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03" r:id="rId2"/>
    <p:sldId id="262" r:id="rId3"/>
    <p:sldId id="263" r:id="rId4"/>
    <p:sldId id="264" r:id="rId5"/>
    <p:sldId id="265" r:id="rId6"/>
    <p:sldId id="266" r:id="rId7"/>
    <p:sldId id="267" r:id="rId8"/>
    <p:sldId id="306" r:id="rId9"/>
    <p:sldId id="305" r:id="rId10"/>
    <p:sldId id="307" r:id="rId11"/>
    <p:sldId id="308" r:id="rId12"/>
    <p:sldId id="309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6" r:id="rId40"/>
    <p:sldId id="363" r:id="rId41"/>
    <p:sldId id="364" r:id="rId42"/>
    <p:sldId id="365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6" autoAdjust="0"/>
    <p:restoredTop sz="94660"/>
  </p:normalViewPr>
  <p:slideViewPr>
    <p:cSldViewPr snapToGrid="0">
      <p:cViewPr>
        <p:scale>
          <a:sx n="76" d="100"/>
          <a:sy n="76" d="100"/>
        </p:scale>
        <p:origin x="-24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3" Type="http://schemas.openxmlformats.org/officeDocument/2006/relationships/image" Target="../media/image209.wmf"/><Relationship Id="rId7" Type="http://schemas.openxmlformats.org/officeDocument/2006/relationships/image" Target="../media/image213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6" Type="http://schemas.openxmlformats.org/officeDocument/2006/relationships/image" Target="../media/image212.wmf"/><Relationship Id="rId5" Type="http://schemas.openxmlformats.org/officeDocument/2006/relationships/image" Target="../media/image211.wmf"/><Relationship Id="rId4" Type="http://schemas.openxmlformats.org/officeDocument/2006/relationships/image" Target="../media/image2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3742A-BA5E-4FF4-AF55-4D308C94DEA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64714-B5AE-4CF4-8A70-39BF4F4F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3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8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83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75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4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68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88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06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74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28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9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5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38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18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39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3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02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57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39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143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83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3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244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59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3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7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9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46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621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956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432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636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3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778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70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441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178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95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700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560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5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05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68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9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06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64714-B5AE-4CF4-8A70-39BF4F4FCF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3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D15044BE-B3F3-4258-B55D-9238C2EBFDF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2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19/03/2020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slide" Target="slide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311.png"/><Relationship Id="rId10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3" Type="http://schemas.openxmlformats.org/officeDocument/2006/relationships/slide" Target="slide3.xml"/><Relationship Id="rId12" Type="http://schemas.openxmlformats.org/officeDocument/2006/relationships/image" Target="../media/image10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10.png"/><Relationship Id="rId10" Type="http://schemas.openxmlformats.org/officeDocument/2006/relationships/image" Target="../media/image810.png"/><Relationship Id="rId4" Type="http://schemas.openxmlformats.org/officeDocument/2006/relationships/image" Target="../media/image47.png"/><Relationship Id="rId9" Type="http://schemas.openxmlformats.org/officeDocument/2006/relationships/image" Target="../media/image71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0.png"/><Relationship Id="rId18" Type="http://schemas.openxmlformats.org/officeDocument/2006/relationships/image" Target="../media/image50.png"/><Relationship Id="rId21" Type="http://schemas.openxmlformats.org/officeDocument/2006/relationships/image" Target="../media/image53.png"/><Relationship Id="rId17" Type="http://schemas.openxmlformats.org/officeDocument/2006/relationships/image" Target="../media/image15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4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310.png"/><Relationship Id="rId23" Type="http://schemas.openxmlformats.org/officeDocument/2006/relationships/slide" Target="slide3.xml"/><Relationship Id="rId19" Type="http://schemas.openxmlformats.org/officeDocument/2006/relationships/image" Target="../media/image51.png"/><Relationship Id="rId4" Type="http://schemas.openxmlformats.org/officeDocument/2006/relationships/image" Target="../media/image49.png"/><Relationship Id="rId14" Type="http://schemas.openxmlformats.org/officeDocument/2006/relationships/image" Target="../media/image1210.png"/><Relationship Id="rId22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1.png"/><Relationship Id="rId4" Type="http://schemas.openxmlformats.org/officeDocument/2006/relationships/image" Target="../media/image161.png"/><Relationship Id="rId9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57.png"/><Relationship Id="rId7" Type="http://schemas.openxmlformats.org/officeDocument/2006/relationships/image" Target="../media/image200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41.png"/><Relationship Id="rId15" Type="http://schemas.openxmlformats.org/officeDocument/2006/relationships/image" Target="../media/image59.png"/><Relationship Id="rId10" Type="http://schemas.openxmlformats.org/officeDocument/2006/relationships/image" Target="../media/image231.png"/><Relationship Id="rId9" Type="http://schemas.openxmlformats.org/officeDocument/2006/relationships/image" Target="../media/image221.png"/><Relationship Id="rId1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0.png"/><Relationship Id="rId18" Type="http://schemas.openxmlformats.org/officeDocument/2006/relationships/slide" Target="slide3.xml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15" Type="http://schemas.openxmlformats.org/officeDocument/2006/relationships/image" Target="../media/image281.png"/><Relationship Id="rId4" Type="http://schemas.openxmlformats.org/officeDocument/2006/relationships/image" Target="../media/image60.png"/><Relationship Id="rId14" Type="http://schemas.openxmlformats.org/officeDocument/2006/relationships/image" Target="../media/image2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13" Type="http://schemas.openxmlformats.org/officeDocument/2006/relationships/image" Target="../media/image67.png"/><Relationship Id="rId7" Type="http://schemas.openxmlformats.org/officeDocument/2006/relationships/image" Target="../media/image32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11" Type="http://schemas.openxmlformats.org/officeDocument/2006/relationships/image" Target="../media/image65.png"/><Relationship Id="rId5" Type="http://schemas.openxmlformats.org/officeDocument/2006/relationships/image" Target="../media/image301.png"/><Relationship Id="rId15" Type="http://schemas.openxmlformats.org/officeDocument/2006/relationships/slide" Target="slide3.xml"/><Relationship Id="rId10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341.png"/><Relationship Id="rId1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3.xml"/><Relationship Id="rId7" Type="http://schemas.openxmlformats.org/officeDocument/2006/relationships/slide" Target="slide4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71.png"/><Relationship Id="rId12" Type="http://schemas.openxmlformats.org/officeDocument/2006/relationships/image" Target="../media/image3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1.png"/><Relationship Id="rId5" Type="http://schemas.openxmlformats.org/officeDocument/2006/relationships/image" Target="../media/image70.png"/><Relationship Id="rId10" Type="http://schemas.openxmlformats.org/officeDocument/2006/relationships/image" Target="../media/image371.png"/><Relationship Id="rId4" Type="http://schemas.openxmlformats.org/officeDocument/2006/relationships/image" Target="../media/image69.png"/><Relationship Id="rId9" Type="http://schemas.openxmlformats.org/officeDocument/2006/relationships/image" Target="../media/image360.png"/><Relationship Id="rId1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1.png"/><Relationship Id="rId18" Type="http://schemas.openxmlformats.org/officeDocument/2006/relationships/image" Target="../media/image72.png"/><Relationship Id="rId21" Type="http://schemas.openxmlformats.org/officeDocument/2006/relationships/image" Target="../media/image75.png"/><Relationship Id="rId17" Type="http://schemas.openxmlformats.org/officeDocument/2006/relationships/image" Target="../media/image44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31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4" Type="http://schemas.openxmlformats.org/officeDocument/2006/relationships/slide" Target="slide3.xml"/><Relationship Id="rId15" Type="http://schemas.openxmlformats.org/officeDocument/2006/relationships/image" Target="../media/image421.png"/><Relationship Id="rId23" Type="http://schemas.openxmlformats.org/officeDocument/2006/relationships/image" Target="../media/image77.png"/><Relationship Id="rId19" Type="http://schemas.openxmlformats.org/officeDocument/2006/relationships/image" Target="../media/image73.png"/><Relationship Id="rId14" Type="http://schemas.openxmlformats.org/officeDocument/2006/relationships/image" Target="../media/image411.png"/><Relationship Id="rId22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78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slide" Target="slide3.xml"/><Relationship Id="rId10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490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2" Type="http://schemas.openxmlformats.org/officeDocument/2006/relationships/image" Target="../media/image540.png"/><Relationship Id="rId2" Type="http://schemas.openxmlformats.org/officeDocument/2006/relationships/notesSlide" Target="../notesSlides/notesSlide12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30.png"/><Relationship Id="rId5" Type="http://schemas.openxmlformats.org/officeDocument/2006/relationships/image" Target="../media/image82.png"/><Relationship Id="rId15" Type="http://schemas.openxmlformats.org/officeDocument/2006/relationships/image" Target="../media/image85.png"/><Relationship Id="rId10" Type="http://schemas.openxmlformats.org/officeDocument/2006/relationships/image" Target="../media/image520.png"/><Relationship Id="rId4" Type="http://schemas.openxmlformats.org/officeDocument/2006/relationships/image" Target="../media/image81.png"/><Relationship Id="rId9" Type="http://schemas.openxmlformats.org/officeDocument/2006/relationships/image" Target="../media/image510.png"/><Relationship Id="rId1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9.png"/><Relationship Id="rId17" Type="http://schemas.openxmlformats.org/officeDocument/2006/relationships/image" Target="../media/image59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5" Type="http://schemas.openxmlformats.org/officeDocument/2006/relationships/image" Target="../media/image570.png"/><Relationship Id="rId19" Type="http://schemas.openxmlformats.org/officeDocument/2006/relationships/slide" Target="slide3.xml"/><Relationship Id="rId4" Type="http://schemas.openxmlformats.org/officeDocument/2006/relationships/image" Target="../media/image86.png"/><Relationship Id="rId14" Type="http://schemas.openxmlformats.org/officeDocument/2006/relationships/image" Target="../media/image5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7" Type="http://schemas.openxmlformats.org/officeDocument/2006/relationships/image" Target="../media/image6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slide" Target="slide3.xml"/><Relationship Id="rId5" Type="http://schemas.openxmlformats.org/officeDocument/2006/relationships/image" Target="../media/image91.png"/><Relationship Id="rId10" Type="http://schemas.openxmlformats.org/officeDocument/2006/relationships/image" Target="../media/image620.png"/><Relationship Id="rId4" Type="http://schemas.openxmlformats.org/officeDocument/2006/relationships/image" Target="../media/image90.png"/><Relationship Id="rId9" Type="http://schemas.openxmlformats.org/officeDocument/2006/relationships/image" Target="../media/image4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3" Type="http://schemas.openxmlformats.org/officeDocument/2006/relationships/slide" Target="slide3.xml"/><Relationship Id="rId12" Type="http://schemas.openxmlformats.org/officeDocument/2006/relationships/image" Target="../media/image6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60.png"/><Relationship Id="rId5" Type="http://schemas.openxmlformats.org/officeDocument/2006/relationships/image" Target="../media/image94.png"/><Relationship Id="rId10" Type="http://schemas.openxmlformats.org/officeDocument/2006/relationships/image" Target="../media/image650.png"/><Relationship Id="rId4" Type="http://schemas.openxmlformats.org/officeDocument/2006/relationships/image" Target="../media/image93.png"/><Relationship Id="rId9" Type="http://schemas.openxmlformats.org/officeDocument/2006/relationships/image" Target="../media/image64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0.png"/><Relationship Id="rId18" Type="http://schemas.openxmlformats.org/officeDocument/2006/relationships/slide" Target="slide3.xml"/><Relationship Id="rId3" Type="http://schemas.openxmlformats.org/officeDocument/2006/relationships/image" Target="../media/image95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700.png"/><Relationship Id="rId14" Type="http://schemas.openxmlformats.org/officeDocument/2006/relationships/image" Target="../media/image6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13" Type="http://schemas.openxmlformats.org/officeDocument/2006/relationships/image" Target="../media/image102.png"/><Relationship Id="rId3" Type="http://schemas.openxmlformats.org/officeDocument/2006/relationships/slide" Target="slide4.xml"/><Relationship Id="rId7" Type="http://schemas.openxmlformats.org/officeDocument/2006/relationships/image" Target="../media/image750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1" Type="http://schemas.openxmlformats.org/officeDocument/2006/relationships/image" Target="../media/image100.png"/><Relationship Id="rId5" Type="http://schemas.openxmlformats.org/officeDocument/2006/relationships/image" Target="../media/image98.png"/><Relationship Id="rId10" Type="http://schemas.openxmlformats.org/officeDocument/2006/relationships/image" Target="../media/image99.png"/><Relationship Id="rId4" Type="http://schemas.openxmlformats.org/officeDocument/2006/relationships/image" Target="../media/image97.png"/><Relationship Id="rId9" Type="http://schemas.openxmlformats.org/officeDocument/2006/relationships/image" Target="../media/image770.png"/><Relationship Id="rId1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820.png"/><Relationship Id="rId7" Type="http://schemas.openxmlformats.org/officeDocument/2006/relationships/image" Target="../media/image107.png"/><Relationship Id="rId12" Type="http://schemas.openxmlformats.org/officeDocument/2006/relationships/image" Target="../media/image8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800.png"/><Relationship Id="rId5" Type="http://schemas.openxmlformats.org/officeDocument/2006/relationships/image" Target="../media/image105.png"/><Relationship Id="rId10" Type="http://schemas.openxmlformats.org/officeDocument/2006/relationships/image" Target="../media/image790.png"/><Relationship Id="rId4" Type="http://schemas.openxmlformats.org/officeDocument/2006/relationships/image" Target="../media/image104.png"/><Relationship Id="rId9" Type="http://schemas.openxmlformats.org/officeDocument/2006/relationships/image" Target="../media/image780.png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4.xml"/><Relationship Id="rId3" Type="http://schemas.openxmlformats.org/officeDocument/2006/relationships/slide" Target="slide25.xml"/><Relationship Id="rId7" Type="http://schemas.openxmlformats.org/officeDocument/2006/relationships/slide" Target="slide20.xml"/><Relationship Id="rId12" Type="http://schemas.openxmlformats.org/officeDocument/2006/relationships/slide" Target="slide15.xml"/><Relationship Id="rId2" Type="http://schemas.openxmlformats.org/officeDocument/2006/relationships/slide" Target="slide24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16.xml"/><Relationship Id="rId5" Type="http://schemas.openxmlformats.org/officeDocument/2006/relationships/slide" Target="slide27.xml"/><Relationship Id="rId15" Type="http://schemas.openxmlformats.org/officeDocument/2006/relationships/slide" Target="slide18.xml"/><Relationship Id="rId10" Type="http://schemas.openxmlformats.org/officeDocument/2006/relationships/slide" Target="slide17.xml"/><Relationship Id="rId4" Type="http://schemas.openxmlformats.org/officeDocument/2006/relationships/slide" Target="slide26.xml"/><Relationship Id="rId9" Type="http://schemas.openxmlformats.org/officeDocument/2006/relationships/slide" Target="slide22.xml"/><Relationship Id="rId14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0.png"/><Relationship Id="rId18" Type="http://schemas.openxmlformats.org/officeDocument/2006/relationships/image" Target="../media/image109.png"/><Relationship Id="rId21" Type="http://schemas.openxmlformats.org/officeDocument/2006/relationships/image" Target="../media/image112.png"/><Relationship Id="rId17" Type="http://schemas.openxmlformats.org/officeDocument/2006/relationships/image" Target="../media/image87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60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850.png"/><Relationship Id="rId19" Type="http://schemas.openxmlformats.org/officeDocument/2006/relationships/image" Target="../media/image110.png"/><Relationship Id="rId14" Type="http://schemas.openxmlformats.org/officeDocument/2006/relationships/image" Target="../media/image840.png"/><Relationship Id="rId22" Type="http://schemas.openxmlformats.org/officeDocument/2006/relationships/slide" Target="slide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slide" Target="slide4.xml"/><Relationship Id="rId3" Type="http://schemas.openxmlformats.org/officeDocument/2006/relationships/image" Target="../media/image113.png"/><Relationship Id="rId7" Type="http://schemas.openxmlformats.org/officeDocument/2006/relationships/image" Target="../media/image114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11" Type="http://schemas.openxmlformats.org/officeDocument/2006/relationships/image" Target="../media/image117.png"/><Relationship Id="rId5" Type="http://schemas.openxmlformats.org/officeDocument/2006/relationships/image" Target="../media/image880.png"/><Relationship Id="rId10" Type="http://schemas.openxmlformats.org/officeDocument/2006/relationships/image" Target="../media/image1161.png"/><Relationship Id="rId9" Type="http://schemas.openxmlformats.org/officeDocument/2006/relationships/image" Target="../media/image1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13" Type="http://schemas.openxmlformats.org/officeDocument/2006/relationships/slide" Target="slide4.xml"/><Relationship Id="rId7" Type="http://schemas.openxmlformats.org/officeDocument/2006/relationships/image" Target="../media/image122.png"/><Relationship Id="rId12" Type="http://schemas.openxmlformats.org/officeDocument/2006/relationships/image" Target="../media/image9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930.png"/><Relationship Id="rId5" Type="http://schemas.openxmlformats.org/officeDocument/2006/relationships/image" Target="../media/image120.png"/><Relationship Id="rId10" Type="http://schemas.openxmlformats.org/officeDocument/2006/relationships/image" Target="../media/image920.png"/><Relationship Id="rId4" Type="http://schemas.openxmlformats.org/officeDocument/2006/relationships/image" Target="../media/image119.png"/><Relationship Id="rId9" Type="http://schemas.openxmlformats.org/officeDocument/2006/relationships/image" Target="../media/image911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0.png"/><Relationship Id="rId18" Type="http://schemas.openxmlformats.org/officeDocument/2006/relationships/slide" Target="slide4.xml"/><Relationship Id="rId12" Type="http://schemas.openxmlformats.org/officeDocument/2006/relationships/image" Target="../media/image970.png"/><Relationship Id="rId17" Type="http://schemas.openxmlformats.org/officeDocument/2006/relationships/image" Target="../media/image127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60.png"/><Relationship Id="rId5" Type="http://schemas.openxmlformats.org/officeDocument/2006/relationships/image" Target="../media/image124.png"/><Relationship Id="rId15" Type="http://schemas.openxmlformats.org/officeDocument/2006/relationships/image" Target="../media/image125.png"/><Relationship Id="rId10" Type="http://schemas.openxmlformats.org/officeDocument/2006/relationships/image" Target="../media/image950.png"/><Relationship Id="rId4" Type="http://schemas.openxmlformats.org/officeDocument/2006/relationships/image" Target="../media/image123.png"/><Relationship Id="rId14" Type="http://schemas.openxmlformats.org/officeDocument/2006/relationships/image" Target="../media/image9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7" Type="http://schemas.openxmlformats.org/officeDocument/2006/relationships/image" Target="../media/image131.png"/><Relationship Id="rId12" Type="http://schemas.openxmlformats.org/officeDocument/2006/relationships/image" Target="../media/image1030.png"/><Relationship Id="rId17" Type="http://schemas.openxmlformats.org/officeDocument/2006/relationships/image" Target="../media/image137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020.png"/><Relationship Id="rId5" Type="http://schemas.openxmlformats.org/officeDocument/2006/relationships/image" Target="../media/image129.png"/><Relationship Id="rId15" Type="http://schemas.openxmlformats.org/officeDocument/2006/relationships/image" Target="../media/image135.png"/><Relationship Id="rId10" Type="http://schemas.openxmlformats.org/officeDocument/2006/relationships/image" Target="../media/image1011.png"/><Relationship Id="rId19" Type="http://schemas.openxmlformats.org/officeDocument/2006/relationships/slide" Target="slide4.xml"/><Relationship Id="rId4" Type="http://schemas.openxmlformats.org/officeDocument/2006/relationships/image" Target="../media/image128.png"/><Relationship Id="rId9" Type="http://schemas.openxmlformats.org/officeDocument/2006/relationships/image" Target="../media/image1000.png"/><Relationship Id="rId14" Type="http://schemas.openxmlformats.org/officeDocument/2006/relationships/image" Target="../media/image1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060.png"/><Relationship Id="rId7" Type="http://schemas.openxmlformats.org/officeDocument/2006/relationships/image" Target="../media/image142.png"/><Relationship Id="rId12" Type="http://schemas.openxmlformats.org/officeDocument/2006/relationships/image" Target="../media/image1050.png"/><Relationship Id="rId2" Type="http://schemas.openxmlformats.org/officeDocument/2006/relationships/notesSlide" Target="../notesSlides/notesSlide24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040.png"/><Relationship Id="rId5" Type="http://schemas.openxmlformats.org/officeDocument/2006/relationships/image" Target="../media/image140.png"/><Relationship Id="rId15" Type="http://schemas.openxmlformats.org/officeDocument/2006/relationships/image" Target="../media/image1080.png"/><Relationship Id="rId10" Type="http://schemas.openxmlformats.org/officeDocument/2006/relationships/image" Target="../media/image146.png"/><Relationship Id="rId4" Type="http://schemas.openxmlformats.org/officeDocument/2006/relationships/image" Target="../media/image139.png"/><Relationship Id="rId9" Type="http://schemas.openxmlformats.org/officeDocument/2006/relationships/image" Target="../media/image145.png"/><Relationship Id="rId14" Type="http://schemas.openxmlformats.org/officeDocument/2006/relationships/image" Target="../media/image1070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9.png"/><Relationship Id="rId12" Type="http://schemas.openxmlformats.org/officeDocument/2006/relationships/image" Target="../media/image1090.png"/><Relationship Id="rId17" Type="http://schemas.openxmlformats.org/officeDocument/2006/relationships/slide" Target="slide4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.png"/><Relationship Id="rId15" Type="http://schemas.openxmlformats.org/officeDocument/2006/relationships/image" Target="../media/image152.png"/><Relationship Id="rId4" Type="http://schemas.openxmlformats.org/officeDocument/2006/relationships/image" Target="../media/image147.png"/><Relationship Id="rId14" Type="http://schemas.openxmlformats.org/officeDocument/2006/relationships/image" Target="../media/image15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59.png"/><Relationship Id="rId7" Type="http://schemas.openxmlformats.org/officeDocument/2006/relationships/image" Target="../media/image1160.png"/><Relationship Id="rId12" Type="http://schemas.openxmlformats.org/officeDocument/2006/relationships/image" Target="../media/image1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0.png"/><Relationship Id="rId11" Type="http://schemas.openxmlformats.org/officeDocument/2006/relationships/image" Target="../media/image157.png"/><Relationship Id="rId5" Type="http://schemas.openxmlformats.org/officeDocument/2006/relationships/image" Target="../media/image1140.png"/><Relationship Id="rId10" Type="http://schemas.openxmlformats.org/officeDocument/2006/relationships/image" Target="../media/image156.png"/><Relationship Id="rId4" Type="http://schemas.openxmlformats.org/officeDocument/2006/relationships/image" Target="../media/image154.png"/><Relationship Id="rId9" Type="http://schemas.openxmlformats.org/officeDocument/2006/relationships/image" Target="../media/image1180.png"/><Relationship Id="rId14" Type="http://schemas.openxmlformats.org/officeDocument/2006/relationships/slide" Target="slide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0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12" Type="http://schemas.openxmlformats.org/officeDocument/2006/relationships/image" Target="../media/image1230.png"/><Relationship Id="rId17" Type="http://schemas.openxmlformats.org/officeDocument/2006/relationships/image" Target="../media/image167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20.png"/><Relationship Id="rId5" Type="http://schemas.openxmlformats.org/officeDocument/2006/relationships/image" Target="../media/image162.png"/><Relationship Id="rId15" Type="http://schemas.openxmlformats.org/officeDocument/2006/relationships/image" Target="../media/image165.png"/><Relationship Id="rId10" Type="http://schemas.openxmlformats.org/officeDocument/2006/relationships/image" Target="../media/image1211.png"/><Relationship Id="rId19" Type="http://schemas.openxmlformats.org/officeDocument/2006/relationships/slide" Target="slide4.xml"/><Relationship Id="rId4" Type="http://schemas.openxmlformats.org/officeDocument/2006/relationships/image" Target="../media/image160.png"/><Relationship Id="rId9" Type="http://schemas.openxmlformats.org/officeDocument/2006/relationships/image" Target="../media/image1200.png"/><Relationship Id="rId14" Type="http://schemas.openxmlformats.org/officeDocument/2006/relationships/image" Target="../media/image164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0.png"/><Relationship Id="rId18" Type="http://schemas.openxmlformats.org/officeDocument/2006/relationships/image" Target="../media/image169.png"/><Relationship Id="rId21" Type="http://schemas.openxmlformats.org/officeDocument/2006/relationships/image" Target="../media/image173.png"/><Relationship Id="rId17" Type="http://schemas.openxmlformats.org/officeDocument/2006/relationships/image" Target="../media/image1280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270.png"/><Relationship Id="rId20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260.png"/><Relationship Id="rId19" Type="http://schemas.openxmlformats.org/officeDocument/2006/relationships/image" Target="../media/image170.png"/><Relationship Id="rId14" Type="http://schemas.openxmlformats.org/officeDocument/2006/relationships/image" Target="../media/image1250.png"/><Relationship Id="rId22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29.xml"/><Relationship Id="rId3" Type="http://schemas.openxmlformats.org/officeDocument/2006/relationships/slide" Target="slide40.xml"/><Relationship Id="rId7" Type="http://schemas.openxmlformats.org/officeDocument/2006/relationships/slide" Target="slide35.xml"/><Relationship Id="rId12" Type="http://schemas.openxmlformats.org/officeDocument/2006/relationships/slide" Target="slide30.xml"/><Relationship Id="rId2" Type="http://schemas.openxmlformats.org/officeDocument/2006/relationships/slide" Target="slide39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31.xml"/><Relationship Id="rId5" Type="http://schemas.openxmlformats.org/officeDocument/2006/relationships/slide" Target="slide42.xml"/><Relationship Id="rId15" Type="http://schemas.openxmlformats.org/officeDocument/2006/relationships/slide" Target="slide33.xml"/><Relationship Id="rId10" Type="http://schemas.openxmlformats.org/officeDocument/2006/relationships/slide" Target="slide32.xml"/><Relationship Id="rId4" Type="http://schemas.openxmlformats.org/officeDocument/2006/relationships/slide" Target="slide41.xml"/><Relationship Id="rId9" Type="http://schemas.openxmlformats.org/officeDocument/2006/relationships/slide" Target="slide37.xml"/><Relationship Id="rId14" Type="http://schemas.openxmlformats.org/officeDocument/2006/relationships/slide" Target="slide3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0.png"/><Relationship Id="rId7" Type="http://schemas.openxmlformats.org/officeDocument/2006/relationships/image" Target="../media/image1320.png"/><Relationship Id="rId12" Type="http://schemas.openxmlformats.org/officeDocument/2006/relationships/slide" Target="slide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1.png"/><Relationship Id="rId11" Type="http://schemas.openxmlformats.org/officeDocument/2006/relationships/image" Target="../media/image176.png"/><Relationship Id="rId5" Type="http://schemas.openxmlformats.org/officeDocument/2006/relationships/image" Target="../media/image1300.png"/><Relationship Id="rId10" Type="http://schemas.openxmlformats.org/officeDocument/2006/relationships/image" Target="../media/image175.png"/><Relationship Id="rId4" Type="http://schemas.openxmlformats.org/officeDocument/2006/relationships/image" Target="../media/image1290.png"/><Relationship Id="rId9" Type="http://schemas.openxmlformats.org/officeDocument/2006/relationships/image" Target="../media/image17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0.png"/><Relationship Id="rId13" Type="http://schemas.openxmlformats.org/officeDocument/2006/relationships/slide" Target="slide4.xml"/><Relationship Id="rId3" Type="http://schemas.openxmlformats.org/officeDocument/2006/relationships/image" Target="../media/image177.png"/><Relationship Id="rId12" Type="http://schemas.openxmlformats.org/officeDocument/2006/relationships/image" Target="../media/image13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70.png"/><Relationship Id="rId5" Type="http://schemas.openxmlformats.org/officeDocument/2006/relationships/image" Target="../media/image178.png"/><Relationship Id="rId10" Type="http://schemas.openxmlformats.org/officeDocument/2006/relationships/image" Target="../media/image1360.png"/><Relationship Id="rId4" Type="http://schemas.openxmlformats.org/officeDocument/2006/relationships/image" Target="../media/image170.png"/><Relationship Id="rId9" Type="http://schemas.openxmlformats.org/officeDocument/2006/relationships/image" Target="../media/image1350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0.png"/><Relationship Id="rId18" Type="http://schemas.openxmlformats.org/officeDocument/2006/relationships/image" Target="../media/image183.png"/><Relationship Id="rId3" Type="http://schemas.openxmlformats.org/officeDocument/2006/relationships/image" Target="../media/image179.png"/><Relationship Id="rId21" Type="http://schemas.openxmlformats.org/officeDocument/2006/relationships/slide" Target="slide4.xml"/><Relationship Id="rId17" Type="http://schemas.openxmlformats.org/officeDocument/2006/relationships/image" Target="../media/image1430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420.png"/><Relationship Id="rId20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2.png"/><Relationship Id="rId15" Type="http://schemas.openxmlformats.org/officeDocument/2006/relationships/image" Target="../media/image1410.png"/><Relationship Id="rId19" Type="http://schemas.openxmlformats.org/officeDocument/2006/relationships/image" Target="../media/image184.png"/><Relationship Id="rId4" Type="http://schemas.openxmlformats.org/officeDocument/2006/relationships/image" Target="../media/image181.png"/><Relationship Id="rId14" Type="http://schemas.openxmlformats.org/officeDocument/2006/relationships/image" Target="../media/image140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1830.png"/><Relationship Id="rId3" Type="http://schemas.openxmlformats.org/officeDocument/2006/relationships/image" Target="../media/image1730.png"/><Relationship Id="rId7" Type="http://schemas.openxmlformats.org/officeDocument/2006/relationships/image" Target="../media/image1770.png"/><Relationship Id="rId12" Type="http://schemas.openxmlformats.org/officeDocument/2006/relationships/image" Target="../media/image18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0.png"/><Relationship Id="rId11" Type="http://schemas.openxmlformats.org/officeDocument/2006/relationships/image" Target="../media/image1810.png"/><Relationship Id="rId5" Type="http://schemas.openxmlformats.org/officeDocument/2006/relationships/image" Target="../media/image1750.png"/><Relationship Id="rId15" Type="http://schemas.openxmlformats.org/officeDocument/2006/relationships/slide" Target="slide5.xml"/><Relationship Id="rId10" Type="http://schemas.openxmlformats.org/officeDocument/2006/relationships/image" Target="../media/image1790.png"/><Relationship Id="rId4" Type="http://schemas.openxmlformats.org/officeDocument/2006/relationships/image" Target="../media/image1740.png"/><Relationship Id="rId9" Type="http://schemas.openxmlformats.org/officeDocument/2006/relationships/image" Target="../media/image1780.png"/><Relationship Id="rId14" Type="http://schemas.openxmlformats.org/officeDocument/2006/relationships/image" Target="../media/image115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194.png"/><Relationship Id="rId3" Type="http://schemas.openxmlformats.org/officeDocument/2006/relationships/image" Target="../media/image1850.png"/><Relationship Id="rId7" Type="http://schemas.openxmlformats.org/officeDocument/2006/relationships/image" Target="../media/image189.png"/><Relationship Id="rId12" Type="http://schemas.openxmlformats.org/officeDocument/2006/relationships/image" Target="../media/image19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image" Target="../media/image192.png"/><Relationship Id="rId5" Type="http://schemas.openxmlformats.org/officeDocument/2006/relationships/image" Target="../media/image187.png"/><Relationship Id="rId10" Type="http://schemas.openxmlformats.org/officeDocument/2006/relationships/slide" Target="slide5.xml"/><Relationship Id="rId4" Type="http://schemas.openxmlformats.org/officeDocument/2006/relationships/image" Target="../media/image186.png"/><Relationship Id="rId9" Type="http://schemas.openxmlformats.org/officeDocument/2006/relationships/image" Target="../media/image19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204.png"/><Relationship Id="rId3" Type="http://schemas.openxmlformats.org/officeDocument/2006/relationships/image" Target="../media/image195.png"/><Relationship Id="rId7" Type="http://schemas.openxmlformats.org/officeDocument/2006/relationships/image" Target="../media/image199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11" Type="http://schemas.openxmlformats.org/officeDocument/2006/relationships/image" Target="../media/image202.png"/><Relationship Id="rId5" Type="http://schemas.openxmlformats.org/officeDocument/2006/relationships/image" Target="../media/image197.png"/><Relationship Id="rId15" Type="http://schemas.openxmlformats.org/officeDocument/2006/relationships/image" Target="../media/image206.png"/><Relationship Id="rId10" Type="http://schemas.openxmlformats.org/officeDocument/2006/relationships/image" Target="../media/image201.png"/><Relationship Id="rId4" Type="http://schemas.openxmlformats.org/officeDocument/2006/relationships/image" Target="../media/image196.png"/><Relationship Id="rId9" Type="http://schemas.openxmlformats.org/officeDocument/2006/relationships/slide" Target="slide5.xml"/><Relationship Id="rId14" Type="http://schemas.openxmlformats.org/officeDocument/2006/relationships/image" Target="../media/image20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216.png"/><Relationship Id="rId3" Type="http://schemas.openxmlformats.org/officeDocument/2006/relationships/image" Target="../media/image207.png"/><Relationship Id="rId7" Type="http://schemas.openxmlformats.org/officeDocument/2006/relationships/image" Target="../media/image212.png"/><Relationship Id="rId12" Type="http://schemas.openxmlformats.org/officeDocument/2006/relationships/image" Target="../media/image2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14.png"/><Relationship Id="rId5" Type="http://schemas.openxmlformats.org/officeDocument/2006/relationships/image" Target="../media/image209.png"/><Relationship Id="rId10" Type="http://schemas.openxmlformats.org/officeDocument/2006/relationships/image" Target="../media/image213.png"/><Relationship Id="rId4" Type="http://schemas.openxmlformats.org/officeDocument/2006/relationships/image" Target="../media/image208.png"/><Relationship Id="rId9" Type="http://schemas.openxmlformats.org/officeDocument/2006/relationships/slide" Target="slide5.xml"/><Relationship Id="rId14" Type="http://schemas.openxmlformats.org/officeDocument/2006/relationships/image" Target="../media/image21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227.png"/><Relationship Id="rId3" Type="http://schemas.openxmlformats.org/officeDocument/2006/relationships/image" Target="../media/image218.png"/><Relationship Id="rId7" Type="http://schemas.openxmlformats.org/officeDocument/2006/relationships/image" Target="../media/image223.png"/><Relationship Id="rId12" Type="http://schemas.openxmlformats.org/officeDocument/2006/relationships/image" Target="../media/image226.png"/><Relationship Id="rId17" Type="http://schemas.openxmlformats.org/officeDocument/2006/relationships/image" Target="../media/image232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11" Type="http://schemas.openxmlformats.org/officeDocument/2006/relationships/image" Target="../media/image225.png"/><Relationship Id="rId5" Type="http://schemas.openxmlformats.org/officeDocument/2006/relationships/image" Target="../media/image220.png"/><Relationship Id="rId15" Type="http://schemas.openxmlformats.org/officeDocument/2006/relationships/image" Target="../media/image229.png"/><Relationship Id="rId10" Type="http://schemas.openxmlformats.org/officeDocument/2006/relationships/image" Target="../media/image224.png"/><Relationship Id="rId4" Type="http://schemas.openxmlformats.org/officeDocument/2006/relationships/image" Target="../media/image219.png"/><Relationship Id="rId9" Type="http://schemas.openxmlformats.org/officeDocument/2006/relationships/slide" Target="slide5.xml"/><Relationship Id="rId14" Type="http://schemas.openxmlformats.org/officeDocument/2006/relationships/image" Target="../media/image22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33.png"/><Relationship Id="rId7" Type="http://schemas.openxmlformats.org/officeDocument/2006/relationships/image" Target="../media/image237.png"/><Relationship Id="rId12" Type="http://schemas.openxmlformats.org/officeDocument/2006/relationships/image" Target="../media/image2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11" Type="http://schemas.openxmlformats.org/officeDocument/2006/relationships/image" Target="../media/image239.png"/><Relationship Id="rId5" Type="http://schemas.openxmlformats.org/officeDocument/2006/relationships/image" Target="../media/image235.png"/><Relationship Id="rId10" Type="http://schemas.openxmlformats.org/officeDocument/2006/relationships/image" Target="../media/image238.png"/><Relationship Id="rId4" Type="http://schemas.openxmlformats.org/officeDocument/2006/relationships/image" Target="../media/image234.png"/><Relationship Id="rId9" Type="http://schemas.openxmlformats.org/officeDocument/2006/relationships/slide" Target="slide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13" Type="http://schemas.openxmlformats.org/officeDocument/2006/relationships/image" Target="../media/image250.png"/><Relationship Id="rId3" Type="http://schemas.openxmlformats.org/officeDocument/2006/relationships/image" Target="../media/image242.png"/><Relationship Id="rId7" Type="http://schemas.openxmlformats.org/officeDocument/2006/relationships/image" Target="../media/image244.png"/><Relationship Id="rId12" Type="http://schemas.openxmlformats.org/officeDocument/2006/relationships/image" Target="../media/image2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11" Type="http://schemas.openxmlformats.org/officeDocument/2006/relationships/image" Target="../media/image248.png"/><Relationship Id="rId5" Type="http://schemas.openxmlformats.org/officeDocument/2006/relationships/slide" Target="slide5.xml"/><Relationship Id="rId10" Type="http://schemas.openxmlformats.org/officeDocument/2006/relationships/image" Target="../media/image247.png"/><Relationship Id="rId4" Type="http://schemas.openxmlformats.org/officeDocument/2006/relationships/slide" Target="slide31.xml"/><Relationship Id="rId9" Type="http://schemas.openxmlformats.org/officeDocument/2006/relationships/image" Target="../media/image2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44.xml"/><Relationship Id="rId3" Type="http://schemas.openxmlformats.org/officeDocument/2006/relationships/slide" Target="slide55.xml"/><Relationship Id="rId7" Type="http://schemas.openxmlformats.org/officeDocument/2006/relationships/slide" Target="slide50.xml"/><Relationship Id="rId12" Type="http://schemas.openxmlformats.org/officeDocument/2006/relationships/slide" Target="slide45.xml"/><Relationship Id="rId2" Type="http://schemas.openxmlformats.org/officeDocument/2006/relationships/slide" Target="slide54.xml"/><Relationship Id="rId16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46.xml"/><Relationship Id="rId5" Type="http://schemas.openxmlformats.org/officeDocument/2006/relationships/slide" Target="slide57.xml"/><Relationship Id="rId15" Type="http://schemas.openxmlformats.org/officeDocument/2006/relationships/slide" Target="slide48.xml"/><Relationship Id="rId10" Type="http://schemas.openxmlformats.org/officeDocument/2006/relationships/slide" Target="slide47.xml"/><Relationship Id="rId4" Type="http://schemas.openxmlformats.org/officeDocument/2006/relationships/slide" Target="slide56.xml"/><Relationship Id="rId9" Type="http://schemas.openxmlformats.org/officeDocument/2006/relationships/slide" Target="slide52.xml"/><Relationship Id="rId14" Type="http://schemas.openxmlformats.org/officeDocument/2006/relationships/slide" Target="slide5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259.png"/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12" Type="http://schemas.openxmlformats.org/officeDocument/2006/relationships/image" Target="../media/image2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png"/><Relationship Id="rId11" Type="http://schemas.openxmlformats.org/officeDocument/2006/relationships/image" Target="../media/image257.png"/><Relationship Id="rId5" Type="http://schemas.openxmlformats.org/officeDocument/2006/relationships/image" Target="../media/image253.png"/><Relationship Id="rId10" Type="http://schemas.openxmlformats.org/officeDocument/2006/relationships/image" Target="../media/image256.png"/><Relationship Id="rId4" Type="http://schemas.openxmlformats.org/officeDocument/2006/relationships/image" Target="../media/image252.png"/><Relationship Id="rId9" Type="http://schemas.openxmlformats.org/officeDocument/2006/relationships/slide" Target="slide5.xml"/><Relationship Id="rId14" Type="http://schemas.openxmlformats.org/officeDocument/2006/relationships/image" Target="../media/image26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270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12" Type="http://schemas.openxmlformats.org/officeDocument/2006/relationships/image" Target="../media/image26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11" Type="http://schemas.openxmlformats.org/officeDocument/2006/relationships/image" Target="../media/image268.png"/><Relationship Id="rId5" Type="http://schemas.openxmlformats.org/officeDocument/2006/relationships/image" Target="../media/image264.png"/><Relationship Id="rId10" Type="http://schemas.openxmlformats.org/officeDocument/2006/relationships/image" Target="../media/image267.png"/><Relationship Id="rId4" Type="http://schemas.openxmlformats.org/officeDocument/2006/relationships/image" Target="../media/image263.png"/><Relationship Id="rId9" Type="http://schemas.openxmlformats.org/officeDocument/2006/relationships/slide" Target="slide5.xml"/><Relationship Id="rId14" Type="http://schemas.openxmlformats.org/officeDocument/2006/relationships/image" Target="../media/image27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282.png"/><Relationship Id="rId3" Type="http://schemas.openxmlformats.org/officeDocument/2006/relationships/image" Target="../media/image273.png"/><Relationship Id="rId7" Type="http://schemas.openxmlformats.org/officeDocument/2006/relationships/image" Target="../media/image277.png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6.png"/><Relationship Id="rId11" Type="http://schemas.openxmlformats.org/officeDocument/2006/relationships/image" Target="../media/image279.png"/><Relationship Id="rId5" Type="http://schemas.openxmlformats.org/officeDocument/2006/relationships/image" Target="../media/image275.png"/><Relationship Id="rId10" Type="http://schemas.openxmlformats.org/officeDocument/2006/relationships/image" Target="../media/image278.png"/><Relationship Id="rId4" Type="http://schemas.openxmlformats.org/officeDocument/2006/relationships/image" Target="../media/image274.png"/><Relationship Id="rId9" Type="http://schemas.openxmlformats.org/officeDocument/2006/relationships/slide" Target="slide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292.png"/><Relationship Id="rId3" Type="http://schemas.openxmlformats.org/officeDocument/2006/relationships/image" Target="../media/image283.png"/><Relationship Id="rId7" Type="http://schemas.openxmlformats.org/officeDocument/2006/relationships/image" Target="../media/image287.png"/><Relationship Id="rId12" Type="http://schemas.openxmlformats.org/officeDocument/2006/relationships/image" Target="../media/image290.png"/><Relationship Id="rId17" Type="http://schemas.openxmlformats.org/officeDocument/2006/relationships/image" Target="../media/image296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6.png"/><Relationship Id="rId11" Type="http://schemas.openxmlformats.org/officeDocument/2006/relationships/image" Target="../media/image289.png"/><Relationship Id="rId5" Type="http://schemas.openxmlformats.org/officeDocument/2006/relationships/image" Target="../media/image285.png"/><Relationship Id="rId15" Type="http://schemas.openxmlformats.org/officeDocument/2006/relationships/image" Target="../media/image294.png"/><Relationship Id="rId10" Type="http://schemas.openxmlformats.org/officeDocument/2006/relationships/image" Target="../media/image288.png"/><Relationship Id="rId4" Type="http://schemas.openxmlformats.org/officeDocument/2006/relationships/image" Target="../media/image284.png"/><Relationship Id="rId9" Type="http://schemas.openxmlformats.org/officeDocument/2006/relationships/slide" Target="slide5.xml"/><Relationship Id="rId14" Type="http://schemas.openxmlformats.org/officeDocument/2006/relationships/image" Target="../media/image29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306.png"/><Relationship Id="rId3" Type="http://schemas.openxmlformats.org/officeDocument/2006/relationships/image" Target="../media/image297.png"/><Relationship Id="rId7" Type="http://schemas.openxmlformats.org/officeDocument/2006/relationships/image" Target="../media/image302.png"/><Relationship Id="rId12" Type="http://schemas.openxmlformats.org/officeDocument/2006/relationships/image" Target="../media/image30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04.png"/><Relationship Id="rId5" Type="http://schemas.openxmlformats.org/officeDocument/2006/relationships/image" Target="../media/image299.png"/><Relationship Id="rId10" Type="http://schemas.openxmlformats.org/officeDocument/2006/relationships/image" Target="../media/image303.png"/><Relationship Id="rId4" Type="http://schemas.openxmlformats.org/officeDocument/2006/relationships/image" Target="../media/image298.png"/><Relationship Id="rId9" Type="http://schemas.openxmlformats.org/officeDocument/2006/relationships/slide" Target="slide5.xml"/><Relationship Id="rId14" Type="http://schemas.openxmlformats.org/officeDocument/2006/relationships/image" Target="../media/image30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13" Type="http://schemas.openxmlformats.org/officeDocument/2006/relationships/image" Target="../media/image323.png"/><Relationship Id="rId18" Type="http://schemas.openxmlformats.org/officeDocument/2006/relationships/image" Target="../media/image328.png"/><Relationship Id="rId26" Type="http://schemas.openxmlformats.org/officeDocument/2006/relationships/image" Target="../media/image209.wmf"/><Relationship Id="rId3" Type="http://schemas.openxmlformats.org/officeDocument/2006/relationships/notesSlide" Target="../notesSlides/notesSlide44.xml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213.wmf"/><Relationship Id="rId7" Type="http://schemas.openxmlformats.org/officeDocument/2006/relationships/image" Target="../media/image319.png"/><Relationship Id="rId12" Type="http://schemas.openxmlformats.org/officeDocument/2006/relationships/image" Target="../media/image322.png"/><Relationship Id="rId17" Type="http://schemas.openxmlformats.org/officeDocument/2006/relationships/image" Target="../media/image327.png"/><Relationship Id="rId25" Type="http://schemas.openxmlformats.org/officeDocument/2006/relationships/oleObject" Target="../embeddings/oleObject3.bin"/><Relationship Id="rId3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6.png"/><Relationship Id="rId20" Type="http://schemas.openxmlformats.org/officeDocument/2006/relationships/image" Target="../media/image330.png"/><Relationship Id="rId29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8.png"/><Relationship Id="rId11" Type="http://schemas.openxmlformats.org/officeDocument/2006/relationships/image" Target="../media/image320.png"/><Relationship Id="rId24" Type="http://schemas.openxmlformats.org/officeDocument/2006/relationships/image" Target="../media/image208.wmf"/><Relationship Id="rId32" Type="http://schemas.openxmlformats.org/officeDocument/2006/relationships/image" Target="../media/image212.wmf"/><Relationship Id="rId5" Type="http://schemas.openxmlformats.org/officeDocument/2006/relationships/image" Target="../media/image317.png"/><Relationship Id="rId15" Type="http://schemas.openxmlformats.org/officeDocument/2006/relationships/image" Target="../media/image325.png"/><Relationship Id="rId23" Type="http://schemas.openxmlformats.org/officeDocument/2006/relationships/oleObject" Target="../embeddings/oleObject2.bin"/><Relationship Id="rId28" Type="http://schemas.openxmlformats.org/officeDocument/2006/relationships/image" Target="../media/image210.wmf"/><Relationship Id="rId36" Type="http://schemas.openxmlformats.org/officeDocument/2006/relationships/image" Target="../media/image214.wmf"/><Relationship Id="rId10" Type="http://schemas.openxmlformats.org/officeDocument/2006/relationships/slide" Target="slide5.xml"/><Relationship Id="rId19" Type="http://schemas.openxmlformats.org/officeDocument/2006/relationships/image" Target="../media/image329.png"/><Relationship Id="rId31" Type="http://schemas.openxmlformats.org/officeDocument/2006/relationships/oleObject" Target="../embeddings/oleObject6.bin"/><Relationship Id="rId4" Type="http://schemas.openxmlformats.org/officeDocument/2006/relationships/image" Target="../media/image316.png"/><Relationship Id="rId9" Type="http://schemas.openxmlformats.org/officeDocument/2006/relationships/slide" Target="slide31.xml"/><Relationship Id="rId14" Type="http://schemas.openxmlformats.org/officeDocument/2006/relationships/image" Target="../media/image324.png"/><Relationship Id="rId22" Type="http://schemas.openxmlformats.org/officeDocument/2006/relationships/image" Target="../media/image207.wmf"/><Relationship Id="rId27" Type="http://schemas.openxmlformats.org/officeDocument/2006/relationships/oleObject" Target="../embeddings/oleObject4.bin"/><Relationship Id="rId30" Type="http://schemas.openxmlformats.org/officeDocument/2006/relationships/image" Target="../media/image211.wmf"/><Relationship Id="rId35" Type="http://schemas.openxmlformats.org/officeDocument/2006/relationships/oleObject" Target="../embeddings/oleObject8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340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38.png"/><Relationship Id="rId5" Type="http://schemas.openxmlformats.org/officeDocument/2006/relationships/image" Target="../media/image334.png"/><Relationship Id="rId15" Type="http://schemas.openxmlformats.org/officeDocument/2006/relationships/image" Target="../media/image343.png"/><Relationship Id="rId10" Type="http://schemas.openxmlformats.org/officeDocument/2006/relationships/image" Target="../media/image337.png"/><Relationship Id="rId4" Type="http://schemas.openxmlformats.org/officeDocument/2006/relationships/image" Target="../media/image333.png"/><Relationship Id="rId9" Type="http://schemas.openxmlformats.org/officeDocument/2006/relationships/slide" Target="slide5.xml"/><Relationship Id="rId14" Type="http://schemas.openxmlformats.org/officeDocument/2006/relationships/image" Target="../media/image34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353.png"/><Relationship Id="rId3" Type="http://schemas.openxmlformats.org/officeDocument/2006/relationships/image" Target="../media/image344.png"/><Relationship Id="rId7" Type="http://schemas.openxmlformats.org/officeDocument/2006/relationships/image" Target="../media/image348.png"/><Relationship Id="rId12" Type="http://schemas.openxmlformats.org/officeDocument/2006/relationships/image" Target="../media/image351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3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7.png"/><Relationship Id="rId11" Type="http://schemas.openxmlformats.org/officeDocument/2006/relationships/image" Target="../media/image308.png"/><Relationship Id="rId5" Type="http://schemas.openxmlformats.org/officeDocument/2006/relationships/image" Target="../media/image346.png"/><Relationship Id="rId15" Type="http://schemas.openxmlformats.org/officeDocument/2006/relationships/image" Target="../media/image355.png"/><Relationship Id="rId10" Type="http://schemas.openxmlformats.org/officeDocument/2006/relationships/image" Target="../media/image349.png"/><Relationship Id="rId4" Type="http://schemas.openxmlformats.org/officeDocument/2006/relationships/image" Target="../media/image345.png"/><Relationship Id="rId9" Type="http://schemas.openxmlformats.org/officeDocument/2006/relationships/slide" Target="slide5.xml"/><Relationship Id="rId14" Type="http://schemas.openxmlformats.org/officeDocument/2006/relationships/image" Target="../media/image35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986" y="0"/>
            <a:ext cx="12201485" cy="691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446989" y="3811206"/>
            <a:ext cx="7568415" cy="187006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21800" y="1903935"/>
            <a:ext cx="4431856" cy="4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89" tIns="22844" rIns="45689" bIns="22844" rtlCol="0">
            <a:spAutoFit/>
          </a:bodyPr>
          <a:lstStyle/>
          <a:p>
            <a:pPr algn="ctr"/>
            <a:r>
              <a:rPr lang="en-US" sz="24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  <a:endParaRPr lang="en-US" sz="24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8139" y="2251777"/>
            <a:ext cx="1500697" cy="6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89" tIns="22844" rIns="45689" bIns="2284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32854" y="3426765"/>
            <a:ext cx="7871197" cy="1585019"/>
            <a:chOff x="5911070" y="4371559"/>
            <a:chExt cx="13295082" cy="1545297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11070" y="4371559"/>
              <a:ext cx="13295082" cy="1545297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ĐỀ:</a:t>
              </a:r>
            </a:p>
            <a:p>
              <a:pPr algn="ctr"/>
              <a:r>
                <a:rPr lang="en-US" sz="3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HỆ TỌA ĐỘ TRONG KHÔNG GIAN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91610" y="871626"/>
            <a:ext cx="906946" cy="952849"/>
            <a:chOff x="12784885" y="1066801"/>
            <a:chExt cx="1814128" cy="190569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395314" cy="1415711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4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92467" y="932504"/>
            <a:ext cx="1119042" cy="85351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8562188" y="1164857"/>
            <a:ext cx="3606587" cy="207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2" y="841304"/>
            <a:ext cx="2610779" cy="2655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759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38">
            <a:extLst>
              <a:ext uri="{FF2B5EF4-FFF2-40B4-BE49-F238E27FC236}">
                <a16:creationId xmlns:a16="http://schemas.microsoft.com/office/drawing/2014/main" xmlns="" id="{C027B335-B768-49FA-B86F-45B81525E45A}"/>
              </a:ext>
            </a:extLst>
          </p:cNvPr>
          <p:cNvSpPr/>
          <p:nvPr/>
        </p:nvSpPr>
        <p:spPr>
          <a:xfrm>
            <a:off x="432581" y="3491365"/>
            <a:ext cx="11296357" cy="3591348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5E249AF-85DC-47F5-A5EE-E1F525927AFC}"/>
              </a:ext>
            </a:extLst>
          </p:cNvPr>
          <p:cNvSpPr/>
          <p:nvPr/>
        </p:nvSpPr>
        <p:spPr>
          <a:xfrm>
            <a:off x="-33780" y="90465"/>
            <a:ext cx="3087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vi-VN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52880B3-F941-4D5D-8418-3509DC28F449}"/>
              </a:ext>
            </a:extLst>
          </p:cNvPr>
          <p:cNvSpPr/>
          <p:nvPr/>
        </p:nvSpPr>
        <p:spPr>
          <a:xfrm>
            <a:off x="-33780" y="463995"/>
            <a:ext cx="11564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/>
            <a:r>
              <a:rPr lang="nl-NL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a</a:t>
            </a:r>
            <a:r>
              <a:rPr lang="nl-NL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nl-NL" sz="2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nghĩa:</a:t>
            </a:r>
            <a:endParaRPr lang="vi-VN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ounded Rectangle 38">
            <a:extLst>
              <a:ext uri="{FF2B5EF4-FFF2-40B4-BE49-F238E27FC236}">
                <a16:creationId xmlns:a16="http://schemas.microsoft.com/office/drawing/2014/main" xmlns="" id="{2C9B3564-8D5F-4390-9F11-C52B3E8365CD}"/>
              </a:ext>
            </a:extLst>
          </p:cNvPr>
          <p:cNvSpPr/>
          <p:nvPr/>
        </p:nvSpPr>
        <p:spPr>
          <a:xfrm>
            <a:off x="447821" y="925660"/>
            <a:ext cx="11296357" cy="505199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BB5A073A-FC84-4E49-BAB8-5E31BC1F9ADA}"/>
                  </a:ext>
                </a:extLst>
              </p:cNvPr>
              <p:cNvSpPr/>
              <p:nvPr/>
            </p:nvSpPr>
            <p:spPr>
              <a:xfrm>
                <a:off x="583965" y="914371"/>
                <a:ext cx="10500132" cy="516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x-non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  <m:r>
                      <a:rPr lang="x-non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x-non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x-non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x-non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x-non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x-non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𝒛</m:t>
                    </m:r>
                    <m:r>
                      <a:rPr lang="x-non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)⇔</m:t>
                    </m:r>
                    <m:acc>
                      <m:accPr>
                        <m:chr m:val="⃗"/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x-none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x-none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x-none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x-none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x-none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x-none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x-none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x-none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𝒛</m:t>
                    </m:r>
                    <m:r>
                      <a:rPr lang="x-none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x-none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x-none" sz="2400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(x : hoành độ,  y : tung độ, z : cao độ)</a:t>
                </a:r>
                <a:endPara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5A073A-FC84-4E49-BAB8-5E31BC1F9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65" y="914371"/>
                <a:ext cx="10500132" cy="516488"/>
              </a:xfrm>
              <a:prstGeom prst="rect">
                <a:avLst/>
              </a:prstGeom>
              <a:blipFill>
                <a:blip r:embed="rId2"/>
                <a:stretch>
                  <a:fillRect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38">
            <a:extLst>
              <a:ext uri="{FF2B5EF4-FFF2-40B4-BE49-F238E27FC236}">
                <a16:creationId xmlns:a16="http://schemas.microsoft.com/office/drawing/2014/main" xmlns="" id="{373BF21B-96E8-4AFF-BEA6-F4CD0C71E4F7}"/>
              </a:ext>
            </a:extLst>
          </p:cNvPr>
          <p:cNvSpPr/>
          <p:nvPr/>
        </p:nvSpPr>
        <p:spPr>
          <a:xfrm>
            <a:off x="447821" y="1965664"/>
            <a:ext cx="11296357" cy="1082336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8FEEB37-4703-4793-89B2-C4556C17A82E}"/>
              </a:ext>
            </a:extLst>
          </p:cNvPr>
          <p:cNvSpPr/>
          <p:nvPr/>
        </p:nvSpPr>
        <p:spPr>
          <a:xfrm>
            <a:off x="-33780" y="1460465"/>
            <a:ext cx="1913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0510"/>
            <a:r>
              <a:rPr lang="nl-NL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b</a:t>
            </a:r>
            <a:r>
              <a:rPr lang="nl-NL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nl-NL" sz="2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ý: </a:t>
            </a:r>
            <a:endParaRPr lang="vi-VN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5B0AAE67-7937-4E38-97E9-E1998CAE73EC}"/>
                  </a:ext>
                </a:extLst>
              </p:cNvPr>
              <p:cNvSpPr/>
              <p:nvPr/>
            </p:nvSpPr>
            <p:spPr>
              <a:xfrm>
                <a:off x="553313" y="2447791"/>
                <a:ext cx="109774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47650" indent="-247650" algn="just"/>
                <a:r>
                  <a:rPr lang="x-none" sz="24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=0;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𝑂𝑦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=0;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x-none" sz="2400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B0AAE67-7937-4E38-97E9-E1998CAE73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13" y="2447791"/>
                <a:ext cx="10977494" cy="461665"/>
              </a:xfrm>
              <a:prstGeom prst="rect">
                <a:avLst/>
              </a:prstGeom>
              <a:blipFill>
                <a:blip r:embed="rId3"/>
                <a:stretch>
                  <a:fillRect l="-888" t="-1200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A6429846-FA52-4E63-B9E6-C608DC7C162A}"/>
                  </a:ext>
                </a:extLst>
              </p:cNvPr>
              <p:cNvSpPr/>
              <p:nvPr/>
            </p:nvSpPr>
            <p:spPr>
              <a:xfrm>
                <a:off x="553313" y="1997370"/>
                <a:ext cx="109774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47650" indent="-247650" algn="just"/>
                <a:r>
                  <a:rPr lang="x-none" sz="2400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𝑂𝑥𝑦</m:t>
                        </m:r>
                      </m:e>
                    </m:d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=0;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𝑂𝑦𝑧</m:t>
                        </m:r>
                      </m:e>
                    </m:d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=0;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𝑂𝑥𝑧</m:t>
                        </m:r>
                      </m:e>
                    </m:d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6429846-FA52-4E63-B9E6-C608DC7C1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13" y="1997370"/>
                <a:ext cx="10977494" cy="461665"/>
              </a:xfrm>
              <a:prstGeom prst="rect">
                <a:avLst/>
              </a:prstGeom>
              <a:blipFill>
                <a:blip r:embed="rId4"/>
                <a:stretch>
                  <a:fillRect l="-88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FBD0FB-C210-4403-A070-F041931EB145}"/>
              </a:ext>
            </a:extLst>
          </p:cNvPr>
          <p:cNvSpPr/>
          <p:nvPr/>
        </p:nvSpPr>
        <p:spPr>
          <a:xfrm>
            <a:off x="220382" y="3053423"/>
            <a:ext cx="217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c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chất:</a:t>
            </a:r>
            <a:r>
              <a:rPr lang="x-non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60FBCC2E-30A9-435F-94D5-CF054469A55B}"/>
                  </a:ext>
                </a:extLst>
              </p:cNvPr>
              <p:cNvSpPr/>
              <p:nvPr/>
            </p:nvSpPr>
            <p:spPr>
              <a:xfrm>
                <a:off x="2399184" y="3050170"/>
                <a:ext cx="42591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),</m:t>
                    </m:r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FBCC2E-30A9-435F-94D5-CF054469A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184" y="3050170"/>
                <a:ext cx="4259115" cy="461665"/>
              </a:xfrm>
              <a:prstGeom prst="rect">
                <a:avLst/>
              </a:prstGeom>
              <a:blipFill>
                <a:blip r:embed="rId5"/>
                <a:stretch>
                  <a:fillRect l="-2292" t="-11842" r="-287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C171461D-54E6-4091-B505-20C5ED50F8BB}"/>
                  </a:ext>
                </a:extLst>
              </p:cNvPr>
              <p:cNvSpPr/>
              <p:nvPr/>
            </p:nvSpPr>
            <p:spPr>
              <a:xfrm>
                <a:off x="517896" y="3513916"/>
                <a:ext cx="5724644" cy="5088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171461D-54E6-4091-B505-20C5ED50F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96" y="3513916"/>
                <a:ext cx="5724644" cy="508857"/>
              </a:xfrm>
              <a:prstGeom prst="rect">
                <a:avLst/>
              </a:prstGeom>
              <a:blipFill>
                <a:blip r:embed="rId6"/>
                <a:stretch>
                  <a:fillRect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E1A05C62-F0C2-4EC3-B8C8-EB90D49E6517}"/>
                  </a:ext>
                </a:extLst>
              </p:cNvPr>
              <p:cNvSpPr/>
              <p:nvPr/>
            </p:nvSpPr>
            <p:spPr>
              <a:xfrm>
                <a:off x="606913" y="4146796"/>
                <a:ext cx="6371937" cy="5395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sSup>
                          <m:sSup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+(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sSup>
                          <m:sSup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+(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sSup>
                          <m:sSup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1A05C62-F0C2-4EC3-B8C8-EB90D49E6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13" y="4146796"/>
                <a:ext cx="6371937" cy="539571"/>
              </a:xfrm>
              <a:prstGeom prst="rect">
                <a:avLst/>
              </a:prstGeom>
              <a:blipFill>
                <a:blip r:embed="rId7"/>
                <a:stretch>
                  <a:fillRect l="-1531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732ECE01-B02E-4F06-B468-2915A2F14D2E}"/>
                  </a:ext>
                </a:extLst>
              </p:cNvPr>
              <p:cNvSpPr/>
              <p:nvPr/>
            </p:nvSpPr>
            <p:spPr>
              <a:xfrm>
                <a:off x="591649" y="4708553"/>
                <a:ext cx="1002306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Toạ độ trung điểm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đoạn thẳng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32ECE01-B02E-4F06-B468-2915A2F14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49" y="4708553"/>
                <a:ext cx="10023062" cy="645048"/>
              </a:xfrm>
              <a:prstGeom prst="rect">
                <a:avLst/>
              </a:prstGeom>
              <a:blipFill>
                <a:blip r:embed="rId8"/>
                <a:stretch>
                  <a:fillRect l="-912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23C88752-9CE5-46AF-AABF-CB1A13197B9E}"/>
                  </a:ext>
                </a:extLst>
              </p:cNvPr>
              <p:cNvSpPr/>
              <p:nvPr/>
            </p:nvSpPr>
            <p:spPr>
              <a:xfrm>
                <a:off x="591649" y="5419079"/>
                <a:ext cx="10849563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47650" indent="-247650" algn="just"/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Toạ độ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x-none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3C88752-9CE5-46AF-AABF-CB1A13197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49" y="5419079"/>
                <a:ext cx="10849563" cy="645048"/>
              </a:xfrm>
              <a:prstGeom prst="rect">
                <a:avLst/>
              </a:prstGeom>
              <a:blipFill>
                <a:blip r:embed="rId9"/>
                <a:stretch>
                  <a:fillRect l="-843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8F11A208-C9E7-4AAF-821C-FAE5A9EC3363}"/>
                  </a:ext>
                </a:extLst>
              </p:cNvPr>
              <p:cNvSpPr/>
              <p:nvPr/>
            </p:nvSpPr>
            <p:spPr>
              <a:xfrm>
                <a:off x="576260" y="6082296"/>
                <a:ext cx="11615739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47650" indent="-247650"/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Toạ độ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 </m:t>
                    </m:r>
                    <m:r>
                      <a:rPr lang="x-non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x-non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F11A208-C9E7-4AAF-821C-FAE5A9EC3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0" y="6082296"/>
                <a:ext cx="11615739" cy="645048"/>
              </a:xfrm>
              <a:prstGeom prst="rect">
                <a:avLst/>
              </a:prstGeom>
              <a:blipFill>
                <a:blip r:embed="rId10"/>
                <a:stretch>
                  <a:fillRect l="-840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6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3" grpId="0"/>
      <p:bldP spid="4" grpId="0" animBg="1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8">
            <a:extLst>
              <a:ext uri="{FF2B5EF4-FFF2-40B4-BE49-F238E27FC236}">
                <a16:creationId xmlns:a16="http://schemas.microsoft.com/office/drawing/2014/main" xmlns="" id="{48350869-DB4B-4131-9F53-74680D4C57C5}"/>
              </a:ext>
            </a:extLst>
          </p:cNvPr>
          <p:cNvSpPr/>
          <p:nvPr/>
        </p:nvSpPr>
        <p:spPr>
          <a:xfrm>
            <a:off x="650618" y="4008538"/>
            <a:ext cx="4875472" cy="2714479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38">
            <a:extLst>
              <a:ext uri="{FF2B5EF4-FFF2-40B4-BE49-F238E27FC236}">
                <a16:creationId xmlns:a16="http://schemas.microsoft.com/office/drawing/2014/main" xmlns="" id="{C5C7D7D5-B19F-4083-8975-B8CB9842FC4C}"/>
              </a:ext>
            </a:extLst>
          </p:cNvPr>
          <p:cNvSpPr/>
          <p:nvPr/>
        </p:nvSpPr>
        <p:spPr>
          <a:xfrm>
            <a:off x="635377" y="2904582"/>
            <a:ext cx="11296357" cy="709970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7E444E6-F7A4-42B7-A7B4-B4ED4D3AD8F3}"/>
              </a:ext>
            </a:extLst>
          </p:cNvPr>
          <p:cNvSpPr/>
          <p:nvPr/>
        </p:nvSpPr>
        <p:spPr>
          <a:xfrm>
            <a:off x="120739" y="0"/>
            <a:ext cx="4870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x-none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có hướng của hai vectơ</a:t>
            </a:r>
            <a:endParaRPr lang="vi-VN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CA278B-9DEC-4772-8FA5-E84CAB1E3978}"/>
              </a:ext>
            </a:extLst>
          </p:cNvPr>
          <p:cNvSpPr/>
          <p:nvPr/>
        </p:nvSpPr>
        <p:spPr>
          <a:xfrm>
            <a:off x="-33780" y="463995"/>
            <a:ext cx="11564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/>
            <a:r>
              <a:rPr lang="nl-NL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a</a:t>
            </a:r>
            <a:r>
              <a:rPr lang="nl-NL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nl-NL" sz="2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nghĩa:</a:t>
            </a:r>
            <a:endParaRPr lang="vi-VN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ounded Rectangle 38">
            <a:extLst>
              <a:ext uri="{FF2B5EF4-FFF2-40B4-BE49-F238E27FC236}">
                <a16:creationId xmlns:a16="http://schemas.microsoft.com/office/drawing/2014/main" xmlns="" id="{70E0809E-6469-43EC-9EEA-DF3E7677EEA7}"/>
              </a:ext>
            </a:extLst>
          </p:cNvPr>
          <p:cNvSpPr/>
          <p:nvPr/>
        </p:nvSpPr>
        <p:spPr>
          <a:xfrm>
            <a:off x="645941" y="925660"/>
            <a:ext cx="11296357" cy="1601122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84403885-E2E3-4FA4-9589-C471348F4D2D}"/>
                  </a:ext>
                </a:extLst>
              </p:cNvPr>
              <p:cNvSpPr/>
              <p:nvPr/>
            </p:nvSpPr>
            <p:spPr>
              <a:xfrm>
                <a:off x="501263" y="923330"/>
                <a:ext cx="11564587" cy="1603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99745" indent="-229235"/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Tích có hướng của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kí hiệu là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được xác định bởi</a:t>
                </a:r>
                <a:endParaRPr lang="vi-VN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9974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x-none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x-none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vi-VN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x-none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vi-VN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x-none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vi-VN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x-none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x-none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x-none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x-none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x-none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x-none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x-none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403885-E2E3-4FA4-9589-C471348F4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63" y="923330"/>
                <a:ext cx="11564587" cy="1603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37B1C4-47BF-4FC9-B0A6-09BC00287948}"/>
              </a:ext>
            </a:extLst>
          </p:cNvPr>
          <p:cNvSpPr/>
          <p:nvPr/>
        </p:nvSpPr>
        <p:spPr>
          <a:xfrm>
            <a:off x="-33780" y="2466305"/>
            <a:ext cx="1913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0510"/>
            <a:r>
              <a:rPr lang="nl-NL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b</a:t>
            </a:r>
            <a:r>
              <a:rPr lang="nl-NL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nl-NL" sz="2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ý: </a:t>
            </a:r>
            <a:endParaRPr lang="vi-VN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835731A-1882-4C76-AE5A-2564FD2C7F78}"/>
              </a:ext>
            </a:extLst>
          </p:cNvPr>
          <p:cNvSpPr/>
          <p:nvPr/>
        </p:nvSpPr>
        <p:spPr>
          <a:xfrm>
            <a:off x="303143" y="3571615"/>
            <a:ext cx="217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c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chất:</a:t>
            </a:r>
            <a:r>
              <a:rPr lang="x-non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A307E84-4F58-4690-A3B6-C9A7B619ED4D}"/>
              </a:ext>
            </a:extLst>
          </p:cNvPr>
          <p:cNvSpPr/>
          <p:nvPr/>
        </p:nvSpPr>
        <p:spPr>
          <a:xfrm>
            <a:off x="645941" y="2996504"/>
            <a:ext cx="11306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có hướng của hai vectơ là một vectơ, tích vô hướng của hai vectơ là một số.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A40F77EB-D549-4BE0-87D8-1C96F64F0FCD}"/>
                  </a:ext>
                </a:extLst>
              </p:cNvPr>
              <p:cNvSpPr/>
              <p:nvPr/>
            </p:nvSpPr>
            <p:spPr>
              <a:xfrm>
                <a:off x="894329" y="3927904"/>
                <a:ext cx="3018647" cy="516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]⊥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;[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]⊥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0F77EB-D549-4BE0-87D8-1C96F64F0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29" y="3927904"/>
                <a:ext cx="3018647" cy="516745"/>
              </a:xfrm>
              <a:prstGeom prst="rect">
                <a:avLst/>
              </a:prstGeom>
              <a:blipFill>
                <a:blip r:embed="rId3"/>
                <a:stretch>
                  <a:fillRect l="-3232"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17E4CF5C-B861-4B92-85EF-99A7295F45A8}"/>
                  </a:ext>
                </a:extLst>
              </p:cNvPr>
              <p:cNvSpPr/>
              <p:nvPr/>
            </p:nvSpPr>
            <p:spPr>
              <a:xfrm>
                <a:off x="894329" y="4468778"/>
                <a:ext cx="4801314" cy="545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7E4CF5C-B861-4B92-85EF-99A7295F4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29" y="4468778"/>
                <a:ext cx="4801314" cy="545855"/>
              </a:xfrm>
              <a:prstGeom prst="rect">
                <a:avLst/>
              </a:prstGeom>
              <a:blipFill>
                <a:blip r:embed="rId4"/>
                <a:stretch>
                  <a:fillRect l="-2033" b="-1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569E07A3-9877-4E89-B304-5B8F4A686D5E}"/>
                  </a:ext>
                </a:extLst>
              </p:cNvPr>
              <p:cNvSpPr/>
              <p:nvPr/>
            </p:nvSpPr>
            <p:spPr>
              <a:xfrm>
                <a:off x="403971" y="4993110"/>
                <a:ext cx="4852419" cy="545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99745" algn="just"/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d>
                      <m:dPr>
                        <m:begChr m:val="["/>
                        <m:endChr m:val="]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d>
                      <m:dPr>
                        <m:begChr m:val="["/>
                        <m:endChr m:val="]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endParaRPr lang="vi-VN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9E07A3-9877-4E89-B304-5B8F4A686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71" y="4993110"/>
                <a:ext cx="4852419" cy="545855"/>
              </a:xfrm>
              <a:prstGeom prst="rect">
                <a:avLst/>
              </a:prstGeom>
              <a:blipFill>
                <a:blip r:embed="rId5"/>
                <a:stretch>
                  <a:fillRect b="-1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B75A37CF-4377-421B-8C7B-20AC051AA987}"/>
                  </a:ext>
                </a:extLst>
              </p:cNvPr>
              <p:cNvSpPr/>
              <p:nvPr/>
            </p:nvSpPr>
            <p:spPr>
              <a:xfrm>
                <a:off x="920261" y="5501865"/>
                <a:ext cx="4801314" cy="545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[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]</m:t>
                        </m:r>
                      </m:e>
                    </m:d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5A37CF-4377-421B-8C7B-20AC051AA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61" y="5501865"/>
                <a:ext cx="4801314" cy="545855"/>
              </a:xfrm>
              <a:prstGeom prst="rect">
                <a:avLst/>
              </a:prstGeom>
              <a:blipFill>
                <a:blip r:embed="rId6"/>
                <a:stretch>
                  <a:fillRect l="-2030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115BBFB6-2118-427F-8D6A-98ED5505B51A}"/>
                  </a:ext>
                </a:extLst>
              </p:cNvPr>
              <p:cNvSpPr/>
              <p:nvPr/>
            </p:nvSpPr>
            <p:spPr>
              <a:xfrm>
                <a:off x="894329" y="6016187"/>
                <a:ext cx="4616520" cy="516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⇔[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]=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5BBFB6-2118-427F-8D6A-98ED5505B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29" y="6016187"/>
                <a:ext cx="4616520" cy="516745"/>
              </a:xfrm>
              <a:prstGeom prst="rect">
                <a:avLst/>
              </a:prstGeom>
              <a:blipFill>
                <a:blip r:embed="rId7"/>
                <a:stretch>
                  <a:fillRect l="-2114" r="-1057"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02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" grpId="0"/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8">
            <a:extLst>
              <a:ext uri="{FF2B5EF4-FFF2-40B4-BE49-F238E27FC236}">
                <a16:creationId xmlns:a16="http://schemas.microsoft.com/office/drawing/2014/main" xmlns="" id="{19B61F13-4B2B-4A8E-B621-4C2D9E9149E1}"/>
              </a:ext>
            </a:extLst>
          </p:cNvPr>
          <p:cNvSpPr/>
          <p:nvPr/>
        </p:nvSpPr>
        <p:spPr>
          <a:xfrm>
            <a:off x="719767" y="676506"/>
            <a:ext cx="11296357" cy="3272165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8F73144-74E4-4AC2-8B98-09433FC1985C}"/>
              </a:ext>
            </a:extLst>
          </p:cNvPr>
          <p:cNvSpPr/>
          <p:nvPr/>
        </p:nvSpPr>
        <p:spPr>
          <a:xfrm>
            <a:off x="173412" y="182183"/>
            <a:ext cx="5017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x-none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tích có hướng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1CBFEB6B-2419-4BAF-B021-524B4690AEA0}"/>
                  </a:ext>
                </a:extLst>
              </p:cNvPr>
              <p:cNvSpPr/>
              <p:nvPr/>
            </p:nvSpPr>
            <p:spPr>
              <a:xfrm>
                <a:off x="0" y="681253"/>
                <a:ext cx="11873132" cy="51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Điều kiện đồng phẳng của ba vectơ: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phẳng </a:t>
                </a:r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</a:t>
                </a:r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].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endParaRPr lang="vi-VN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BFEB6B-2419-4BAF-B021-524B4690A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1253"/>
                <a:ext cx="11873132" cy="516745"/>
              </a:xfrm>
              <a:prstGeom prst="rect">
                <a:avLst/>
              </a:prstGeom>
              <a:blipFill>
                <a:blip r:embed="rId2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F359CA55-7148-4C42-B853-7D152709884A}"/>
                  </a:ext>
                </a:extLst>
              </p:cNvPr>
              <p:cNvSpPr/>
              <p:nvPr/>
            </p:nvSpPr>
            <p:spPr>
              <a:xfrm>
                <a:off x="940193" y="1251732"/>
                <a:ext cx="10245969" cy="538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Diện tích hình bình hành </a:t>
                </a:r>
                <a14:m>
                  <m:oMath xmlns:m="http://schemas.openxmlformats.org/officeDocument/2006/math"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MS Gothic" panose="020B0609070205080204" pitchFamily="49" charset="-128"/>
                          </a:rPr>
                          <m:t>▱</m:t>
                        </m:r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𝐴𝐷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59CA55-7148-4C42-B853-7D1527098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93" y="1251732"/>
                <a:ext cx="10245969" cy="538481"/>
              </a:xfrm>
              <a:prstGeom prst="rect">
                <a:avLst/>
              </a:prstGeom>
              <a:blipFill>
                <a:blip r:embed="rId3"/>
                <a:stretch>
                  <a:fillRect l="-892" t="-1124" b="-19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85EAC5FD-583F-4DD1-B6A2-2F76F10761C5}"/>
                  </a:ext>
                </a:extLst>
              </p:cNvPr>
              <p:cNvSpPr/>
              <p:nvPr/>
            </p:nvSpPr>
            <p:spPr>
              <a:xfrm>
                <a:off x="940193" y="1843947"/>
                <a:ext cx="8459372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Diện tích tam giác </a:t>
                </a:r>
                <a14:m>
                  <m:oMath xmlns:m="http://schemas.openxmlformats.org/officeDocument/2006/math"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𝛥</m:t>
                        </m:r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EAC5FD-583F-4DD1-B6A2-2F76F1076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93" y="1843947"/>
                <a:ext cx="8459372" cy="613886"/>
              </a:xfrm>
              <a:prstGeom prst="rect">
                <a:avLst/>
              </a:prstGeom>
              <a:blipFill>
                <a:blip r:embed="rId4"/>
                <a:stretch>
                  <a:fillRect l="-1081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1DD717F-2CA6-4FEC-B8E2-4B4E1CE50613}"/>
                  </a:ext>
                </a:extLst>
              </p:cNvPr>
              <p:cNvSpPr/>
              <p:nvPr/>
            </p:nvSpPr>
            <p:spPr>
              <a:xfrm>
                <a:off x="940193" y="2471985"/>
                <a:ext cx="9767668" cy="539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Thể tích khối hộp </a:t>
                </a:r>
                <a14:m>
                  <m:oMath xmlns:m="http://schemas.openxmlformats.org/officeDocument/2006/math"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[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].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none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x-none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1DD717F-2CA6-4FEC-B8E2-4B4E1CE50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93" y="2471985"/>
                <a:ext cx="9767668" cy="539635"/>
              </a:xfrm>
              <a:prstGeom prst="rect">
                <a:avLst/>
              </a:prstGeom>
              <a:blipFill>
                <a:blip r:embed="rId5"/>
                <a:stretch>
                  <a:fillRect l="-936" t="-1136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1A82FDAF-B185-4072-8167-77AD748BD5A8}"/>
                  </a:ext>
                </a:extLst>
              </p:cNvPr>
              <p:cNvSpPr/>
              <p:nvPr/>
            </p:nvSpPr>
            <p:spPr>
              <a:xfrm>
                <a:off x="954261" y="3173915"/>
                <a:ext cx="11061863" cy="616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Thể tích tứ diện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[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].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82FDAF-B185-4072-8167-77AD748BD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61" y="3173915"/>
                <a:ext cx="11061863" cy="616194"/>
              </a:xfrm>
              <a:prstGeom prst="rect">
                <a:avLst/>
              </a:prstGeom>
              <a:blipFill>
                <a:blip r:embed="rId6"/>
                <a:stretch>
                  <a:fillRect l="-882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01AD69-05F2-46A1-84C1-32A1312A2B6C}"/>
              </a:ext>
            </a:extLst>
          </p:cNvPr>
          <p:cNvSpPr txBox="1"/>
          <p:nvPr/>
        </p:nvSpPr>
        <p:spPr>
          <a:xfrm>
            <a:off x="173411" y="4164489"/>
            <a:ext cx="406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VÍ DỤ MINH HỌA</a:t>
            </a:r>
            <a:endParaRPr lang="vi-VN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Left Arrow 2">
            <a:hlinkClick r:id="rId7" action="ppaction://hlinksldjump"/>
            <a:extLst>
              <a:ext uri="{FF2B5EF4-FFF2-40B4-BE49-F238E27FC236}">
                <a16:creationId xmlns:a16="http://schemas.microsoft.com/office/drawing/2014/main" xmlns="" id="{92CB6F2D-CADB-4833-9B65-D420C1C0D67D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3137" y="43845"/>
            <a:ext cx="11978902" cy="1185991"/>
            <a:chOff x="371519" y="1819475"/>
            <a:chExt cx="23482987" cy="3692114"/>
          </a:xfrm>
        </p:grpSpPr>
        <p:grpSp>
          <p:nvGrpSpPr>
            <p:cNvPr id="21" name="Group 20"/>
            <p:cNvGrpSpPr/>
            <p:nvPr/>
          </p:nvGrpSpPr>
          <p:grpSpPr>
            <a:xfrm>
              <a:off x="371519" y="1869705"/>
              <a:ext cx="23120186" cy="3641884"/>
              <a:chOff x="371519" y="1647866"/>
              <a:chExt cx="23120186" cy="364188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371519" y="1720893"/>
                <a:ext cx="23120186" cy="356885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829691" cy="1802993"/>
                <a:chOff x="534987" y="1647866"/>
                <a:chExt cx="3829691" cy="1802993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483867" cy="18029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859478" y="1653572"/>
                  <a:ext cx="3505200" cy="1437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18855" y="1819475"/>
                  <a:ext cx="19835651" cy="3166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it-IT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không gian với hệ tọa độ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it-IT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cho hai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it-IT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a14:m>
                  <a:r>
                    <a:rPr lang="it-IT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Tính tọa độ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vi-VN" sz="2400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855" y="1819475"/>
                  <a:ext cx="19835651" cy="3166040"/>
                </a:xfrm>
                <a:prstGeom prst="rect">
                  <a:avLst/>
                </a:prstGeom>
                <a:blipFill>
                  <a:blip r:embed="rId3"/>
                  <a:stretch>
                    <a:fillRect l="-904" b="-119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86938" y="1314720"/>
            <a:ext cx="11838141" cy="1134807"/>
            <a:chOff x="247181" y="2080088"/>
            <a:chExt cx="11838141" cy="113495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9"/>
              <a:ext cx="3921706" cy="1116501"/>
              <a:chOff x="5537206" y="1557992"/>
              <a:chExt cx="3908411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88937" y="1874431"/>
                    <a:ext cx="3356680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e>
                        </m:d>
                      </m:oMath>
                    </a14:m>
                    <a:r>
                      <a:rPr lang="it-IT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74431"/>
                    <a:ext cx="3356680" cy="42923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000" b="-2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23623" y="1889289"/>
                    <a:ext cx="2280848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oMath>
                    </a14:m>
                    <a:r>
                      <a:rPr lang="it-IT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89289"/>
                    <a:ext cx="2280848" cy="4292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1842" b="-27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161733" cy="1116501"/>
              <a:chOff x="5537206" y="1557992"/>
              <a:chExt cx="315101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868794"/>
                    <a:ext cx="256459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;−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it-IT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68794"/>
                    <a:ext cx="2564597" cy="42923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2000" b="-29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90"/>
              <a:ext cx="3090381" cy="1134952"/>
              <a:chOff x="5537206" y="1557992"/>
              <a:chExt cx="3079904" cy="105509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840460"/>
                    <a:ext cx="2493487" cy="772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it-IT" sz="24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40460"/>
                    <a:ext cx="2493487" cy="77262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57579" y="1594574"/>
            <a:ext cx="546116" cy="5380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338833" y="2540465"/>
            <a:ext cx="11296566" cy="2532065"/>
            <a:chOff x="184495" y="3636268"/>
            <a:chExt cx="11834900" cy="4481565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36268"/>
              <a:ext cx="2342698" cy="977491"/>
              <a:chOff x="1275608" y="6239450"/>
              <a:chExt cx="4592537" cy="1776057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843" y="5133204"/>
                <a:ext cx="169271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364473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3FEC20ED-1692-4762-805C-4BAB3441C14D}"/>
                  </a:ext>
                </a:extLst>
              </p:cNvPr>
              <p:cNvSpPr/>
              <p:nvPr/>
            </p:nvSpPr>
            <p:spPr>
              <a:xfrm>
                <a:off x="-273043" y="3126372"/>
                <a:ext cx="8357499" cy="53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4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FEC20ED-1692-4762-805C-4BAB3441C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3043" y="3126372"/>
                <a:ext cx="8357499" cy="536878"/>
              </a:xfrm>
              <a:prstGeom prst="rect">
                <a:avLst/>
              </a:prstGeom>
              <a:blipFill>
                <a:blip r:embed="rId8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Left Arrow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19E4103B-D301-4AEE-BE71-1298FECA6314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241DD24-3B26-49FD-A401-94AE8136E617}"/>
                  </a:ext>
                </a:extLst>
              </p:cNvPr>
              <p:cNvSpPr/>
              <p:nvPr/>
            </p:nvSpPr>
            <p:spPr>
              <a:xfrm>
                <a:off x="404959" y="3806498"/>
                <a:ext cx="3217163" cy="516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241DD24-3B26-49FD-A401-94AE8136E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9" y="3806498"/>
                <a:ext cx="3217163" cy="51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41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1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316183" y="2142002"/>
            <a:ext cx="11296566" cy="2074903"/>
            <a:chOff x="184495" y="3636268"/>
            <a:chExt cx="11834900" cy="4481565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36268"/>
              <a:ext cx="2342698" cy="977491"/>
              <a:chOff x="1275608" y="6239450"/>
              <a:chExt cx="4592537" cy="1776057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843" y="5133204"/>
                <a:ext cx="169271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364473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18" name="Left Arrow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19E4103B-D301-4AEE-BE71-1298FECA6314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43EA70F-1295-42B2-99D5-9DE8733BD2A2}"/>
              </a:ext>
            </a:extLst>
          </p:cNvPr>
          <p:cNvGrpSpPr/>
          <p:nvPr/>
        </p:nvGrpSpPr>
        <p:grpSpPr>
          <a:xfrm>
            <a:off x="0" y="28614"/>
            <a:ext cx="11793834" cy="1323498"/>
            <a:chOff x="371519" y="1819475"/>
            <a:chExt cx="23120186" cy="553359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454C63F9-3FC9-458D-AAC3-5B3688F8AF03}"/>
                </a:ext>
              </a:extLst>
            </p:cNvPr>
            <p:cNvGrpSpPr/>
            <p:nvPr/>
          </p:nvGrpSpPr>
          <p:grpSpPr>
            <a:xfrm>
              <a:off x="371519" y="1869705"/>
              <a:ext cx="23120186" cy="3641884"/>
              <a:chOff x="371519" y="1647866"/>
              <a:chExt cx="23120186" cy="3641884"/>
            </a:xfrm>
          </p:grpSpPr>
          <p:sp>
            <p:nvSpPr>
              <p:cNvPr id="65" name="Rounded Rectangle 24">
                <a:extLst>
                  <a:ext uri="{FF2B5EF4-FFF2-40B4-BE49-F238E27FC236}">
                    <a16:creationId xmlns:a16="http://schemas.microsoft.com/office/drawing/2014/main" xmlns="" id="{4F259FF0-436D-4301-84F6-D4770E4517DC}"/>
                  </a:ext>
                </a:extLst>
              </p:cNvPr>
              <p:cNvSpPr/>
              <p:nvPr/>
            </p:nvSpPr>
            <p:spPr bwMode="auto">
              <a:xfrm>
                <a:off x="371519" y="1720893"/>
                <a:ext cx="23120186" cy="356885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xmlns="" id="{44B4FE39-374B-4D8C-BFB5-F488EFF60587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829691" cy="2086267"/>
                <a:chOff x="534987" y="1647866"/>
                <a:chExt cx="3829691" cy="2086267"/>
              </a:xfrm>
            </p:grpSpPr>
            <p:sp>
              <p:nvSpPr>
                <p:cNvPr id="67" name="Isosceles Triangle 44">
                  <a:extLst>
                    <a:ext uri="{FF2B5EF4-FFF2-40B4-BE49-F238E27FC236}">
                      <a16:creationId xmlns:a16="http://schemas.microsoft.com/office/drawing/2014/main" xmlns="" id="{73215EF2-7F83-4D26-8DE2-1FF56F5253E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Pentagon 27">
                  <a:extLst>
                    <a:ext uri="{FF2B5EF4-FFF2-40B4-BE49-F238E27FC236}">
                      <a16:creationId xmlns:a16="http://schemas.microsoft.com/office/drawing/2014/main" xmlns="" id="{DD82FFCE-DD1D-43CB-9A5B-68E2DF082347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483867" cy="2086267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9" name="Group 11">
                  <a:extLst>
                    <a:ext uri="{FF2B5EF4-FFF2-40B4-BE49-F238E27FC236}">
                      <a16:creationId xmlns:a16="http://schemas.microsoft.com/office/drawing/2014/main" xmlns="" id="{B8BCCD02-0CEF-4821-A314-D184E7075B46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2" name="Freeform 31">
                    <a:extLst>
                      <a:ext uri="{FF2B5EF4-FFF2-40B4-BE49-F238E27FC236}">
                        <a16:creationId xmlns:a16="http://schemas.microsoft.com/office/drawing/2014/main" xmlns="" id="{30CFCF99-FD5A-430C-9350-DC4EE369F86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Freeform 32">
                    <a:extLst>
                      <a:ext uri="{FF2B5EF4-FFF2-40B4-BE49-F238E27FC236}">
                        <a16:creationId xmlns:a16="http://schemas.microsoft.com/office/drawing/2014/main" xmlns="" id="{8DAAE0D6-2CF7-4226-B673-2B7EF10FB67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Freeform 33">
                    <a:extLst>
                      <a:ext uri="{FF2B5EF4-FFF2-40B4-BE49-F238E27FC236}">
                        <a16:creationId xmlns:a16="http://schemas.microsoft.com/office/drawing/2014/main" xmlns="" id="{9B1FAB8E-F215-4677-BF56-843956B9A6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xmlns="" id="{349F372E-C91D-4225-AE32-5E878968F6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xmlns="" id="{70D1B388-7C30-4D0D-BCAC-9EAC967639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xmlns="" id="{0BFE6E83-C358-481B-A75D-2EE9E9FF43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xmlns="" id="{296EBED9-D8FF-4BE0-96B4-213CCD113A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70" name="Chevron 29">
                  <a:extLst>
                    <a:ext uri="{FF2B5EF4-FFF2-40B4-BE49-F238E27FC236}">
                      <a16:creationId xmlns:a16="http://schemas.microsoft.com/office/drawing/2014/main" xmlns="" id="{D4D86C1A-5141-40DA-8D81-DAE1502F898E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TextBox 13">
                  <a:extLst>
                    <a:ext uri="{FF2B5EF4-FFF2-40B4-BE49-F238E27FC236}">
                      <a16:creationId xmlns:a16="http://schemas.microsoft.com/office/drawing/2014/main" xmlns="" id="{8E6F9B43-1AC6-4EDF-B576-007823CA8C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9478" y="1653573"/>
                  <a:ext cx="3505200" cy="1930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xmlns="" id="{DD836A26-E74A-475A-A955-BEC4583E11BE}"/>
                    </a:ext>
                  </a:extLst>
                </p:cNvPr>
                <p:cNvSpPr/>
                <p:nvPr/>
              </p:nvSpPr>
              <p:spPr>
                <a:xfrm>
                  <a:off x="4018855" y="1819475"/>
                  <a:ext cx="19044072" cy="5533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𝑂𝑥𝑦𝑧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𝑀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1;2;3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chiếu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𝑀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lên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𝑂𝑥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>
                    <a:lnSpc>
                      <a:spcPct val="115000"/>
                    </a:lnSpc>
                  </a:pPr>
                  <a:endPara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DD836A26-E74A-475A-A955-BEC4583E11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855" y="1819475"/>
                  <a:ext cx="19044072" cy="5533596"/>
                </a:xfrm>
                <a:prstGeom prst="rect">
                  <a:avLst/>
                </a:prstGeom>
                <a:blipFill>
                  <a:blip r:embed="rId4"/>
                  <a:stretch>
                    <a:fillRect l="-941" t="-276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C878C25F-E456-49AA-B3E5-CE8E80D76F00}"/>
              </a:ext>
            </a:extLst>
          </p:cNvPr>
          <p:cNvGrpSpPr/>
          <p:nvPr/>
        </p:nvGrpSpPr>
        <p:grpSpPr>
          <a:xfrm>
            <a:off x="34378" y="909962"/>
            <a:ext cx="11838141" cy="1116360"/>
            <a:chOff x="247181" y="2080088"/>
            <a:chExt cx="11838141" cy="111650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B15100C9-21FE-44CD-8DF1-55DC6566AE75}"/>
                </a:ext>
              </a:extLst>
            </p:cNvPr>
            <p:cNvGrpSpPr/>
            <p:nvPr/>
          </p:nvGrpSpPr>
          <p:grpSpPr>
            <a:xfrm>
              <a:off x="247181" y="2080089"/>
              <a:ext cx="3921706" cy="1116501"/>
              <a:chOff x="5537206" y="1557992"/>
              <a:chExt cx="3908411" cy="1037945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3179C88-AC1E-4589-8B20-05BCD56A234D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E47220EF-411E-42CF-863B-D7C30C0040C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xmlns="" id="{010426DF-CB46-41C2-9E3F-A5D493F9A08D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74431"/>
                    <a:ext cx="3356680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vi-VN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2;0;0</m:t>
                            </m:r>
                          </m:e>
                        </m:d>
                      </m:oMath>
                    </a14:m>
                    <a:r>
                      <a:rPr lang="it-IT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EC2AE193-EAAA-4602-B07F-A1FAEADAF2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74431"/>
                    <a:ext cx="3356680" cy="42923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11842" b="-27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584B6E28-F1F3-41D1-A0AD-5AF57B8338CD}"/>
                </a:ext>
              </a:extLst>
            </p:cNvPr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8447C623-D539-4D51-9BA9-2EC0E01C3DD1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497E5868-B10D-44C6-BD1E-0BAE5BCAA5CD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xmlns="" id="{E5D5BA04-73D7-4ED4-ABF1-789E9B5B4678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89289"/>
                    <a:ext cx="2280848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1;0;0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BDC642D9-2D1E-4D76-A053-2236A65B6F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89289"/>
                    <a:ext cx="2280848" cy="4292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1359C12D-64AC-4B1D-92CD-72B8F703719F}"/>
                </a:ext>
              </a:extLst>
            </p:cNvPr>
            <p:cNvGrpSpPr/>
            <p:nvPr/>
          </p:nvGrpSpPr>
          <p:grpSpPr>
            <a:xfrm>
              <a:off x="6079021" y="2080088"/>
              <a:ext cx="3161733" cy="1116501"/>
              <a:chOff x="5537206" y="1557992"/>
              <a:chExt cx="3151014" cy="1037945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15D23496-7056-4EDC-9EA6-A350AA3EC196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1A449FAE-7E18-4880-B784-62D659C04BDF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xmlns="" id="{22CA8F42-63B9-4832-904B-8AF68A299714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68794"/>
                    <a:ext cx="256459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vi-VN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;0;0</m:t>
                            </m:r>
                          </m:e>
                        </m:d>
                      </m:oMath>
                    </a14:m>
                    <a:r>
                      <a:rPr lang="it-IT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E1E8FDF5-4C25-4132-8B64-B12B0CDDD4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68794"/>
                    <a:ext cx="2564597" cy="42923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11842" b="-27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ACF57847-7D35-4D31-9FF2-C4751212D1DB}"/>
                </a:ext>
              </a:extLst>
            </p:cNvPr>
            <p:cNvGrpSpPr/>
            <p:nvPr/>
          </p:nvGrpSpPr>
          <p:grpSpPr>
            <a:xfrm>
              <a:off x="8994941" y="2080090"/>
              <a:ext cx="3090381" cy="1116503"/>
              <a:chOff x="5537206" y="1557992"/>
              <a:chExt cx="3079904" cy="1037945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42A59435-5242-4A29-87C6-49D313C3DE05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73F7E931-E0BF-4BF6-A4F4-65191D5182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xmlns="" id="{0075675D-155F-40B9-9F7D-0063D04C6B4F}"/>
                      </a:ext>
                    </a:extLst>
                  </p:cNvPr>
                  <p:cNvSpPr txBox="1"/>
                  <p:nvPr/>
                </p:nvSpPr>
                <p:spPr>
                  <a:xfrm>
                    <a:off x="6078059" y="1840460"/>
                    <a:ext cx="249348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0;2;3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5BE36D59-7823-48CE-9C79-DBADBC759E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40460"/>
                    <a:ext cx="2493487" cy="42923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9DAD087F-A527-4799-A061-1610F6B19DBB}"/>
              </a:ext>
            </a:extLst>
          </p:cNvPr>
          <p:cNvSpPr/>
          <p:nvPr/>
        </p:nvSpPr>
        <p:spPr>
          <a:xfrm>
            <a:off x="2936301" y="1187676"/>
            <a:ext cx="546116" cy="5380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2B5F923F-E3D6-45A5-9710-AA23F7A24B35}"/>
                  </a:ext>
                </a:extLst>
              </p:cNvPr>
              <p:cNvSpPr/>
              <p:nvPr/>
            </p:nvSpPr>
            <p:spPr>
              <a:xfrm>
                <a:off x="488931" y="2858270"/>
                <a:ext cx="78091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điểm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1;2;3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5F923F-E3D6-45A5-9710-AA23F7A24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31" y="2858270"/>
                <a:ext cx="7809189" cy="461665"/>
              </a:xfrm>
              <a:prstGeom prst="rect">
                <a:avLst/>
              </a:prstGeom>
              <a:blipFill>
                <a:blip r:embed="rId13"/>
                <a:stretch>
                  <a:fillRect l="-1171" t="-11842" r="-234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77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180833" y="2282480"/>
            <a:ext cx="11296566" cy="4455303"/>
            <a:chOff x="184495" y="3636266"/>
            <a:chExt cx="11834900" cy="4481567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36266"/>
              <a:ext cx="2342699" cy="579182"/>
              <a:chOff x="1275608" y="6239450"/>
              <a:chExt cx="4592538" cy="1052348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347698" y="4771350"/>
                <a:ext cx="96900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364473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2B5F923F-E3D6-45A5-9710-AA23F7A24B35}"/>
                  </a:ext>
                </a:extLst>
              </p:cNvPr>
              <p:cNvSpPr/>
              <p:nvPr/>
            </p:nvSpPr>
            <p:spPr>
              <a:xfrm>
                <a:off x="488931" y="2858270"/>
                <a:ext cx="91487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điểm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1;2;3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𝑂𝑥𝑦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2;0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5F923F-E3D6-45A5-9710-AA23F7A24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31" y="2858270"/>
                <a:ext cx="9148723" cy="461665"/>
              </a:xfrm>
              <a:prstGeom prst="rect">
                <a:avLst/>
              </a:prstGeom>
              <a:blipFill>
                <a:blip r:embed="rId4"/>
                <a:stretch>
                  <a:fillRect l="-999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51F78FD-8B2D-49A2-96E5-44891B89235C}"/>
              </a:ext>
            </a:extLst>
          </p:cNvPr>
          <p:cNvGrpSpPr/>
          <p:nvPr/>
        </p:nvGrpSpPr>
        <p:grpSpPr>
          <a:xfrm>
            <a:off x="106549" y="24593"/>
            <a:ext cx="11978902" cy="943180"/>
            <a:chOff x="371519" y="1819475"/>
            <a:chExt cx="23482987" cy="369211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E21DE102-34E4-4863-B3B2-F3E25B1D3B81}"/>
                </a:ext>
              </a:extLst>
            </p:cNvPr>
            <p:cNvGrpSpPr/>
            <p:nvPr/>
          </p:nvGrpSpPr>
          <p:grpSpPr>
            <a:xfrm>
              <a:off x="371519" y="1875412"/>
              <a:ext cx="23120186" cy="3636177"/>
              <a:chOff x="371519" y="1653573"/>
              <a:chExt cx="23120186" cy="3636177"/>
            </a:xfrm>
          </p:grpSpPr>
          <p:sp>
            <p:nvSpPr>
              <p:cNvPr id="52" name="Rounded Rectangle 24">
                <a:extLst>
                  <a:ext uri="{FF2B5EF4-FFF2-40B4-BE49-F238E27FC236}">
                    <a16:creationId xmlns:a16="http://schemas.microsoft.com/office/drawing/2014/main" xmlns="" id="{9B2EED15-7668-40AC-BD49-7072CC27A977}"/>
                  </a:ext>
                </a:extLst>
              </p:cNvPr>
              <p:cNvSpPr/>
              <p:nvPr/>
            </p:nvSpPr>
            <p:spPr bwMode="auto">
              <a:xfrm>
                <a:off x="371519" y="1720893"/>
                <a:ext cx="23120186" cy="356885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3FB02539-BA32-4EEC-8044-71E581A1B8F9}"/>
                  </a:ext>
                </a:extLst>
              </p:cNvPr>
              <p:cNvGrpSpPr/>
              <p:nvPr/>
            </p:nvGrpSpPr>
            <p:grpSpPr>
              <a:xfrm>
                <a:off x="534987" y="1653573"/>
                <a:ext cx="3829691" cy="2715610"/>
                <a:chOff x="534987" y="1653573"/>
                <a:chExt cx="3829691" cy="2715610"/>
              </a:xfrm>
            </p:grpSpPr>
            <p:sp>
              <p:nvSpPr>
                <p:cNvPr id="54" name="Isosceles Triangle 44">
                  <a:extLst>
                    <a:ext uri="{FF2B5EF4-FFF2-40B4-BE49-F238E27FC236}">
                      <a16:creationId xmlns:a16="http://schemas.microsoft.com/office/drawing/2014/main" xmlns="" id="{1629F247-EEC3-483C-BAA0-F3D4EA39B913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Pentagon 27">
                  <a:extLst>
                    <a:ext uri="{FF2B5EF4-FFF2-40B4-BE49-F238E27FC236}">
                      <a16:creationId xmlns:a16="http://schemas.microsoft.com/office/drawing/2014/main" xmlns="" id="{F29C9DC2-D168-4EA7-8EC3-D10010334257}"/>
                    </a:ext>
                  </a:extLst>
                </p:cNvPr>
                <p:cNvSpPr/>
                <p:nvPr/>
              </p:nvSpPr>
              <p:spPr bwMode="auto">
                <a:xfrm>
                  <a:off x="534987" y="1971955"/>
                  <a:ext cx="3483867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6" name="Group 11">
                  <a:extLst>
                    <a:ext uri="{FF2B5EF4-FFF2-40B4-BE49-F238E27FC236}">
                      <a16:creationId xmlns:a16="http://schemas.microsoft.com/office/drawing/2014/main" xmlns="" id="{6390624F-A816-40F5-B41A-9FDA52B7B47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59" name="Freeform 31">
                    <a:extLst>
                      <a:ext uri="{FF2B5EF4-FFF2-40B4-BE49-F238E27FC236}">
                        <a16:creationId xmlns:a16="http://schemas.microsoft.com/office/drawing/2014/main" xmlns="" id="{442C1752-A82B-4DD1-AA7B-FD621707DF3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0" name="Freeform 32">
                    <a:extLst>
                      <a:ext uri="{FF2B5EF4-FFF2-40B4-BE49-F238E27FC236}">
                        <a16:creationId xmlns:a16="http://schemas.microsoft.com/office/drawing/2014/main" xmlns="" id="{51233051-BA4C-4666-A0A9-C345E0A989C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1" name="Freeform 33">
                    <a:extLst>
                      <a:ext uri="{FF2B5EF4-FFF2-40B4-BE49-F238E27FC236}">
                        <a16:creationId xmlns:a16="http://schemas.microsoft.com/office/drawing/2014/main" xmlns="" id="{22C036E2-1718-446C-B9C6-14867DFE35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xmlns="" id="{CBD25028-E52C-406D-8975-D3884676FD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xmlns="" id="{553D3EF7-2241-4D80-9E89-AA478DB2E1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xmlns="" id="{8380D5EF-141E-49D2-A707-05705B5159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xmlns="" id="{2A3B0D4D-7587-4CBB-A7C7-43FF9EACAB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57" name="Chevron 29">
                  <a:extLst>
                    <a:ext uri="{FF2B5EF4-FFF2-40B4-BE49-F238E27FC236}">
                      <a16:creationId xmlns:a16="http://schemas.microsoft.com/office/drawing/2014/main" xmlns="" id="{89B1DF97-FCA0-41E3-B6BE-70F64A67C5F5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TextBox 13">
                  <a:extLst>
                    <a:ext uri="{FF2B5EF4-FFF2-40B4-BE49-F238E27FC236}">
                      <a16:creationId xmlns:a16="http://schemas.microsoft.com/office/drawing/2014/main" xmlns="" id="{58DE8D43-4C76-4C80-A2F3-29588A23EA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9478" y="1653573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id="{A205A72A-F4BD-4D38-A32A-62D7B64F8397}"/>
                    </a:ext>
                  </a:extLst>
                </p:cNvPr>
                <p:cNvSpPr/>
                <p:nvPr/>
              </p:nvSpPr>
              <p:spPr>
                <a:xfrm>
                  <a:off x="4018855" y="1819475"/>
                  <a:ext cx="19835651" cy="35348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𝑂𝑥𝑦𝑧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𝑀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1;2;3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𝑁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xứng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𝑀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𝑂𝑥𝑦</m:t>
                          </m:r>
                        </m:e>
                      </m:d>
                    </m:oMath>
                  </a14:m>
                  <a:endPara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855" y="1819475"/>
                  <a:ext cx="19835651" cy="3534819"/>
                </a:xfrm>
                <a:prstGeom prst="rect">
                  <a:avLst/>
                </a:prstGeom>
                <a:blipFill>
                  <a:blip r:embed="rId13"/>
                  <a:stretch>
                    <a:fillRect l="-964" t="-4054" b="-1418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3863C468-DEA3-4832-AC7E-1A357D25F5D0}"/>
              </a:ext>
            </a:extLst>
          </p:cNvPr>
          <p:cNvGrpSpPr/>
          <p:nvPr/>
        </p:nvGrpSpPr>
        <p:grpSpPr>
          <a:xfrm>
            <a:off x="35603" y="1067868"/>
            <a:ext cx="11838141" cy="1116360"/>
            <a:chOff x="247181" y="2080088"/>
            <a:chExt cx="11838141" cy="1116505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A758D25B-3776-448F-B5FE-E96BDAF23F37}"/>
                </a:ext>
              </a:extLst>
            </p:cNvPr>
            <p:cNvGrpSpPr/>
            <p:nvPr/>
          </p:nvGrpSpPr>
          <p:grpSpPr>
            <a:xfrm>
              <a:off x="247181" y="2080089"/>
              <a:ext cx="3921706" cy="1116501"/>
              <a:chOff x="5537206" y="1557992"/>
              <a:chExt cx="3908411" cy="1037945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0211422F-D067-4F07-92C9-18FA4B449B38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xmlns="" id="{4A08E021-4C48-424D-9AEB-951944D8EF7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xmlns="" id="{E995E0AF-4682-46A2-8CE0-C68C0D6ADC80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74431"/>
                    <a:ext cx="3356680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𝑁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−1;−2;−3</m:t>
                            </m:r>
                          </m:e>
                        </m:d>
                      </m:oMath>
                    </a14:m>
                    <a:r>
                      <a: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94" name="TextBox 293">
                    <a:extLst>
                      <a:ext uri="{FF2B5EF4-FFF2-40B4-BE49-F238E27FC236}">
                        <a16:creationId xmlns:a16="http://schemas.microsoft.com/office/drawing/2014/main" id="{BE645987-4D47-4CC0-9F23-870016F11D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74431"/>
                    <a:ext cx="3356680" cy="42923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43" t="-12000" b="-29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EDE5E264-E7DF-4F0E-8EBA-E724D0C5F14E}"/>
                </a:ext>
              </a:extLst>
            </p:cNvPr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0231EC00-6BF6-4CD9-9F6C-93B03868324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A6FA1FB8-0C64-4B90-8359-58C026D416B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xmlns="" id="{7E9C4C1C-86C8-4642-9E5C-29D879FF772A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89289"/>
                    <a:ext cx="2280848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1;2;0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1" name="TextBox 290">
                    <a:extLst>
                      <a:ext uri="{FF2B5EF4-FFF2-40B4-BE49-F238E27FC236}">
                        <a16:creationId xmlns:a16="http://schemas.microsoft.com/office/drawing/2014/main" id="{4286F5A4-90C7-4F2F-8B59-DBF129158C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89289"/>
                    <a:ext cx="2280848" cy="42923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800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A37EB08F-63AB-4C2E-B3E5-E90B75C7D2CF}"/>
                </a:ext>
              </a:extLst>
            </p:cNvPr>
            <p:cNvGrpSpPr/>
            <p:nvPr/>
          </p:nvGrpSpPr>
          <p:grpSpPr>
            <a:xfrm>
              <a:off x="6079021" y="2080088"/>
              <a:ext cx="3161733" cy="1116501"/>
              <a:chOff x="5537206" y="1557992"/>
              <a:chExt cx="3151014" cy="1037945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FD048B0F-97AB-4DD3-B592-1B77B2180498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69425A53-17F1-428D-8553-2B276C51FABF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xmlns="" id="{95CBE824-F12A-452C-AD4C-7B5613E983C9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68794"/>
                    <a:ext cx="256459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𝑁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−1;−2;3</m:t>
                            </m:r>
                          </m:e>
                        </m:d>
                      </m:oMath>
                    </a14:m>
                    <a:r>
                      <a: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7929940C-7F7C-45EB-8588-10998F4D84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68794"/>
                    <a:ext cx="2564597" cy="42923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711" t="-12000" b="-29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5AD5A713-F6F3-450E-A3E3-A7570C89558C}"/>
                </a:ext>
              </a:extLst>
            </p:cNvPr>
            <p:cNvGrpSpPr/>
            <p:nvPr/>
          </p:nvGrpSpPr>
          <p:grpSpPr>
            <a:xfrm>
              <a:off x="8994941" y="2080090"/>
              <a:ext cx="3090381" cy="1116503"/>
              <a:chOff x="5537206" y="1557992"/>
              <a:chExt cx="3079904" cy="1037945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F2B023CF-3BD7-435C-9E48-C7E218E399FD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000B8414-41A9-4FEE-98DC-58BEE9D96AD4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xmlns="" id="{C433E080-44BA-4311-97BD-94EB3453C6A8}"/>
                      </a:ext>
                    </a:extLst>
                  </p:cNvPr>
                  <p:cNvSpPr txBox="1"/>
                  <p:nvPr/>
                </p:nvSpPr>
                <p:spPr>
                  <a:xfrm>
                    <a:off x="6078059" y="1840460"/>
                    <a:ext cx="249348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1;2;−3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5" name="TextBox 284">
                    <a:extLst>
                      <a:ext uri="{FF2B5EF4-FFF2-40B4-BE49-F238E27FC236}">
                        <a16:creationId xmlns:a16="http://schemas.microsoft.com/office/drawing/2014/main" id="{83A009FD-735C-4448-B11B-3C72C8B3CA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840460"/>
                    <a:ext cx="2493487" cy="42923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901F5143-41B8-4349-AFA7-5571255D4063}"/>
              </a:ext>
            </a:extLst>
          </p:cNvPr>
          <p:cNvSpPr/>
          <p:nvPr/>
        </p:nvSpPr>
        <p:spPr>
          <a:xfrm>
            <a:off x="8764889" y="1357017"/>
            <a:ext cx="546116" cy="5380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8047AA19-2D54-4343-9041-13B4978AB5BB}"/>
                  </a:ext>
                </a:extLst>
              </p:cNvPr>
              <p:cNvSpPr/>
              <p:nvPr/>
            </p:nvSpPr>
            <p:spPr>
              <a:xfrm>
                <a:off x="488931" y="3405859"/>
                <a:ext cx="10712469" cy="861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iểm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𝑂𝑥𝑦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47AA19-2D54-4343-9041-13B4978AB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31" y="3405859"/>
                <a:ext cx="10712469" cy="861711"/>
              </a:xfrm>
              <a:prstGeom prst="rect">
                <a:avLst/>
              </a:prstGeom>
              <a:blipFill>
                <a:blip r:embed="rId18"/>
                <a:stretch>
                  <a:fillRect l="-853" t="-6383"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9A786A74-656F-4BED-9369-B065030048DC}"/>
                  </a:ext>
                </a:extLst>
              </p:cNvPr>
              <p:cNvSpPr/>
              <p:nvPr/>
            </p:nvSpPr>
            <p:spPr>
              <a:xfrm>
                <a:off x="1503281" y="4334709"/>
                <a:ext cx="2827249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=2.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786A74-656F-4BED-9369-B065030048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281" y="4334709"/>
                <a:ext cx="2827249" cy="1459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0B552BC2-DB63-49A9-8FA3-4FE5931E9756}"/>
                  </a:ext>
                </a:extLst>
              </p:cNvPr>
              <p:cNvSpPr/>
              <p:nvPr/>
            </p:nvSpPr>
            <p:spPr>
              <a:xfrm>
                <a:off x="4150609" y="4428933"/>
                <a:ext cx="2529795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=2.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=2.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2−2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=2.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0B552BC2-DB63-49A9-8FA3-4FE5931E9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609" y="4428933"/>
                <a:ext cx="2529795" cy="127143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04927B26-F376-4C81-9897-57960D48D099}"/>
                  </a:ext>
                </a:extLst>
              </p:cNvPr>
              <p:cNvSpPr/>
              <p:nvPr/>
            </p:nvSpPr>
            <p:spPr>
              <a:xfrm>
                <a:off x="6681347" y="4372718"/>
                <a:ext cx="1969962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04927B26-F376-4C81-9897-57960D48D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347" y="4372718"/>
                <a:ext cx="1969962" cy="127143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xmlns="" id="{C5796B0D-0BF2-4554-B5B1-F3271029D495}"/>
                  </a:ext>
                </a:extLst>
              </p:cNvPr>
              <p:cNvSpPr txBox="1"/>
              <p:nvPr/>
            </p:nvSpPr>
            <p:spPr>
              <a:xfrm>
                <a:off x="8224279" y="4744445"/>
                <a:ext cx="27778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1;2;−3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5796B0D-0BF2-4554-B5B1-F3271029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279" y="4744445"/>
                <a:ext cx="2777847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C794AA85-D479-4CC5-A9B0-8FEED486C7C9}"/>
              </a:ext>
            </a:extLst>
          </p:cNvPr>
          <p:cNvSpPr/>
          <p:nvPr/>
        </p:nvSpPr>
        <p:spPr>
          <a:xfrm>
            <a:off x="699278" y="4744446"/>
            <a:ext cx="1102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63" name="Left Arrow 2">
            <a:hlinkClick r:id="rId23" action="ppaction://hlinksldjump"/>
            <a:extLst>
              <a:ext uri="{FF2B5EF4-FFF2-40B4-BE49-F238E27FC236}">
                <a16:creationId xmlns:a16="http://schemas.microsoft.com/office/drawing/2014/main" xmlns="" id="{3DE7F184-3170-44C8-B321-526A4A14CC56}"/>
              </a:ext>
            </a:extLst>
          </p:cNvPr>
          <p:cNvSpPr/>
          <p:nvPr/>
        </p:nvSpPr>
        <p:spPr>
          <a:xfrm>
            <a:off x="11477399" y="6114407"/>
            <a:ext cx="533400" cy="4213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6" grpId="0" animBg="1"/>
      <p:bldP spid="2" grpId="0"/>
      <p:bldP spid="127" grpId="0"/>
      <p:bldP spid="128" grpId="0"/>
      <p:bldP spid="129" grpId="0"/>
      <p:bldP spid="130" grpId="0"/>
      <p:bldP spid="1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341352" y="2639919"/>
            <a:ext cx="11296566" cy="2640262"/>
            <a:chOff x="184495" y="3636268"/>
            <a:chExt cx="11834900" cy="4481565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36268"/>
              <a:ext cx="2342698" cy="977491"/>
              <a:chOff x="1275608" y="6239450"/>
              <a:chExt cx="4592537" cy="1776057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843" y="5133204"/>
                <a:ext cx="169271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364473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56EBA1D-A8C1-42AF-AAB0-185DEC557B55}"/>
              </a:ext>
            </a:extLst>
          </p:cNvPr>
          <p:cNvGrpSpPr/>
          <p:nvPr/>
        </p:nvGrpSpPr>
        <p:grpSpPr>
          <a:xfrm>
            <a:off x="272757" y="43845"/>
            <a:ext cx="11913586" cy="596665"/>
            <a:chOff x="371519" y="1819475"/>
            <a:chExt cx="23482987" cy="185322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2C944D63-3557-4DB9-AAB7-AF4DFA8A0535}"/>
                </a:ext>
              </a:extLst>
            </p:cNvPr>
            <p:cNvGrpSpPr/>
            <p:nvPr/>
          </p:nvGrpSpPr>
          <p:grpSpPr>
            <a:xfrm>
              <a:off x="371519" y="1869705"/>
              <a:ext cx="23120186" cy="1802993"/>
              <a:chOff x="371519" y="1647866"/>
              <a:chExt cx="23120186" cy="1802993"/>
            </a:xfrm>
          </p:grpSpPr>
          <p:sp>
            <p:nvSpPr>
              <p:cNvPr id="65" name="Rounded Rectangle 24">
                <a:extLst>
                  <a:ext uri="{FF2B5EF4-FFF2-40B4-BE49-F238E27FC236}">
                    <a16:creationId xmlns:a16="http://schemas.microsoft.com/office/drawing/2014/main" xmlns="" id="{797A76FC-9CDB-409A-B291-6B3055EAF730}"/>
                  </a:ext>
                </a:extLst>
              </p:cNvPr>
              <p:cNvSpPr/>
              <p:nvPr/>
            </p:nvSpPr>
            <p:spPr bwMode="auto">
              <a:xfrm>
                <a:off x="371519" y="1720894"/>
                <a:ext cx="23120186" cy="159984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xmlns="" id="{F6E9536C-0E51-459D-9BA7-BF1D9C7CA2F3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829691" cy="1802993"/>
                <a:chOff x="534987" y="1647866"/>
                <a:chExt cx="3829691" cy="1802993"/>
              </a:xfrm>
            </p:grpSpPr>
            <p:sp>
              <p:nvSpPr>
                <p:cNvPr id="67" name="Isosceles Triangle 44">
                  <a:extLst>
                    <a:ext uri="{FF2B5EF4-FFF2-40B4-BE49-F238E27FC236}">
                      <a16:creationId xmlns:a16="http://schemas.microsoft.com/office/drawing/2014/main" xmlns="" id="{CD6EE4B8-5A13-489E-90F0-4EB69B2E024D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Pentagon 27">
                  <a:extLst>
                    <a:ext uri="{FF2B5EF4-FFF2-40B4-BE49-F238E27FC236}">
                      <a16:creationId xmlns:a16="http://schemas.microsoft.com/office/drawing/2014/main" xmlns="" id="{544877F4-42FD-40C1-B52B-5158B60EFC2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483867" cy="18029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9" name="Group 11">
                  <a:extLst>
                    <a:ext uri="{FF2B5EF4-FFF2-40B4-BE49-F238E27FC236}">
                      <a16:creationId xmlns:a16="http://schemas.microsoft.com/office/drawing/2014/main" xmlns="" id="{86F2C3D6-947F-40FF-90B8-528CF2E543C2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2" name="Freeform 31">
                    <a:extLst>
                      <a:ext uri="{FF2B5EF4-FFF2-40B4-BE49-F238E27FC236}">
                        <a16:creationId xmlns:a16="http://schemas.microsoft.com/office/drawing/2014/main" xmlns="" id="{10E1B76C-C1B3-4572-A555-31D7B276AF5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Freeform 32">
                    <a:extLst>
                      <a:ext uri="{FF2B5EF4-FFF2-40B4-BE49-F238E27FC236}">
                        <a16:creationId xmlns:a16="http://schemas.microsoft.com/office/drawing/2014/main" xmlns="" id="{1489B204-AF48-40F1-B933-F440B8A036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Freeform 33">
                    <a:extLst>
                      <a:ext uri="{FF2B5EF4-FFF2-40B4-BE49-F238E27FC236}">
                        <a16:creationId xmlns:a16="http://schemas.microsoft.com/office/drawing/2014/main" xmlns="" id="{66910927-A8FA-40D8-B304-F3082BF124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xmlns="" id="{0696137F-1FA8-40DE-88BB-68199C0C02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xmlns="" id="{7F108B99-90F8-48BA-986F-E9145AD6F5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xmlns="" id="{C1E8C56C-2506-4656-88AA-3FC16A1D4F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xmlns="" id="{68C2135D-FCB7-4730-9151-8F5E0B045F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70" name="Chevron 29">
                  <a:extLst>
                    <a:ext uri="{FF2B5EF4-FFF2-40B4-BE49-F238E27FC236}">
                      <a16:creationId xmlns:a16="http://schemas.microsoft.com/office/drawing/2014/main" xmlns="" id="{AE66BA0D-ECAF-46F9-928F-A9E8E00ED031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TextBox 13">
                  <a:extLst>
                    <a:ext uri="{FF2B5EF4-FFF2-40B4-BE49-F238E27FC236}">
                      <a16:creationId xmlns:a16="http://schemas.microsoft.com/office/drawing/2014/main" xmlns="" id="{9ECF93A7-46BA-4640-A581-83E56CB67E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9478" y="1653572"/>
                  <a:ext cx="3505200" cy="1437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</a:t>
                  </a:r>
                </a:p>
              </p:txBody>
            </p:sp>
          </p:grp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8030E6E6-5E6F-45AC-ACF3-CE8670E8EAC5}"/>
                </a:ext>
              </a:extLst>
            </p:cNvPr>
            <p:cNvSpPr/>
            <p:nvPr/>
          </p:nvSpPr>
          <p:spPr>
            <a:xfrm>
              <a:off x="4018855" y="1819475"/>
              <a:ext cx="19835651" cy="1475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4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đây</a:t>
              </a:r>
              <a:r>
                <a:rPr lang="en-US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  <a:r>
                <a:rPr lang="en-US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1032218-5630-4010-B5EF-93C6947D4DDF}"/>
              </a:ext>
            </a:extLst>
          </p:cNvPr>
          <p:cNvGrpSpPr/>
          <p:nvPr/>
        </p:nvGrpSpPr>
        <p:grpSpPr>
          <a:xfrm>
            <a:off x="68294" y="638300"/>
            <a:ext cx="12118048" cy="2110860"/>
            <a:chOff x="247184" y="2171539"/>
            <a:chExt cx="12118048" cy="2111134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3BE9F951-741C-44CE-BB25-A592ECBF0E70}"/>
                </a:ext>
              </a:extLst>
            </p:cNvPr>
            <p:cNvGrpSpPr/>
            <p:nvPr/>
          </p:nvGrpSpPr>
          <p:grpSpPr>
            <a:xfrm>
              <a:off x="247184" y="2178331"/>
              <a:ext cx="5985988" cy="2104342"/>
              <a:chOff x="5537206" y="1649322"/>
              <a:chExt cx="5965689" cy="1956282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DE2D5A4C-E0DA-41BE-B8F4-6A9AC7E615A4}"/>
                  </a:ext>
                </a:extLst>
              </p:cNvPr>
              <p:cNvSpPr/>
              <p:nvPr/>
            </p:nvSpPr>
            <p:spPr>
              <a:xfrm>
                <a:off x="5827750" y="1649322"/>
                <a:ext cx="5304474" cy="83995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D1CBF346-52FE-4FAF-8F09-2ACB525DD002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xmlns="" id="{EE78AD00-7545-427E-9B9A-E2D59B418C11}"/>
                      </a:ext>
                    </a:extLst>
                  </p:cNvPr>
                  <p:cNvSpPr txBox="1"/>
                  <p:nvPr/>
                </p:nvSpPr>
                <p:spPr>
                  <a:xfrm>
                    <a:off x="6153702" y="1785374"/>
                    <a:ext cx="5349193" cy="5997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=−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𝑗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𝑘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⇔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;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a14:m>
                    <a:r>
                      <a: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3702" y="1785374"/>
                    <a:ext cx="5349193" cy="59974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47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1A06B6BF-02C2-4718-BD91-DE4572B5B893}"/>
                  </a:ext>
                </a:extLst>
              </p:cNvPr>
              <p:cNvSpPr/>
              <p:nvPr/>
            </p:nvSpPr>
            <p:spPr>
              <a:xfrm>
                <a:off x="5814333" y="2516537"/>
                <a:ext cx="5349193" cy="84481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xmlns="" id="{024C5C32-8F14-4A83-9FE4-AEF64E1F0393}"/>
                      </a:ext>
                    </a:extLst>
                  </p:cNvPr>
                  <p:cNvSpPr txBox="1"/>
                  <p:nvPr/>
                </p:nvSpPr>
                <p:spPr>
                  <a:xfrm>
                    <a:off x="6140615" y="2832975"/>
                    <a:ext cx="5362280" cy="7726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=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𝑗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⇔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;−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;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0</m:t>
                            </m:r>
                          </m:e>
                        </m:d>
                      </m:oMath>
                    </a14:m>
                    <a:r>
                      <a: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		</a:t>
                    </a:r>
                  </a:p>
                </p:txBody>
              </p:sp>
            </mc:Choice>
            <mc:Fallback xmlns="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0EFE1710-838F-48CD-B81B-F827B4A6B7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0615" y="2832975"/>
                    <a:ext cx="5362280" cy="77262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3" t="-95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B11B2EEE-06B1-470D-9DE8-920B45E4205D}"/>
                </a:ext>
              </a:extLst>
            </p:cNvPr>
            <p:cNvSpPr/>
            <p:nvPr/>
          </p:nvSpPr>
          <p:spPr>
            <a:xfrm>
              <a:off x="289881" y="3250590"/>
              <a:ext cx="546116" cy="5381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B74A30FB-EC2C-4584-8AB4-432EEAFB6C22}"/>
                </a:ext>
              </a:extLst>
            </p:cNvPr>
            <p:cNvGrpSpPr/>
            <p:nvPr/>
          </p:nvGrpSpPr>
          <p:grpSpPr>
            <a:xfrm>
              <a:off x="6079021" y="2171539"/>
              <a:ext cx="6286211" cy="888008"/>
              <a:chOff x="5537206" y="1643007"/>
              <a:chExt cx="6264900" cy="825528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2C110224-E6E8-4C5B-ADE8-20B7712FE620}"/>
                  </a:ext>
                </a:extLst>
              </p:cNvPr>
              <p:cNvSpPr/>
              <p:nvPr/>
            </p:nvSpPr>
            <p:spPr>
              <a:xfrm>
                <a:off x="5827750" y="1643007"/>
                <a:ext cx="5736766" cy="82359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101646AA-307B-44CF-9CAD-63C800FA5898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xmlns="" id="{322FB35B-6A8B-4898-A0C7-C86316D98129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68794"/>
                    <a:ext cx="5678483" cy="59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𝑗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⇔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;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0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;−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5</m:t>
                            </m:r>
                          </m:e>
                        </m:d>
                      </m:oMath>
                    </a14:m>
                    <a:r>
                      <a:rPr lang="en-US" sz="2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68794"/>
                    <a:ext cx="5678483" cy="59974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0DA66705-8D70-4CFC-97DD-0FCA6AAC3841}"/>
                </a:ext>
              </a:extLst>
            </p:cNvPr>
            <p:cNvGrpSpPr/>
            <p:nvPr/>
          </p:nvGrpSpPr>
          <p:grpSpPr>
            <a:xfrm>
              <a:off x="6124740" y="3057824"/>
              <a:ext cx="6002094" cy="1063091"/>
              <a:chOff x="2676736" y="2466933"/>
              <a:chExt cx="5981746" cy="988291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49C2F585-BDFB-4F62-9145-9E78BCE3585B}"/>
                  </a:ext>
                </a:extLst>
              </p:cNvPr>
              <p:cNvSpPr/>
              <p:nvPr/>
            </p:nvSpPr>
            <p:spPr>
              <a:xfrm>
                <a:off x="2891977" y="2466933"/>
                <a:ext cx="5766505" cy="85740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F2EFD42A-C911-436C-970E-8A56A7FE16FC}"/>
                  </a:ext>
                </a:extLst>
              </p:cNvPr>
              <p:cNvSpPr/>
              <p:nvPr/>
            </p:nvSpPr>
            <p:spPr>
              <a:xfrm>
                <a:off x="2676736" y="272013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xmlns="" id="{03830F22-C537-4538-B90B-1E3714F460BA}"/>
                      </a:ext>
                    </a:extLst>
                  </p:cNvPr>
                  <p:cNvSpPr txBox="1"/>
                  <p:nvPr/>
                </p:nvSpPr>
                <p:spPr>
                  <a:xfrm>
                    <a:off x="2891977" y="2597822"/>
                    <a:ext cx="5409406" cy="8574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5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3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⇔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;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;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1977" y="2597822"/>
                    <a:ext cx="5409406" cy="85740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86BA2E53-9401-4A25-A4C7-01C56F26AF86}"/>
              </a:ext>
            </a:extLst>
          </p:cNvPr>
          <p:cNvSpPr/>
          <p:nvPr/>
        </p:nvSpPr>
        <p:spPr>
          <a:xfrm>
            <a:off x="5888765" y="789717"/>
            <a:ext cx="546116" cy="53805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508D06BD-2C91-475E-BDB0-773020255764}"/>
              </a:ext>
            </a:extLst>
          </p:cNvPr>
          <p:cNvSpPr/>
          <p:nvPr/>
        </p:nvSpPr>
        <p:spPr>
          <a:xfrm>
            <a:off x="612712" y="3660910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xmlns="" id="{F5910886-9406-45DF-8683-73BDCB1828E0}"/>
                  </a:ext>
                </a:extLst>
              </p:cNvPr>
              <p:cNvSpPr txBox="1"/>
              <p:nvPr/>
            </p:nvSpPr>
            <p:spPr>
              <a:xfrm>
                <a:off x="2509983" y="3610278"/>
                <a:ext cx="5697799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F5910886-9406-45DF-8683-73BDCB182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983" y="3610278"/>
                <a:ext cx="5697799" cy="645048"/>
              </a:xfrm>
              <a:prstGeom prst="rect">
                <a:avLst/>
              </a:prstGeom>
              <a:blipFill>
                <a:blip r:embed="rId8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eft Arrow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8EBE8BAC-E519-46E7-9A10-886F969CE2C9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/>
      <p:bldP spid="1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198687" y="2282482"/>
            <a:ext cx="11334299" cy="4465352"/>
            <a:chOff x="203200" y="3636268"/>
            <a:chExt cx="11874431" cy="4494613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242731" y="3878266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36268"/>
              <a:ext cx="2342697" cy="579562"/>
              <a:chOff x="1275608" y="6239450"/>
              <a:chExt cx="4592536" cy="1053038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347352" y="4771695"/>
                <a:ext cx="96969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364473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5F923F-E3D6-45A5-9710-AA23F7A24B35}"/>
              </a:ext>
            </a:extLst>
          </p:cNvPr>
          <p:cNvSpPr/>
          <p:nvPr/>
        </p:nvSpPr>
        <p:spPr>
          <a:xfrm>
            <a:off x="297718" y="3706540"/>
            <a:ext cx="1006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62D49073-A66C-4EBC-960F-F2AA3BA7797F}"/>
              </a:ext>
            </a:extLst>
          </p:cNvPr>
          <p:cNvGrpSpPr/>
          <p:nvPr/>
        </p:nvGrpSpPr>
        <p:grpSpPr>
          <a:xfrm>
            <a:off x="325091" y="78303"/>
            <a:ext cx="11685708" cy="1323498"/>
            <a:chOff x="371519" y="1818006"/>
            <a:chExt cx="23535167" cy="5180884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5EBD6206-894C-4137-AF52-A98B3283AED3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3641884"/>
              <a:chOff x="371519" y="1647866"/>
              <a:chExt cx="23535167" cy="3641884"/>
            </a:xfrm>
          </p:grpSpPr>
          <p:sp>
            <p:nvSpPr>
              <p:cNvPr id="130" name="Rounded Rectangle 24">
                <a:extLst>
                  <a:ext uri="{FF2B5EF4-FFF2-40B4-BE49-F238E27FC236}">
                    <a16:creationId xmlns:a16="http://schemas.microsoft.com/office/drawing/2014/main" xmlns="" id="{7CA44845-EA96-4533-BFE8-4FCDCE6EFF70}"/>
                  </a:ext>
                </a:extLst>
              </p:cNvPr>
              <p:cNvSpPr/>
              <p:nvPr/>
            </p:nvSpPr>
            <p:spPr bwMode="auto">
              <a:xfrm>
                <a:off x="371519" y="1720892"/>
                <a:ext cx="23535167" cy="356885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9C2ACEE8-8E0C-48D9-8F99-324C10B11D5E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94863" cy="2397228"/>
                <a:chOff x="534987" y="1647866"/>
                <a:chExt cx="3594863" cy="2397228"/>
              </a:xfrm>
            </p:grpSpPr>
            <p:sp>
              <p:nvSpPr>
                <p:cNvPr id="132" name="Isosceles Triangle 44">
                  <a:extLst>
                    <a:ext uri="{FF2B5EF4-FFF2-40B4-BE49-F238E27FC236}">
                      <a16:creationId xmlns:a16="http://schemas.microsoft.com/office/drawing/2014/main" xmlns="" id="{6D9C545E-773C-4A91-A262-5BC7C58D3444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3" name="Pentagon 27">
                  <a:extLst>
                    <a:ext uri="{FF2B5EF4-FFF2-40B4-BE49-F238E27FC236}">
                      <a16:creationId xmlns:a16="http://schemas.microsoft.com/office/drawing/2014/main" xmlns="" id="{4250DA9A-0188-4935-B704-28E092EEE9DE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483867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34" name="Group 11">
                  <a:extLst>
                    <a:ext uri="{FF2B5EF4-FFF2-40B4-BE49-F238E27FC236}">
                      <a16:creationId xmlns:a16="http://schemas.microsoft.com/office/drawing/2014/main" xmlns="" id="{C6AF8F06-1D9E-4B46-A73F-8BCCFC5E0831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7" name="Freeform 31">
                    <a:extLst>
                      <a:ext uri="{FF2B5EF4-FFF2-40B4-BE49-F238E27FC236}">
                        <a16:creationId xmlns:a16="http://schemas.microsoft.com/office/drawing/2014/main" xmlns="" id="{E8A3EB6F-AFF1-4CB3-90F1-FE618597446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8" name="Freeform 32">
                    <a:extLst>
                      <a:ext uri="{FF2B5EF4-FFF2-40B4-BE49-F238E27FC236}">
                        <a16:creationId xmlns:a16="http://schemas.microsoft.com/office/drawing/2014/main" xmlns="" id="{180089EB-86A8-4D11-9CC5-C80B5747A03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39" name="Freeform 33">
                    <a:extLst>
                      <a:ext uri="{FF2B5EF4-FFF2-40B4-BE49-F238E27FC236}">
                        <a16:creationId xmlns:a16="http://schemas.microsoft.com/office/drawing/2014/main" xmlns="" id="{A9864506-B655-4C21-98D6-C63E2E628A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xmlns="" id="{58E9C94F-0C79-4476-8F5E-44ACFDCB5C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xmlns="" id="{619656F3-7570-4CD3-8B28-F1C8537641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xmlns="" id="{763DF430-E22B-4737-B629-434993F8CD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xmlns="" id="{30C17AD6-2EB0-4762-909C-BAB51C61D7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35" name="Chevron 29">
                  <a:extLst>
                    <a:ext uri="{FF2B5EF4-FFF2-40B4-BE49-F238E27FC236}">
                      <a16:creationId xmlns:a16="http://schemas.microsoft.com/office/drawing/2014/main" xmlns="" id="{3F8D4E28-CC6D-439A-BB51-C9EB11A18FBE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TextBox 13">
                  <a:extLst>
                    <a:ext uri="{FF2B5EF4-FFF2-40B4-BE49-F238E27FC236}">
                      <a16:creationId xmlns:a16="http://schemas.microsoft.com/office/drawing/2014/main" xmlns="" id="{672CC39A-9996-4CE0-AB7D-F0C821466D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xmlns="" id="{2AD1CF78-02F1-400F-B067-130F09E6146E}"/>
                    </a:ext>
                  </a:extLst>
                </p:cNvPr>
                <p:cNvSpPr/>
                <p:nvPr/>
              </p:nvSpPr>
              <p:spPr>
                <a:xfrm>
                  <a:off x="3803848" y="1818006"/>
                  <a:ext cx="19835653" cy="51808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pt-BR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không gian với hệ trục tọa độ </a:t>
                  </a:r>
                  <a14:m>
                    <m:oMath xmlns:m="http://schemas.openxmlformats.org/officeDocument/2006/math">
                      <m:r>
                        <a:rPr lang="pt-B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𝑂𝑥𝑦𝑧</m:t>
                      </m:r>
                    </m:oMath>
                  </a14:m>
                  <a:r>
                    <a:rPr lang="pt-BR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cho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1;2;0</m:t>
                          </m:r>
                        </m:e>
                      </m:d>
                    </m:oMath>
                  </a14:m>
                  <a:r>
                    <a:rPr lang="pt-BR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3;−1;1</m:t>
                          </m:r>
                        </m:e>
                      </m:d>
                    </m:oMath>
                  </a14:m>
                  <a:r>
                    <a:rPr lang="pt-BR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pt-B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1;1;1</m:t>
                          </m:r>
                        </m:e>
                      </m:d>
                    </m:oMath>
                  </a14:m>
                  <a:r>
                    <a:rPr lang="pt-BR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Tính tọa độ trọng tâm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𝐺</m:t>
                      </m:r>
                    </m:oMath>
                  </a14:m>
                  <a:r>
                    <a:rPr lang="pt-BR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của tam giác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pt-BR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>
                    <a:lnSpc>
                      <a:spcPct val="115000"/>
                    </a:lnSpc>
                  </a:pPr>
                  <a:endPara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3848" y="1818006"/>
                  <a:ext cx="19835653" cy="5180884"/>
                </a:xfrm>
                <a:prstGeom prst="rect">
                  <a:avLst/>
                </a:prstGeom>
                <a:blipFill>
                  <a:blip r:embed="rId7"/>
                  <a:stretch>
                    <a:fillRect l="-928" t="-2765" r="-13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xmlns="" id="{B17E8A82-4F70-45EA-8920-226DA078E37D}"/>
              </a:ext>
            </a:extLst>
          </p:cNvPr>
          <p:cNvGrpSpPr/>
          <p:nvPr/>
        </p:nvGrpSpPr>
        <p:grpSpPr>
          <a:xfrm>
            <a:off x="123514" y="1007651"/>
            <a:ext cx="11838140" cy="1166949"/>
            <a:chOff x="247182" y="2080088"/>
            <a:chExt cx="11838140" cy="1167101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E1A1EA5A-A6F8-40EC-A418-4E0C6FEBCF92}"/>
                </a:ext>
              </a:extLst>
            </p:cNvPr>
            <p:cNvGrpSpPr/>
            <p:nvPr/>
          </p:nvGrpSpPr>
          <p:grpSpPr>
            <a:xfrm>
              <a:off x="247182" y="2080089"/>
              <a:ext cx="3090381" cy="1116501"/>
              <a:chOff x="5537206" y="1557992"/>
              <a:chExt cx="3079904" cy="1037945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58F4E117-AD99-4887-A6C3-1EE6CBC234C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4585A333-7B79-40C4-BCA3-93DFC10B1746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xmlns="" id="{7EF02F82-D7A6-4AEC-A777-E4435627A9D8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907351"/>
                    <a:ext cx="2024991" cy="59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oMath>
                    </a14:m>
                    <a:r>
                      <a: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94" name="TextBox 293">
                    <a:extLst>
                      <a:ext uri="{FF2B5EF4-FFF2-40B4-BE49-F238E27FC236}">
                        <a16:creationId xmlns:a16="http://schemas.microsoft.com/office/drawing/2014/main" id="{BE645987-4D47-4CC0-9F23-870016F11D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907351"/>
                    <a:ext cx="2024991" cy="59974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7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xmlns="" id="{3D0D209C-C1A3-4987-873F-33FF9169FF4C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1167100"/>
              <a:chOff x="5537206" y="1557992"/>
              <a:chExt cx="3079904" cy="1084984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5BF42FBA-81F0-49DF-8B31-894E9DEA8C2E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xmlns="" id="{81C8E72E-5B9B-4D71-98A8-9445B008D64C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xmlns="" id="{32343916-7878-4F69-9D15-7F039C4B633D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785572"/>
                    <a:ext cx="2280848" cy="857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1" name="TextBox 290">
                    <a:extLst>
                      <a:ext uri="{FF2B5EF4-FFF2-40B4-BE49-F238E27FC236}">
                        <a16:creationId xmlns:a16="http://schemas.microsoft.com/office/drawing/2014/main" id="{4286F5A4-90C7-4F2F-8B59-DBF129158C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85572"/>
                    <a:ext cx="2280848" cy="85740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xmlns="" id="{73BF6478-4551-4A58-AFEF-3315A26E74D1}"/>
                </a:ext>
              </a:extLst>
            </p:cNvPr>
            <p:cNvGrpSpPr/>
            <p:nvPr/>
          </p:nvGrpSpPr>
          <p:grpSpPr>
            <a:xfrm>
              <a:off x="6079021" y="2080088"/>
              <a:ext cx="3131633" cy="1116501"/>
              <a:chOff x="5537206" y="1557992"/>
              <a:chExt cx="3121016" cy="1037945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E6B084C1-A146-46C9-92AF-B7D746CFA4A6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xmlns="" id="{BAEC7E59-21AF-461F-8BFA-F12EE7843FD2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xmlns="" id="{72175E50-EC57-4485-BCFA-D8B0693AD8E4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31949"/>
                    <a:ext cx="2564597" cy="59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oMath>
                    </a14:m>
                    <a:r>
                      <a: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7929940C-7F7C-45EB-8588-10998F4D84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31949"/>
                    <a:ext cx="2564597" cy="59974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xmlns="" id="{D9B35547-A6E0-462D-B854-2B038F0F4A1C}"/>
                </a:ext>
              </a:extLst>
            </p:cNvPr>
            <p:cNvGrpSpPr/>
            <p:nvPr/>
          </p:nvGrpSpPr>
          <p:grpSpPr>
            <a:xfrm>
              <a:off x="8994941" y="2080089"/>
              <a:ext cx="3090381" cy="1116503"/>
              <a:chOff x="5537206" y="1557992"/>
              <a:chExt cx="3079904" cy="1037945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2729FAF3-4ED4-4C1A-A147-80A02529B824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xmlns="" id="{51B1ED36-2EAE-4B1B-9A8C-6A466D179D65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xmlns="" id="{72D02BA2-C943-4A30-827F-288BBE581A05}"/>
                      </a:ext>
                    </a:extLst>
                  </p:cNvPr>
                  <p:cNvSpPr txBox="1"/>
                  <p:nvPr/>
                </p:nvSpPr>
                <p:spPr>
                  <a:xfrm>
                    <a:off x="6040388" y="1738531"/>
                    <a:ext cx="2493487" cy="8574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;−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;−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5" name="TextBox 284">
                    <a:extLst>
                      <a:ext uri="{FF2B5EF4-FFF2-40B4-BE49-F238E27FC236}">
                        <a16:creationId xmlns:a16="http://schemas.microsoft.com/office/drawing/2014/main" id="{83A009FD-735C-4448-B11B-3C72C8B3CA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0388" y="1738531"/>
                    <a:ext cx="2493487" cy="85740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xmlns="" id="{4D0B1AAD-0866-4750-A4B0-681DF9EB1DDE}"/>
              </a:ext>
            </a:extLst>
          </p:cNvPr>
          <p:cNvSpPr/>
          <p:nvPr/>
        </p:nvSpPr>
        <p:spPr>
          <a:xfrm>
            <a:off x="100736" y="1302304"/>
            <a:ext cx="546116" cy="5073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4EF00DEE-9DD3-427C-88CF-BBCBBAF8646F}"/>
                  </a:ext>
                </a:extLst>
              </p:cNvPr>
              <p:cNvSpPr/>
              <p:nvPr/>
            </p:nvSpPr>
            <p:spPr>
              <a:xfrm>
                <a:off x="1216619" y="2826386"/>
                <a:ext cx="2921505" cy="230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4EF00DEE-9DD3-427C-88CF-BBCBBAF864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619" y="2826386"/>
                <a:ext cx="2921505" cy="23065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99DFE82-AD91-4750-A783-D2C580B8EFF6}"/>
                  </a:ext>
                </a:extLst>
              </p:cNvPr>
              <p:cNvSpPr/>
              <p:nvPr/>
            </p:nvSpPr>
            <p:spPr>
              <a:xfrm>
                <a:off x="4261395" y="2791889"/>
                <a:ext cx="2843151" cy="2375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1+3+1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2−1+1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0+1+1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99DFE82-AD91-4750-A783-D2C580B8E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95" y="2791889"/>
                <a:ext cx="2843151" cy="23755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A0E229AB-D82D-443B-88CE-767D4192F4CA}"/>
                  </a:ext>
                </a:extLst>
              </p:cNvPr>
              <p:cNvSpPr/>
              <p:nvPr/>
            </p:nvSpPr>
            <p:spPr>
              <a:xfrm>
                <a:off x="7100082" y="2822215"/>
                <a:ext cx="1771191" cy="2383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0E229AB-D82D-443B-88CE-767D4192F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082" y="2822215"/>
                <a:ext cx="1771191" cy="2383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xmlns="" id="{4F7E609C-CD02-4E31-BF25-F95E3C0C8323}"/>
                  </a:ext>
                </a:extLst>
              </p:cNvPr>
              <p:cNvSpPr txBox="1"/>
              <p:nvPr/>
            </p:nvSpPr>
            <p:spPr>
              <a:xfrm>
                <a:off x="344572" y="5106421"/>
                <a:ext cx="2031879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ậ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4F7E609C-CD02-4E31-BF25-F95E3C0C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72" y="5106421"/>
                <a:ext cx="2031879" cy="922176"/>
              </a:xfrm>
              <a:prstGeom prst="rect">
                <a:avLst/>
              </a:prstGeom>
              <a:blipFill>
                <a:blip r:embed="rId15"/>
                <a:stretch>
                  <a:fillRect r="-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Left Arrow 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5F31C278-7AD0-459A-BAD2-C5187FB8B027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1" grpId="0" animBg="1"/>
      <p:bldP spid="163" grpId="0"/>
      <p:bldP spid="3" grpId="0"/>
      <p:bldP spid="4" grpId="0"/>
      <p:bldP spid="1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405166" y="2386447"/>
            <a:ext cx="11296566" cy="2640262"/>
            <a:chOff x="184495" y="3636266"/>
            <a:chExt cx="11834900" cy="4481567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36266"/>
              <a:ext cx="2342700" cy="977492"/>
              <a:chOff x="1275608" y="6239450"/>
              <a:chExt cx="4592539" cy="1776060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844" y="5133208"/>
                <a:ext cx="1692713" cy="407189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364473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508D06BD-2C91-475E-BDB0-773020255764}"/>
              </a:ext>
            </a:extLst>
          </p:cNvPr>
          <p:cNvSpPr/>
          <p:nvPr/>
        </p:nvSpPr>
        <p:spPr>
          <a:xfrm>
            <a:off x="971675" y="3054663"/>
            <a:ext cx="1102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xmlns="" id="{F5910886-9406-45DF-8683-73BDCB1828E0}"/>
                  </a:ext>
                </a:extLst>
              </p:cNvPr>
              <p:cNvSpPr txBox="1"/>
              <p:nvPr/>
            </p:nvSpPr>
            <p:spPr>
              <a:xfrm>
                <a:off x="2018232" y="3032306"/>
                <a:ext cx="5697799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F5910886-9406-45DF-8683-73BDCB182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232" y="3032306"/>
                <a:ext cx="5697799" cy="508857"/>
              </a:xfrm>
              <a:prstGeom prst="rect">
                <a:avLst/>
              </a:prstGeom>
              <a:blipFill>
                <a:blip r:embed="rId4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4F14D23-BF7A-406E-8878-8E5BCA704552}"/>
              </a:ext>
            </a:extLst>
          </p:cNvPr>
          <p:cNvGrpSpPr/>
          <p:nvPr/>
        </p:nvGrpSpPr>
        <p:grpSpPr>
          <a:xfrm>
            <a:off x="280531" y="12231"/>
            <a:ext cx="11759559" cy="959509"/>
            <a:chOff x="371517" y="1755555"/>
            <a:chExt cx="23883553" cy="375603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EE7EDCE6-3B4C-4FD4-90A7-4DF2CA53C10F}"/>
                </a:ext>
              </a:extLst>
            </p:cNvPr>
            <p:cNvGrpSpPr/>
            <p:nvPr/>
          </p:nvGrpSpPr>
          <p:grpSpPr>
            <a:xfrm>
              <a:off x="371517" y="1869705"/>
              <a:ext cx="23883553" cy="3641884"/>
              <a:chOff x="371517" y="1647866"/>
              <a:chExt cx="23883553" cy="3641884"/>
            </a:xfrm>
          </p:grpSpPr>
          <p:sp>
            <p:nvSpPr>
              <p:cNvPr id="51" name="Rounded Rectangle 24">
                <a:extLst>
                  <a:ext uri="{FF2B5EF4-FFF2-40B4-BE49-F238E27FC236}">
                    <a16:creationId xmlns:a16="http://schemas.microsoft.com/office/drawing/2014/main" xmlns="" id="{C7CC8E1A-5822-42FB-8D2A-11FF85A32490}"/>
                  </a:ext>
                </a:extLst>
              </p:cNvPr>
              <p:cNvSpPr/>
              <p:nvPr/>
            </p:nvSpPr>
            <p:spPr bwMode="auto">
              <a:xfrm>
                <a:off x="371517" y="1720892"/>
                <a:ext cx="23883553" cy="356885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79223588-6C16-4783-98C0-6FC5EFC5031E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94863" cy="2397228"/>
                <a:chOff x="534987" y="1647866"/>
                <a:chExt cx="3594863" cy="2397228"/>
              </a:xfrm>
            </p:grpSpPr>
            <p:sp>
              <p:nvSpPr>
                <p:cNvPr id="53" name="Isosceles Triangle 44">
                  <a:extLst>
                    <a:ext uri="{FF2B5EF4-FFF2-40B4-BE49-F238E27FC236}">
                      <a16:creationId xmlns:a16="http://schemas.microsoft.com/office/drawing/2014/main" xmlns="" id="{DB4D4E54-E506-4602-B616-0EC337DE326D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Pentagon 27">
                  <a:extLst>
                    <a:ext uri="{FF2B5EF4-FFF2-40B4-BE49-F238E27FC236}">
                      <a16:creationId xmlns:a16="http://schemas.microsoft.com/office/drawing/2014/main" xmlns="" id="{DA12ADF3-439E-4C3A-9280-CEE21188769D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483867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5" name="Group 11">
                  <a:extLst>
                    <a:ext uri="{FF2B5EF4-FFF2-40B4-BE49-F238E27FC236}">
                      <a16:creationId xmlns:a16="http://schemas.microsoft.com/office/drawing/2014/main" xmlns="" id="{8ABA8574-C76F-4F84-8EB7-42E780498DAC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58" name="Freeform 31">
                    <a:extLst>
                      <a:ext uri="{FF2B5EF4-FFF2-40B4-BE49-F238E27FC236}">
                        <a16:creationId xmlns:a16="http://schemas.microsoft.com/office/drawing/2014/main" xmlns="" id="{8C1E959E-8D11-4474-92EF-229E406865F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9" name="Freeform 32">
                    <a:extLst>
                      <a:ext uri="{FF2B5EF4-FFF2-40B4-BE49-F238E27FC236}">
                        <a16:creationId xmlns:a16="http://schemas.microsoft.com/office/drawing/2014/main" xmlns="" id="{7E7F81CA-AD23-487C-BA43-B966B289BD4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0" name="Freeform 33">
                    <a:extLst>
                      <a:ext uri="{FF2B5EF4-FFF2-40B4-BE49-F238E27FC236}">
                        <a16:creationId xmlns:a16="http://schemas.microsoft.com/office/drawing/2014/main" xmlns="" id="{96D81FD9-5A84-45B9-BFFB-E0C4BBBE6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xmlns="" id="{8B5CFFAB-0A51-4537-BD25-F8C99256EA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xmlns="" id="{AC3C040F-D1B9-4503-AEAA-D6003BCE25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xmlns="" id="{2BB7D928-A3AC-45EC-9799-C033E8DB65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xmlns="" id="{2B2F78CC-7801-4B3D-9D81-A69FC5AD2A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56" name="Chevron 29">
                  <a:extLst>
                    <a:ext uri="{FF2B5EF4-FFF2-40B4-BE49-F238E27FC236}">
                      <a16:creationId xmlns:a16="http://schemas.microsoft.com/office/drawing/2014/main" xmlns="" id="{1C17B833-596D-4B11-9A68-E15F092EEA4F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TextBox 13">
                  <a:extLst>
                    <a:ext uri="{FF2B5EF4-FFF2-40B4-BE49-F238E27FC236}">
                      <a16:creationId xmlns:a16="http://schemas.microsoft.com/office/drawing/2014/main" xmlns="" id="{9CF3BFEA-ACCD-416C-BE90-BEC057F2BD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9F734507-CC75-4083-997C-18737A2A10E1}"/>
                    </a:ext>
                  </a:extLst>
                </p:cNvPr>
                <p:cNvSpPr/>
                <p:nvPr/>
              </p:nvSpPr>
              <p:spPr>
                <a:xfrm>
                  <a:off x="4018855" y="1755555"/>
                  <a:ext cx="19965900" cy="3546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Ox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yz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A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;−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</m:t>
                      </m:r>
                    </m:oMath>
                  </a14:m>
                  <a:endParaRPr lang="en-US" sz="2400" b="0" i="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B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;−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dài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đoạn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AB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F734507-CC75-4083-997C-18737A2A1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855" y="1755555"/>
                  <a:ext cx="19965900" cy="3546614"/>
                </a:xfrm>
                <a:prstGeom prst="rect">
                  <a:avLst/>
                </a:prstGeom>
                <a:blipFill>
                  <a:blip r:embed="rId5"/>
                  <a:stretch>
                    <a:fillRect l="-993" t="-4027" b="-134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D5A80126-E79E-48AB-95AA-D14801670C37}"/>
              </a:ext>
            </a:extLst>
          </p:cNvPr>
          <p:cNvGrpSpPr/>
          <p:nvPr/>
        </p:nvGrpSpPr>
        <p:grpSpPr>
          <a:xfrm>
            <a:off x="176930" y="957534"/>
            <a:ext cx="11838140" cy="1116359"/>
            <a:chOff x="247182" y="2080088"/>
            <a:chExt cx="11838140" cy="111650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CFDB334C-6982-4BF7-8937-92632D0DAA2F}"/>
                </a:ext>
              </a:extLst>
            </p:cNvPr>
            <p:cNvGrpSpPr/>
            <p:nvPr/>
          </p:nvGrpSpPr>
          <p:grpSpPr>
            <a:xfrm>
              <a:off x="247182" y="2080089"/>
              <a:ext cx="3090381" cy="1116501"/>
              <a:chOff x="5537206" y="1557992"/>
              <a:chExt cx="3079904" cy="1037945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F4C87845-0ED4-403B-AB79-1DBA3FCEA73E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xmlns="" id="{897D0B77-8F86-4582-957F-05CD6629C9BF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xmlns="" id="{36506400-691B-45D3-970A-01A8D757DCED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61805"/>
                    <a:ext cx="2024991" cy="469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8DE6BDF9-AF8A-4DF9-AA0D-7AF315F711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61805"/>
                    <a:ext cx="2024991" cy="46971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4CDD7D7D-1E5F-405C-AB0E-48A4619A8FD0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1116501"/>
              <a:chOff x="5537206" y="1557992"/>
              <a:chExt cx="3079904" cy="1037945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25A75E2-0D24-4F16-9406-CE8A72FFBAD8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xmlns="" id="{6C8F07F0-BF5A-4FFB-9F12-68DF6FCB0A2D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xmlns="" id="{E7B667E1-DA81-4F5E-8114-6D136BABAD50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785572"/>
                    <a:ext cx="2280848" cy="4697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18</m:t>
                              </m:r>
                            </m:e>
                          </m:rad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ED918194-CCC8-463D-BD27-3E3BC3576B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85572"/>
                    <a:ext cx="2280848" cy="46971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0219B7A9-87E6-4DEA-8B10-55FF64F03EE9}"/>
                </a:ext>
              </a:extLst>
            </p:cNvPr>
            <p:cNvGrpSpPr/>
            <p:nvPr/>
          </p:nvGrpSpPr>
          <p:grpSpPr>
            <a:xfrm>
              <a:off x="6079021" y="2080088"/>
              <a:ext cx="3131633" cy="1116501"/>
              <a:chOff x="5537206" y="1557992"/>
              <a:chExt cx="3121016" cy="1037945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A02F47E4-6D71-4321-BC22-59CE9BEB79EC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xmlns="" id="{EFE926EF-772C-4C0B-B96A-F38342DE02BF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xmlns="" id="{DB93626F-87C2-4411-8D1D-428A9E3CCA4B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31949"/>
                    <a:ext cx="2564597" cy="4674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7</m:t>
                              </m:r>
                            </m:e>
                          </m:rad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7CF0FB80-CCC8-49A1-90DE-0825CC959A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31949"/>
                    <a:ext cx="2564597" cy="46745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5B3B97D7-4614-4A8D-970E-9475B74B6F33}"/>
                </a:ext>
              </a:extLst>
            </p:cNvPr>
            <p:cNvGrpSpPr/>
            <p:nvPr/>
          </p:nvGrpSpPr>
          <p:grpSpPr>
            <a:xfrm>
              <a:off x="8994941" y="2080089"/>
              <a:ext cx="3090381" cy="1116503"/>
              <a:chOff x="5537206" y="1557992"/>
              <a:chExt cx="3079904" cy="1037945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B470960D-DAB4-42D6-B030-2F6B9B5EBB3E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xmlns="" id="{3385DCB2-079F-4774-8C94-D01EF70A1FB5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xmlns="" id="{AB415ECE-FC07-4146-B83C-B10E90818690}"/>
                      </a:ext>
                    </a:extLst>
                  </p:cNvPr>
                  <p:cNvSpPr txBox="1"/>
                  <p:nvPr/>
                </p:nvSpPr>
                <p:spPr>
                  <a:xfrm>
                    <a:off x="6040388" y="1844805"/>
                    <a:ext cx="2493487" cy="469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65F0F6DD-9564-4037-BAE5-A279B64F60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0388" y="1844805"/>
                    <a:ext cx="2493487" cy="46971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770A3A15-7A83-41A4-86AD-234AD70DF933}"/>
              </a:ext>
            </a:extLst>
          </p:cNvPr>
          <p:cNvSpPr/>
          <p:nvPr/>
        </p:nvSpPr>
        <p:spPr>
          <a:xfrm>
            <a:off x="8924689" y="1254258"/>
            <a:ext cx="546116" cy="5073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xmlns="" id="{13A9CED1-07DD-4B9A-AB64-500ECAF8C8F6}"/>
                  </a:ext>
                </a:extLst>
              </p:cNvPr>
              <p:cNvSpPr txBox="1"/>
              <p:nvPr/>
            </p:nvSpPr>
            <p:spPr>
              <a:xfrm>
                <a:off x="971675" y="3611144"/>
                <a:ext cx="5697799" cy="538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𝐴𝐵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i="0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13A9CED1-07DD-4B9A-AB64-500ECAF8C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75" y="3611144"/>
                <a:ext cx="5697799" cy="538481"/>
              </a:xfrm>
              <a:prstGeom prst="rect">
                <a:avLst/>
              </a:prstGeom>
              <a:blipFill>
                <a:blip r:embed="rId17"/>
                <a:stretch>
                  <a:fillRect t="-1124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Left Arrow 2">
            <a:hlinkClick r:id="rId18" action="ppaction://hlinksldjump"/>
            <a:extLst>
              <a:ext uri="{FF2B5EF4-FFF2-40B4-BE49-F238E27FC236}">
                <a16:creationId xmlns:a16="http://schemas.microsoft.com/office/drawing/2014/main" xmlns="" id="{3B09745E-6681-47D6-9180-0942E2F5DFBE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27" grpId="0"/>
      <p:bldP spid="125" grpId="0" animBg="1"/>
      <p:bldP spid="1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261515" y="2257364"/>
            <a:ext cx="11296566" cy="4439692"/>
            <a:chOff x="184495" y="3636266"/>
            <a:chExt cx="11834900" cy="4481567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36266"/>
              <a:ext cx="2342698" cy="554894"/>
              <a:chOff x="1275608" y="6239450"/>
              <a:chExt cx="4592537" cy="1008218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369763" y="4749285"/>
                <a:ext cx="92487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364473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508D06BD-2C91-475E-BDB0-773020255764}"/>
                  </a:ext>
                </a:extLst>
              </p:cNvPr>
              <p:cNvSpPr/>
              <p:nvPr/>
            </p:nvSpPr>
            <p:spPr>
              <a:xfrm>
                <a:off x="851531" y="2889266"/>
                <a:ext cx="524446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08D06BD-2C91-475E-BDB0-773020255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1" y="2889266"/>
                <a:ext cx="5244469" cy="461665"/>
              </a:xfrm>
              <a:prstGeom prst="rect">
                <a:avLst/>
              </a:prstGeom>
              <a:blipFill>
                <a:blip r:embed="rId4"/>
                <a:stretch>
                  <a:fillRect l="-186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2D16E9DB-2CF4-4ADE-8744-3CE7D14561DC}"/>
              </a:ext>
            </a:extLst>
          </p:cNvPr>
          <p:cNvGrpSpPr/>
          <p:nvPr/>
        </p:nvGrpSpPr>
        <p:grpSpPr>
          <a:xfrm>
            <a:off x="293922" y="-48965"/>
            <a:ext cx="11839969" cy="1155599"/>
            <a:chOff x="371519" y="1626331"/>
            <a:chExt cx="23752937" cy="452363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012D7960-DA74-41BD-B01B-5F1D7C44F2C2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4280263"/>
              <a:chOff x="371519" y="1647866"/>
              <a:chExt cx="23535167" cy="4280263"/>
            </a:xfrm>
          </p:grpSpPr>
          <p:sp>
            <p:nvSpPr>
              <p:cNvPr id="65" name="Rounded Rectangle 24">
                <a:extLst>
                  <a:ext uri="{FF2B5EF4-FFF2-40B4-BE49-F238E27FC236}">
                    <a16:creationId xmlns:a16="http://schemas.microsoft.com/office/drawing/2014/main" xmlns="" id="{C5341DC8-D0AD-4834-8479-7AE29ECADF03}"/>
                  </a:ext>
                </a:extLst>
              </p:cNvPr>
              <p:cNvSpPr/>
              <p:nvPr/>
            </p:nvSpPr>
            <p:spPr bwMode="auto">
              <a:xfrm>
                <a:off x="371519" y="1720892"/>
                <a:ext cx="23535167" cy="420723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xmlns="" id="{86C26305-217F-459A-B24B-EBC0F5B96F47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67" name="Isosceles Triangle 44">
                  <a:extLst>
                    <a:ext uri="{FF2B5EF4-FFF2-40B4-BE49-F238E27FC236}">
                      <a16:creationId xmlns:a16="http://schemas.microsoft.com/office/drawing/2014/main" xmlns="" id="{F39FE082-90CA-42AF-8379-C572C9E72AB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Pentagon 27">
                  <a:extLst>
                    <a:ext uri="{FF2B5EF4-FFF2-40B4-BE49-F238E27FC236}">
                      <a16:creationId xmlns:a16="http://schemas.microsoft.com/office/drawing/2014/main" xmlns="" id="{6E422375-797F-486D-BB0B-3B700E65C625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9" name="Group 11">
                  <a:extLst>
                    <a:ext uri="{FF2B5EF4-FFF2-40B4-BE49-F238E27FC236}">
                      <a16:creationId xmlns:a16="http://schemas.microsoft.com/office/drawing/2014/main" xmlns="" id="{781C1630-31B3-4498-B0F4-629FBF696A5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2" name="Freeform 31">
                    <a:extLst>
                      <a:ext uri="{FF2B5EF4-FFF2-40B4-BE49-F238E27FC236}">
                        <a16:creationId xmlns:a16="http://schemas.microsoft.com/office/drawing/2014/main" xmlns="" id="{02FCECA6-20DF-4743-AC1C-1A114C69B12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Freeform 32">
                    <a:extLst>
                      <a:ext uri="{FF2B5EF4-FFF2-40B4-BE49-F238E27FC236}">
                        <a16:creationId xmlns:a16="http://schemas.microsoft.com/office/drawing/2014/main" xmlns="" id="{15660E12-6017-4208-877C-C27636E922F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Freeform 33">
                    <a:extLst>
                      <a:ext uri="{FF2B5EF4-FFF2-40B4-BE49-F238E27FC236}">
                        <a16:creationId xmlns:a16="http://schemas.microsoft.com/office/drawing/2014/main" xmlns="" id="{9CE553BA-8995-43C3-9141-90B41D166C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xmlns="" id="{7C84C9EC-0673-46A3-BEA4-DF5A39B546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xmlns="" id="{D540B24B-9C24-402A-8601-45DE549977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xmlns="" id="{1B27BF9F-59E6-4CB3-A99B-26429B6338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xmlns="" id="{DB01C94D-667F-42B1-891E-4968A806B1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70" name="Chevron 29">
                  <a:extLst>
                    <a:ext uri="{FF2B5EF4-FFF2-40B4-BE49-F238E27FC236}">
                      <a16:creationId xmlns:a16="http://schemas.microsoft.com/office/drawing/2014/main" xmlns="" id="{B232C50D-BD18-4691-A8E6-48C482CC94B3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TextBox 13">
                  <a:extLst>
                    <a:ext uri="{FF2B5EF4-FFF2-40B4-BE49-F238E27FC236}">
                      <a16:creationId xmlns:a16="http://schemas.microsoft.com/office/drawing/2014/main" xmlns="" id="{5489E85E-DEA5-48A2-973C-787A224547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xmlns="" id="{37B08CC6-1011-4FB7-9764-82AE32A9F8C4}"/>
                    </a:ext>
                  </a:extLst>
                </p:cNvPr>
                <p:cNvSpPr/>
                <p:nvPr/>
              </p:nvSpPr>
              <p:spPr>
                <a:xfrm>
                  <a:off x="3507259" y="1626331"/>
                  <a:ext cx="20617197" cy="410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O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 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i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j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k</m:t>
                              </m:r>
                            </m:e>
                          </m:acc>
                        </m:e>
                      </m:d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A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B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OA</m:t>
                          </m:r>
                        </m:e>
                      </m:acc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</m:e>
                      </m:acc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j</m:t>
                          </m:r>
                        </m:e>
                      </m:acc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k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OB</m:t>
                          </m:r>
                        </m:e>
                      </m:acc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</m:e>
                      </m:acc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j</m:t>
                          </m:r>
                        </m:e>
                      </m:acc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k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trung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đoạn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AB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7259" y="1626331"/>
                  <a:ext cx="20617197" cy="4102832"/>
                </a:xfrm>
                <a:prstGeom prst="rect">
                  <a:avLst/>
                </a:prstGeom>
                <a:blipFill>
                  <a:blip r:embed="rId5"/>
                  <a:stretch>
                    <a:fillRect l="-890" b="-1162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4A32E247-0664-47BA-B38C-EB1D1F66010F}"/>
              </a:ext>
            </a:extLst>
          </p:cNvPr>
          <p:cNvGrpSpPr/>
          <p:nvPr/>
        </p:nvGrpSpPr>
        <p:grpSpPr>
          <a:xfrm>
            <a:off x="92345" y="1157954"/>
            <a:ext cx="11838140" cy="1357474"/>
            <a:chOff x="247182" y="2080088"/>
            <a:chExt cx="11838140" cy="135765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26BE157E-4B54-41FD-8AF7-FC6F103AE0FB}"/>
                </a:ext>
              </a:extLst>
            </p:cNvPr>
            <p:cNvGrpSpPr/>
            <p:nvPr/>
          </p:nvGrpSpPr>
          <p:grpSpPr>
            <a:xfrm>
              <a:off x="247182" y="2080089"/>
              <a:ext cx="3090381" cy="1357650"/>
              <a:chOff x="5537206" y="1557992"/>
              <a:chExt cx="3079904" cy="126212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0CAB7FFF-FC12-48FC-8340-E3785A5DBBC3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151B18CA-43AD-4576-B8CA-089B8A23C25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xmlns="" id="{A115F59A-FD63-4D5E-9536-1128B53F4DB4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76987"/>
                    <a:ext cx="2024991" cy="9431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M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 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 −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oMath>
                    </a14:m>
                    <a:r>
                      <a: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94" name="TextBox 293">
                    <a:extLst>
                      <a:ext uri="{FF2B5EF4-FFF2-40B4-BE49-F238E27FC236}">
                        <a16:creationId xmlns:a16="http://schemas.microsoft.com/office/drawing/2014/main" id="{BE645987-4D47-4CC0-9F23-870016F11D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76987"/>
                    <a:ext cx="2024991" cy="9431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805" r="-2703" b="-125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A29029DE-D318-4FF6-88C9-EF18F0BF7051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1134438"/>
              <a:chOff x="5537206" y="1557992"/>
              <a:chExt cx="3079904" cy="105462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D4B3D1D3-4404-4633-8C97-29BB9BF5CC86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313469CC-8765-4454-991F-E53C4162111A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xmlns="" id="{E53B7141-45F8-404D-A945-659083FFCF16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755208"/>
                    <a:ext cx="2280848" cy="8574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M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 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 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1" name="TextBox 290">
                    <a:extLst>
                      <a:ext uri="{FF2B5EF4-FFF2-40B4-BE49-F238E27FC236}">
                        <a16:creationId xmlns:a16="http://schemas.microsoft.com/office/drawing/2014/main" id="{4286F5A4-90C7-4F2F-8B59-DBF129158C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5208"/>
                    <a:ext cx="2280848" cy="85740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E6944404-6CB1-425C-B7E5-8EB0032811C2}"/>
                </a:ext>
              </a:extLst>
            </p:cNvPr>
            <p:cNvGrpSpPr/>
            <p:nvPr/>
          </p:nvGrpSpPr>
          <p:grpSpPr>
            <a:xfrm>
              <a:off x="6079021" y="2080088"/>
              <a:ext cx="3131633" cy="1116501"/>
              <a:chOff x="5537206" y="1557992"/>
              <a:chExt cx="3121016" cy="1037945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D1428114-A31E-4A76-B642-0D670A61F1DC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6FD5EB5B-C703-40D0-9F05-1C54CD162E01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xmlns="" id="{8A219351-6E34-420A-B067-058B6B31B5D9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M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 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 −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oMath>
                    </a14:m>
                    <a:r>
                      <a: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7929940C-7F7C-45EB-8588-10998F4D84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74" t="-11842" b="-27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F81C5811-CCD2-4553-9651-53D1F06A64F4}"/>
                </a:ext>
              </a:extLst>
            </p:cNvPr>
            <p:cNvGrpSpPr/>
            <p:nvPr/>
          </p:nvGrpSpPr>
          <p:grpSpPr>
            <a:xfrm>
              <a:off x="8994941" y="2080089"/>
              <a:ext cx="3090381" cy="1116503"/>
              <a:chOff x="5537206" y="1557992"/>
              <a:chExt cx="3079904" cy="1037945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1BA3B18A-2283-4C02-A345-588F90A1AAE8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76B51D06-C8C6-4B22-9CDE-1A617F8948A5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xmlns="" id="{C94F2B55-77CF-47A5-ACDF-FA4C6822AA67}"/>
                      </a:ext>
                    </a:extLst>
                  </p:cNvPr>
                  <p:cNvSpPr txBox="1"/>
                  <p:nvPr/>
                </p:nvSpPr>
                <p:spPr>
                  <a:xfrm>
                    <a:off x="6040388" y="1677803"/>
                    <a:ext cx="2493487" cy="8574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M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 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 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5" name="TextBox 284">
                    <a:extLst>
                      <a:ext uri="{FF2B5EF4-FFF2-40B4-BE49-F238E27FC236}">
                        <a16:creationId xmlns:a16="http://schemas.microsoft.com/office/drawing/2014/main" id="{83A009FD-735C-4448-B11B-3C72C8B3CA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0388" y="1677803"/>
                    <a:ext cx="2493487" cy="85740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A420F05B-F609-4A2C-B3BE-41509F197FF9}"/>
              </a:ext>
            </a:extLst>
          </p:cNvPr>
          <p:cNvSpPr/>
          <p:nvPr/>
        </p:nvSpPr>
        <p:spPr>
          <a:xfrm>
            <a:off x="3008264" y="1438382"/>
            <a:ext cx="546116" cy="504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DFD0F058-527C-45AC-9EE9-8C13EF6E04DC}"/>
                  </a:ext>
                </a:extLst>
              </p:cNvPr>
              <p:cNvSpPr/>
              <p:nvPr/>
            </p:nvSpPr>
            <p:spPr>
              <a:xfrm>
                <a:off x="723304" y="3868051"/>
                <a:ext cx="2279598" cy="2299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FD0F058-527C-45AC-9EE9-8C13EF6E0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04" y="3868051"/>
                <a:ext cx="2279598" cy="22993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8BEDCE5D-BDA0-41DC-8109-3B35E1DA8E3D}"/>
                  </a:ext>
                </a:extLst>
              </p:cNvPr>
              <p:cNvSpPr/>
              <p:nvPr/>
            </p:nvSpPr>
            <p:spPr>
              <a:xfrm>
                <a:off x="3002902" y="3866219"/>
                <a:ext cx="2581668" cy="2370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BEDCE5D-BDA0-41DC-8109-3B35E1DA8E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902" y="3866219"/>
                <a:ext cx="2581668" cy="2370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8C6D683E-B86F-44BE-8A7F-CF2118F76105}"/>
                  </a:ext>
                </a:extLst>
              </p:cNvPr>
              <p:cNvSpPr/>
              <p:nvPr/>
            </p:nvSpPr>
            <p:spPr>
              <a:xfrm>
                <a:off x="5589076" y="4213935"/>
                <a:ext cx="2036711" cy="1757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C6D683E-B86F-44BE-8A7F-CF2118F76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076" y="4213935"/>
                <a:ext cx="2036711" cy="17571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xmlns="" id="{6CDFE33C-03ED-4556-8E34-9A8E96DBD1C6}"/>
                  </a:ext>
                </a:extLst>
              </p:cNvPr>
              <p:cNvSpPr txBox="1"/>
              <p:nvPr/>
            </p:nvSpPr>
            <p:spPr>
              <a:xfrm>
                <a:off x="7451180" y="4671850"/>
                <a:ext cx="2777847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 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 −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CDFE33C-03ED-4556-8E34-9A8E96DBD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180" y="4671850"/>
                <a:ext cx="2777847" cy="9221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16517F8D-A106-431C-9462-C42AB3A8ACE9}"/>
                  </a:ext>
                </a:extLst>
              </p:cNvPr>
              <p:cNvSpPr/>
              <p:nvPr/>
            </p:nvSpPr>
            <p:spPr>
              <a:xfrm>
                <a:off x="851531" y="3347181"/>
                <a:ext cx="70861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nên: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16517F8D-A106-431C-9462-C42AB3A8A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1" y="3347181"/>
                <a:ext cx="7086121" cy="461665"/>
              </a:xfrm>
              <a:prstGeom prst="rect">
                <a:avLst/>
              </a:prstGeom>
              <a:blipFill>
                <a:blip r:embed="rId14"/>
                <a:stretch>
                  <a:fillRect l="-258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Left Arrow 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5196173-7E1D-467E-AAA3-7FACB9D9BC31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28" grpId="0" animBg="1"/>
      <p:bldP spid="129" grpId="0"/>
      <p:bldP spid="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xmlns="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xmlns="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xmlns="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B.Ví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AutoShape 40">
            <a:hlinkClick r:id="rId5" action="ppaction://hlinksldjump"/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872238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AutoShape 42">
            <a:hlinkClick r:id="rId6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394281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AutoShape 51">
            <a:hlinkClick r:id="rId7" action="ppaction://hlinksldjump"/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59348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AutoShape 42">
            <a:hlinkClick r:id="rId8" action="ppaction://hlinksldjump"/>
            <a:extLst>
              <a:ext uri="{FF2B5EF4-FFF2-40B4-BE49-F238E27FC236}">
                <a16:creationId xmlns:a16="http://schemas.microsoft.com/office/drawing/2014/main" xmlns="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175917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xmlns="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xmlns="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xmlns="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xmlns="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xmlns="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xmlns="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xmlns="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xmlns="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xmlns="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xmlns="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xmlns="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xmlns="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5" name="AutoShape 42">
            <a:hlinkClick r:id="rId9" action="ppaction://hlinksldjump"/>
            <a:extLst>
              <a:ext uri="{FF2B5EF4-FFF2-40B4-BE49-F238E27FC236}">
                <a16:creationId xmlns:a16="http://schemas.microsoft.com/office/drawing/2014/main" xmlns="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5975787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xmlns="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xmlns="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0367" y="291252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CĐ_ HỆ TỌA ĐỘ TRONG KHÔNG GIAN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261515" y="2257364"/>
            <a:ext cx="11296566" cy="3293985"/>
            <a:chOff x="184495" y="3636266"/>
            <a:chExt cx="11834900" cy="3325054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36266"/>
              <a:ext cx="2342698" cy="554894"/>
              <a:chOff x="1275608" y="6239450"/>
              <a:chExt cx="4592537" cy="1008218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369763" y="4749285"/>
                <a:ext cx="92487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364473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508D06BD-2C91-475E-BDB0-773020255764}"/>
                  </a:ext>
                </a:extLst>
              </p:cNvPr>
              <p:cNvSpPr/>
              <p:nvPr/>
            </p:nvSpPr>
            <p:spPr>
              <a:xfrm>
                <a:off x="1473657" y="3003091"/>
                <a:ext cx="524446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6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08D06BD-2C91-475E-BDB0-773020255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657" y="3003091"/>
                <a:ext cx="5244469" cy="461665"/>
              </a:xfrm>
              <a:prstGeom prst="rect">
                <a:avLst/>
              </a:prstGeom>
              <a:blipFill>
                <a:blip r:embed="rId4"/>
                <a:stretch>
                  <a:fillRect l="-1860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xmlns="" id="{6CDFE33C-03ED-4556-8E34-9A8E96DBD1C6}"/>
                  </a:ext>
                </a:extLst>
              </p:cNvPr>
              <p:cNvSpPr txBox="1"/>
              <p:nvPr/>
            </p:nvSpPr>
            <p:spPr>
              <a:xfrm>
                <a:off x="619819" y="4084378"/>
                <a:ext cx="828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u</m:t>
                          </m:r>
                        </m:e>
                      </m:acc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v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−2−6;6−15;−4+3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−8;−9;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CDFE33C-03ED-4556-8E34-9A8E96DBD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" y="4084378"/>
                <a:ext cx="8280761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FAB69560-7600-477D-82E9-38865A2C896D}"/>
              </a:ext>
            </a:extLst>
          </p:cNvPr>
          <p:cNvGrpSpPr/>
          <p:nvPr/>
        </p:nvGrpSpPr>
        <p:grpSpPr>
          <a:xfrm>
            <a:off x="192129" y="-14402"/>
            <a:ext cx="11807741" cy="1008496"/>
            <a:chOff x="534987" y="1563795"/>
            <a:chExt cx="23917669" cy="3947794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9CC847EF-5526-4443-BBFA-FB1636DCFB49}"/>
                </a:ext>
              </a:extLst>
            </p:cNvPr>
            <p:cNvGrpSpPr/>
            <p:nvPr/>
          </p:nvGrpSpPr>
          <p:grpSpPr>
            <a:xfrm>
              <a:off x="534987" y="1869705"/>
              <a:ext cx="23917669" cy="3641884"/>
              <a:chOff x="534987" y="1647866"/>
              <a:chExt cx="23917669" cy="3641884"/>
            </a:xfrm>
          </p:grpSpPr>
          <p:sp>
            <p:nvSpPr>
              <p:cNvPr id="55" name="Rounded Rectangle 24">
                <a:extLst>
                  <a:ext uri="{FF2B5EF4-FFF2-40B4-BE49-F238E27FC236}">
                    <a16:creationId xmlns:a16="http://schemas.microsoft.com/office/drawing/2014/main" xmlns="" id="{935ADD2C-C047-4B4E-9781-69121E8AA221}"/>
                  </a:ext>
                </a:extLst>
              </p:cNvPr>
              <p:cNvSpPr/>
              <p:nvPr/>
            </p:nvSpPr>
            <p:spPr bwMode="auto">
              <a:xfrm>
                <a:off x="569104" y="1720892"/>
                <a:ext cx="23883552" cy="356885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3B3F876B-CC74-4102-970B-1A1180949E43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94863" cy="2397228"/>
                <a:chOff x="534987" y="1647866"/>
                <a:chExt cx="3594863" cy="2397228"/>
              </a:xfrm>
            </p:grpSpPr>
            <p:sp>
              <p:nvSpPr>
                <p:cNvPr id="57" name="Isosceles Triangle 44">
                  <a:extLst>
                    <a:ext uri="{FF2B5EF4-FFF2-40B4-BE49-F238E27FC236}">
                      <a16:creationId xmlns:a16="http://schemas.microsoft.com/office/drawing/2014/main" xmlns="" id="{4BA45C6A-5270-41EF-B8C8-6F7D95B2CEB0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Pentagon 27">
                  <a:extLst>
                    <a:ext uri="{FF2B5EF4-FFF2-40B4-BE49-F238E27FC236}">
                      <a16:creationId xmlns:a16="http://schemas.microsoft.com/office/drawing/2014/main" xmlns="" id="{399B5DE7-0629-4B77-BAB3-35569587D22D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483867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9" name="Group 11">
                  <a:extLst>
                    <a:ext uri="{FF2B5EF4-FFF2-40B4-BE49-F238E27FC236}">
                      <a16:creationId xmlns:a16="http://schemas.microsoft.com/office/drawing/2014/main" xmlns="" id="{D9BB16EB-AF40-4B75-AA21-2A74D2A1EF78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2" name="Freeform 31">
                    <a:extLst>
                      <a:ext uri="{FF2B5EF4-FFF2-40B4-BE49-F238E27FC236}">
                        <a16:creationId xmlns:a16="http://schemas.microsoft.com/office/drawing/2014/main" xmlns="" id="{BB2B1B4C-B23F-4C28-9B88-259E17824BB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7" name="Freeform 32">
                    <a:extLst>
                      <a:ext uri="{FF2B5EF4-FFF2-40B4-BE49-F238E27FC236}">
                        <a16:creationId xmlns:a16="http://schemas.microsoft.com/office/drawing/2014/main" xmlns="" id="{EFAACB8C-B700-4A96-8ACC-705123FEFBA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8" name="Freeform 33">
                    <a:extLst>
                      <a:ext uri="{FF2B5EF4-FFF2-40B4-BE49-F238E27FC236}">
                        <a16:creationId xmlns:a16="http://schemas.microsoft.com/office/drawing/2014/main" xmlns="" id="{1EC98DC2-81C0-4C8A-8758-E4D9E68282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xmlns="" id="{7D757AF6-21DF-4C3E-A9DC-0F8C8F695E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xmlns="" id="{D5148D2E-2E38-4E9E-B57A-374C066FFD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xmlns="" id="{0795185A-9E2A-449B-896D-FDD08C4C91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xmlns="" id="{C24AA7A3-D95A-4868-8082-3496897D12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0" name="Chevron 29">
                  <a:extLst>
                    <a:ext uri="{FF2B5EF4-FFF2-40B4-BE49-F238E27FC236}">
                      <a16:creationId xmlns:a16="http://schemas.microsoft.com/office/drawing/2014/main" xmlns="" id="{A2BA1D2D-523E-4D6E-8BB6-A6BBEF57E1E3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TextBox 13">
                  <a:extLst>
                    <a:ext uri="{FF2B5EF4-FFF2-40B4-BE49-F238E27FC236}">
                      <a16:creationId xmlns:a16="http://schemas.microsoft.com/office/drawing/2014/main" xmlns="" id="{BDBE8EC3-CC14-434E-8BB2-574F80CB02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8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xmlns="" id="{448A6860-1461-4C8C-B9E8-D75AE704413E}"/>
                    </a:ext>
                  </a:extLst>
                </p:cNvPr>
                <p:cNvSpPr/>
                <p:nvPr/>
              </p:nvSpPr>
              <p:spPr>
                <a:xfrm>
                  <a:off x="4018855" y="1563795"/>
                  <a:ext cx="19965900" cy="3546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Oxyz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véc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tơ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u</m:t>
                          </m:r>
                        </m:e>
                      </m:acc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−1;3;−2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v</m:t>
                          </m:r>
                        </m:e>
                      </m:acc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2;5;−1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véc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tơ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u</m:t>
                          </m:r>
                        </m:e>
                      </m:acc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v</m:t>
                          </m:r>
                        </m:e>
                      </m:acc>
                    </m:oMath>
                  </a14:m>
                  <a:endPara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047A004-8249-412B-A164-EF9639C24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855" y="1563795"/>
                  <a:ext cx="19965900" cy="3546613"/>
                </a:xfrm>
                <a:prstGeom prst="rect">
                  <a:avLst/>
                </a:prstGeom>
                <a:blipFill>
                  <a:blip r:embed="rId8"/>
                  <a:stretch>
                    <a:fillRect l="-928" t="-4027" r="-1237" b="-134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A98DD7FD-38FD-40F5-9D8E-CF5AE3BD7E32}"/>
              </a:ext>
            </a:extLst>
          </p:cNvPr>
          <p:cNvGrpSpPr/>
          <p:nvPr/>
        </p:nvGrpSpPr>
        <p:grpSpPr>
          <a:xfrm>
            <a:off x="7469" y="979885"/>
            <a:ext cx="11838140" cy="1116358"/>
            <a:chOff x="247182" y="2080088"/>
            <a:chExt cx="11838140" cy="1116504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D61EB314-9D7F-4BD4-8BA9-C615BEAB6758}"/>
                </a:ext>
              </a:extLst>
            </p:cNvPr>
            <p:cNvGrpSpPr/>
            <p:nvPr/>
          </p:nvGrpSpPr>
          <p:grpSpPr>
            <a:xfrm>
              <a:off x="247182" y="2080089"/>
              <a:ext cx="3090381" cy="1116501"/>
              <a:chOff x="5537206" y="1557992"/>
              <a:chExt cx="3079904" cy="1037945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3A79CFAC-8CE4-4EB5-8849-886FE5A992D8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0B4D3722-6C68-4FEA-B1D7-957914747ABD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xmlns="" id="{8FC9E12B-CF20-4F94-B9D0-AA22F7590E09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61805"/>
                    <a:ext cx="227106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−8;9;−1</m:t>
                              </m:r>
                            </m:e>
                          </m:d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8DE6BDF9-AF8A-4DF9-AA0D-7AF315F711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61805"/>
                    <a:ext cx="2271067" cy="42923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8BAC098F-CFB5-426C-B59D-E3D8FA4E3608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1116501"/>
              <a:chOff x="5537206" y="1557992"/>
              <a:chExt cx="3079904" cy="1037945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34D4D7A4-073C-446F-A187-BDFEA139BF3A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xmlns="" id="{800192BC-AAA9-4D12-A22B-384BFC61337A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xmlns="" id="{F3C25E04-0C5E-4F7D-B361-23D55F89DB24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785572"/>
                    <a:ext cx="2280848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−8;−9;1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ED918194-CCC8-463D-BD27-3E3BC3576B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85572"/>
                    <a:ext cx="2280848" cy="42923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54A9BFAA-C9D1-49B4-B6C3-4D07DB7C5171}"/>
                </a:ext>
              </a:extLst>
            </p:cNvPr>
            <p:cNvGrpSpPr/>
            <p:nvPr/>
          </p:nvGrpSpPr>
          <p:grpSpPr>
            <a:xfrm>
              <a:off x="6079021" y="2080088"/>
              <a:ext cx="3131633" cy="1116501"/>
              <a:chOff x="5537206" y="1557992"/>
              <a:chExt cx="3121016" cy="1037945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24C2124-38A1-400E-9CBC-1CDDC7E4B6F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9486A2CA-CD43-48B1-9FCA-412E52A0DA68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xmlns="" id="{55F8EFEE-BC0D-49D4-99C5-C0368F570EF1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8;−9;−1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7CF0FB80-CCC8-49A1-90DE-0825CC959A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49CA9170-4FA5-4266-9299-6B60828945D9}"/>
                </a:ext>
              </a:extLst>
            </p:cNvPr>
            <p:cNvGrpSpPr/>
            <p:nvPr/>
          </p:nvGrpSpPr>
          <p:grpSpPr>
            <a:xfrm>
              <a:off x="8994941" y="2080089"/>
              <a:ext cx="3090381" cy="1116503"/>
              <a:chOff x="5537206" y="1557992"/>
              <a:chExt cx="3079904" cy="1037945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EFAE66D0-D775-4AC0-B327-A8218C81E24C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E8ABA54F-AF66-432D-9B70-61E363BBD621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xmlns="" id="{0C97DA4E-D41A-4D15-B71A-981EFCC2F40A}"/>
                      </a:ext>
                    </a:extLst>
                  </p:cNvPr>
                  <p:cNvSpPr txBox="1"/>
                  <p:nvPr/>
                </p:nvSpPr>
                <p:spPr>
                  <a:xfrm>
                    <a:off x="6040388" y="1844805"/>
                    <a:ext cx="249348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−8;−9;−1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65F0F6DD-9564-4037-BAE5-A279B64F60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0388" y="1844805"/>
                    <a:ext cx="2493487" cy="42923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63A8D530-4EF9-4B44-85F0-C206C80AA319}"/>
              </a:ext>
            </a:extLst>
          </p:cNvPr>
          <p:cNvSpPr/>
          <p:nvPr/>
        </p:nvSpPr>
        <p:spPr>
          <a:xfrm>
            <a:off x="8755228" y="1276612"/>
            <a:ext cx="546116" cy="5073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D20C4490-E18D-40FB-90E4-E903BD853312}"/>
                  </a:ext>
                </a:extLst>
              </p:cNvPr>
              <p:cNvSpPr/>
              <p:nvPr/>
            </p:nvSpPr>
            <p:spPr>
              <a:xfrm>
                <a:off x="2416689" y="3533178"/>
                <a:ext cx="524446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v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6;15;−3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D20C4490-E18D-40FB-90E4-E903BD853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689" y="3533178"/>
                <a:ext cx="5244469" cy="461665"/>
              </a:xfrm>
              <a:prstGeom prst="rect">
                <a:avLst/>
              </a:prstGeom>
              <a:blipFill>
                <a:blip r:embed="rId13"/>
                <a:stretch>
                  <a:fillRect l="-232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Arrow 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1F1DB7C2-ACF4-45E8-90EB-53C6A34B356E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32" grpId="0"/>
      <p:bldP spid="135" grpId="0" animBg="1"/>
      <p:bldP spid="1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370989" y="2167309"/>
            <a:ext cx="11296566" cy="4429105"/>
            <a:chOff x="184495" y="3636268"/>
            <a:chExt cx="11834900" cy="3325052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36268"/>
              <a:ext cx="2342699" cy="501926"/>
              <a:chOff x="1275608" y="6239450"/>
              <a:chExt cx="4592538" cy="911977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64043" y="4655005"/>
                <a:ext cx="73631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364473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897943A1-41E0-4F08-B187-C6AE63528890}"/>
              </a:ext>
            </a:extLst>
          </p:cNvPr>
          <p:cNvGrpSpPr/>
          <p:nvPr/>
        </p:nvGrpSpPr>
        <p:grpSpPr>
          <a:xfrm>
            <a:off x="384259" y="-20375"/>
            <a:ext cx="11807741" cy="1008496"/>
            <a:chOff x="534987" y="1563795"/>
            <a:chExt cx="23917669" cy="394779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7D925FB8-F4C1-4356-9568-C39B0BE7DA59}"/>
                </a:ext>
              </a:extLst>
            </p:cNvPr>
            <p:cNvGrpSpPr/>
            <p:nvPr/>
          </p:nvGrpSpPr>
          <p:grpSpPr>
            <a:xfrm>
              <a:off x="534987" y="1869705"/>
              <a:ext cx="23917669" cy="3641884"/>
              <a:chOff x="534987" y="1647866"/>
              <a:chExt cx="23917669" cy="3641884"/>
            </a:xfrm>
          </p:grpSpPr>
          <p:sp>
            <p:nvSpPr>
              <p:cNvPr id="63" name="Rounded Rectangle 24">
                <a:extLst>
                  <a:ext uri="{FF2B5EF4-FFF2-40B4-BE49-F238E27FC236}">
                    <a16:creationId xmlns:a16="http://schemas.microsoft.com/office/drawing/2014/main" xmlns="" id="{00FEE05E-F760-43C3-8C99-C9A7E16AA409}"/>
                  </a:ext>
                </a:extLst>
              </p:cNvPr>
              <p:cNvSpPr/>
              <p:nvPr/>
            </p:nvSpPr>
            <p:spPr bwMode="auto">
              <a:xfrm>
                <a:off x="569104" y="1720892"/>
                <a:ext cx="23883552" cy="356885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20E6D89B-2810-43FB-8382-61643BEC7C4E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94863" cy="2397228"/>
                <a:chOff x="534987" y="1647866"/>
                <a:chExt cx="3594863" cy="2397228"/>
              </a:xfrm>
            </p:grpSpPr>
            <p:sp>
              <p:nvSpPr>
                <p:cNvPr id="65" name="Isosceles Triangle 44">
                  <a:extLst>
                    <a:ext uri="{FF2B5EF4-FFF2-40B4-BE49-F238E27FC236}">
                      <a16:creationId xmlns:a16="http://schemas.microsoft.com/office/drawing/2014/main" xmlns="" id="{3E246A45-3056-4BDE-B61E-EC94A317D13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Pentagon 27">
                  <a:extLst>
                    <a:ext uri="{FF2B5EF4-FFF2-40B4-BE49-F238E27FC236}">
                      <a16:creationId xmlns:a16="http://schemas.microsoft.com/office/drawing/2014/main" xmlns="" id="{F8A313E6-0699-40A5-A1EF-92E77216C39D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483867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7" name="Group 11">
                  <a:extLst>
                    <a:ext uri="{FF2B5EF4-FFF2-40B4-BE49-F238E27FC236}">
                      <a16:creationId xmlns:a16="http://schemas.microsoft.com/office/drawing/2014/main" xmlns="" id="{5A3E66F0-ED13-402A-B94E-249EEFD2D942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0" name="Freeform 31">
                    <a:extLst>
                      <a:ext uri="{FF2B5EF4-FFF2-40B4-BE49-F238E27FC236}">
                        <a16:creationId xmlns:a16="http://schemas.microsoft.com/office/drawing/2014/main" xmlns="" id="{A552AB53-E247-490E-AEAF-3EECA46B85C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1" name="Freeform 32">
                    <a:extLst>
                      <a:ext uri="{FF2B5EF4-FFF2-40B4-BE49-F238E27FC236}">
                        <a16:creationId xmlns:a16="http://schemas.microsoft.com/office/drawing/2014/main" xmlns="" id="{E979340A-A40C-4C0F-89DB-B734F463174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2" name="Freeform 33">
                    <a:extLst>
                      <a:ext uri="{FF2B5EF4-FFF2-40B4-BE49-F238E27FC236}">
                        <a16:creationId xmlns:a16="http://schemas.microsoft.com/office/drawing/2014/main" xmlns="" id="{FB2FFC86-E291-4332-8AA6-D49828FC7A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xmlns="" id="{B02698A6-0CDD-43EF-8FB3-C03AA99F1E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xmlns="" id="{7608C811-9456-486E-892C-B2859F6C95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xmlns="" id="{736E41E3-D559-4EBE-A128-96BD038E5F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xmlns="" id="{C8C9D89D-D09A-48F9-AC34-3C341C807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8" name="Chevron 29">
                  <a:extLst>
                    <a:ext uri="{FF2B5EF4-FFF2-40B4-BE49-F238E27FC236}">
                      <a16:creationId xmlns:a16="http://schemas.microsoft.com/office/drawing/2014/main" xmlns="" id="{E5B2E22F-5750-4E2C-9BA3-C8ABE42F6D33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TextBox 13">
                  <a:extLst>
                    <a:ext uri="{FF2B5EF4-FFF2-40B4-BE49-F238E27FC236}">
                      <a16:creationId xmlns:a16="http://schemas.microsoft.com/office/drawing/2014/main" xmlns="" id="{9DF69E52-DC14-484F-8E01-C1CF41C9DB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id="{D19EE445-F72F-471E-BC03-FFAB0C492A4E}"/>
                    </a:ext>
                  </a:extLst>
                </p:cNvPr>
                <p:cNvSpPr/>
                <p:nvPr/>
              </p:nvSpPr>
              <p:spPr>
                <a:xfrm>
                  <a:off x="4018855" y="1563795"/>
                  <a:ext cx="19965900" cy="3546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Oxyz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2;−1;−3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xứng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Oy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C2E39370-EF92-477C-86D5-684D120BAA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855" y="1563795"/>
                  <a:ext cx="19965900" cy="3546613"/>
                </a:xfrm>
                <a:prstGeom prst="rect">
                  <a:avLst/>
                </a:prstGeom>
                <a:blipFill>
                  <a:blip r:embed="rId13"/>
                  <a:stretch>
                    <a:fillRect l="-928" t="-4027" b="-134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BE40D5E-A3AF-4662-B278-C2907A314AF8}"/>
              </a:ext>
            </a:extLst>
          </p:cNvPr>
          <p:cNvGrpSpPr/>
          <p:nvPr/>
        </p:nvGrpSpPr>
        <p:grpSpPr>
          <a:xfrm>
            <a:off x="122866" y="1022619"/>
            <a:ext cx="11838140" cy="1116358"/>
            <a:chOff x="247182" y="2080088"/>
            <a:chExt cx="11838140" cy="1116504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846AF593-2406-46E4-BF17-A8120FCA9B1C}"/>
                </a:ext>
              </a:extLst>
            </p:cNvPr>
            <p:cNvGrpSpPr/>
            <p:nvPr/>
          </p:nvGrpSpPr>
          <p:grpSpPr>
            <a:xfrm>
              <a:off x="247182" y="2080089"/>
              <a:ext cx="3090381" cy="1116501"/>
              <a:chOff x="5537206" y="1557992"/>
              <a:chExt cx="3079904" cy="1037945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39BA4C7E-905B-41EC-A94A-952A4100661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0E95948D-A5A0-475A-AF0E-09F32ABAF12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xmlns="" id="{AFF11468-A284-4E6C-989F-E3E5679282E8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61805"/>
                    <a:ext cx="227106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𝐌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vi-VN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;−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;−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A20BEE09-8491-4F54-89CE-40F1DD91B3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61805"/>
                    <a:ext cx="2271067" cy="42923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802" r="-802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9A2CED00-E5C9-47FB-900E-8F8E4351D273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1116501"/>
              <a:chOff x="5537206" y="1557992"/>
              <a:chExt cx="3079904" cy="1037945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AC2F554A-72BE-4FE3-AE25-E4753FB70FA6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A70FF6CC-F2F4-4068-8F0D-6540780644EC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xmlns="" id="{4536E8B1-39C4-4E2C-A0D0-BD27AF55E668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41320"/>
                    <a:ext cx="2280848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𝐌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vi-VN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;−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3" name="TextBox 172">
                    <a:extLst>
                      <a:ext uri="{FF2B5EF4-FFF2-40B4-BE49-F238E27FC236}">
                        <a16:creationId xmlns:a16="http://schemas.microsoft.com/office/drawing/2014/main" id="{A44ABC87-DA38-452B-9B0A-F10CAA81A7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41320"/>
                    <a:ext cx="2280848" cy="42923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800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4FA2B706-8B5B-49AA-9B12-7593028C77B9}"/>
                </a:ext>
              </a:extLst>
            </p:cNvPr>
            <p:cNvGrpSpPr/>
            <p:nvPr/>
          </p:nvGrpSpPr>
          <p:grpSpPr>
            <a:xfrm>
              <a:off x="6079021" y="2080088"/>
              <a:ext cx="3131633" cy="1116501"/>
              <a:chOff x="5537206" y="1557992"/>
              <a:chExt cx="3121016" cy="1037945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B5A548E3-0FEA-41D9-8FD3-6C93DBE2D6BB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825425F6-689D-4F4E-817C-9A8DB3EE719D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xmlns="" id="{0B2A60AF-2C14-4F1D-890C-8B0B774C11DD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𝐌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vi-VN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;−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0" name="TextBox 169">
                    <a:extLst>
                      <a:ext uri="{FF2B5EF4-FFF2-40B4-BE49-F238E27FC236}">
                        <a16:creationId xmlns:a16="http://schemas.microsoft.com/office/drawing/2014/main" id="{2516D3BC-C1EF-4D1B-A06E-DDD22CB9F5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474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4F210AFA-9DEF-4916-902D-78CD9F08BF6F}"/>
                </a:ext>
              </a:extLst>
            </p:cNvPr>
            <p:cNvGrpSpPr/>
            <p:nvPr/>
          </p:nvGrpSpPr>
          <p:grpSpPr>
            <a:xfrm>
              <a:off x="8994941" y="2080089"/>
              <a:ext cx="3090381" cy="1116503"/>
              <a:chOff x="5537206" y="1557992"/>
              <a:chExt cx="3079904" cy="103794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B21E0BF2-99A6-4627-B234-A2CABF25B1A3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728F523B-C974-4CEB-AD64-7E39F57D9452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xmlns="" id="{89C29249-89D4-4966-9CA5-93DABA2ABC0A}"/>
                      </a:ext>
                    </a:extLst>
                  </p:cNvPr>
                  <p:cNvSpPr txBox="1"/>
                  <p:nvPr/>
                </p:nvSpPr>
                <p:spPr>
                  <a:xfrm>
                    <a:off x="6040388" y="1844805"/>
                    <a:ext cx="249348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𝐌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vi-VN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;−</m:t>
                              </m:r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7" name="TextBox 166">
                    <a:extLst>
                      <a:ext uri="{FF2B5EF4-FFF2-40B4-BE49-F238E27FC236}">
                        <a16:creationId xmlns:a16="http://schemas.microsoft.com/office/drawing/2014/main" id="{657AAA33-D68E-4F89-9CB8-CAA49DBC7B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0388" y="1844805"/>
                    <a:ext cx="2493487" cy="42923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732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35DFA22B-359A-4A2E-9DBF-1D72EA900419}"/>
              </a:ext>
            </a:extLst>
          </p:cNvPr>
          <p:cNvSpPr/>
          <p:nvPr/>
        </p:nvSpPr>
        <p:spPr>
          <a:xfrm>
            <a:off x="3026589" y="1300249"/>
            <a:ext cx="546116" cy="5073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D16EC7DE-DB16-40D9-99F6-3B2E3EF2A821}"/>
                  </a:ext>
                </a:extLst>
              </p:cNvPr>
              <p:cNvSpPr/>
              <p:nvPr/>
            </p:nvSpPr>
            <p:spPr>
              <a:xfrm>
                <a:off x="700245" y="2940690"/>
                <a:ext cx="82373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điểm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2;−1;−3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trục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Oy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0;−1;0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16EC7DE-DB16-40D9-99F6-3B2E3EF2A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45" y="2940690"/>
                <a:ext cx="8237320" cy="461665"/>
              </a:xfrm>
              <a:prstGeom prst="rect">
                <a:avLst/>
              </a:prstGeom>
              <a:blipFill>
                <a:blip r:embed="rId18"/>
                <a:stretch>
                  <a:fillRect l="-1184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7F2B7C56-FF7C-4AD5-B289-CE4CCC448160}"/>
                  </a:ext>
                </a:extLst>
              </p:cNvPr>
              <p:cNvSpPr/>
              <p:nvPr/>
            </p:nvSpPr>
            <p:spPr>
              <a:xfrm>
                <a:off x="712271" y="3390641"/>
                <a:ext cx="10712469" cy="861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iểm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Oy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I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F2B7C56-FF7C-4AD5-B289-CE4CCC448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71" y="3390641"/>
                <a:ext cx="10712469" cy="861711"/>
              </a:xfrm>
              <a:prstGeom prst="rect">
                <a:avLst/>
              </a:prstGeom>
              <a:blipFill>
                <a:blip r:embed="rId19"/>
                <a:stretch>
                  <a:fillRect l="-911" t="-6338" b="-10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512EB915-C1A4-47A2-988D-FBD667FFC774}"/>
                  </a:ext>
                </a:extLst>
              </p:cNvPr>
              <p:cNvSpPr/>
              <p:nvPr/>
            </p:nvSpPr>
            <p:spPr>
              <a:xfrm>
                <a:off x="1503281" y="4334709"/>
                <a:ext cx="2625013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=2.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512EB915-C1A4-47A2-988D-FBD667FFC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281" y="4334709"/>
                <a:ext cx="2625013" cy="127143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45D48E45-99DA-442C-931B-CA89898BA2EC}"/>
                  </a:ext>
                </a:extLst>
              </p:cNvPr>
              <p:cNvSpPr/>
              <p:nvPr/>
            </p:nvSpPr>
            <p:spPr>
              <a:xfrm>
                <a:off x="3878572" y="4199168"/>
                <a:ext cx="3205941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=2.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=2.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=2.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0+3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5D48E45-99DA-442C-931B-CA89898BA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572" y="4199168"/>
                <a:ext cx="3205941" cy="1459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8D89EB48-177F-425E-87D3-57DA45430E46}"/>
                  </a:ext>
                </a:extLst>
              </p:cNvPr>
              <p:cNvSpPr/>
              <p:nvPr/>
            </p:nvSpPr>
            <p:spPr>
              <a:xfrm>
                <a:off x="7032595" y="4243729"/>
                <a:ext cx="2130775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D89EB48-177F-425E-87D3-57DA45430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595" y="4243729"/>
                <a:ext cx="2130775" cy="1459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8213D894-124B-4036-85F8-8BBE7E5BF694}"/>
                  </a:ext>
                </a:extLst>
              </p:cNvPr>
              <p:cNvSpPr txBox="1"/>
              <p:nvPr/>
            </p:nvSpPr>
            <p:spPr>
              <a:xfrm>
                <a:off x="8937565" y="4758387"/>
                <a:ext cx="27778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′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−2;−1;3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213D894-124B-4036-85F8-8BBE7E5BF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565" y="4758387"/>
                <a:ext cx="2777847" cy="461665"/>
              </a:xfrm>
              <a:prstGeom prst="rect">
                <a:avLst/>
              </a:prstGeom>
              <a:blipFill>
                <a:blip r:embed="rId2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EAFCD7D-1487-4775-A471-CDAF60850FFF}"/>
              </a:ext>
            </a:extLst>
          </p:cNvPr>
          <p:cNvSpPr/>
          <p:nvPr/>
        </p:nvSpPr>
        <p:spPr>
          <a:xfrm>
            <a:off x="699278" y="4744446"/>
            <a:ext cx="1102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53" name="Left Arrow 2">
            <a:hlinkClick r:id="rId24" action="ppaction://hlinksldjump"/>
            <a:extLst>
              <a:ext uri="{FF2B5EF4-FFF2-40B4-BE49-F238E27FC236}">
                <a16:creationId xmlns:a16="http://schemas.microsoft.com/office/drawing/2014/main" xmlns="" id="{A6433FB8-F566-4826-91D3-E1451780EB5B}"/>
              </a:ext>
            </a:extLst>
          </p:cNvPr>
          <p:cNvSpPr/>
          <p:nvPr/>
        </p:nvSpPr>
        <p:spPr>
          <a:xfrm>
            <a:off x="11610788" y="6326308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5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128" grpId="0"/>
      <p:bldP spid="129" grpId="0"/>
      <p:bldP spid="130" grpId="0"/>
      <p:bldP spid="131" grpId="0"/>
      <p:bldP spid="13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305796" y="1979968"/>
            <a:ext cx="11296566" cy="2084757"/>
            <a:chOff x="184495" y="3682141"/>
            <a:chExt cx="11834900" cy="3279179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41"/>
              <a:ext cx="2342700" cy="726166"/>
              <a:chOff x="1275608" y="6322794"/>
              <a:chExt cx="4592539" cy="1319410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72496" y="4946553"/>
                <a:ext cx="1319410" cy="407189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D16EC7DE-DB16-40D9-99F6-3B2E3EF2A821}"/>
                  </a:ext>
                </a:extLst>
              </p:cNvPr>
              <p:cNvSpPr/>
              <p:nvPr/>
            </p:nvSpPr>
            <p:spPr>
              <a:xfrm>
                <a:off x="953118" y="2545592"/>
                <a:ext cx="46160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u</m:t>
                          </m:r>
                        </m:e>
                      </m:acc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v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+2.2</m:t>
                      </m:r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16EC7DE-DB16-40D9-99F6-3B2E3EF2A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18" y="2545592"/>
                <a:ext cx="461607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CC9B7450-5144-4B6A-BE10-B33D3BF934DA}"/>
              </a:ext>
            </a:extLst>
          </p:cNvPr>
          <p:cNvGrpSpPr/>
          <p:nvPr/>
        </p:nvGrpSpPr>
        <p:grpSpPr>
          <a:xfrm>
            <a:off x="305796" y="-4869"/>
            <a:ext cx="12213765" cy="661621"/>
            <a:chOff x="371519" y="1869705"/>
            <a:chExt cx="24502834" cy="258994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6FD88CE7-3B42-4756-A6A4-A73480BFB771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2589942"/>
              <a:chOff x="371519" y="1647866"/>
              <a:chExt cx="23535167" cy="2589942"/>
            </a:xfrm>
          </p:grpSpPr>
          <p:sp>
            <p:nvSpPr>
              <p:cNvPr id="56" name="Rounded Rectangle 24">
                <a:extLst>
                  <a:ext uri="{FF2B5EF4-FFF2-40B4-BE49-F238E27FC236}">
                    <a16:creationId xmlns:a16="http://schemas.microsoft.com/office/drawing/2014/main" xmlns="" id="{9F5BD999-E2C4-4473-9A2B-361A09FC3C47}"/>
                  </a:ext>
                </a:extLst>
              </p:cNvPr>
              <p:cNvSpPr/>
              <p:nvPr/>
            </p:nvSpPr>
            <p:spPr bwMode="auto">
              <a:xfrm>
                <a:off x="371519" y="1720892"/>
                <a:ext cx="23535167" cy="251691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C1E24A32-789D-4BCA-B9EB-9B0240C61F4B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xmlns="" id="{BED7D028-F933-4F31-93DE-E0CDF10787C0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Pentagon 27">
                  <a:extLst>
                    <a:ext uri="{FF2B5EF4-FFF2-40B4-BE49-F238E27FC236}">
                      <a16:creationId xmlns:a16="http://schemas.microsoft.com/office/drawing/2014/main" xmlns="" id="{E6776A33-C985-4534-B181-5E553D3BBC4E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xmlns="" id="{7128F0A4-61F7-4FBC-853C-56C692EDF74C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6" name="Freeform 31">
                    <a:extLst>
                      <a:ext uri="{FF2B5EF4-FFF2-40B4-BE49-F238E27FC236}">
                        <a16:creationId xmlns:a16="http://schemas.microsoft.com/office/drawing/2014/main" xmlns="" id="{F94DC521-6086-4992-9EED-2AEA1014EF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7" name="Freeform 32">
                    <a:extLst>
                      <a:ext uri="{FF2B5EF4-FFF2-40B4-BE49-F238E27FC236}">
                        <a16:creationId xmlns:a16="http://schemas.microsoft.com/office/drawing/2014/main" xmlns="" id="{CD657341-22E7-4D10-8A0E-C0766E479B1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8" name="Freeform 33">
                    <a:extLst>
                      <a:ext uri="{FF2B5EF4-FFF2-40B4-BE49-F238E27FC236}">
                        <a16:creationId xmlns:a16="http://schemas.microsoft.com/office/drawing/2014/main" xmlns="" id="{886DB809-D818-4F4E-8E60-D9463B5BFB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xmlns="" id="{2CD0CEDA-CFB2-492C-AFEA-00A96F14AB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xmlns="" id="{A20F8EF6-DE7A-439B-A095-14139A0025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xmlns="" id="{B2AD67E5-0DAC-411F-B432-D38172F2DA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xmlns="" id="{B4388299-7471-4D74-977A-BCCC1B1EBC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1" name="Chevron 29">
                  <a:extLst>
                    <a:ext uri="{FF2B5EF4-FFF2-40B4-BE49-F238E27FC236}">
                      <a16:creationId xmlns:a16="http://schemas.microsoft.com/office/drawing/2014/main" xmlns="" id="{80549B71-EC0D-478D-8380-06EF388BFE16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xmlns="" id="{46800141-F3E1-4E9C-929A-A931AE413E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10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7BF8D482-9D86-4056-A217-48BE7B345123}"/>
                    </a:ext>
                  </a:extLst>
                </p:cNvPr>
                <p:cNvSpPr/>
                <p:nvPr/>
              </p:nvSpPr>
              <p:spPr>
                <a:xfrm>
                  <a:off x="3361767" y="2200597"/>
                  <a:ext cx="21512586" cy="18839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Oxyz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u</m:t>
                          </m:r>
                        </m:e>
                      </m:acc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−1;3;2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v</m:t>
                          </m:r>
                        </m:e>
                      </m:acc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−3;−1;2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u</m:t>
                          </m:r>
                        </m:e>
                      </m:acc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v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endPara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BF8D482-9D86-4056-A217-48BE7B3451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767" y="2200597"/>
                  <a:ext cx="21512586" cy="1883990"/>
                </a:xfrm>
                <a:prstGeom prst="rect">
                  <a:avLst/>
                </a:prstGeom>
                <a:blipFill>
                  <a:blip r:embed="rId4"/>
                  <a:stretch>
                    <a:fillRect l="-910" t="-7595" b="-265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8803A5B3-782C-47B8-B6B5-034984F9A4CD}"/>
              </a:ext>
            </a:extLst>
          </p:cNvPr>
          <p:cNvGrpSpPr/>
          <p:nvPr/>
        </p:nvGrpSpPr>
        <p:grpSpPr>
          <a:xfrm>
            <a:off x="53703" y="751106"/>
            <a:ext cx="11838140" cy="1116358"/>
            <a:chOff x="247182" y="2080088"/>
            <a:chExt cx="11838140" cy="1116504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37906CB1-89C0-4A5B-B38A-621E87C4FA01}"/>
                </a:ext>
              </a:extLst>
            </p:cNvPr>
            <p:cNvGrpSpPr/>
            <p:nvPr/>
          </p:nvGrpSpPr>
          <p:grpSpPr>
            <a:xfrm>
              <a:off x="247182" y="2080089"/>
              <a:ext cx="3090381" cy="1116501"/>
              <a:chOff x="5537206" y="1557992"/>
              <a:chExt cx="3079904" cy="1037945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03515663-E5EA-4199-A8B4-2717477C15C4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D7E82C7B-FB68-4021-9A0F-FAB09FC0CEE5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xmlns="" id="{9585112F-6AF2-4408-A8ED-425F9B347976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76987"/>
                    <a:ext cx="2024991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oMath>
                    </a14:m>
                    <a:r>
                      <a: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.</a:t>
                    </a:r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4" name="TextBox 293">
                    <a:extLst>
                      <a:ext uri="{FF2B5EF4-FFF2-40B4-BE49-F238E27FC236}">
                        <a16:creationId xmlns:a16="http://schemas.microsoft.com/office/drawing/2014/main" id="{BE645987-4D47-4CC0-9F23-870016F11D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76987"/>
                    <a:ext cx="2024991" cy="4292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99" t="-933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E4F7662E-1CF9-4985-92A6-563DA7973550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1116501"/>
              <a:chOff x="5537206" y="1557992"/>
              <a:chExt cx="3079904" cy="1037945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82D5540E-DAB1-48D2-B4D8-11BDB3AEA581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xmlns="" id="{D57E3B73-B02F-4EF6-9A00-C4F2A565073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xmlns="" id="{F0239D7C-B4E8-4E7D-BE5D-E4C1138A0714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52767"/>
                    <a:ext cx="2280848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oMath>
                    </a14:m>
                    <a:r>
                      <a: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91" name="TextBox 290">
                    <a:extLst>
                      <a:ext uri="{FF2B5EF4-FFF2-40B4-BE49-F238E27FC236}">
                        <a16:creationId xmlns:a16="http://schemas.microsoft.com/office/drawing/2014/main" id="{4286F5A4-90C7-4F2F-8B59-DBF129158C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52767"/>
                    <a:ext cx="2280848" cy="4292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32" t="-11842" b="-27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79A3616A-5A72-4CEC-B257-498ECC2F6972}"/>
                </a:ext>
              </a:extLst>
            </p:cNvPr>
            <p:cNvGrpSpPr/>
            <p:nvPr/>
          </p:nvGrpSpPr>
          <p:grpSpPr>
            <a:xfrm>
              <a:off x="6079021" y="2080088"/>
              <a:ext cx="3131633" cy="1116501"/>
              <a:chOff x="5537206" y="1557992"/>
              <a:chExt cx="3121016" cy="1037945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81F85C57-DCF2-48BF-90DF-C301A4EBBF11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1ED4A74A-D17B-4B27-9D92-033A951D1441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xmlns="" id="{5489A387-8713-4A38-A761-17D613103216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7929940C-7F7C-45EB-8588-10998F4D84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8186BC2F-9586-4535-9C93-3A2A320A12F4}"/>
                </a:ext>
              </a:extLst>
            </p:cNvPr>
            <p:cNvGrpSpPr/>
            <p:nvPr/>
          </p:nvGrpSpPr>
          <p:grpSpPr>
            <a:xfrm>
              <a:off x="8994941" y="2080089"/>
              <a:ext cx="3090381" cy="1116503"/>
              <a:chOff x="5537206" y="1557992"/>
              <a:chExt cx="3079904" cy="1037945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A62D6BFE-C9A5-44A8-8BB5-6BD4E9A7F01C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20B337F6-36D6-428F-A086-A25DC14B2C1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xmlns="" id="{51119DF4-1C93-48CF-9AB0-5AD370E111B4}"/>
                      </a:ext>
                    </a:extLst>
                  </p:cNvPr>
                  <p:cNvSpPr txBox="1"/>
                  <p:nvPr/>
                </p:nvSpPr>
                <p:spPr>
                  <a:xfrm>
                    <a:off x="6070267" y="1858986"/>
                    <a:ext cx="249348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5" name="TextBox 284">
                    <a:extLst>
                      <a:ext uri="{FF2B5EF4-FFF2-40B4-BE49-F238E27FC236}">
                        <a16:creationId xmlns:a16="http://schemas.microsoft.com/office/drawing/2014/main" id="{83A009FD-735C-4448-B11B-3C72C8B3CA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0267" y="1858986"/>
                    <a:ext cx="2493487" cy="42923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6E6E53E9-12E1-4177-83ED-4E3A55B22F67}"/>
              </a:ext>
            </a:extLst>
          </p:cNvPr>
          <p:cNvSpPr/>
          <p:nvPr/>
        </p:nvSpPr>
        <p:spPr>
          <a:xfrm>
            <a:off x="8787740" y="1051805"/>
            <a:ext cx="546116" cy="5073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F8C9F800-9D1C-4489-94BF-5343E26D1CDA}"/>
                  </a:ext>
                </a:extLst>
              </p:cNvPr>
              <p:cNvSpPr/>
              <p:nvPr/>
            </p:nvSpPr>
            <p:spPr>
              <a:xfrm>
                <a:off x="5585515" y="2547582"/>
                <a:ext cx="7654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8C9F800-9D1C-4489-94BF-5343E26D1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515" y="2547582"/>
                <a:ext cx="76546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Arrow 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2936B5F-1E89-4672-941E-6422318658EA}"/>
              </a:ext>
            </a:extLst>
          </p:cNvPr>
          <p:cNvSpPr/>
          <p:nvPr/>
        </p:nvSpPr>
        <p:spPr>
          <a:xfrm>
            <a:off x="11590800" y="6353975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6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362558" y="2399088"/>
            <a:ext cx="11296566" cy="3944476"/>
            <a:chOff x="184495" y="3682137"/>
            <a:chExt cx="11834900" cy="3279183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7"/>
              <a:ext cx="2342699" cy="477813"/>
              <a:chOff x="1275608" y="6322794"/>
              <a:chExt cx="4592537" cy="868165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02943" y="4716105"/>
                <a:ext cx="85851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D16EC7DE-DB16-40D9-99F6-3B2E3EF2A821}"/>
                  </a:ext>
                </a:extLst>
              </p:cNvPr>
              <p:cNvSpPr/>
              <p:nvPr/>
            </p:nvSpPr>
            <p:spPr>
              <a:xfrm>
                <a:off x="3481741" y="3292857"/>
                <a:ext cx="6463949" cy="1182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0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0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0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(−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0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30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0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(−</m:t>
                                  </m:r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0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0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3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16EC7DE-DB16-40D9-99F6-3B2E3EF2A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741" y="3292857"/>
                <a:ext cx="6463949" cy="1182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D28DAFD-B247-4B06-9BDD-E1E894ED5D61}"/>
              </a:ext>
            </a:extLst>
          </p:cNvPr>
          <p:cNvGrpSpPr/>
          <p:nvPr/>
        </p:nvGrpSpPr>
        <p:grpSpPr>
          <a:xfrm>
            <a:off x="200079" y="96702"/>
            <a:ext cx="11731419" cy="975097"/>
            <a:chOff x="534987" y="1869705"/>
            <a:chExt cx="23917669" cy="494274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C41B295F-924E-4412-B706-24DB9B50FFDD}"/>
                </a:ext>
              </a:extLst>
            </p:cNvPr>
            <p:cNvGrpSpPr/>
            <p:nvPr/>
          </p:nvGrpSpPr>
          <p:grpSpPr>
            <a:xfrm>
              <a:off x="534987" y="1869705"/>
              <a:ext cx="23917669" cy="4942747"/>
              <a:chOff x="534987" y="1647866"/>
              <a:chExt cx="23917669" cy="4942747"/>
            </a:xfrm>
          </p:grpSpPr>
          <p:sp>
            <p:nvSpPr>
              <p:cNvPr id="51" name="Rounded Rectangle 24">
                <a:extLst>
                  <a:ext uri="{FF2B5EF4-FFF2-40B4-BE49-F238E27FC236}">
                    <a16:creationId xmlns:a16="http://schemas.microsoft.com/office/drawing/2014/main" xmlns="" id="{B3482CB0-8E60-4C46-9B1F-2E57E42AF2A8}"/>
                  </a:ext>
                </a:extLst>
              </p:cNvPr>
              <p:cNvSpPr/>
              <p:nvPr/>
            </p:nvSpPr>
            <p:spPr bwMode="auto">
              <a:xfrm>
                <a:off x="569104" y="1720890"/>
                <a:ext cx="23883552" cy="486972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085A57C1-B2DD-40A1-B4AB-267C39A0ECEC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94863" cy="2397228"/>
                <a:chOff x="534987" y="1647866"/>
                <a:chExt cx="3594863" cy="2397228"/>
              </a:xfrm>
            </p:grpSpPr>
            <p:sp>
              <p:nvSpPr>
                <p:cNvPr id="63" name="Isosceles Triangle 44">
                  <a:extLst>
                    <a:ext uri="{FF2B5EF4-FFF2-40B4-BE49-F238E27FC236}">
                      <a16:creationId xmlns:a16="http://schemas.microsoft.com/office/drawing/2014/main" xmlns="" id="{2726D770-CD2B-4C6C-8561-DF02D1E9CAAF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Pentagon 27">
                  <a:extLst>
                    <a:ext uri="{FF2B5EF4-FFF2-40B4-BE49-F238E27FC236}">
                      <a16:creationId xmlns:a16="http://schemas.microsoft.com/office/drawing/2014/main" xmlns="" id="{E2EB56D4-B5CE-4330-8D00-EE529006E0A5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483867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5" name="Group 11">
                  <a:extLst>
                    <a:ext uri="{FF2B5EF4-FFF2-40B4-BE49-F238E27FC236}">
                      <a16:creationId xmlns:a16="http://schemas.microsoft.com/office/drawing/2014/main" xmlns="" id="{4AEDA46F-D7C1-4AA9-8BFC-5B287B43757B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8" name="Freeform 31">
                    <a:extLst>
                      <a:ext uri="{FF2B5EF4-FFF2-40B4-BE49-F238E27FC236}">
                        <a16:creationId xmlns:a16="http://schemas.microsoft.com/office/drawing/2014/main" xmlns="" id="{C76231C8-FA38-42A8-A6FB-7896E9078E6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9" name="Freeform 32">
                    <a:extLst>
                      <a:ext uri="{FF2B5EF4-FFF2-40B4-BE49-F238E27FC236}">
                        <a16:creationId xmlns:a16="http://schemas.microsoft.com/office/drawing/2014/main" xmlns="" id="{27447A3E-65A9-4A51-86BE-BF146E3BE51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0" name="Freeform 33">
                    <a:extLst>
                      <a:ext uri="{FF2B5EF4-FFF2-40B4-BE49-F238E27FC236}">
                        <a16:creationId xmlns:a16="http://schemas.microsoft.com/office/drawing/2014/main" xmlns="" id="{3EBB0093-5CA3-4FD8-B065-DEF105E34C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xmlns="" id="{E2192D0E-F191-4CA5-98E2-6EB46997AD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xmlns="" id="{80E8D0F6-8452-4763-8E50-8B0BA5E7A4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xmlns="" id="{D4F9DE7E-4BDD-44E2-8725-1CAAB6000B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xmlns="" id="{F7C410E4-7AAA-469E-BD34-85EC3CC8BE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6" name="Chevron 29">
                  <a:extLst>
                    <a:ext uri="{FF2B5EF4-FFF2-40B4-BE49-F238E27FC236}">
                      <a16:creationId xmlns:a16="http://schemas.microsoft.com/office/drawing/2014/main" xmlns="" id="{D8782070-6EA9-45A3-A607-3AB1EE0B81D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TextBox 13">
                  <a:extLst>
                    <a:ext uri="{FF2B5EF4-FFF2-40B4-BE49-F238E27FC236}">
                      <a16:creationId xmlns:a16="http://schemas.microsoft.com/office/drawing/2014/main" xmlns="" id="{0CCB4131-5D16-42C8-A220-36F942E154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DD0F2959-2D38-43A3-920F-FADC5CE650A7}"/>
                    </a:ext>
                  </a:extLst>
                </p:cNvPr>
                <p:cNvSpPr/>
                <p:nvPr/>
              </p:nvSpPr>
              <p:spPr>
                <a:xfrm>
                  <a:off x="3897400" y="1943717"/>
                  <a:ext cx="20523463" cy="455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𝑂𝑥𝑦𝑧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giữa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vi-VN" sz="2400" dirty="0">
                      <a:solidFill>
                        <a:prstClr val="black"/>
                      </a:solidFill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là</a:t>
                  </a:r>
                  <a:endParaRPr lang="en-US" sz="2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DD0F2959-2D38-43A3-920F-FADC5CE650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400" y="1943717"/>
                  <a:ext cx="20523463" cy="4555826"/>
                </a:xfrm>
                <a:prstGeom prst="rect">
                  <a:avLst/>
                </a:prstGeom>
                <a:blipFill>
                  <a:blip r:embed="rId5"/>
                  <a:stretch>
                    <a:fillRect l="-908" t="-6757" r="-1150" b="-1418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C1CACC14-D23C-4BF4-8260-5CE296169CD6}"/>
              </a:ext>
            </a:extLst>
          </p:cNvPr>
          <p:cNvGrpSpPr/>
          <p:nvPr/>
        </p:nvGrpSpPr>
        <p:grpSpPr>
          <a:xfrm>
            <a:off x="-51354" y="1200904"/>
            <a:ext cx="11838140" cy="1116358"/>
            <a:chOff x="247182" y="2080088"/>
            <a:chExt cx="11838140" cy="1116504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AD445CD7-6D65-49AF-BB7B-F87D3A21A123}"/>
                </a:ext>
              </a:extLst>
            </p:cNvPr>
            <p:cNvGrpSpPr/>
            <p:nvPr/>
          </p:nvGrpSpPr>
          <p:grpSpPr>
            <a:xfrm>
              <a:off x="247182" y="2080089"/>
              <a:ext cx="3090381" cy="1116501"/>
              <a:chOff x="5537206" y="1557992"/>
              <a:chExt cx="3079904" cy="1037945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C45498F6-FCB7-457B-ABD2-0D9851E73B9E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27609CAC-138C-4F8B-8842-ECA811AA9794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xmlns="" id="{DB5A488D-D81E-41E8-8EBC-E912D31E2AF2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722433"/>
                    <a:ext cx="2271067" cy="7379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BR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8DE6BDF9-AF8A-4DF9-AA0D-7AF315F711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722433"/>
                    <a:ext cx="2271067" cy="73793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8986CBDE-F118-4567-A843-C21C7CACFC2A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1116501"/>
              <a:chOff x="5537206" y="1557992"/>
              <a:chExt cx="3079904" cy="1037945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81AF9F9E-1FAB-4F32-82B4-871AF6D2893A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C2A734B9-1C7D-4300-9030-DD0F61042908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xmlns="" id="{350D7867-65D7-4ED3-9C44-44A293DBE88C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785572"/>
                    <a:ext cx="2280848" cy="6715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BR" sz="24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ED918194-CCC8-463D-BD27-3E3BC3576B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85572"/>
                    <a:ext cx="2280848" cy="67158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AFA4D16A-BF9D-4E44-B444-D4E471C8E878}"/>
                </a:ext>
              </a:extLst>
            </p:cNvPr>
            <p:cNvGrpSpPr/>
            <p:nvPr/>
          </p:nvGrpSpPr>
          <p:grpSpPr>
            <a:xfrm>
              <a:off x="6079021" y="2080088"/>
              <a:ext cx="3131633" cy="1116501"/>
              <a:chOff x="5537206" y="1557992"/>
              <a:chExt cx="3121016" cy="1037945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A9C37049-09D6-45AB-8669-3435FAE36301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251A0590-FBDF-4D7B-9530-D3A41867E98C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xmlns="" id="{7D1347C8-CDDD-4C4F-B07B-A15F6D0D4111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734388"/>
                    <a:ext cx="2564597" cy="6715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BR" sz="24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7CF0FB80-CCC8-49A1-90DE-0825CC959A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734388"/>
                    <a:ext cx="2564597" cy="67158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68914193-CC00-4B6E-A5C2-3B57BE6C5CE3}"/>
                </a:ext>
              </a:extLst>
            </p:cNvPr>
            <p:cNvGrpSpPr/>
            <p:nvPr/>
          </p:nvGrpSpPr>
          <p:grpSpPr>
            <a:xfrm>
              <a:off x="8994941" y="2080089"/>
              <a:ext cx="3090381" cy="1116503"/>
              <a:chOff x="5537206" y="1557992"/>
              <a:chExt cx="3079904" cy="1037945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744E1A59-A607-4E08-9865-7E3A2389E354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6457C052-D6E4-46C7-8DC0-AF3614D62CF6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xmlns="" id="{F0B25AC9-2A02-4484-8085-057032C70921}"/>
                      </a:ext>
                    </a:extLst>
                  </p:cNvPr>
                  <p:cNvSpPr txBox="1"/>
                  <p:nvPr/>
                </p:nvSpPr>
                <p:spPr>
                  <a:xfrm>
                    <a:off x="6040388" y="1747246"/>
                    <a:ext cx="2493487" cy="7309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BR" sz="24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65F0F6DD-9564-4037-BAE5-A279B64F60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0388" y="1747246"/>
                    <a:ext cx="2493487" cy="73095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342DE90D-BC40-47B7-8238-9B975AD36499}"/>
              </a:ext>
            </a:extLst>
          </p:cNvPr>
          <p:cNvSpPr/>
          <p:nvPr/>
        </p:nvSpPr>
        <p:spPr>
          <a:xfrm>
            <a:off x="8688765" y="1488231"/>
            <a:ext cx="546116" cy="5073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B0DD1238-0C2D-4561-BF54-B71817C18E86}"/>
                  </a:ext>
                </a:extLst>
              </p:cNvPr>
              <p:cNvSpPr/>
              <p:nvPr/>
            </p:nvSpPr>
            <p:spPr>
              <a:xfrm>
                <a:off x="491272" y="3394103"/>
                <a:ext cx="3251531" cy="108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cos</m:t>
                      </m:r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⁡(</m:t>
                      </m:r>
                      <m:acc>
                        <m:accPr>
                          <m:chr m:val="⃗"/>
                          <m:ctrlPr>
                            <a:rPr lang="vi-VN" sz="3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u</m:t>
                          </m:r>
                        </m:e>
                      </m:acc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3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v</m:t>
                          </m:r>
                        </m:e>
                      </m:acc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en-US" sz="3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u</m:t>
                              </m:r>
                            </m:e>
                          </m:acc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v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u</m:t>
                                  </m:r>
                                </m:e>
                              </m:acc>
                            </m:e>
                          </m:d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.|</m:t>
                          </m:r>
                          <m:acc>
                            <m:accPr>
                              <m:chr m:val="⃗"/>
                              <m:ctrlP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v</m:t>
                              </m:r>
                            </m:e>
                          </m:acc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3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DD1238-0C2D-4561-BF54-B71817C18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72" y="3394103"/>
                <a:ext cx="3251531" cy="108087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2C5B5686-18D7-4A84-A0E8-68FADD5EFFCC}"/>
                  </a:ext>
                </a:extLst>
              </p:cNvPr>
              <p:cNvSpPr/>
              <p:nvPr/>
            </p:nvSpPr>
            <p:spPr>
              <a:xfrm>
                <a:off x="9739679" y="3415457"/>
                <a:ext cx="1198854" cy="95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C5B5686-18D7-4A84-A0E8-68FADD5EF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679" y="3415457"/>
                <a:ext cx="1198854" cy="95667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1921D606-4F4B-477A-9323-0383CD9D075E}"/>
                  </a:ext>
                </a:extLst>
              </p:cNvPr>
              <p:cNvSpPr txBox="1"/>
              <p:nvPr/>
            </p:nvSpPr>
            <p:spPr>
              <a:xfrm>
                <a:off x="540101" y="4630942"/>
                <a:ext cx="2777847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u</m:t>
                              </m:r>
                            </m:e>
                          </m:acc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</m:d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0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921D606-4F4B-477A-9323-0383CD9D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01" y="4630942"/>
                <a:ext cx="2777847" cy="9596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eft Arrow 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83769103-7C9A-4FAF-8B38-59F3ABDD4DDD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2" grpId="0" animBg="1"/>
      <p:bldP spid="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362558" y="2399086"/>
            <a:ext cx="11296566" cy="2781654"/>
            <a:chOff x="184495" y="3682134"/>
            <a:chExt cx="11834900" cy="3279186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4"/>
              <a:ext cx="2342698" cy="653086"/>
              <a:chOff x="1275608" y="6322792"/>
              <a:chExt cx="4592535" cy="1186629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38883" y="4880161"/>
                <a:ext cx="1186629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B0DD1238-0C2D-4561-BF54-B71817C18E86}"/>
                  </a:ext>
                </a:extLst>
              </p:cNvPr>
              <p:cNvSpPr/>
              <p:nvPr/>
            </p:nvSpPr>
            <p:spPr>
              <a:xfrm>
                <a:off x="655216" y="3799056"/>
                <a:ext cx="5582041" cy="613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AB</m:t>
                          </m:r>
                        </m:e>
                      </m:acc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3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AC</m:t>
                          </m:r>
                        </m:e>
                      </m:acc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=4.3+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+2.3</m:t>
                      </m:r>
                    </m:oMath>
                  </m:oMathPara>
                </a14:m>
                <a:endParaRPr lang="en-US" sz="3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DD1238-0C2D-4561-BF54-B71817C18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16" y="3799056"/>
                <a:ext cx="5582041" cy="613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1921D606-4F4B-477A-9323-0383CD9D075E}"/>
                  </a:ext>
                </a:extLst>
              </p:cNvPr>
              <p:cNvSpPr txBox="1"/>
              <p:nvPr/>
            </p:nvSpPr>
            <p:spPr>
              <a:xfrm>
                <a:off x="772114" y="3109450"/>
                <a:ext cx="7533686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3000" i="0" dirty="0">
                    <a:solidFill>
                      <a:prstClr val="black"/>
                    </a:solidFill>
                    <a:ea typeface="Times New Roman" panose="02020603050405020304" pitchFamily="18" charset="0"/>
                  </a:rPr>
                  <a:t>Ta </a:t>
                </a:r>
                <a:r>
                  <a:rPr lang="en-US" sz="3000" i="0" dirty="0" err="1">
                    <a:solidFill>
                      <a:prstClr val="black"/>
                    </a:solidFill>
                    <a:ea typeface="Times New Roman" panose="02020603050405020304" pitchFamily="18" charset="0"/>
                  </a:rPr>
                  <a:t>có</a:t>
                </a:r>
                <a:r>
                  <a:rPr lang="en-US" sz="3000" i="0" dirty="0">
                    <a:solidFill>
                      <a:prstClr val="black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00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4;−1;2</m:t>
                        </m:r>
                      </m:e>
                    </m:d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(3;−4;3)</m:t>
                    </m:r>
                  </m:oMath>
                </a14:m>
                <a:endParaRPr lang="en-US" sz="3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921D606-4F4B-477A-9323-0383CD9D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14" y="3109450"/>
                <a:ext cx="7533686" cy="613117"/>
              </a:xfrm>
              <a:prstGeom prst="rect">
                <a:avLst/>
              </a:prstGeom>
              <a:blipFill>
                <a:blip r:embed="rId5"/>
                <a:stretch>
                  <a:fillRect l="-1942" t="-1980" b="-30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D5416C7E-A1D3-470B-B021-DF9FFFEFAF89}"/>
              </a:ext>
            </a:extLst>
          </p:cNvPr>
          <p:cNvGrpSpPr/>
          <p:nvPr/>
        </p:nvGrpSpPr>
        <p:grpSpPr>
          <a:xfrm>
            <a:off x="230291" y="18005"/>
            <a:ext cx="11731418" cy="1008496"/>
            <a:chOff x="534987" y="1563795"/>
            <a:chExt cx="23917669" cy="394779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8799A4F5-BCA2-4564-BBC4-297813E89868}"/>
                </a:ext>
              </a:extLst>
            </p:cNvPr>
            <p:cNvGrpSpPr/>
            <p:nvPr/>
          </p:nvGrpSpPr>
          <p:grpSpPr>
            <a:xfrm>
              <a:off x="534987" y="1869705"/>
              <a:ext cx="23917669" cy="3641884"/>
              <a:chOff x="534987" y="1647866"/>
              <a:chExt cx="23917669" cy="3641884"/>
            </a:xfrm>
          </p:grpSpPr>
          <p:sp>
            <p:nvSpPr>
              <p:cNvPr id="56" name="Rounded Rectangle 24">
                <a:extLst>
                  <a:ext uri="{FF2B5EF4-FFF2-40B4-BE49-F238E27FC236}">
                    <a16:creationId xmlns:a16="http://schemas.microsoft.com/office/drawing/2014/main" xmlns="" id="{0180E286-5509-40A3-BD4B-BD12B701DD06}"/>
                  </a:ext>
                </a:extLst>
              </p:cNvPr>
              <p:cNvSpPr/>
              <p:nvPr/>
            </p:nvSpPr>
            <p:spPr bwMode="auto">
              <a:xfrm>
                <a:off x="569104" y="1720892"/>
                <a:ext cx="23883552" cy="356885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E0F6E29E-EC17-4B9B-B496-F3924A85B373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94863" cy="2397228"/>
                <a:chOff x="534987" y="1647866"/>
                <a:chExt cx="3594863" cy="2397228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xmlns="" id="{B4FA8312-7F21-4B1F-AEAC-ACBC0E7A9A52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Pentagon 27">
                  <a:extLst>
                    <a:ext uri="{FF2B5EF4-FFF2-40B4-BE49-F238E27FC236}">
                      <a16:creationId xmlns:a16="http://schemas.microsoft.com/office/drawing/2014/main" xmlns="" id="{D84A2E3A-2807-461C-9353-29AD9DA8B589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483867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xmlns="" id="{35CE5911-F92B-4B9B-9115-08CCBD631594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6" name="Freeform 31">
                    <a:extLst>
                      <a:ext uri="{FF2B5EF4-FFF2-40B4-BE49-F238E27FC236}">
                        <a16:creationId xmlns:a16="http://schemas.microsoft.com/office/drawing/2014/main" xmlns="" id="{87A91BA6-F6D8-4C57-B5FD-45E957E0C97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7" name="Freeform 32">
                    <a:extLst>
                      <a:ext uri="{FF2B5EF4-FFF2-40B4-BE49-F238E27FC236}">
                        <a16:creationId xmlns:a16="http://schemas.microsoft.com/office/drawing/2014/main" xmlns="" id="{5F7EDAB8-3071-4010-9C43-C56571E8DEE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8" name="Freeform 33">
                    <a:extLst>
                      <a:ext uri="{FF2B5EF4-FFF2-40B4-BE49-F238E27FC236}">
                        <a16:creationId xmlns:a16="http://schemas.microsoft.com/office/drawing/2014/main" xmlns="" id="{EB47E446-F625-431D-85C1-2F207DE6F5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xmlns="" id="{42E5D241-3C1B-4244-8311-46C50C4F1F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xmlns="" id="{3586481D-3DAE-4BED-8BE7-777EC3DE3B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xmlns="" id="{423D61C3-FCC8-4B20-910C-46028FC89D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xmlns="" id="{F0E973F1-14EC-478D-B316-FEF363F5B3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1" name="Chevron 29">
                  <a:extLst>
                    <a:ext uri="{FF2B5EF4-FFF2-40B4-BE49-F238E27FC236}">
                      <a16:creationId xmlns:a16="http://schemas.microsoft.com/office/drawing/2014/main" xmlns="" id="{C3A4CDAE-68DC-4EBC-A14C-C05A5B7D22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xmlns="" id="{72140F23-98AE-4BD8-A1C1-4C97C6A25E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E7074313-F640-4F82-95A8-CD481D1CA180}"/>
                    </a:ext>
                  </a:extLst>
                </p:cNvPr>
                <p:cNvSpPr/>
                <p:nvPr/>
              </p:nvSpPr>
              <p:spPr>
                <a:xfrm>
                  <a:off x="4018856" y="1563795"/>
                  <a:ext cx="19965901" cy="3710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𝑂𝑥𝑦𝑧</m:t>
                      </m:r>
                      <m:r>
                        <a:rPr lang="vi-VN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 </m:t>
                      </m:r>
                    </m:oMath>
                  </a14:m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−2;1;−1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2;0;1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1;−3;2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vô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hướng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endPara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7074313-F640-4F82-95A8-CD481D1CA1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856" y="1563795"/>
                  <a:ext cx="19965901" cy="3710268"/>
                </a:xfrm>
                <a:prstGeom prst="rect">
                  <a:avLst/>
                </a:prstGeom>
                <a:blipFill>
                  <a:blip r:embed="rId6"/>
                  <a:stretch>
                    <a:fillRect l="-933" t="-3871" r="-933" b="-1290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97BE151F-F93B-4AA8-AFB4-02D1B037170C}"/>
              </a:ext>
            </a:extLst>
          </p:cNvPr>
          <p:cNvGrpSpPr/>
          <p:nvPr/>
        </p:nvGrpSpPr>
        <p:grpSpPr>
          <a:xfrm>
            <a:off x="45630" y="1012292"/>
            <a:ext cx="11838140" cy="1116358"/>
            <a:chOff x="247182" y="2080088"/>
            <a:chExt cx="11838140" cy="1116504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53242192-494C-44E4-9106-2164165CDDF1}"/>
                </a:ext>
              </a:extLst>
            </p:cNvPr>
            <p:cNvGrpSpPr/>
            <p:nvPr/>
          </p:nvGrpSpPr>
          <p:grpSpPr>
            <a:xfrm>
              <a:off x="247182" y="2080089"/>
              <a:ext cx="3090381" cy="1116501"/>
              <a:chOff x="5537206" y="1557992"/>
              <a:chExt cx="3079904" cy="1037945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0D22A4C9-0718-4824-AE46-1B83E6530644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4EBAB61D-3408-4008-8850-4DFBFC1211DB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xmlns="" id="{60D07627-BEDB-4C48-80FE-5519441361D4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61805"/>
                    <a:ext cx="227106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2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𝟐𝟐</m:t>
                        </m:r>
                      </m:oMath>
                    </a14:m>
                    <a:r>
                      <a: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A20BEE09-8491-4F54-89CE-40F1DD91B3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61805"/>
                    <a:ext cx="2271067" cy="42923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12000" b="-29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638F3A65-FF00-4758-832F-CB173EE805F0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1116501"/>
              <a:chOff x="5537206" y="1557992"/>
              <a:chExt cx="3079904" cy="1037945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6686BBBE-5409-480B-BEBD-AB28B92ECA98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xmlns="" id="{419C679E-6D19-4D75-B3D0-FE44002FD7B6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xmlns="" id="{EE22D87F-0687-4C95-8905-420085C05BA8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41320"/>
                    <a:ext cx="2280848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𝟏𝟒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3" name="TextBox 172">
                    <a:extLst>
                      <a:ext uri="{FF2B5EF4-FFF2-40B4-BE49-F238E27FC236}">
                        <a16:creationId xmlns:a16="http://schemas.microsoft.com/office/drawing/2014/main" id="{A44ABC87-DA38-452B-9B0A-F10CAA81A7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41320"/>
                    <a:ext cx="2280848" cy="42923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8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C0806190-7C27-4F93-87D7-5D996B86763D}"/>
                </a:ext>
              </a:extLst>
            </p:cNvPr>
            <p:cNvGrpSpPr/>
            <p:nvPr/>
          </p:nvGrpSpPr>
          <p:grpSpPr>
            <a:xfrm>
              <a:off x="6079021" y="2080088"/>
              <a:ext cx="3131633" cy="1116501"/>
              <a:chOff x="5537206" y="1557992"/>
              <a:chExt cx="3121016" cy="1037945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C032D88F-711A-4C9F-8FF0-F8840F3F10E0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A8AFFBA0-C45D-4FD9-BC20-B91AFAF716B2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xmlns="" id="{77C7262D-D755-4EA1-8C02-40497267195C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0" name="TextBox 169">
                    <a:extLst>
                      <a:ext uri="{FF2B5EF4-FFF2-40B4-BE49-F238E27FC236}">
                        <a16:creationId xmlns:a16="http://schemas.microsoft.com/office/drawing/2014/main" id="{2516D3BC-C1EF-4D1B-A06E-DDD22CB9F5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7232BAE1-B48C-4F61-8096-92A8221557DD}"/>
                </a:ext>
              </a:extLst>
            </p:cNvPr>
            <p:cNvGrpSpPr/>
            <p:nvPr/>
          </p:nvGrpSpPr>
          <p:grpSpPr>
            <a:xfrm>
              <a:off x="8994941" y="2080089"/>
              <a:ext cx="3090381" cy="1116503"/>
              <a:chOff x="5537206" y="1557992"/>
              <a:chExt cx="3079904" cy="1037945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4847F27A-101A-45FE-B3B4-C2559F05DEF4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D018B394-B58B-44DB-9C52-D61836A31CC4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xmlns="" id="{7CA35555-6AE1-468C-8764-B85AF3306148}"/>
                      </a:ext>
                    </a:extLst>
                  </p:cNvPr>
                  <p:cNvSpPr txBox="1"/>
                  <p:nvPr/>
                </p:nvSpPr>
                <p:spPr>
                  <a:xfrm>
                    <a:off x="6040388" y="1844805"/>
                    <a:ext cx="249348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𝟐𝟐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7" name="TextBox 166">
                    <a:extLst>
                      <a:ext uri="{FF2B5EF4-FFF2-40B4-BE49-F238E27FC236}">
                        <a16:creationId xmlns:a16="http://schemas.microsoft.com/office/drawing/2014/main" id="{657AAA33-D68E-4F89-9CB8-CAA49DBC7B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0388" y="1844805"/>
                    <a:ext cx="2493487" cy="42923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7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96562E0E-81A8-4937-BFCE-25121E471728}"/>
              </a:ext>
            </a:extLst>
          </p:cNvPr>
          <p:cNvSpPr/>
          <p:nvPr/>
        </p:nvSpPr>
        <p:spPr>
          <a:xfrm>
            <a:off x="8771923" y="1293376"/>
            <a:ext cx="546116" cy="5073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E287FE3C-85F2-4E73-B844-76FABB031B04}"/>
                  </a:ext>
                </a:extLst>
              </p:cNvPr>
              <p:cNvSpPr/>
              <p:nvPr/>
            </p:nvSpPr>
            <p:spPr>
              <a:xfrm>
                <a:off x="6127152" y="3823239"/>
                <a:ext cx="1203663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22.</m:t>
                      </m:r>
                    </m:oMath>
                  </m:oMathPara>
                </a14:m>
                <a:endParaRPr lang="en-US" sz="3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287FE3C-85F2-4E73-B844-76FABB031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152" y="3823239"/>
                <a:ext cx="1203663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Arrow 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663669F6-8CC1-400E-B028-FA12CB63EC6A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28" grpId="0"/>
      <p:bldP spid="130" grpId="0" animBg="1"/>
      <p:bldP spid="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447717" y="1804617"/>
            <a:ext cx="11296566" cy="2781654"/>
            <a:chOff x="184495" y="3682134"/>
            <a:chExt cx="11834900" cy="3279186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4"/>
              <a:ext cx="2342698" cy="653086"/>
              <a:chOff x="1275608" y="6322792"/>
              <a:chExt cx="4592535" cy="1186629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38883" y="4880161"/>
                <a:ext cx="1186629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B0DD1238-0C2D-4561-BF54-B71817C18E86}"/>
                  </a:ext>
                </a:extLst>
              </p:cNvPr>
              <p:cNvSpPr/>
              <p:nvPr/>
            </p:nvSpPr>
            <p:spPr>
              <a:xfrm>
                <a:off x="485652" y="3191297"/>
                <a:ext cx="4456413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u</m:t>
                          </m:r>
                        </m:e>
                      </m:acc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30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v</m:t>
                          </m:r>
                        </m:e>
                      </m:acc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=0.1+1.0+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.1</m:t>
                      </m:r>
                    </m:oMath>
                  </m:oMathPara>
                </a14:m>
                <a:endParaRPr lang="en-US" sz="3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DD1238-0C2D-4561-BF54-B71817C18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2" y="3191297"/>
                <a:ext cx="445641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1921D606-4F4B-477A-9323-0383CD9D075E}"/>
                  </a:ext>
                </a:extLst>
              </p:cNvPr>
              <p:cNvSpPr txBox="1"/>
              <p:nvPr/>
            </p:nvSpPr>
            <p:spPr>
              <a:xfrm>
                <a:off x="602550" y="2501691"/>
                <a:ext cx="63906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3000" i="0" dirty="0">
                    <a:solidFill>
                      <a:prstClr val="black"/>
                    </a:solidFill>
                    <a:ea typeface="Times New Roman" panose="02020603050405020304" pitchFamily="18" charset="0"/>
                  </a:rPr>
                  <a:t>Ta </a:t>
                </a:r>
                <a:r>
                  <a:rPr lang="en-US" sz="3000" i="0" dirty="0" err="1">
                    <a:solidFill>
                      <a:prstClr val="black"/>
                    </a:solidFill>
                    <a:ea typeface="Times New Roman" panose="02020603050405020304" pitchFamily="18" charset="0"/>
                  </a:rPr>
                  <a:t>có</a:t>
                </a:r>
                <a:r>
                  <a:rPr lang="en-US" sz="3000" i="0" dirty="0">
                    <a:solidFill>
                      <a:prstClr val="black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u</m:t>
                        </m:r>
                      </m:e>
                    </m:acc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0;1;−3</m:t>
                        </m:r>
                      </m:e>
                    </m:d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v</m:t>
                        </m:r>
                      </m:e>
                    </m:acc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(1;0;1)</m:t>
                    </m:r>
                  </m:oMath>
                </a14:m>
                <a:endParaRPr lang="en-US" sz="3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921D606-4F4B-477A-9323-0383CD9D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50" y="2501691"/>
                <a:ext cx="6390686" cy="553998"/>
              </a:xfrm>
              <a:prstGeom prst="rect">
                <a:avLst/>
              </a:prstGeom>
              <a:blipFill>
                <a:blip r:embed="rId5"/>
                <a:stretch>
                  <a:fillRect l="-2290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E287FE3C-85F2-4E73-B844-76FABB031B04}"/>
                  </a:ext>
                </a:extLst>
              </p:cNvPr>
              <p:cNvSpPr/>
              <p:nvPr/>
            </p:nvSpPr>
            <p:spPr>
              <a:xfrm>
                <a:off x="4718934" y="3179751"/>
                <a:ext cx="127740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−3.</m:t>
                      </m:r>
                    </m:oMath>
                  </m:oMathPara>
                </a14:m>
                <a:endParaRPr lang="en-US" sz="3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287FE3C-85F2-4E73-B844-76FABB031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934" y="3179751"/>
                <a:ext cx="127740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F321E6D8-B134-4B9C-9846-38852F3068BB}"/>
              </a:ext>
            </a:extLst>
          </p:cNvPr>
          <p:cNvGrpSpPr/>
          <p:nvPr/>
        </p:nvGrpSpPr>
        <p:grpSpPr>
          <a:xfrm>
            <a:off x="283637" y="-47399"/>
            <a:ext cx="11933821" cy="723793"/>
            <a:chOff x="371519" y="1626331"/>
            <a:chExt cx="23752937" cy="283331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7CAF1ED7-815F-4543-AD19-CA99715C9F6F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2589942"/>
              <a:chOff x="371519" y="1647866"/>
              <a:chExt cx="23535167" cy="2589942"/>
            </a:xfrm>
          </p:grpSpPr>
          <p:sp>
            <p:nvSpPr>
              <p:cNvPr id="52" name="Rounded Rectangle 24">
                <a:extLst>
                  <a:ext uri="{FF2B5EF4-FFF2-40B4-BE49-F238E27FC236}">
                    <a16:creationId xmlns:a16="http://schemas.microsoft.com/office/drawing/2014/main" xmlns="" id="{3D68CC88-9E9D-4E9C-ACE1-301F19AE7F12}"/>
                  </a:ext>
                </a:extLst>
              </p:cNvPr>
              <p:cNvSpPr/>
              <p:nvPr/>
            </p:nvSpPr>
            <p:spPr bwMode="auto">
              <a:xfrm>
                <a:off x="371519" y="1720892"/>
                <a:ext cx="23535167" cy="251691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A1BE7289-F34C-4AB1-83F1-AC732115578B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64" name="Isosceles Triangle 44">
                  <a:extLst>
                    <a:ext uri="{FF2B5EF4-FFF2-40B4-BE49-F238E27FC236}">
                      <a16:creationId xmlns:a16="http://schemas.microsoft.com/office/drawing/2014/main" xmlns="" id="{F96374A9-428F-4779-BD7F-E700A0E28793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Pentagon 27">
                  <a:extLst>
                    <a:ext uri="{FF2B5EF4-FFF2-40B4-BE49-F238E27FC236}">
                      <a16:creationId xmlns:a16="http://schemas.microsoft.com/office/drawing/2014/main" xmlns="" id="{2F4F7BA6-B906-4530-B0E3-C3611E14FB5D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6" name="Group 11">
                  <a:extLst>
                    <a:ext uri="{FF2B5EF4-FFF2-40B4-BE49-F238E27FC236}">
                      <a16:creationId xmlns:a16="http://schemas.microsoft.com/office/drawing/2014/main" xmlns="" id="{B46F91DD-673F-4B7E-A095-4199DDD861CD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9" name="Freeform 31">
                    <a:extLst>
                      <a:ext uri="{FF2B5EF4-FFF2-40B4-BE49-F238E27FC236}">
                        <a16:creationId xmlns:a16="http://schemas.microsoft.com/office/drawing/2014/main" xmlns="" id="{0421C012-EFFE-4DB9-8598-BBC5A44F4A3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0" name="Freeform 32">
                    <a:extLst>
                      <a:ext uri="{FF2B5EF4-FFF2-40B4-BE49-F238E27FC236}">
                        <a16:creationId xmlns:a16="http://schemas.microsoft.com/office/drawing/2014/main" xmlns="" id="{21D21E11-5DDD-4142-9E7F-F16C3D7627E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1" name="Freeform 33">
                    <a:extLst>
                      <a:ext uri="{FF2B5EF4-FFF2-40B4-BE49-F238E27FC236}">
                        <a16:creationId xmlns:a16="http://schemas.microsoft.com/office/drawing/2014/main" xmlns="" id="{BDEB3B2F-99F7-4066-A4BD-DE43514922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xmlns="" id="{A97BFCC2-929B-4429-8A34-57FB872DFB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xmlns="" id="{23606FA0-226E-4937-B72C-99CA904E80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xmlns="" id="{D8633ED6-A67A-4651-A080-19B210AF8A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xmlns="" id="{094E24A4-17B0-40B8-B863-8E1152D8CA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7" name="Chevron 29">
                  <a:extLst>
                    <a:ext uri="{FF2B5EF4-FFF2-40B4-BE49-F238E27FC236}">
                      <a16:creationId xmlns:a16="http://schemas.microsoft.com/office/drawing/2014/main" xmlns="" id="{4D18BC5C-8BB8-4A3A-A771-26E7DD458251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13">
                  <a:extLst>
                    <a:ext uri="{FF2B5EF4-FFF2-40B4-BE49-F238E27FC236}">
                      <a16:creationId xmlns:a16="http://schemas.microsoft.com/office/drawing/2014/main" xmlns="" id="{C03BB4C7-1A12-4C15-AF21-BDE1E48D4A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id="{9CF5A536-C004-4107-A0B7-1DCBF9133B9A}"/>
                    </a:ext>
                  </a:extLst>
                </p:cNvPr>
                <p:cNvSpPr/>
                <p:nvPr/>
              </p:nvSpPr>
              <p:spPr>
                <a:xfrm>
                  <a:off x="3507260" y="1626331"/>
                  <a:ext cx="20617196" cy="20727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Oxyz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u</m:t>
                          </m:r>
                        </m:e>
                      </m:acc>
                      <m:r>
                        <a:rPr lang="en-US" sz="2400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j</m:t>
                          </m:r>
                        </m:e>
                      </m:acc>
                      <m:r>
                        <a:rPr lang="en-US" sz="2400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k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v</m:t>
                          </m:r>
                        </m:e>
                      </m:acc>
                      <m:r>
                        <a:rPr lang="en-US" sz="2400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i</m:t>
                          </m:r>
                        </m:e>
                      </m:acc>
                      <m:r>
                        <a:rPr lang="en-US" sz="2400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k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vô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hướng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u</m:t>
                          </m:r>
                        </m:e>
                      </m:acc>
                      <m:r>
                        <a:rPr lang="en-US" sz="2400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v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7260" y="1626331"/>
                  <a:ext cx="20617196" cy="2072741"/>
                </a:xfrm>
                <a:prstGeom prst="rect">
                  <a:avLst/>
                </a:prstGeom>
                <a:blipFill>
                  <a:blip r:embed="rId7"/>
                  <a:stretch>
                    <a:fillRect l="-890" b="-2298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0FBE83CE-0438-4E60-BDBC-A749CC83D4BB}"/>
              </a:ext>
            </a:extLst>
          </p:cNvPr>
          <p:cNvGrpSpPr/>
          <p:nvPr/>
        </p:nvGrpSpPr>
        <p:grpSpPr>
          <a:xfrm>
            <a:off x="127177" y="688146"/>
            <a:ext cx="11838140" cy="987732"/>
            <a:chOff x="247182" y="2080090"/>
            <a:chExt cx="11838140" cy="98786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8F6A25A2-A8A2-4B35-AA7F-AFA67F544F12}"/>
                </a:ext>
              </a:extLst>
            </p:cNvPr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888FB786-B9D5-4337-BAF1-2B61BFED152E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1DEB9474-5F0D-4F0E-85B4-FDDE362824DC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355E96EA-7642-4DBA-9A12-121375AF76E0}"/>
                  </a:ext>
                </a:extLst>
              </p:cNvPr>
              <p:cNvSpPr txBox="1"/>
              <p:nvPr/>
            </p:nvSpPr>
            <p:spPr>
              <a:xfrm>
                <a:off x="6088937" y="1876987"/>
                <a:ext cx="2024991" cy="429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2400" i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3.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650DF7BF-C6CC-4D0B-9660-249D35DCE5BD}"/>
                </a:ext>
              </a:extLst>
            </p:cNvPr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578C7690-C5C1-4D64-8533-994789205DD6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546E4D83-7FD0-4B5A-B058-76BEE5CD1294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xmlns="" id="{2374B5DD-EA54-499D-A2BC-530D5883E081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52767"/>
                    <a:ext cx="2280848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oMath>
                    </a14:m>
                    <a:r>
                      <a:rPr lang="en-US" sz="2400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91" name="TextBox 290">
                    <a:extLst>
                      <a:ext uri="{FF2B5EF4-FFF2-40B4-BE49-F238E27FC236}">
                        <a16:creationId xmlns:a16="http://schemas.microsoft.com/office/drawing/2014/main" id="{4286F5A4-90C7-4F2F-8B59-DBF129158C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52767"/>
                    <a:ext cx="2280848" cy="4292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1842" b="-27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95775475-63B5-4B7F-B6A3-20D2D07723E3}"/>
                </a:ext>
              </a:extLst>
            </p:cNvPr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2BE822B6-3E6B-4FE3-8E38-9393153FCBC0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407012C9-6AC7-408C-A360-888E7FE57CEC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xmlns="" id="{B823B4B6-3786-4B16-8030-56A2CF8E7AF7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7929940C-7F7C-45EB-8588-10998F4D84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5F367A4D-3E28-41D6-A079-8BE3731494F2}"/>
                </a:ext>
              </a:extLst>
            </p:cNvPr>
            <p:cNvGrpSpPr/>
            <p:nvPr/>
          </p:nvGrpSpPr>
          <p:grpSpPr>
            <a:xfrm>
              <a:off x="8994941" y="2080091"/>
              <a:ext cx="3090381" cy="987860"/>
              <a:chOff x="5537206" y="1557993"/>
              <a:chExt cx="3079904" cy="918353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1FE32203-D799-41CE-AF44-3B0D0B3BA95B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2EEA8255-C05C-4461-B52E-15191C1DD0BC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xmlns="" id="{DB275CDF-1FEA-4B72-B4CF-D89FB248D269}"/>
                      </a:ext>
                    </a:extLst>
                  </p:cNvPr>
                  <p:cNvSpPr txBox="1"/>
                  <p:nvPr/>
                </p:nvSpPr>
                <p:spPr>
                  <a:xfrm>
                    <a:off x="6070267" y="1858986"/>
                    <a:ext cx="249348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5" name="TextBox 284">
                    <a:extLst>
                      <a:ext uri="{FF2B5EF4-FFF2-40B4-BE49-F238E27FC236}">
                        <a16:creationId xmlns:a16="http://schemas.microsoft.com/office/drawing/2014/main" id="{83A009FD-735C-4448-B11B-3C72C8B3CA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0267" y="1858986"/>
                    <a:ext cx="2493487" cy="42923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4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7610CB66-8475-4A4B-89F2-63F163BDDD38}"/>
              </a:ext>
            </a:extLst>
          </p:cNvPr>
          <p:cNvSpPr/>
          <p:nvPr/>
        </p:nvSpPr>
        <p:spPr>
          <a:xfrm>
            <a:off x="132632" y="973807"/>
            <a:ext cx="546116" cy="5073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Left Arrow 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02B1DEC-D40B-4766-8665-0132AF6E38B2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9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28" grpId="0"/>
      <p:bldP spid="131" grpId="0"/>
      <p:bldP spid="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243767" y="2223864"/>
            <a:ext cx="11296566" cy="3333782"/>
            <a:chOff x="184495" y="3682134"/>
            <a:chExt cx="11834900" cy="3279186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4"/>
              <a:ext cx="2342698" cy="653086"/>
              <a:chOff x="1275608" y="6322792"/>
              <a:chExt cx="4592535" cy="1186629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38883" y="4880161"/>
                <a:ext cx="1186629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B0DD1238-0C2D-4561-BF54-B71817C18E86}"/>
                  </a:ext>
                </a:extLst>
              </p:cNvPr>
              <p:cNvSpPr/>
              <p:nvPr/>
            </p:nvSpPr>
            <p:spPr>
              <a:xfrm>
                <a:off x="6888129" y="3353801"/>
                <a:ext cx="248927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(8;−12;0)</m:t>
                      </m:r>
                    </m:oMath>
                  </m:oMathPara>
                </a14:m>
                <a:endParaRPr lang="en-US" sz="3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DD1238-0C2D-4561-BF54-B71817C18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129" y="3353801"/>
                <a:ext cx="248927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1921D606-4F4B-477A-9323-0383CD9D075E}"/>
                  </a:ext>
                </a:extLst>
              </p:cNvPr>
              <p:cNvSpPr txBox="1"/>
              <p:nvPr/>
            </p:nvSpPr>
            <p:spPr>
              <a:xfrm>
                <a:off x="613759" y="3237821"/>
                <a:ext cx="6454576" cy="86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3000" i="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Ta </a:t>
                </a:r>
                <a:r>
                  <a:rPr lang="en-US" sz="3000" i="0" dirty="0" err="1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có</a:t>
                </a:r>
                <a:r>
                  <a:rPr lang="en-US" sz="3000" i="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30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3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  <m:r>
                          <a:rPr lang="fr-FR" sz="3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30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sz="3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3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3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3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x-none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vi-VN" sz="30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3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x-none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vi-VN" sz="30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3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3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921D606-4F4B-477A-9323-0383CD9D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59" y="3237821"/>
                <a:ext cx="6454576" cy="862159"/>
              </a:xfrm>
              <a:prstGeom prst="rect">
                <a:avLst/>
              </a:prstGeom>
              <a:blipFill>
                <a:blip r:embed="rId5"/>
                <a:stretch>
                  <a:fillRect l="-2266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B2B2414-59D2-4F53-8FC3-7542F02E85B5}"/>
              </a:ext>
            </a:extLst>
          </p:cNvPr>
          <p:cNvGrpSpPr/>
          <p:nvPr/>
        </p:nvGrpSpPr>
        <p:grpSpPr>
          <a:xfrm>
            <a:off x="243767" y="-406"/>
            <a:ext cx="11731419" cy="1003075"/>
            <a:chOff x="534987" y="1373236"/>
            <a:chExt cx="23917669" cy="50845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90FF5979-F825-4386-883A-2EEDA3DB4F9C}"/>
                </a:ext>
              </a:extLst>
            </p:cNvPr>
            <p:cNvGrpSpPr/>
            <p:nvPr/>
          </p:nvGrpSpPr>
          <p:grpSpPr>
            <a:xfrm>
              <a:off x="534987" y="1655775"/>
              <a:ext cx="23917669" cy="4802027"/>
              <a:chOff x="534987" y="1433936"/>
              <a:chExt cx="23917669" cy="4802027"/>
            </a:xfrm>
          </p:grpSpPr>
          <p:sp>
            <p:nvSpPr>
              <p:cNvPr id="56" name="Rounded Rectangle 24">
                <a:extLst>
                  <a:ext uri="{FF2B5EF4-FFF2-40B4-BE49-F238E27FC236}">
                    <a16:creationId xmlns:a16="http://schemas.microsoft.com/office/drawing/2014/main" xmlns="" id="{9245F7FB-E0CF-439E-B1C4-0706CBD33D6F}"/>
                  </a:ext>
                </a:extLst>
              </p:cNvPr>
              <p:cNvSpPr/>
              <p:nvPr/>
            </p:nvSpPr>
            <p:spPr bwMode="auto">
              <a:xfrm>
                <a:off x="569104" y="1506960"/>
                <a:ext cx="23883552" cy="472900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DA3BFE0D-2DC2-4CEB-AFF3-1DCC28C2F418}"/>
                  </a:ext>
                </a:extLst>
              </p:cNvPr>
              <p:cNvGrpSpPr/>
              <p:nvPr/>
            </p:nvGrpSpPr>
            <p:grpSpPr>
              <a:xfrm>
                <a:off x="534987" y="1433936"/>
                <a:ext cx="3625188" cy="2611158"/>
                <a:chOff x="534987" y="1433936"/>
                <a:chExt cx="3625188" cy="2611158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xmlns="" id="{CC0F284F-D798-4326-894D-10753EF66961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Pentagon 27">
                  <a:extLst>
                    <a:ext uri="{FF2B5EF4-FFF2-40B4-BE49-F238E27FC236}">
                      <a16:creationId xmlns:a16="http://schemas.microsoft.com/office/drawing/2014/main" xmlns="" id="{1C3B5D45-AB8E-4B25-A853-5A0E91BF96E9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483867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xmlns="" id="{F34CA375-4538-4932-B2F3-3C9CAE8AB65C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5" name="Freeform 31">
                    <a:extLst>
                      <a:ext uri="{FF2B5EF4-FFF2-40B4-BE49-F238E27FC236}">
                        <a16:creationId xmlns:a16="http://schemas.microsoft.com/office/drawing/2014/main" xmlns="" id="{1CCCF5C5-8809-4632-B423-788CD2AEA0D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6" name="Freeform 32">
                    <a:extLst>
                      <a:ext uri="{FF2B5EF4-FFF2-40B4-BE49-F238E27FC236}">
                        <a16:creationId xmlns:a16="http://schemas.microsoft.com/office/drawing/2014/main" xmlns="" id="{5CF59F85-2E06-4D16-84EA-76AEA33926A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7" name="Freeform 33">
                    <a:extLst>
                      <a:ext uri="{FF2B5EF4-FFF2-40B4-BE49-F238E27FC236}">
                        <a16:creationId xmlns:a16="http://schemas.microsoft.com/office/drawing/2014/main" xmlns="" id="{D0C21131-E9E8-40D2-8DCC-A049225FD8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xmlns="" id="{937C8C31-257C-4718-A701-F0D901E4AC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xmlns="" id="{D4449D42-76F2-4263-ACC0-42CBE6B301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xmlns="" id="{FEC8DAED-D06E-49C4-B45E-5307BC7AD0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xmlns="" id="{2B773008-C4EF-44F8-817A-87BEC2CD38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1" name="Chevron 29">
                  <a:extLst>
                    <a:ext uri="{FF2B5EF4-FFF2-40B4-BE49-F238E27FC236}">
                      <a16:creationId xmlns:a16="http://schemas.microsoft.com/office/drawing/2014/main" xmlns="" id="{CC7275C4-AF92-48F7-82AF-BC2BB27B8ACA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xmlns="" id="{8C3596D9-33E1-428A-AC84-2983CD07C4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4975" y="1433936"/>
                  <a:ext cx="3505200" cy="23401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3D679931-A53F-4DC8-BA41-A602D1418AAB}"/>
                    </a:ext>
                  </a:extLst>
                </p:cNvPr>
                <p:cNvSpPr/>
                <p:nvPr/>
              </p:nvSpPr>
              <p:spPr>
                <a:xfrm>
                  <a:off x="3927725" y="1373236"/>
                  <a:ext cx="20523463" cy="5083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Oxyz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</m:t>
                          </m:r>
                        </m:e>
                      </m:acc>
                      <m:r>
                        <a:rPr lang="fr-FR" sz="2400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3;2;1</m:t>
                          </m:r>
                        </m:e>
                      </m:d>
                      <m:r>
                        <a:rPr lang="fr-FR" sz="2400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fr-FR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b</m:t>
                          </m:r>
                        </m:e>
                      </m:acc>
                      <m:r>
                        <a:rPr lang="fr-FR" sz="2400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3;2;5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fr-FR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Khi </a:t>
                  </a:r>
                  <a:r>
                    <a:rPr lang="fr-FR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fr-FR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400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  <m:r>
                            <a:rPr lang="fr-FR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400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b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fr-FR" sz="24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fr-FR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endParaRPr lang="en-US" sz="2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047A004-8249-412B-A164-EF9639C24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7725" y="1373236"/>
                  <a:ext cx="20523463" cy="5083339"/>
                </a:xfrm>
                <a:prstGeom prst="rect">
                  <a:avLst/>
                </a:prstGeom>
                <a:blipFill>
                  <a:blip r:embed="rId8"/>
                  <a:stretch>
                    <a:fillRect l="-969" b="-1280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62EC4584-4F67-4569-971E-07DE6D082661}"/>
              </a:ext>
            </a:extLst>
          </p:cNvPr>
          <p:cNvGrpSpPr/>
          <p:nvPr/>
        </p:nvGrpSpPr>
        <p:grpSpPr>
          <a:xfrm>
            <a:off x="175672" y="1028023"/>
            <a:ext cx="11805480" cy="1116358"/>
            <a:chOff x="279842" y="2080088"/>
            <a:chExt cx="11805480" cy="1116504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5E999BAA-8527-4E9C-A7CD-02B2305D61D1}"/>
                </a:ext>
              </a:extLst>
            </p:cNvPr>
            <p:cNvGrpSpPr/>
            <p:nvPr/>
          </p:nvGrpSpPr>
          <p:grpSpPr>
            <a:xfrm>
              <a:off x="279842" y="2080089"/>
              <a:ext cx="3057723" cy="1116501"/>
              <a:chOff x="5569754" y="1557992"/>
              <a:chExt cx="3047356" cy="1037945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3F910024-044E-4E26-AD94-7DBD8D41A975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AC306BEE-8C17-4522-955B-D38BFC845918}"/>
                  </a:ext>
                </a:extLst>
              </p:cNvPr>
              <p:cNvSpPr/>
              <p:nvPr/>
            </p:nvSpPr>
            <p:spPr>
              <a:xfrm>
                <a:off x="5569754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xmlns="" id="{C38E70CB-E05A-4302-84FE-1A23BB132311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8;−12;5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i="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8DE6BDF9-AF8A-4DF9-AA0D-7AF315F711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0924ED92-1619-479B-A283-92644C1489FE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1116501"/>
              <a:chOff x="5537206" y="1557992"/>
              <a:chExt cx="3079904" cy="1037945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7B68678C-D409-4B99-B898-6E00C58FCF0B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xmlns="" id="{43117D78-56F0-40EB-9B67-19A5840076E6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xmlns="" id="{A569C9F9-5C2A-47B6-A1C1-C35C3906587A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916372"/>
                    <a:ext cx="2280848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8;−12;0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i="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ED918194-CCC8-463D-BD27-3E3BC3576B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916372"/>
                    <a:ext cx="2280848" cy="4292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D2ABB35A-14A1-4573-971C-8A629BA4BC9A}"/>
                </a:ext>
              </a:extLst>
            </p:cNvPr>
            <p:cNvGrpSpPr/>
            <p:nvPr/>
          </p:nvGrpSpPr>
          <p:grpSpPr>
            <a:xfrm>
              <a:off x="6079021" y="2080088"/>
              <a:ext cx="3131633" cy="1116501"/>
              <a:chOff x="5537206" y="1557992"/>
              <a:chExt cx="3121016" cy="1037945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07F0AAEA-02F1-4908-AF6C-334022F908A6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xmlns="" id="{EBE3D321-2F6D-4463-9381-C504015A5728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xmlns="" id="{24C98CC8-AC66-4C74-8D08-3BEF2C471BB4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0;8;12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i="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7CF0FB80-CCC8-49A1-90DE-0825CC959A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BEF3FDAC-B1FA-4298-9F9C-C573AA56510D}"/>
                </a:ext>
              </a:extLst>
            </p:cNvPr>
            <p:cNvGrpSpPr/>
            <p:nvPr/>
          </p:nvGrpSpPr>
          <p:grpSpPr>
            <a:xfrm>
              <a:off x="8994941" y="2080089"/>
              <a:ext cx="3090381" cy="1116503"/>
              <a:chOff x="5537206" y="1557992"/>
              <a:chExt cx="3079904" cy="1037945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E63F9EC7-B74F-4ECA-AF85-AFBD5B777495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xmlns="" id="{2A71D6E9-092E-44E3-91E6-C6BF7408FB52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xmlns="" id="{3A4FDE4E-7B5A-4166-BD3F-93ABDD84F7FF}"/>
                      </a:ext>
                    </a:extLst>
                  </p:cNvPr>
                  <p:cNvSpPr txBox="1"/>
                  <p:nvPr/>
                </p:nvSpPr>
                <p:spPr>
                  <a:xfrm>
                    <a:off x="6040388" y="1878044"/>
                    <a:ext cx="249348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0;8;−12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i="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65F0F6DD-9564-4037-BAE5-A279B64F60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0388" y="1878044"/>
                    <a:ext cx="2493487" cy="42923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8ACB4197-C609-4BF1-BBBE-235D23A3F2E1}"/>
              </a:ext>
            </a:extLst>
          </p:cNvPr>
          <p:cNvSpPr/>
          <p:nvPr/>
        </p:nvSpPr>
        <p:spPr>
          <a:xfrm>
            <a:off x="3056933" y="1336840"/>
            <a:ext cx="546116" cy="4841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Left Arrow 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7A677587-E3AE-421A-9190-E59B7ED017C0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28" grpId="0"/>
      <p:bldP spid="1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287382" y="2656765"/>
            <a:ext cx="11296566" cy="3333782"/>
            <a:chOff x="184495" y="3682134"/>
            <a:chExt cx="11834900" cy="3279186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4"/>
              <a:ext cx="2342698" cy="653086"/>
              <a:chOff x="1275608" y="6322792"/>
              <a:chExt cx="4592535" cy="1186629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38883" y="4880161"/>
                <a:ext cx="1186629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1921D606-4F4B-477A-9323-0383CD9D075E}"/>
                  </a:ext>
                </a:extLst>
              </p:cNvPr>
              <p:cNvSpPr txBox="1"/>
              <p:nvPr/>
            </p:nvSpPr>
            <p:spPr>
              <a:xfrm>
                <a:off x="714593" y="3483741"/>
                <a:ext cx="8682641" cy="51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2400" i="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A </a:t>
                </a:r>
                <a:r>
                  <a:rPr lang="en-US" sz="2400" i="0" dirty="0" err="1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sai</a:t>
                </a:r>
                <a:r>
                  <a:rPr lang="en-US" sz="2400" i="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i="0" dirty="0" err="1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vì</a:t>
                </a:r>
                <a:r>
                  <a:rPr lang="en-US" sz="2400" i="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⇔[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x-none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x-none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921D606-4F4B-477A-9323-0383CD9D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93" y="3483741"/>
                <a:ext cx="8682641" cy="516745"/>
              </a:xfrm>
              <a:prstGeom prst="rect">
                <a:avLst/>
              </a:prstGeom>
              <a:blipFill>
                <a:blip r:embed="rId3"/>
                <a:stretch>
                  <a:fillRect l="-1053" t="-2353"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DF37FCA-1AAB-483E-9B1A-9490260E8F1C}"/>
              </a:ext>
            </a:extLst>
          </p:cNvPr>
          <p:cNvGrpSpPr/>
          <p:nvPr/>
        </p:nvGrpSpPr>
        <p:grpSpPr>
          <a:xfrm>
            <a:off x="127157" y="6434"/>
            <a:ext cx="11731418" cy="639056"/>
            <a:chOff x="534987" y="1563795"/>
            <a:chExt cx="23917669" cy="394779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A325C6B6-30F7-430B-85EF-4225F0802112}"/>
                </a:ext>
              </a:extLst>
            </p:cNvPr>
            <p:cNvGrpSpPr/>
            <p:nvPr/>
          </p:nvGrpSpPr>
          <p:grpSpPr>
            <a:xfrm>
              <a:off x="534987" y="1869705"/>
              <a:ext cx="23917669" cy="3641884"/>
              <a:chOff x="534987" y="1647866"/>
              <a:chExt cx="23917669" cy="3641884"/>
            </a:xfrm>
          </p:grpSpPr>
          <p:sp>
            <p:nvSpPr>
              <p:cNvPr id="51" name="Rounded Rectangle 24">
                <a:extLst>
                  <a:ext uri="{FF2B5EF4-FFF2-40B4-BE49-F238E27FC236}">
                    <a16:creationId xmlns:a16="http://schemas.microsoft.com/office/drawing/2014/main" xmlns="" id="{DF5BEAFF-D99C-4E9A-9556-9E034885CA70}"/>
                  </a:ext>
                </a:extLst>
              </p:cNvPr>
              <p:cNvSpPr/>
              <p:nvPr/>
            </p:nvSpPr>
            <p:spPr bwMode="auto">
              <a:xfrm>
                <a:off x="569104" y="1720892"/>
                <a:ext cx="23883552" cy="356885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ABF7F14B-439B-4D6A-AA8F-99083D9CF046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94863" cy="3323879"/>
                <a:chOff x="534987" y="1647866"/>
                <a:chExt cx="3594863" cy="3323879"/>
              </a:xfrm>
            </p:grpSpPr>
            <p:sp>
              <p:nvSpPr>
                <p:cNvPr id="63" name="Isosceles Triangle 44">
                  <a:extLst>
                    <a:ext uri="{FF2B5EF4-FFF2-40B4-BE49-F238E27FC236}">
                      <a16:creationId xmlns:a16="http://schemas.microsoft.com/office/drawing/2014/main" xmlns="" id="{C030846E-2883-4DAF-A8A5-F9E8AA427F60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Pentagon 27">
                  <a:extLst>
                    <a:ext uri="{FF2B5EF4-FFF2-40B4-BE49-F238E27FC236}">
                      <a16:creationId xmlns:a16="http://schemas.microsoft.com/office/drawing/2014/main" xmlns="" id="{20923203-D7A0-412E-863A-1A0A88821702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483866" cy="332387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5" name="Group 11">
                  <a:extLst>
                    <a:ext uri="{FF2B5EF4-FFF2-40B4-BE49-F238E27FC236}">
                      <a16:creationId xmlns:a16="http://schemas.microsoft.com/office/drawing/2014/main" xmlns="" id="{F3764F30-92CD-4124-8C11-A410B285B6AF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8" name="Freeform 31">
                    <a:extLst>
                      <a:ext uri="{FF2B5EF4-FFF2-40B4-BE49-F238E27FC236}">
                        <a16:creationId xmlns:a16="http://schemas.microsoft.com/office/drawing/2014/main" xmlns="" id="{CC5AD5A6-73FF-4865-9929-8DE773190C2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9" name="Freeform 32">
                    <a:extLst>
                      <a:ext uri="{FF2B5EF4-FFF2-40B4-BE49-F238E27FC236}">
                        <a16:creationId xmlns:a16="http://schemas.microsoft.com/office/drawing/2014/main" xmlns="" id="{914F303D-A210-48EF-8387-2C7611D5AE5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0" name="Freeform 33">
                    <a:extLst>
                      <a:ext uri="{FF2B5EF4-FFF2-40B4-BE49-F238E27FC236}">
                        <a16:creationId xmlns:a16="http://schemas.microsoft.com/office/drawing/2014/main" xmlns="" id="{FF119E4D-195E-4802-81DA-659EC3D386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xmlns="" id="{6C36C85C-C9AD-4796-8EA4-1E78A973E1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xmlns="" id="{4451BCB8-2A9F-4190-A43F-966E9C1839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xmlns="" id="{15BE341B-D1D6-4024-8952-B0F8BAEBF7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xmlns="" id="{DEE95CD2-F505-416B-8621-2AA9816FBE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6" name="Chevron 29">
                  <a:extLst>
                    <a:ext uri="{FF2B5EF4-FFF2-40B4-BE49-F238E27FC236}">
                      <a16:creationId xmlns:a16="http://schemas.microsoft.com/office/drawing/2014/main" xmlns="" id="{95F95BE3-B8D7-42B0-AA09-EE033BA724D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TextBox 13">
                  <a:extLst>
                    <a:ext uri="{FF2B5EF4-FFF2-40B4-BE49-F238E27FC236}">
                      <a16:creationId xmlns:a16="http://schemas.microsoft.com/office/drawing/2014/main" xmlns="" id="{B683D213-EDF4-48E7-A26E-1BA1D56634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2851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081B42CB-28C6-4424-98B4-0A258D3CC90A}"/>
                    </a:ext>
                  </a:extLst>
                </p:cNvPr>
                <p:cNvSpPr/>
                <p:nvPr/>
              </p:nvSpPr>
              <p:spPr>
                <a:xfrm>
                  <a:off x="4018856" y="1563795"/>
                  <a:ext cx="19965902" cy="3251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Oxyz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</m:t>
                          </m:r>
                        </m:e>
                      </m:acc>
                      <m:r>
                        <a:rPr lang="en-US" sz="2400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b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C2E39370-EF92-477C-86D5-684D120BAA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856" y="1563795"/>
                  <a:ext cx="19965902" cy="3251585"/>
                </a:xfrm>
                <a:prstGeom prst="rect">
                  <a:avLst/>
                </a:prstGeom>
                <a:blipFill>
                  <a:blip r:embed="rId13"/>
                  <a:stretch>
                    <a:fillRect l="-933" b="-2441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AF614E62-9CA4-4C63-87AA-199B63239A9E}"/>
              </a:ext>
            </a:extLst>
          </p:cNvPr>
          <p:cNvGrpSpPr/>
          <p:nvPr/>
        </p:nvGrpSpPr>
        <p:grpSpPr>
          <a:xfrm>
            <a:off x="40469" y="706831"/>
            <a:ext cx="11918263" cy="810387"/>
            <a:chOff x="247182" y="2080087"/>
            <a:chExt cx="11918263" cy="810493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3C64F3B3-FA70-41E8-8293-A67D58B15C92}"/>
                </a:ext>
              </a:extLst>
            </p:cNvPr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25898594-D802-4429-933A-C06B3D4B4AC6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F539E316-10C7-412C-9EA2-6DCCEAF4AD68}"/>
                  </a:ext>
                </a:extLst>
              </p:cNvPr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xmlns="" id="{A80D9EEB-8BEE-4BCF-9ED0-798207AC6AE2}"/>
                      </a:ext>
                    </a:extLst>
                  </p:cNvPr>
                  <p:cNvSpPr txBox="1"/>
                  <p:nvPr/>
                </p:nvSpPr>
                <p:spPr>
                  <a:xfrm>
                    <a:off x="5992082" y="1715553"/>
                    <a:ext cx="5301449" cy="5075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 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a</m:t>
                            </m:r>
                          </m:e>
                        </m:acc>
                      </m:oMath>
                    </a14:m>
                    <a:r>
                      <a:rPr lang="en-US" sz="2400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2400" i="0" dirty="0" err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cùng</a:t>
                    </a:r>
                    <a:r>
                      <a:rPr lang="en-US" sz="2400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2400" i="0" dirty="0" err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phương</a:t>
                    </a:r>
                    <a:r>
                      <a:rPr lang="en-US" sz="2400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b</m:t>
                            </m:r>
                          </m:e>
                        </m:acc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⇔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a</m:t>
                                </m:r>
                              </m:e>
                            </m:acc>
                            <m:r>
                              <a:rPr lang="en-US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b</m:t>
                                </m:r>
                              </m:e>
                            </m:acc>
                          </m:e>
                        </m:d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oMath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A20BEE09-8491-4F54-89CE-40F1DD91B3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2082" y="1715553"/>
                    <a:ext cx="5301449" cy="50751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10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24DC4DC1-FFDE-45AA-8FC2-E60AFA29A1EB}"/>
                </a:ext>
              </a:extLst>
            </p:cNvPr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1D787877-3E4E-4E6F-B141-2728416B3C60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A31A97BD-3408-41A7-8CB8-26D9B9DE15C4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xmlns="" id="{E8289C89-A41B-4FC7-A20F-974BE0E1D0BA}"/>
                      </a:ext>
                    </a:extLst>
                  </p:cNvPr>
                  <p:cNvSpPr txBox="1"/>
                  <p:nvPr/>
                </p:nvSpPr>
                <p:spPr>
                  <a:xfrm>
                    <a:off x="6137214" y="1692533"/>
                    <a:ext cx="4691353" cy="5075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b</m:t>
                              </m:r>
                            </m:e>
                          </m:acc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c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400" i="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 dirty="0" err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đồ</m:t>
                          </m:r>
                          <m:r>
                            <m:rPr>
                              <m:nor/>
                            </m:rPr>
                            <a:rPr lang="en-US" sz="2400" i="0" dirty="0" err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 dirty="0" err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ph</m:t>
                          </m:r>
                          <m:r>
                            <m:rPr>
                              <m:nor/>
                            </m:rPr>
                            <a:rPr lang="en-US" sz="2400" i="0" dirty="0" err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ẳ</m:t>
                          </m:r>
                          <m:r>
                            <m:rPr>
                              <m:nor/>
                            </m:rPr>
                            <a:rPr lang="en-US" sz="2400" i="0" dirty="0" err="1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⇔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a</m:t>
                                  </m:r>
                                </m:e>
                              </m:acc>
                              <m:r>
                                <a:rPr lang="en-US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b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c</m:t>
                              </m:r>
                            </m:e>
                          </m:acc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0" name="TextBox 169">
                    <a:extLst>
                      <a:ext uri="{FF2B5EF4-FFF2-40B4-BE49-F238E27FC236}">
                        <a16:creationId xmlns:a16="http://schemas.microsoft.com/office/drawing/2014/main" id="{2516D3BC-C1EF-4D1B-A06E-DDD22CB9F5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7214" y="1692533"/>
                    <a:ext cx="4691353" cy="50751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C8A15046-14A3-48C2-8E6D-FA51C8B14717}"/>
              </a:ext>
            </a:extLst>
          </p:cNvPr>
          <p:cNvSpPr/>
          <p:nvPr/>
        </p:nvSpPr>
        <p:spPr>
          <a:xfrm>
            <a:off x="76301" y="851536"/>
            <a:ext cx="546116" cy="5073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8815389A-DFBF-4F92-B33E-A14212F7759E}"/>
              </a:ext>
            </a:extLst>
          </p:cNvPr>
          <p:cNvGrpSpPr/>
          <p:nvPr/>
        </p:nvGrpSpPr>
        <p:grpSpPr>
          <a:xfrm>
            <a:off x="85812" y="1604224"/>
            <a:ext cx="12106188" cy="810388"/>
            <a:chOff x="296172" y="2080087"/>
            <a:chExt cx="12106188" cy="810494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9A5FB13A-0F3D-4D15-BCCA-1F31E86A8E90}"/>
                </a:ext>
              </a:extLst>
            </p:cNvPr>
            <p:cNvGrpSpPr/>
            <p:nvPr/>
          </p:nvGrpSpPr>
          <p:grpSpPr>
            <a:xfrm>
              <a:off x="296172" y="2080087"/>
              <a:ext cx="6094483" cy="810492"/>
              <a:chOff x="5586028" y="1557992"/>
              <a:chExt cx="6073821" cy="753467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06211D66-8213-4A85-BF5E-293CC36390A1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1BC01C50-710D-4547-843F-E0568D452E39}"/>
                  </a:ext>
                </a:extLst>
              </p:cNvPr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xmlns="" id="{36FAAADA-B736-4EA2-B0E3-898E757FE462}"/>
                      </a:ext>
                    </a:extLst>
                  </p:cNvPr>
                  <p:cNvSpPr txBox="1"/>
                  <p:nvPr/>
                </p:nvSpPr>
                <p:spPr>
                  <a:xfrm>
                    <a:off x="6081471" y="1680968"/>
                    <a:ext cx="5578378" cy="5076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acc>
                      </m:oMath>
                    </a14:m>
                    <a:r>
                      <a:rPr lang="en-US" sz="2400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2400" i="0" dirty="0" err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không</a:t>
                    </a:r>
                    <a:r>
                      <a:rPr lang="en-US" sz="2400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2400" i="0" dirty="0" err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đồng</a:t>
                    </a:r>
                    <a:r>
                      <a:rPr lang="en-US" sz="2400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2400" i="0" dirty="0" err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phẳng</a:t>
                    </a:r>
                    <a14:m>
                      <m:oMath xmlns:m="http://schemas.openxmlformats.org/officeDocument/2006/math"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acc>
                            <m:r>
                              <a:rPr lang="en-US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</m:acc>
                          </m:e>
                        </m:d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acc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24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4" name="TextBox 183">
                    <a:extLst>
                      <a:ext uri="{FF2B5EF4-FFF2-40B4-BE49-F238E27FC236}">
                        <a16:creationId xmlns:a16="http://schemas.microsoft.com/office/drawing/2014/main" id="{68EC17D7-6803-4010-AA0C-06032429CD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680968"/>
                    <a:ext cx="5578378" cy="50763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10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54858110-A690-4BEB-BB9B-310C5CE883CD}"/>
                </a:ext>
              </a:extLst>
            </p:cNvPr>
            <p:cNvGrpSpPr/>
            <p:nvPr/>
          </p:nvGrpSpPr>
          <p:grpSpPr>
            <a:xfrm>
              <a:off x="6079021" y="2080089"/>
              <a:ext cx="6323339" cy="810492"/>
              <a:chOff x="5537206" y="1557994"/>
              <a:chExt cx="6301902" cy="753467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18007031-87B4-491D-B014-0E9A355181D7}"/>
                  </a:ext>
                </a:extLst>
              </p:cNvPr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9C761966-ABA1-45F4-AFA5-B4A8F3A29FC8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xmlns="" id="{4C66BFA7-97F5-4258-8F42-EFF8D49B8DCD}"/>
                      </a:ext>
                    </a:extLst>
                  </p:cNvPr>
                  <p:cNvSpPr txBox="1"/>
                  <p:nvPr/>
                </p:nvSpPr>
                <p:spPr>
                  <a:xfrm>
                    <a:off x="6063862" y="1581515"/>
                    <a:ext cx="5775246" cy="626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a</m:t>
                                      </m:r>
                                    </m:e>
                                  </m:acc>
                                  <m: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b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vi-V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a</m:t>
                                          </m:r>
                                        </m:e>
                                      </m:acc>
                                      <m:r>
                                        <a:rPr lang="en-US" sz="24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vi-VN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b</m:t>
                                          </m:r>
                                        </m:e>
                                      </m:acc>
                                    </m:e>
                                  </m:acc>
                                </m:e>
                              </m:d>
                            </m:e>
                          </m:func>
                          <m:r>
                            <m:rPr>
                              <m:nor/>
                            </m:rPr>
                            <a:rPr lang="en-US" sz="2400" i="0" dirty="0">
                              <a:solidFill>
                                <a:schemeClr val="bg1"/>
                              </a:solidFill>
                              <a:latin typeface="+mj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+mj-lt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4C66BFA7-97F5-4258-8F42-EFF8D49B8D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3862" y="1581515"/>
                    <a:ext cx="5775246" cy="62686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4" name="Left Arrow 2">
            <a:hlinkClick r:id="rId18" action="ppaction://hlinksldjump"/>
            <a:extLst>
              <a:ext uri="{FF2B5EF4-FFF2-40B4-BE49-F238E27FC236}">
                <a16:creationId xmlns:a16="http://schemas.microsoft.com/office/drawing/2014/main" xmlns="" id="{BD79C41B-109A-4E9D-9E48-4443991DEC60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Nút Hành động: Trang chủ 2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29CFB23-4F9E-4684-B676-CA8A5DCFA060}"/>
              </a:ext>
            </a:extLst>
          </p:cNvPr>
          <p:cNvSpPr/>
          <p:nvPr/>
        </p:nvSpPr>
        <p:spPr>
          <a:xfrm>
            <a:off x="10479417" y="6171279"/>
            <a:ext cx="702252" cy="4017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64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8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243767" y="2492867"/>
            <a:ext cx="11296566" cy="3902932"/>
            <a:chOff x="184495" y="3682133"/>
            <a:chExt cx="11834900" cy="3279187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3"/>
              <a:ext cx="2342699" cy="477813"/>
              <a:chOff x="1275608" y="6322793"/>
              <a:chExt cx="4592536" cy="868166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02941" y="4716105"/>
                <a:ext cx="85851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18" name="Left Arrow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19E4103B-D301-4AEE-BE71-1298FECA6314}"/>
              </a:ext>
            </a:extLst>
          </p:cNvPr>
          <p:cNvSpPr/>
          <p:nvPr/>
        </p:nvSpPr>
        <p:spPr>
          <a:xfrm>
            <a:off x="11441786" y="6207201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1921D606-4F4B-477A-9323-0383CD9D075E}"/>
                  </a:ext>
                </a:extLst>
              </p:cNvPr>
              <p:cNvSpPr txBox="1"/>
              <p:nvPr/>
            </p:nvSpPr>
            <p:spPr>
              <a:xfrm>
                <a:off x="381434" y="3161106"/>
                <a:ext cx="64545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2400" i="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400" i="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i="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921D606-4F4B-477A-9323-0383CD9D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4" y="3161106"/>
                <a:ext cx="6454576" cy="461665"/>
              </a:xfrm>
              <a:prstGeom prst="rect">
                <a:avLst/>
              </a:prstGeom>
              <a:blipFill>
                <a:blip r:embed="rId4"/>
                <a:stretch>
                  <a:fillRect l="-1512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FD72E72-C2AD-476B-B5A3-FD93A19C4725}"/>
              </a:ext>
            </a:extLst>
          </p:cNvPr>
          <p:cNvGrpSpPr/>
          <p:nvPr/>
        </p:nvGrpSpPr>
        <p:grpSpPr>
          <a:xfrm>
            <a:off x="120217" y="143640"/>
            <a:ext cx="12028514" cy="1186497"/>
            <a:chOff x="123657" y="1869705"/>
            <a:chExt cx="24131189" cy="353580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BC6ACD56-8B47-4892-A311-034A3407AE8A}"/>
                </a:ext>
              </a:extLst>
            </p:cNvPr>
            <p:cNvGrpSpPr/>
            <p:nvPr/>
          </p:nvGrpSpPr>
          <p:grpSpPr>
            <a:xfrm>
              <a:off x="123657" y="1869705"/>
              <a:ext cx="24042384" cy="3535805"/>
              <a:chOff x="123657" y="1647866"/>
              <a:chExt cx="24042384" cy="3535805"/>
            </a:xfrm>
          </p:grpSpPr>
          <p:sp>
            <p:nvSpPr>
              <p:cNvPr id="51" name="Rounded Rectangle 24">
                <a:extLst>
                  <a:ext uri="{FF2B5EF4-FFF2-40B4-BE49-F238E27FC236}">
                    <a16:creationId xmlns:a16="http://schemas.microsoft.com/office/drawing/2014/main" xmlns="" id="{4C998C1B-E571-4857-9946-474133813D1B}"/>
                  </a:ext>
                </a:extLst>
              </p:cNvPr>
              <p:cNvSpPr/>
              <p:nvPr/>
            </p:nvSpPr>
            <p:spPr bwMode="auto">
              <a:xfrm>
                <a:off x="371519" y="1720892"/>
                <a:ext cx="23794522" cy="346277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97C36575-00EA-40A5-9515-D562245A931F}"/>
                  </a:ext>
                </a:extLst>
              </p:cNvPr>
              <p:cNvGrpSpPr/>
              <p:nvPr/>
            </p:nvGrpSpPr>
            <p:grpSpPr>
              <a:xfrm>
                <a:off x="123657" y="1647866"/>
                <a:ext cx="3505199" cy="2487476"/>
                <a:chOff x="123657" y="1647866"/>
                <a:chExt cx="3505199" cy="2487476"/>
              </a:xfrm>
            </p:grpSpPr>
            <p:sp>
              <p:nvSpPr>
                <p:cNvPr id="63" name="Isosceles Triangle 44">
                  <a:extLst>
                    <a:ext uri="{FF2B5EF4-FFF2-40B4-BE49-F238E27FC236}">
                      <a16:creationId xmlns:a16="http://schemas.microsoft.com/office/drawing/2014/main" xmlns="" id="{9A26F203-F59D-47D8-8678-22BD7F5F8662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Pentagon 27">
                  <a:extLst>
                    <a:ext uri="{FF2B5EF4-FFF2-40B4-BE49-F238E27FC236}">
                      <a16:creationId xmlns:a16="http://schemas.microsoft.com/office/drawing/2014/main" xmlns="" id="{B1A0C26E-E170-4363-BE91-C595B3177855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5" name="Group 11">
                  <a:extLst>
                    <a:ext uri="{FF2B5EF4-FFF2-40B4-BE49-F238E27FC236}">
                      <a16:creationId xmlns:a16="http://schemas.microsoft.com/office/drawing/2014/main" xmlns="" id="{8C912146-A3F5-4EC1-AB37-76765E54756D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8" name="Freeform 31">
                    <a:extLst>
                      <a:ext uri="{FF2B5EF4-FFF2-40B4-BE49-F238E27FC236}">
                        <a16:creationId xmlns:a16="http://schemas.microsoft.com/office/drawing/2014/main" xmlns="" id="{302442B0-9098-48ED-AC58-431E04284E4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9" name="Freeform 32">
                    <a:extLst>
                      <a:ext uri="{FF2B5EF4-FFF2-40B4-BE49-F238E27FC236}">
                        <a16:creationId xmlns:a16="http://schemas.microsoft.com/office/drawing/2014/main" xmlns="" id="{60794794-3E4F-49E8-83DB-46122182E0C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0" name="Freeform 33">
                    <a:extLst>
                      <a:ext uri="{FF2B5EF4-FFF2-40B4-BE49-F238E27FC236}">
                        <a16:creationId xmlns:a16="http://schemas.microsoft.com/office/drawing/2014/main" xmlns="" id="{000ABA52-BF15-4B67-853F-344D63266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xmlns="" id="{6F1EB142-C83E-4811-ADCC-A9715E536F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xmlns="" id="{D3378A6F-04BC-4D4E-A11E-55206F74C5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xmlns="" id="{82A59BA9-2F81-4FDA-B0C1-CA11F54C1D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xmlns="" id="{FDBAC875-033E-4435-AF1D-CC4D962E5A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6" name="Chevron 29">
                  <a:extLst>
                    <a:ext uri="{FF2B5EF4-FFF2-40B4-BE49-F238E27FC236}">
                      <a16:creationId xmlns:a16="http://schemas.microsoft.com/office/drawing/2014/main" xmlns="" id="{D525B071-75C9-4CDF-808E-18380BF04530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TextBox 13">
                  <a:extLst>
                    <a:ext uri="{FF2B5EF4-FFF2-40B4-BE49-F238E27FC236}">
                      <a16:creationId xmlns:a16="http://schemas.microsoft.com/office/drawing/2014/main" xmlns="" id="{A339A604-529E-4F68-942E-2F82C739D5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3657" y="2328137"/>
                  <a:ext cx="3505199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9B556B13-B466-419C-AD66-8D0CE523FC07}"/>
                    </a:ext>
                  </a:extLst>
                </p:cNvPr>
                <p:cNvSpPr/>
                <p:nvPr/>
              </p:nvSpPr>
              <p:spPr>
                <a:xfrm>
                  <a:off x="3342686" y="1969367"/>
                  <a:ext cx="20912160" cy="2852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𝑂𝑥𝑦𝑧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𝑂𝑀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𝑂𝑁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7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𝑃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xứng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𝑀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𝑁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𝑃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B556B13-B466-419C-AD66-8D0CE523FC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2686" y="1969367"/>
                  <a:ext cx="20912160" cy="2852622"/>
                </a:xfrm>
                <a:prstGeom prst="rect">
                  <a:avLst/>
                </a:prstGeom>
                <a:blipFill>
                  <a:blip r:embed="rId5"/>
                  <a:stretch>
                    <a:fillRect l="-936" r="-877" b="-133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0421DA47-1268-43E8-83B8-3E526AC1D7D7}"/>
              </a:ext>
            </a:extLst>
          </p:cNvPr>
          <p:cNvGrpSpPr/>
          <p:nvPr/>
        </p:nvGrpSpPr>
        <p:grpSpPr>
          <a:xfrm>
            <a:off x="266325" y="1330137"/>
            <a:ext cx="11838140" cy="987732"/>
            <a:chOff x="247182" y="2080090"/>
            <a:chExt cx="11838140" cy="98786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14FCE54-B4B2-42E6-A069-0FC25D9045C5}"/>
                </a:ext>
              </a:extLst>
            </p:cNvPr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21580856-0626-4CBE-97D3-99DB389FA12E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C40273A1-3712-4F13-9FF6-0514152F8E35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xmlns="" id="{14B1B171-582F-4AD8-99E7-D95B1E94F43B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76987"/>
                    <a:ext cx="2024991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9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;−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10</m:t>
                            </m:r>
                          </m:e>
                        </m:d>
                      </m:oMath>
                    </a14:m>
                    <a:r>
                      <a: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4" name="TextBox 293">
                    <a:extLst>
                      <a:ext uri="{FF2B5EF4-FFF2-40B4-BE49-F238E27FC236}">
                        <a16:creationId xmlns:a16="http://schemas.microsoft.com/office/drawing/2014/main" id="{BE645987-4D47-4CC0-9F23-870016F11D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76987"/>
                    <a:ext cx="2024991" cy="4292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01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C4521F22-BB53-4B29-9193-66934E2720DF}"/>
                </a:ext>
              </a:extLst>
            </p:cNvPr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0FC81E3C-B96C-47FD-8FF9-C662FD687B2B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CDF7C25E-8B52-41F7-9596-235F291AABE4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xmlns="" id="{509CD64F-EE59-4EFE-A6E1-98390E81FBBB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52767"/>
                    <a:ext cx="2280848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9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;−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10</m:t>
                            </m:r>
                          </m:e>
                        </m:d>
                      </m:oMath>
                    </a14:m>
                    <a:r>
                      <a: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1" name="TextBox 290">
                    <a:extLst>
                      <a:ext uri="{FF2B5EF4-FFF2-40B4-BE49-F238E27FC236}">
                        <a16:creationId xmlns:a16="http://schemas.microsoft.com/office/drawing/2014/main" id="{4286F5A4-90C7-4F2F-8B59-DBF129158C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52767"/>
                    <a:ext cx="2280848" cy="4292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32" t="-933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5091F7EC-0D82-4E16-B98D-F8A89A92EA6D}"/>
                </a:ext>
              </a:extLst>
            </p:cNvPr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18CD3F7D-42BA-4DFE-9523-2967A9097901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A353A0A8-555E-45AD-95FD-1A1A9B1F20EC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xmlns="" id="{8FF9B7D0-0E62-4FDF-9989-291D499A5AC7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;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9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;−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7929940C-7F7C-45EB-8588-10998F4D84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11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F7C9B632-E8B9-4DEB-AD53-A747D8F5B305}"/>
                </a:ext>
              </a:extLst>
            </p:cNvPr>
            <p:cNvGrpSpPr/>
            <p:nvPr/>
          </p:nvGrpSpPr>
          <p:grpSpPr>
            <a:xfrm>
              <a:off x="8994941" y="2080091"/>
              <a:ext cx="3090381" cy="987860"/>
              <a:chOff x="5537206" y="1557993"/>
              <a:chExt cx="3079904" cy="918353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66B7D573-5617-484D-A458-A16498652A62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A467E903-FF6D-40CD-9EDA-F3316A290096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xmlns="" id="{352F3B8E-BA85-4B7C-BE30-BB794DB883D3}"/>
                      </a:ext>
                    </a:extLst>
                  </p:cNvPr>
                  <p:cNvSpPr txBox="1"/>
                  <p:nvPr/>
                </p:nvSpPr>
                <p:spPr>
                  <a:xfrm>
                    <a:off x="6070267" y="1858986"/>
                    <a:ext cx="249348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;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;−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5" name="TextBox 284">
                    <a:extLst>
                      <a:ext uri="{FF2B5EF4-FFF2-40B4-BE49-F238E27FC236}">
                        <a16:creationId xmlns:a16="http://schemas.microsoft.com/office/drawing/2014/main" id="{83A009FD-735C-4448-B11B-3C72C8B3CA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0267" y="1858986"/>
                    <a:ext cx="2493487" cy="42923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88"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6915E104-1A38-4264-9641-60075F5FAFE7}"/>
              </a:ext>
            </a:extLst>
          </p:cNvPr>
          <p:cNvSpPr/>
          <p:nvPr/>
        </p:nvSpPr>
        <p:spPr>
          <a:xfrm>
            <a:off x="261621" y="1616749"/>
            <a:ext cx="546116" cy="5073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09096668-FE47-4ADC-8D3A-A2830DAF5E1A}"/>
                  </a:ext>
                </a:extLst>
              </p:cNvPr>
              <p:cNvSpPr/>
              <p:nvPr/>
            </p:nvSpPr>
            <p:spPr>
              <a:xfrm>
                <a:off x="404434" y="3609370"/>
                <a:ext cx="11037352" cy="483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iểm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9096668-FE47-4ADC-8D3A-A2830DAF5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34" y="3609370"/>
                <a:ext cx="11037352" cy="483209"/>
              </a:xfrm>
              <a:prstGeom prst="rect">
                <a:avLst/>
              </a:prstGeom>
              <a:blipFill>
                <a:blip r:embed="rId10"/>
                <a:stretch>
                  <a:fillRect l="-828" t="-8861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2C8CAA7F-DA1A-432C-A05C-611F08F435A4}"/>
                  </a:ext>
                </a:extLst>
              </p:cNvPr>
              <p:cNvSpPr/>
              <p:nvPr/>
            </p:nvSpPr>
            <p:spPr>
              <a:xfrm>
                <a:off x="1285845" y="4110387"/>
                <a:ext cx="2769220" cy="1369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600" i="1" smtClean="0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6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60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2C8CAA7F-DA1A-432C-A05C-611F08F43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45" y="4110387"/>
                <a:ext cx="2769220" cy="13697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6955B10A-40E6-442D-82F1-41D8D022B940}"/>
                  </a:ext>
                </a:extLst>
              </p:cNvPr>
              <p:cNvSpPr/>
              <p:nvPr/>
            </p:nvSpPr>
            <p:spPr>
              <a:xfrm>
                <a:off x="4055065" y="4110387"/>
                <a:ext cx="3258071" cy="1369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7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.(−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955B10A-40E6-442D-82F1-41D8D022B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065" y="4110387"/>
                <a:ext cx="3258071" cy="13697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8C95B594-3810-4893-B324-4CF08D730D33}"/>
                  </a:ext>
                </a:extLst>
              </p:cNvPr>
              <p:cNvSpPr/>
              <p:nvPr/>
            </p:nvSpPr>
            <p:spPr>
              <a:xfrm>
                <a:off x="7149957" y="4092579"/>
                <a:ext cx="2276777" cy="1369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smtClean="0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8C95B594-3810-4893-B324-4CF08D730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957" y="4092579"/>
                <a:ext cx="2276777" cy="13697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3664669D-1F26-4EDC-8819-C56D47E5D9BF}"/>
                  </a:ext>
                </a:extLst>
              </p:cNvPr>
              <p:cNvSpPr txBox="1"/>
              <p:nvPr/>
            </p:nvSpPr>
            <p:spPr>
              <a:xfrm>
                <a:off x="8918134" y="4498729"/>
                <a:ext cx="277784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P</m:t>
                      </m:r>
                      <m:d>
                        <m:dPr>
                          <m:ctrlPr>
                            <a:rPr lang="vi-VN" sz="2600" i="1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  <m: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</m:t>
                          </m:r>
                          <m: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;−</m:t>
                          </m:r>
                          <m: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3664669D-1F26-4EDC-8819-C56D47E5D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134" y="4498729"/>
                <a:ext cx="2777847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E7E4517E-156E-4AE3-9203-5FDEC3C90A3E}"/>
              </a:ext>
            </a:extLst>
          </p:cNvPr>
          <p:cNvSpPr/>
          <p:nvPr/>
        </p:nvSpPr>
        <p:spPr>
          <a:xfrm>
            <a:off x="399415" y="4461035"/>
            <a:ext cx="1102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5984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92" grpId="0" animBg="1"/>
      <p:bldP spid="94" grpId="0"/>
      <p:bldP spid="130" grpId="0"/>
      <p:bldP spid="131" grpId="0"/>
      <p:bldP spid="132" grpId="0"/>
      <p:bldP spid="133" grpId="0"/>
      <p:bldP spid="1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312016" y="2114751"/>
            <a:ext cx="11296566" cy="3902932"/>
            <a:chOff x="184495" y="3682133"/>
            <a:chExt cx="11834900" cy="3279187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3"/>
              <a:ext cx="2342699" cy="477813"/>
              <a:chOff x="1275608" y="6322793"/>
              <a:chExt cx="4592536" cy="868166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02941" y="4716105"/>
                <a:ext cx="85851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2C8CAA7F-DA1A-432C-A05C-611F08F435A4}"/>
                  </a:ext>
                </a:extLst>
              </p:cNvPr>
              <p:cNvSpPr/>
              <p:nvPr/>
            </p:nvSpPr>
            <p:spPr>
              <a:xfrm>
                <a:off x="1903147" y="2797383"/>
                <a:ext cx="3870355" cy="1369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smtClean="0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2C8CAA7F-DA1A-432C-A05C-611F08F43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147" y="2797383"/>
                <a:ext cx="3870355" cy="1369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6955B10A-40E6-442D-82F1-41D8D022B940}"/>
                  </a:ext>
                </a:extLst>
              </p:cNvPr>
              <p:cNvSpPr/>
              <p:nvPr/>
            </p:nvSpPr>
            <p:spPr>
              <a:xfrm>
                <a:off x="5409386" y="2705255"/>
                <a:ext cx="3307252" cy="1573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955B10A-40E6-442D-82F1-41D8D022B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386" y="2705255"/>
                <a:ext cx="3307252" cy="15738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8C95B594-3810-4893-B324-4CF08D730D33}"/>
                  </a:ext>
                </a:extLst>
              </p:cNvPr>
              <p:cNvSpPr/>
              <p:nvPr/>
            </p:nvSpPr>
            <p:spPr>
              <a:xfrm>
                <a:off x="8595716" y="2678386"/>
                <a:ext cx="2328265" cy="1573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smtClean="0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8C95B594-3810-4893-B324-4CF08D730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716" y="2678386"/>
                <a:ext cx="2328265" cy="1573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3664669D-1F26-4EDC-8819-C56D47E5D9BF}"/>
                  </a:ext>
                </a:extLst>
              </p:cNvPr>
              <p:cNvSpPr txBox="1"/>
              <p:nvPr/>
            </p:nvSpPr>
            <p:spPr>
              <a:xfrm>
                <a:off x="460886" y="4362172"/>
                <a:ext cx="277784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vi-VN" sz="2600" i="1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12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;−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3664669D-1F26-4EDC-8819-C56D47E5D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86" y="4362172"/>
                <a:ext cx="277784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E7E4517E-156E-4AE3-9203-5FDEC3C90A3E}"/>
                  </a:ext>
                </a:extLst>
              </p:cNvPr>
              <p:cNvSpPr/>
              <p:nvPr/>
            </p:nvSpPr>
            <p:spPr>
              <a:xfrm>
                <a:off x="530230" y="3147471"/>
                <a:ext cx="1582484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𝑀𝑁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𝑄𝑃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E7E4517E-156E-4AE3-9203-5FDEC3C90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0" y="3147471"/>
                <a:ext cx="1582484" cy="5088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382122A-C1DF-4144-B97E-6004947DB251}"/>
              </a:ext>
            </a:extLst>
          </p:cNvPr>
          <p:cNvGrpSpPr/>
          <p:nvPr/>
        </p:nvGrpSpPr>
        <p:grpSpPr>
          <a:xfrm>
            <a:off x="239037" y="15434"/>
            <a:ext cx="11731419" cy="1003075"/>
            <a:chOff x="534987" y="1373236"/>
            <a:chExt cx="23917669" cy="50845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0FD273EB-0C03-48C5-8982-20FF66C1BB39}"/>
                </a:ext>
              </a:extLst>
            </p:cNvPr>
            <p:cNvGrpSpPr/>
            <p:nvPr/>
          </p:nvGrpSpPr>
          <p:grpSpPr>
            <a:xfrm>
              <a:off x="534987" y="1728799"/>
              <a:ext cx="23917669" cy="4729003"/>
              <a:chOff x="534987" y="1506960"/>
              <a:chExt cx="23917669" cy="4729003"/>
            </a:xfrm>
          </p:grpSpPr>
          <p:sp>
            <p:nvSpPr>
              <p:cNvPr id="56" name="Rounded Rectangle 24">
                <a:extLst>
                  <a:ext uri="{FF2B5EF4-FFF2-40B4-BE49-F238E27FC236}">
                    <a16:creationId xmlns:a16="http://schemas.microsoft.com/office/drawing/2014/main" xmlns="" id="{7480A5AC-52EE-4E52-98A8-ED8BABF07CC7}"/>
                  </a:ext>
                </a:extLst>
              </p:cNvPr>
              <p:cNvSpPr/>
              <p:nvPr/>
            </p:nvSpPr>
            <p:spPr bwMode="auto">
              <a:xfrm>
                <a:off x="569104" y="1506960"/>
                <a:ext cx="23883552" cy="472900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38A57BD4-8FCA-4DA1-8A41-B85A965BE2F1}"/>
                  </a:ext>
                </a:extLst>
              </p:cNvPr>
              <p:cNvGrpSpPr/>
              <p:nvPr/>
            </p:nvGrpSpPr>
            <p:grpSpPr>
              <a:xfrm>
                <a:off x="534987" y="1576557"/>
                <a:ext cx="3625188" cy="3234612"/>
                <a:chOff x="534987" y="1576557"/>
                <a:chExt cx="3625188" cy="3234612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xmlns="" id="{60DAE739-50C4-4AA6-9009-95FC6B30603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Pentagon 27">
                  <a:extLst>
                    <a:ext uri="{FF2B5EF4-FFF2-40B4-BE49-F238E27FC236}">
                      <a16:creationId xmlns:a16="http://schemas.microsoft.com/office/drawing/2014/main" xmlns="" id="{9788F2A1-A226-4775-973E-9D0F239DCFC8}"/>
                    </a:ext>
                  </a:extLst>
                </p:cNvPr>
                <p:cNvSpPr/>
                <p:nvPr/>
              </p:nvSpPr>
              <p:spPr bwMode="auto">
                <a:xfrm>
                  <a:off x="534987" y="1576557"/>
                  <a:ext cx="3483867" cy="323461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xmlns="" id="{EEDDCBD0-5C56-462F-91C7-80F23B98206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3" name="Freeform 31">
                    <a:extLst>
                      <a:ext uri="{FF2B5EF4-FFF2-40B4-BE49-F238E27FC236}">
                        <a16:creationId xmlns:a16="http://schemas.microsoft.com/office/drawing/2014/main" xmlns="" id="{9B3A21C8-729B-4985-BA00-76DCC24F317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5" name="Freeform 32">
                    <a:extLst>
                      <a:ext uri="{FF2B5EF4-FFF2-40B4-BE49-F238E27FC236}">
                        <a16:creationId xmlns:a16="http://schemas.microsoft.com/office/drawing/2014/main" xmlns="" id="{81701DB2-830D-40F7-A6D3-E508272349B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6" name="Freeform 33">
                    <a:extLst>
                      <a:ext uri="{FF2B5EF4-FFF2-40B4-BE49-F238E27FC236}">
                        <a16:creationId xmlns:a16="http://schemas.microsoft.com/office/drawing/2014/main" xmlns="" id="{4E200F46-3861-465C-87FB-953330F7A6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xmlns="" id="{DB23336A-176B-40F6-8CCA-1499F019CE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xmlns="" id="{D3019DDC-AFDF-489B-9AA6-14A33D39E4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xmlns="" id="{2E582FEB-A05C-43FD-ACEB-9CA6B7FA86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xmlns="" id="{5AA95357-221A-43C1-83B5-1090F91AEB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1" name="Chevron 29">
                  <a:extLst>
                    <a:ext uri="{FF2B5EF4-FFF2-40B4-BE49-F238E27FC236}">
                      <a16:creationId xmlns:a16="http://schemas.microsoft.com/office/drawing/2014/main" xmlns="" id="{605935A5-1581-4B1A-A99B-FD547DBA1225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xmlns="" id="{A68CA800-D094-4F99-B990-23797F99BC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4975" y="1933104"/>
                  <a:ext cx="3505200" cy="2340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8302F8C6-2F25-4E27-84A7-0EB3D50EC678}"/>
                    </a:ext>
                  </a:extLst>
                </p:cNvPr>
                <p:cNvSpPr/>
                <p:nvPr/>
              </p:nvSpPr>
              <p:spPr>
                <a:xfrm>
                  <a:off x="3927725" y="1373236"/>
                  <a:ext cx="20523463" cy="4788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𝑂𝑥𝑦𝑧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𝑀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𝑁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7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</m:oMath>
                  </a14:m>
                  <a:endParaRPr lang="en-US" sz="2400" b="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libri" panose="020F0502020204030204" pitchFamily="34" charset="0"/>
                  </a:endParaRPr>
                </a:p>
                <a:p>
                  <a:pPr>
                    <a:lnSpc>
                      <a:spcPct val="115000"/>
                    </a:lnSpc>
                  </a:pP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𝑄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𝑀𝑁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𝑄𝑃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2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047A004-8249-412B-A164-EF9639C24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7725" y="1373236"/>
                  <a:ext cx="20523463" cy="4788543"/>
                </a:xfrm>
                <a:prstGeom prst="rect">
                  <a:avLst/>
                </a:prstGeom>
                <a:blipFill>
                  <a:blip r:embed="rId9"/>
                  <a:stretch>
                    <a:fillRect l="-969" t="-3871" b="-1290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957269CF-3BA3-4C36-B237-602C3D8ECF20}"/>
              </a:ext>
            </a:extLst>
          </p:cNvPr>
          <p:cNvGrpSpPr/>
          <p:nvPr/>
        </p:nvGrpSpPr>
        <p:grpSpPr>
          <a:xfrm>
            <a:off x="40309" y="1043864"/>
            <a:ext cx="11838140" cy="981583"/>
            <a:chOff x="247182" y="2080088"/>
            <a:chExt cx="11838140" cy="981711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674248D2-6768-4C38-BD15-9842BBD56A74}"/>
                </a:ext>
              </a:extLst>
            </p:cNvPr>
            <p:cNvGrpSpPr/>
            <p:nvPr/>
          </p:nvGrpSpPr>
          <p:grpSpPr>
            <a:xfrm>
              <a:off x="247182" y="2080089"/>
              <a:ext cx="3090381" cy="981709"/>
              <a:chOff x="5537206" y="1557992"/>
              <a:chExt cx="3079904" cy="912637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0888C2CB-BD8D-411C-955A-F6FA9C8291F6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xmlns="" id="{25A4AE41-43F6-4481-B486-7DC646C7CE12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xmlns="" id="{A9DDF9CD-CD0B-40D0-9CC5-7227B6E458C9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12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;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;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8DE6BDF9-AF8A-4DF9-AA0D-7AF315F711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872" b="-144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F7D9215D-F0A8-41C3-B048-463EE3512EA2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981709"/>
              <a:chOff x="5537206" y="1557992"/>
              <a:chExt cx="3079904" cy="912637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E4E6FFDF-BC6D-4D50-A165-E891AF8DD76A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938E4BDA-628A-470B-B0D3-C1A17B32948B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xmlns="" id="{98F1FD42-BBA4-4C89-8A4A-E56E80023BAE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916372"/>
                    <a:ext cx="2280848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12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;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;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ED918194-CCC8-463D-BD27-3E3BC3576B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916372"/>
                    <a:ext cx="2280848" cy="4292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867"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F1BEDF05-B564-4131-B400-2F0559FCE6B1}"/>
                </a:ext>
              </a:extLst>
            </p:cNvPr>
            <p:cNvGrpSpPr/>
            <p:nvPr/>
          </p:nvGrpSpPr>
          <p:grpSpPr>
            <a:xfrm>
              <a:off x="6079021" y="2080088"/>
              <a:ext cx="3131633" cy="981709"/>
              <a:chOff x="5537206" y="1557992"/>
              <a:chExt cx="3121016" cy="912637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938EB7C2-E821-4E11-82C3-872992CFCA4B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62238033-7469-4139-BCD4-A6E3F7DD33BB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xmlns="" id="{F4AFA4A6-E4E7-4EB9-9706-183C3D542BB1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12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;−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;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7CF0FB80-CCC8-49A1-90DE-0825CC959A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59"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1629803F-C6DD-4C4F-8CF3-F98C9BBBC085}"/>
                </a:ext>
              </a:extLst>
            </p:cNvPr>
            <p:cNvGrpSpPr/>
            <p:nvPr/>
          </p:nvGrpSpPr>
          <p:grpSpPr>
            <a:xfrm>
              <a:off x="8994941" y="2080090"/>
              <a:ext cx="3090381" cy="981709"/>
              <a:chOff x="5537206" y="1557993"/>
              <a:chExt cx="3079904" cy="912635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AE8C1B5E-D068-4ECE-937C-727AC62E71C2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263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A2BD801E-22F1-41D1-9370-322BC1AB7684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xmlns="" id="{F20FA5E4-09CD-4EF5-86EB-8F43CAFAB313}"/>
                      </a:ext>
                    </a:extLst>
                  </p:cNvPr>
                  <p:cNvSpPr txBox="1"/>
                  <p:nvPr/>
                </p:nvSpPr>
                <p:spPr>
                  <a:xfrm>
                    <a:off x="6040388" y="1878044"/>
                    <a:ext cx="249348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;−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;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spc="-1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65F0F6DD-9564-4037-BAE5-A279B64F60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0388" y="1878044"/>
                    <a:ext cx="2493487" cy="42923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707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393FA472-2B57-4411-A6CD-454C5327E995}"/>
              </a:ext>
            </a:extLst>
          </p:cNvPr>
          <p:cNvSpPr/>
          <p:nvPr/>
        </p:nvSpPr>
        <p:spPr>
          <a:xfrm>
            <a:off x="5911769" y="1351805"/>
            <a:ext cx="464391" cy="4841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Left Arrow 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6DE59199-0986-4309-A647-BBBA520CF537}"/>
              </a:ext>
            </a:extLst>
          </p:cNvPr>
          <p:cNvSpPr/>
          <p:nvPr/>
        </p:nvSpPr>
        <p:spPr>
          <a:xfrm>
            <a:off x="11441786" y="6207201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3" grpId="0"/>
      <p:bldP spid="134" grpId="0"/>
      <p:bldP spid="1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095375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073846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" name="Nút Hành động: Bắt đầu 1">
            <a:hlinkClick r:id="" action="ppaction://hlinkshowjump?jump=previousslide" highlightClick="1"/>
          </p:cNvPr>
          <p:cNvSpPr/>
          <p:nvPr/>
        </p:nvSpPr>
        <p:spPr>
          <a:xfrm>
            <a:off x="9628909" y="6317673"/>
            <a:ext cx="817418" cy="4017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Nút Hành động: Kết thúc 2">
            <a:hlinkClick r:id="" action="ppaction://hlinkshowjump?jump=nextslide" highlightClick="1"/>
          </p:cNvPr>
          <p:cNvSpPr/>
          <p:nvPr/>
        </p:nvSpPr>
        <p:spPr>
          <a:xfrm>
            <a:off x="10668000" y="6317673"/>
            <a:ext cx="775855" cy="40178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Nút Hành động: Trang chủ 19">
            <a:hlinkClick r:id="" action="ppaction://hlinkshowjump?jump=firstslide" highlightClick="1"/>
          </p:cNvPr>
          <p:cNvSpPr/>
          <p:nvPr/>
        </p:nvSpPr>
        <p:spPr>
          <a:xfrm>
            <a:off x="8829675" y="6317673"/>
            <a:ext cx="702252" cy="4017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387686" y="2406648"/>
            <a:ext cx="11296566" cy="3902932"/>
            <a:chOff x="184495" y="3682133"/>
            <a:chExt cx="11834900" cy="3279187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3"/>
              <a:ext cx="2342699" cy="477813"/>
              <a:chOff x="1275608" y="6322793"/>
              <a:chExt cx="4592536" cy="868166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02941" y="4716105"/>
                <a:ext cx="85851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F5F56549-40BC-477B-A599-EBBD4DF77FAE}"/>
              </a:ext>
            </a:extLst>
          </p:cNvPr>
          <p:cNvGrpSpPr/>
          <p:nvPr/>
        </p:nvGrpSpPr>
        <p:grpSpPr>
          <a:xfrm>
            <a:off x="329870" y="27403"/>
            <a:ext cx="11731418" cy="1327730"/>
            <a:chOff x="534987" y="1563795"/>
            <a:chExt cx="23917669" cy="820210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EB1912E5-BEC5-45C8-B65A-6DF86758B008}"/>
                </a:ext>
              </a:extLst>
            </p:cNvPr>
            <p:cNvGrpSpPr/>
            <p:nvPr/>
          </p:nvGrpSpPr>
          <p:grpSpPr>
            <a:xfrm>
              <a:off x="534987" y="1869705"/>
              <a:ext cx="23917669" cy="7811190"/>
              <a:chOff x="534987" y="1647866"/>
              <a:chExt cx="23917669" cy="7811190"/>
            </a:xfrm>
          </p:grpSpPr>
          <p:sp>
            <p:nvSpPr>
              <p:cNvPr id="64" name="Rounded Rectangle 24">
                <a:extLst>
                  <a:ext uri="{FF2B5EF4-FFF2-40B4-BE49-F238E27FC236}">
                    <a16:creationId xmlns:a16="http://schemas.microsoft.com/office/drawing/2014/main" xmlns="" id="{3027EF83-5379-4C71-A51F-7C8088F7719A}"/>
                  </a:ext>
                </a:extLst>
              </p:cNvPr>
              <p:cNvSpPr/>
              <p:nvPr/>
            </p:nvSpPr>
            <p:spPr bwMode="auto">
              <a:xfrm>
                <a:off x="569104" y="1720885"/>
                <a:ext cx="23883552" cy="773817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30FFB1B9-8437-4C73-900B-0B8E2C0F3FAA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94863" cy="3323879"/>
                <a:chOff x="534987" y="1647866"/>
                <a:chExt cx="3594863" cy="3323879"/>
              </a:xfrm>
            </p:grpSpPr>
            <p:sp>
              <p:nvSpPr>
                <p:cNvPr id="66" name="Isosceles Triangle 44">
                  <a:extLst>
                    <a:ext uri="{FF2B5EF4-FFF2-40B4-BE49-F238E27FC236}">
                      <a16:creationId xmlns:a16="http://schemas.microsoft.com/office/drawing/2014/main" xmlns="" id="{ADBD9257-25B4-4C9F-8BA4-D96BC51E209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Pentagon 27">
                  <a:extLst>
                    <a:ext uri="{FF2B5EF4-FFF2-40B4-BE49-F238E27FC236}">
                      <a16:creationId xmlns:a16="http://schemas.microsoft.com/office/drawing/2014/main" xmlns="" id="{E3CEC31D-C07F-4E55-B548-B76A94CEA4A5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483866" cy="332387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8" name="Group 11">
                  <a:extLst>
                    <a:ext uri="{FF2B5EF4-FFF2-40B4-BE49-F238E27FC236}">
                      <a16:creationId xmlns:a16="http://schemas.microsoft.com/office/drawing/2014/main" xmlns="" id="{7811CE06-8EAF-443E-BC0E-CDA3DE3A9C3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1" name="Freeform 31">
                    <a:extLst>
                      <a:ext uri="{FF2B5EF4-FFF2-40B4-BE49-F238E27FC236}">
                        <a16:creationId xmlns:a16="http://schemas.microsoft.com/office/drawing/2014/main" xmlns="" id="{12FA9781-4DDB-48AD-B346-C04343BB032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2" name="Freeform 32">
                    <a:extLst>
                      <a:ext uri="{FF2B5EF4-FFF2-40B4-BE49-F238E27FC236}">
                        <a16:creationId xmlns:a16="http://schemas.microsoft.com/office/drawing/2014/main" xmlns="" id="{6F930E59-7A88-4894-BE4D-4524AF34877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Freeform 33">
                    <a:extLst>
                      <a:ext uri="{FF2B5EF4-FFF2-40B4-BE49-F238E27FC236}">
                        <a16:creationId xmlns:a16="http://schemas.microsoft.com/office/drawing/2014/main" xmlns="" id="{85071C90-0D2B-426D-89C2-9C994AA0A5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xmlns="" id="{100CCA5C-09FB-4ADE-8B0D-90201315FD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xmlns="" id="{EB068C20-C3DB-4B54-87E0-232D7F4E52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xmlns="" id="{21DD841E-D122-4478-AD6F-B49AC311F0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xmlns="" id="{4ACDD747-948A-4F8C-B008-9A2D2AD516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9" name="Chevron 29">
                  <a:extLst>
                    <a:ext uri="{FF2B5EF4-FFF2-40B4-BE49-F238E27FC236}">
                      <a16:creationId xmlns:a16="http://schemas.microsoft.com/office/drawing/2014/main" xmlns="" id="{49FB3D6E-F169-4668-B043-91366E275FE4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TextBox 13">
                  <a:extLst>
                    <a:ext uri="{FF2B5EF4-FFF2-40B4-BE49-F238E27FC236}">
                      <a16:creationId xmlns:a16="http://schemas.microsoft.com/office/drawing/2014/main" xmlns="" id="{7EEB9BD6-8C1A-4E37-B341-B36AB7D36B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2851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18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5E1C8FA2-146A-460C-A6D3-9C26067FED6C}"/>
                    </a:ext>
                  </a:extLst>
                </p:cNvPr>
                <p:cNvSpPr/>
                <p:nvPr/>
              </p:nvSpPr>
              <p:spPr>
                <a:xfrm>
                  <a:off x="4018856" y="1563795"/>
                  <a:ext cx="19965902" cy="8202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𝑂𝑥𝑦𝑧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tam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1;2;−1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3;0;3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2;2;2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trọng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tâm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tam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C2E39370-EF92-477C-86D5-684D120BAA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856" y="1563795"/>
                  <a:ext cx="19965902" cy="8202107"/>
                </a:xfrm>
                <a:prstGeom prst="rect">
                  <a:avLst/>
                </a:prstGeom>
                <a:blipFill>
                  <a:blip r:embed="rId13"/>
                  <a:stretch>
                    <a:fillRect l="-934" t="-2752" r="-1993" b="-917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5A988BA1-3A77-4747-BBD8-EAC3CC110293}"/>
              </a:ext>
            </a:extLst>
          </p:cNvPr>
          <p:cNvGrpSpPr/>
          <p:nvPr/>
        </p:nvGrpSpPr>
        <p:grpSpPr>
          <a:xfrm>
            <a:off x="127930" y="1369177"/>
            <a:ext cx="11838140" cy="981583"/>
            <a:chOff x="247182" y="2080088"/>
            <a:chExt cx="11838140" cy="98171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F3CCE16D-AEC2-4DD7-9C41-C1F6F3334111}"/>
                </a:ext>
              </a:extLst>
            </p:cNvPr>
            <p:cNvGrpSpPr/>
            <p:nvPr/>
          </p:nvGrpSpPr>
          <p:grpSpPr>
            <a:xfrm>
              <a:off x="247182" y="2080089"/>
              <a:ext cx="3090381" cy="981709"/>
              <a:chOff x="5537206" y="1557992"/>
              <a:chExt cx="3079904" cy="912637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3E0FBD24-B0A5-47A2-8873-DF80BEEE7A4A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120CC089-2EA1-415C-BF1F-102807005F56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xmlns="" id="{D12AC628-CA57-452A-A485-26DDE6DAE87D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2;4;4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35"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CC5C467E-D8BB-4EB0-8D94-FFC621B7CBDB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981709"/>
              <a:chOff x="5537206" y="1557992"/>
              <a:chExt cx="3079904" cy="912637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628D2D53-4629-402F-9E39-3FF39E239340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C0E6B92B-4E34-422A-9CB3-14E26FD73F1B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xmlns="" id="{C622F967-8C84-4CB1-8DA1-A273EF92A6FD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64052"/>
                    <a:ext cx="2280848" cy="471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0;2;2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64052"/>
                    <a:ext cx="2280848" cy="47115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68192F4E-25BA-4082-9D0B-2776B59409BC}"/>
                </a:ext>
              </a:extLst>
            </p:cNvPr>
            <p:cNvGrpSpPr/>
            <p:nvPr/>
          </p:nvGrpSpPr>
          <p:grpSpPr>
            <a:xfrm>
              <a:off x="6079021" y="2080088"/>
              <a:ext cx="3131633" cy="981709"/>
              <a:chOff x="5537206" y="1557992"/>
              <a:chExt cx="3121016" cy="912637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8B5017FA-09DD-4458-86FD-B7E1CA23816D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76D97A16-AB36-4F17-94AB-61CCA2C48FE4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xmlns="" id="{20C310E0-0B30-4418-A6B5-D61F55AB4E35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8;10;10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711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4F167E18-E03A-4669-9D3B-E89B9D1498B5}"/>
                </a:ext>
              </a:extLst>
            </p:cNvPr>
            <p:cNvGrpSpPr/>
            <p:nvPr/>
          </p:nvGrpSpPr>
          <p:grpSpPr>
            <a:xfrm>
              <a:off x="8994941" y="2080090"/>
              <a:ext cx="3090381" cy="981709"/>
              <a:chOff x="5537206" y="1557993"/>
              <a:chExt cx="3079904" cy="912635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4585E705-F683-4B1F-80C4-10BF2AC6157D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263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DF9D3F56-7062-4131-AAE2-5845B835362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xmlns="" id="{4D386222-8BF6-4F8F-9B44-275F120D79BF}"/>
                      </a:ext>
                    </a:extLst>
                  </p:cNvPr>
                  <p:cNvSpPr txBox="1"/>
                  <p:nvPr/>
                </p:nvSpPr>
                <p:spPr>
                  <a:xfrm>
                    <a:off x="6040388" y="1878044"/>
                    <a:ext cx="249348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−2;−4;−4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3" name="TextBox 172">
                    <a:extLst>
                      <a:ext uri="{FF2B5EF4-FFF2-40B4-BE49-F238E27FC236}">
                        <a16:creationId xmlns:a16="http://schemas.microsoft.com/office/drawing/2014/main" id="{7FA8D0D2-482D-4EBD-9E21-84023CB285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0388" y="1878044"/>
                    <a:ext cx="2493487" cy="42923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487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DB71663F-56BE-4F36-A758-80628E3687B3}"/>
              </a:ext>
            </a:extLst>
          </p:cNvPr>
          <p:cNvSpPr/>
          <p:nvPr/>
        </p:nvSpPr>
        <p:spPr>
          <a:xfrm>
            <a:off x="147819" y="1662724"/>
            <a:ext cx="464391" cy="4841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8543B374-F4A7-42E4-B759-ACC4838C8B40}"/>
              </a:ext>
            </a:extLst>
          </p:cNvPr>
          <p:cNvSpPr/>
          <p:nvPr/>
        </p:nvSpPr>
        <p:spPr>
          <a:xfrm>
            <a:off x="600639" y="3969445"/>
            <a:ext cx="1006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B56E8082-6A75-48E4-854F-82E7D84DE9B0}"/>
                  </a:ext>
                </a:extLst>
              </p:cNvPr>
              <p:cNvSpPr/>
              <p:nvPr/>
            </p:nvSpPr>
            <p:spPr>
              <a:xfrm>
                <a:off x="1493315" y="3101995"/>
                <a:ext cx="2921505" cy="230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B56E8082-6A75-48E4-854F-82E7D84DE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15" y="3101995"/>
                <a:ext cx="2921505" cy="23065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CF2E560B-501E-479D-B122-1FF9D6025CB6}"/>
                  </a:ext>
                </a:extLst>
              </p:cNvPr>
              <p:cNvSpPr/>
              <p:nvPr/>
            </p:nvSpPr>
            <p:spPr>
              <a:xfrm>
                <a:off x="4241863" y="3640333"/>
                <a:ext cx="3528145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CF2E560B-501E-479D-B122-1FF9D6025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863" y="3640333"/>
                <a:ext cx="3528145" cy="127143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974AFEF1-1E86-433B-BB68-8373E653E36F}"/>
                  </a:ext>
                </a:extLst>
              </p:cNvPr>
              <p:cNvSpPr/>
              <p:nvPr/>
            </p:nvSpPr>
            <p:spPr>
              <a:xfrm>
                <a:off x="7650725" y="3640333"/>
                <a:ext cx="3036729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3.2−1−3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3.2−2−0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3.2+1−3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74AFEF1-1E86-433B-BB68-8373E653E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725" y="3640333"/>
                <a:ext cx="3036729" cy="127143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xmlns="" id="{4DE506F6-0EBD-4DCA-B901-758E10A4C07B}"/>
                  </a:ext>
                </a:extLst>
              </p:cNvPr>
              <p:cNvSpPr txBox="1"/>
              <p:nvPr/>
            </p:nvSpPr>
            <p:spPr>
              <a:xfrm>
                <a:off x="4219422" y="5195235"/>
                <a:ext cx="20318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2;4;4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DE506F6-0EBD-4DCA-B901-758E10A4C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422" y="5195235"/>
                <a:ext cx="2031879" cy="461665"/>
              </a:xfrm>
              <a:prstGeom prst="rect">
                <a:avLst/>
              </a:prstGeom>
              <a:blipFill>
                <a:blip r:embed="rId2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Left Arrow 2">
            <a:hlinkClick r:id="rId22" action="ppaction://hlinksldjump"/>
            <a:extLst>
              <a:ext uri="{FF2B5EF4-FFF2-40B4-BE49-F238E27FC236}">
                <a16:creationId xmlns:a16="http://schemas.microsoft.com/office/drawing/2014/main" xmlns="" id="{FE021F1E-4F68-4CB5-A49B-6788CD6774DD}"/>
              </a:ext>
            </a:extLst>
          </p:cNvPr>
          <p:cNvSpPr/>
          <p:nvPr/>
        </p:nvSpPr>
        <p:spPr>
          <a:xfrm>
            <a:off x="11441786" y="6207201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5" grpId="0"/>
      <p:bldP spid="136" grpId="0"/>
      <p:bldP spid="137" grpId="0"/>
      <p:bldP spid="138" grpId="0"/>
      <p:bldP spid="1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310525" y="2244480"/>
            <a:ext cx="11296566" cy="4546867"/>
            <a:chOff x="184495" y="3682133"/>
            <a:chExt cx="11834900" cy="3279187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3"/>
              <a:ext cx="2342699" cy="477813"/>
              <a:chOff x="1275608" y="6322793"/>
              <a:chExt cx="4592536" cy="868166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02941" y="4716105"/>
                <a:ext cx="85851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8543B374-F4A7-42E4-B759-ACC4838C8B40}"/>
                  </a:ext>
                </a:extLst>
              </p:cNvPr>
              <p:cNvSpPr/>
              <p:nvPr/>
            </p:nvSpPr>
            <p:spPr>
              <a:xfrm>
                <a:off x="574080" y="3908478"/>
                <a:ext cx="7156573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BCD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D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pt-BR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hộp nên t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AA</m:t>
                        </m:r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e>
                    </m:acc>
                    <m:r>
                      <a:rPr lang="en-US" sz="24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II</m:t>
                        </m:r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8543B374-F4A7-42E4-B759-ACC4838C8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80" y="3908478"/>
                <a:ext cx="7156573" cy="536942"/>
              </a:xfrm>
              <a:prstGeom prst="rect">
                <a:avLst/>
              </a:prstGeom>
              <a:blipFill>
                <a:blip r:embed="rId3"/>
                <a:stretch>
                  <a:fillRect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23718EA0-8CBE-4DDE-8CE0-B39BA93033FE}"/>
              </a:ext>
            </a:extLst>
          </p:cNvPr>
          <p:cNvGrpSpPr/>
          <p:nvPr/>
        </p:nvGrpSpPr>
        <p:grpSpPr>
          <a:xfrm>
            <a:off x="294828" y="-50654"/>
            <a:ext cx="11874726" cy="1200323"/>
            <a:chOff x="371519" y="1626331"/>
            <a:chExt cx="23535167" cy="469871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DFFA5AB6-C3DC-48F8-B5CE-0F0836760535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4297630"/>
              <a:chOff x="371519" y="1647866"/>
              <a:chExt cx="23535167" cy="4297630"/>
            </a:xfrm>
          </p:grpSpPr>
          <p:sp>
            <p:nvSpPr>
              <p:cNvPr id="56" name="Rounded Rectangle 24">
                <a:extLst>
                  <a:ext uri="{FF2B5EF4-FFF2-40B4-BE49-F238E27FC236}">
                    <a16:creationId xmlns:a16="http://schemas.microsoft.com/office/drawing/2014/main" xmlns="" id="{5CD829E5-1292-4A71-AE44-319E6621B0E3}"/>
                  </a:ext>
                </a:extLst>
              </p:cNvPr>
              <p:cNvSpPr/>
              <p:nvPr/>
            </p:nvSpPr>
            <p:spPr bwMode="auto">
              <a:xfrm>
                <a:off x="371519" y="1720888"/>
                <a:ext cx="23535167" cy="422460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3207EC06-ED23-4053-92EF-913B1FD5F1D5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xmlns="" id="{4070682B-CE8E-44FF-9690-3A31AEDDAF52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Pentagon 27">
                  <a:extLst>
                    <a:ext uri="{FF2B5EF4-FFF2-40B4-BE49-F238E27FC236}">
                      <a16:creationId xmlns:a16="http://schemas.microsoft.com/office/drawing/2014/main" xmlns="" id="{9AC68191-31E9-421E-A40C-5E2F4F544B17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xmlns="" id="{179AE969-FC35-40D8-AA3B-AD1D701CD858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3" name="Freeform 31">
                    <a:extLst>
                      <a:ext uri="{FF2B5EF4-FFF2-40B4-BE49-F238E27FC236}">
                        <a16:creationId xmlns:a16="http://schemas.microsoft.com/office/drawing/2014/main" xmlns="" id="{CA36B81D-0ADD-4264-92D6-B8C7AE8A9AF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5" name="Freeform 32">
                    <a:extLst>
                      <a:ext uri="{FF2B5EF4-FFF2-40B4-BE49-F238E27FC236}">
                        <a16:creationId xmlns:a16="http://schemas.microsoft.com/office/drawing/2014/main" xmlns="" id="{B53CF8F2-9141-405D-8F82-E85CFE8D043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6" name="Freeform 33">
                    <a:extLst>
                      <a:ext uri="{FF2B5EF4-FFF2-40B4-BE49-F238E27FC236}">
                        <a16:creationId xmlns:a16="http://schemas.microsoft.com/office/drawing/2014/main" xmlns="" id="{B8106384-2B12-4584-A882-BB9A0BF08A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xmlns="" id="{80A2F841-3FE2-49D8-B716-671505308C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xmlns="" id="{FB6FF0AF-2DB7-49BF-B5E6-D9FB5E9AA9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xmlns="" id="{A814431E-766E-4C71-9A4E-EAEC5EEEA2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xmlns="" id="{5D9BF89E-F540-4A84-9526-142510E63A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1" name="Chevron 29">
                  <a:extLst>
                    <a:ext uri="{FF2B5EF4-FFF2-40B4-BE49-F238E27FC236}">
                      <a16:creationId xmlns:a16="http://schemas.microsoft.com/office/drawing/2014/main" xmlns="" id="{FF31CBAE-1C61-451A-A7B4-1B2D67B7270C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xmlns="" id="{7A64F47A-F424-4E33-BB08-1808C4FBC7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19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BE2B3CBB-AB6F-48D8-8993-9AF80E75E130}"/>
                </a:ext>
              </a:extLst>
            </p:cNvPr>
            <p:cNvSpPr/>
            <p:nvPr/>
          </p:nvSpPr>
          <p:spPr>
            <a:xfrm>
              <a:off x="3507260" y="1626331"/>
              <a:ext cx="20292020" cy="469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pt-BR" altLang="vi-VN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không gian với hệ trục tọa độ Oxyz , cho hình hộp </a:t>
              </a:r>
              <a:r>
                <a:rPr lang="pt-BR" altLang="vi-VN" sz="2400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ABCD.A’B’C’D’</a:t>
              </a:r>
              <a:r>
                <a:rPr lang="pt-BR" altLang="vi-VN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Biết tọa độ các đỉnh </a:t>
              </a:r>
              <a:r>
                <a:rPr lang="pt-BR" altLang="vi-VN" sz="2400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A(-3;2;1) , C(4;2;0), B’(-2;1;1) , D’(3;5;4)</a:t>
              </a:r>
              <a:r>
                <a:rPr lang="pt-BR" altLang="vi-VN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Tìm tọa độ điểm </a:t>
              </a:r>
              <a:r>
                <a:rPr lang="pt-BR" altLang="vi-VN" sz="2400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A’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EECE7F05-D12B-40EE-AEF9-D98F95E5B85A}"/>
              </a:ext>
            </a:extLst>
          </p:cNvPr>
          <p:cNvGrpSpPr/>
          <p:nvPr/>
        </p:nvGrpSpPr>
        <p:grpSpPr>
          <a:xfrm>
            <a:off x="35954" y="1164322"/>
            <a:ext cx="11805480" cy="987732"/>
            <a:chOff x="279842" y="2080090"/>
            <a:chExt cx="11805480" cy="987861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DB225371-C266-48F9-B062-E2B2AFD9BCD5}"/>
                </a:ext>
              </a:extLst>
            </p:cNvPr>
            <p:cNvGrpSpPr/>
            <p:nvPr/>
          </p:nvGrpSpPr>
          <p:grpSpPr>
            <a:xfrm>
              <a:off x="279842" y="2080091"/>
              <a:ext cx="3057723" cy="987857"/>
              <a:chOff x="5569754" y="1557993"/>
              <a:chExt cx="3047356" cy="918352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9181A18E-606B-4B0A-8C40-E223E5391285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xmlns="" id="{5B435C71-8EF7-4A69-9CEB-DE8352A0767B}"/>
                  </a:ext>
                </a:extLst>
              </p:cNvPr>
              <p:cNvSpPr/>
              <p:nvPr/>
            </p:nvSpPr>
            <p:spPr>
              <a:xfrm>
                <a:off x="5569754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xmlns="" id="{7BC668FA-9AD7-45C8-8C5F-74355339D763}"/>
                  </a:ext>
                </a:extLst>
              </p:cNvPr>
              <p:cNvSpPr txBox="1"/>
              <p:nvPr/>
            </p:nvSpPr>
            <p:spPr>
              <a:xfrm>
                <a:off x="6088937" y="1876987"/>
                <a:ext cx="2024991" cy="429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pt-BR" altLang="vi-VN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A’(-3;3;1).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A3C524E6-BFB8-422B-94D2-47B05796A5BA}"/>
                </a:ext>
              </a:extLst>
            </p:cNvPr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47E8FC65-7064-4BB3-9974-86A63F14DF6F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2A068322-D3C0-492B-9276-68A0C66DA72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xmlns="" id="{D2A70526-954A-4AEB-9439-3C6839969AF6}"/>
                  </a:ext>
                </a:extLst>
              </p:cNvPr>
              <p:cNvSpPr txBox="1"/>
              <p:nvPr/>
            </p:nvSpPr>
            <p:spPr>
              <a:xfrm>
                <a:off x="6123623" y="1852767"/>
                <a:ext cx="2280848" cy="429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pt-BR" altLang="vi-VN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A’(-3;-3;3).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032396A8-D983-4551-A85B-EA875A7E2479}"/>
                </a:ext>
              </a:extLst>
            </p:cNvPr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2C5D16B2-0B9F-4EFE-B0D1-309E175B9083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6FCC2B48-0A69-43D2-A319-16DAA517B2AC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xmlns="" id="{002F3849-B1CE-41A8-8E67-FBCC3336C1AB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pt-BR" altLang="vi-VN" sz="2400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pt-BR" altLang="vi-VN" sz="2400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’(−</m:t>
                          </m:r>
                          <m:r>
                            <m:rPr>
                              <m:nor/>
                            </m:rPr>
                            <a:rPr lang="pt-BR" altLang="vi-VN" sz="2400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pt-BR" altLang="vi-VN" sz="2400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;−</m:t>
                          </m:r>
                          <m:r>
                            <m:rPr>
                              <m:nor/>
                            </m:rPr>
                            <a:rPr lang="pt-BR" altLang="vi-VN" sz="2400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pt-BR" altLang="vi-VN" sz="2400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;−</m:t>
                          </m:r>
                          <m:r>
                            <m:rPr>
                              <m:nor/>
                            </m:rPr>
                            <a:rPr lang="pt-BR" altLang="vi-VN" sz="2400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pt-BR" altLang="vi-VN" sz="2400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7929940C-7F7C-45EB-8588-10998F4D84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948"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026D5FAD-BA16-45F4-9402-9F4CFD4B9774}"/>
                </a:ext>
              </a:extLst>
            </p:cNvPr>
            <p:cNvGrpSpPr/>
            <p:nvPr/>
          </p:nvGrpSpPr>
          <p:grpSpPr>
            <a:xfrm>
              <a:off x="8994941" y="2080091"/>
              <a:ext cx="3090381" cy="987860"/>
              <a:chOff x="5537206" y="1557993"/>
              <a:chExt cx="3079904" cy="91835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5A776654-B1E7-42C5-B386-1C88019BDE3D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F94051AE-47DB-4114-ABE8-80A46E1C328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xmlns="" id="{787F94E7-74F1-4C1C-80C7-D3D51DA09024}"/>
                      </a:ext>
                    </a:extLst>
                  </p:cNvPr>
                  <p:cNvSpPr txBox="1"/>
                  <p:nvPr/>
                </p:nvSpPr>
                <p:spPr>
                  <a:xfrm>
                    <a:off x="5914684" y="1858986"/>
                    <a:ext cx="2649070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pt-BR" altLang="vi-VN" sz="2400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pt-BR" altLang="vi-VN" sz="2400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’(−</m:t>
                          </m:r>
                          <m:r>
                            <m:rPr>
                              <m:nor/>
                            </m:rPr>
                            <a:rPr lang="pt-BR" altLang="vi-VN" sz="2400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pt-BR" altLang="vi-VN" sz="2400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;−</m:t>
                          </m:r>
                          <m:r>
                            <m:rPr>
                              <m:nor/>
                            </m:rPr>
                            <a:rPr lang="pt-BR" altLang="vi-VN" sz="2400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pt-BR" altLang="vi-VN" sz="2400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pt-BR" altLang="vi-VN" sz="2400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pt-BR" altLang="vi-VN" sz="2400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).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5" name="TextBox 284">
                    <a:extLst>
                      <a:ext uri="{FF2B5EF4-FFF2-40B4-BE49-F238E27FC236}">
                        <a16:creationId xmlns:a16="http://schemas.microsoft.com/office/drawing/2014/main" id="{83A009FD-735C-4448-B11B-3C72C8B3CA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4684" y="1858986"/>
                    <a:ext cx="2649070" cy="42923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17"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38E73506-782F-4EFF-B651-21D97257A696}"/>
              </a:ext>
            </a:extLst>
          </p:cNvPr>
          <p:cNvSpPr/>
          <p:nvPr/>
        </p:nvSpPr>
        <p:spPr>
          <a:xfrm>
            <a:off x="8754723" y="1422682"/>
            <a:ext cx="546116" cy="5857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CDE7FA-2249-4B19-B429-F763BBB665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062" r="38653" b="12183"/>
          <a:stretch/>
        </p:blipFill>
        <p:spPr>
          <a:xfrm>
            <a:off x="7868906" y="3429000"/>
            <a:ext cx="3453078" cy="3059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9B70CE79-745A-48AD-A5B5-FB9B9FAB3719}"/>
                  </a:ext>
                </a:extLst>
              </p:cNvPr>
              <p:cNvSpPr/>
              <p:nvPr/>
            </p:nvSpPr>
            <p:spPr>
              <a:xfrm>
                <a:off x="576735" y="2866789"/>
                <a:ext cx="108751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I</m:t>
                    </m:r>
                  </m:oMath>
                </a14:m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</m:oMath>
                </a14:m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I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9B70CE79-745A-48AD-A5B5-FB9B9FAB3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35" y="2866789"/>
                <a:ext cx="10875157" cy="461665"/>
              </a:xfrm>
              <a:prstGeom prst="rect">
                <a:avLst/>
              </a:prstGeom>
              <a:blipFill>
                <a:blip r:embed="rId8"/>
                <a:stretch>
                  <a:fillRect l="-897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653F3F8E-D53F-4571-9634-3BAC9553E538}"/>
                  </a:ext>
                </a:extLst>
              </p:cNvPr>
              <p:cNvSpPr/>
              <p:nvPr/>
            </p:nvSpPr>
            <p:spPr>
              <a:xfrm>
                <a:off x="576735" y="3388385"/>
                <a:ext cx="4110869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altLang="vi-VN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d>
                      <m:d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24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I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53F3F8E-D53F-4571-9634-3BAC9553E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35" y="3388385"/>
                <a:ext cx="4110869" cy="645048"/>
              </a:xfrm>
              <a:prstGeom prst="rect">
                <a:avLst/>
              </a:prstGeom>
              <a:blipFill>
                <a:blip r:embed="rId9"/>
                <a:stretch>
                  <a:fillRect l="-237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19735A5C-648A-4AAF-8976-38C4B925E2E7}"/>
                  </a:ext>
                </a:extLst>
              </p:cNvPr>
              <p:cNvSpPr/>
              <p:nvPr/>
            </p:nvSpPr>
            <p:spPr>
              <a:xfrm>
                <a:off x="656208" y="4337289"/>
                <a:ext cx="3194721" cy="2211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9735A5C-648A-4AAF-8976-38C4B925E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08" y="4337289"/>
                <a:ext cx="3194721" cy="22119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xmlns="" id="{F0FBC061-8B4F-4B46-ADA8-BC607B1E2536}"/>
                  </a:ext>
                </a:extLst>
              </p:cNvPr>
              <p:cNvSpPr txBox="1"/>
              <p:nvPr/>
            </p:nvSpPr>
            <p:spPr>
              <a:xfrm>
                <a:off x="5387906" y="5251171"/>
                <a:ext cx="277784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A</m:t>
                      </m:r>
                      <m:r>
                        <a:rPr lang="en-US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600" i="1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;−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0FBC061-8B4F-4B46-ADA8-BC607B1E2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906" y="5251171"/>
                <a:ext cx="277784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C07C44B1-83AB-4E4B-9289-9D6E48821D42}"/>
                  </a:ext>
                </a:extLst>
              </p:cNvPr>
              <p:cNvSpPr/>
              <p:nvPr/>
            </p:nvSpPr>
            <p:spPr>
              <a:xfrm>
                <a:off x="3582109" y="4710384"/>
                <a:ext cx="2208682" cy="1573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C07C44B1-83AB-4E4B-9289-9D6E48821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09" y="4710384"/>
                <a:ext cx="2208682" cy="15738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eft Arrow 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42CAAD78-206C-4AFB-9778-69F67C7F1126}"/>
              </a:ext>
            </a:extLst>
          </p:cNvPr>
          <p:cNvSpPr/>
          <p:nvPr/>
        </p:nvSpPr>
        <p:spPr>
          <a:xfrm>
            <a:off x="11591686" y="6207201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2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27" grpId="0" animBg="1"/>
      <p:bldP spid="130" grpId="0"/>
      <p:bldP spid="143" grpId="0"/>
      <p:bldP spid="145" grpId="0"/>
      <p:bldP spid="1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310525" y="2244481"/>
            <a:ext cx="11296566" cy="3542786"/>
            <a:chOff x="184495" y="3682133"/>
            <a:chExt cx="11834900" cy="3279187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3"/>
              <a:ext cx="2342699" cy="477813"/>
              <a:chOff x="1275608" y="6322793"/>
              <a:chExt cx="4592536" cy="868166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02941" y="4716105"/>
                <a:ext cx="85851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8543B374-F4A7-42E4-B759-ACC4838C8B40}"/>
                  </a:ext>
                </a:extLst>
              </p:cNvPr>
              <p:cNvSpPr/>
              <p:nvPr/>
            </p:nvSpPr>
            <p:spPr>
              <a:xfrm>
                <a:off x="689274" y="3105926"/>
                <a:ext cx="7156573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altLang="vi-VN" sz="2400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MNPQ </a:t>
                </a:r>
                <a:r>
                  <a:rPr lang="pt-BR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bình hành nên t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𝑀𝑄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𝑁𝑃</m:t>
                        </m:r>
                      </m:e>
                    </m:acc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8543B374-F4A7-42E4-B759-ACC4838C8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74" y="3105926"/>
                <a:ext cx="7156573" cy="508857"/>
              </a:xfrm>
              <a:prstGeom prst="rect">
                <a:avLst/>
              </a:prstGeom>
              <a:blipFill>
                <a:blip r:embed="rId4"/>
                <a:stretch>
                  <a:fillRect l="-1278" t="-1205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19735A5C-648A-4AAF-8976-38C4B925E2E7}"/>
                  </a:ext>
                </a:extLst>
              </p:cNvPr>
              <p:cNvSpPr/>
              <p:nvPr/>
            </p:nvSpPr>
            <p:spPr>
              <a:xfrm>
                <a:off x="654296" y="3554499"/>
                <a:ext cx="3285130" cy="1573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0−0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−0=0+3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−0=−4−0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9735A5C-648A-4AAF-8976-38C4B925E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96" y="3554499"/>
                <a:ext cx="3285130" cy="15738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xmlns="" id="{F0FBC061-8B4F-4B46-ADA8-BC607B1E2536}"/>
                  </a:ext>
                </a:extLst>
              </p:cNvPr>
              <p:cNvSpPr txBox="1"/>
              <p:nvPr/>
            </p:nvSpPr>
            <p:spPr>
              <a:xfrm>
                <a:off x="5581168" y="4141734"/>
                <a:ext cx="277784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vi-VN" sz="2600" i="1">
                              <a:solidFill>
                                <a:schemeClr val="tx1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2;3;−4</m:t>
                          </m:r>
                        </m:e>
                      </m:d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0FBC061-8B4F-4B46-ADA8-BC607B1E2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168" y="4141734"/>
                <a:ext cx="277784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C07C44B1-83AB-4E4B-9289-9D6E48821D42}"/>
                  </a:ext>
                </a:extLst>
              </p:cNvPr>
              <p:cNvSpPr/>
              <p:nvPr/>
            </p:nvSpPr>
            <p:spPr>
              <a:xfrm>
                <a:off x="3775371" y="3600947"/>
                <a:ext cx="2123017" cy="1573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C07C44B1-83AB-4E4B-9289-9D6E48821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371" y="3600947"/>
                <a:ext cx="2123017" cy="15738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FC98F93F-DBAB-4476-A5EC-FAD0B9F03617}"/>
              </a:ext>
            </a:extLst>
          </p:cNvPr>
          <p:cNvGrpSpPr/>
          <p:nvPr/>
        </p:nvGrpSpPr>
        <p:grpSpPr>
          <a:xfrm>
            <a:off x="229371" y="12522"/>
            <a:ext cx="11731419" cy="1003075"/>
            <a:chOff x="534987" y="1373236"/>
            <a:chExt cx="23917669" cy="50845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F2B63194-EACC-4426-B056-E8F63C69DFE5}"/>
                </a:ext>
              </a:extLst>
            </p:cNvPr>
            <p:cNvGrpSpPr/>
            <p:nvPr/>
          </p:nvGrpSpPr>
          <p:grpSpPr>
            <a:xfrm>
              <a:off x="534987" y="1728799"/>
              <a:ext cx="23917669" cy="4729003"/>
              <a:chOff x="534987" y="1506960"/>
              <a:chExt cx="23917669" cy="4729003"/>
            </a:xfrm>
          </p:grpSpPr>
          <p:sp>
            <p:nvSpPr>
              <p:cNvPr id="66" name="Rounded Rectangle 24">
                <a:extLst>
                  <a:ext uri="{FF2B5EF4-FFF2-40B4-BE49-F238E27FC236}">
                    <a16:creationId xmlns:a16="http://schemas.microsoft.com/office/drawing/2014/main" xmlns="" id="{FD191F0A-BDBF-4994-AAD3-5A15656500A3}"/>
                  </a:ext>
                </a:extLst>
              </p:cNvPr>
              <p:cNvSpPr/>
              <p:nvPr/>
            </p:nvSpPr>
            <p:spPr bwMode="auto">
              <a:xfrm>
                <a:off x="569104" y="1506960"/>
                <a:ext cx="23883552" cy="472900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xmlns="" id="{F71D3E79-4516-4568-9F92-2FA66734B732}"/>
                  </a:ext>
                </a:extLst>
              </p:cNvPr>
              <p:cNvGrpSpPr/>
              <p:nvPr/>
            </p:nvGrpSpPr>
            <p:grpSpPr>
              <a:xfrm>
                <a:off x="534987" y="1576557"/>
                <a:ext cx="3625188" cy="3234612"/>
                <a:chOff x="534987" y="1576557"/>
                <a:chExt cx="3625188" cy="3234612"/>
              </a:xfrm>
            </p:grpSpPr>
            <p:sp>
              <p:nvSpPr>
                <p:cNvPr id="68" name="Isosceles Triangle 44">
                  <a:extLst>
                    <a:ext uri="{FF2B5EF4-FFF2-40B4-BE49-F238E27FC236}">
                      <a16:creationId xmlns:a16="http://schemas.microsoft.com/office/drawing/2014/main" xmlns="" id="{0F0756A2-B8F7-4285-B045-EDE3CDC75A95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Pentagon 27">
                  <a:extLst>
                    <a:ext uri="{FF2B5EF4-FFF2-40B4-BE49-F238E27FC236}">
                      <a16:creationId xmlns:a16="http://schemas.microsoft.com/office/drawing/2014/main" xmlns="" id="{A8010FBB-9AAF-4AF9-A7D6-1B61A04480E9}"/>
                    </a:ext>
                  </a:extLst>
                </p:cNvPr>
                <p:cNvSpPr/>
                <p:nvPr/>
              </p:nvSpPr>
              <p:spPr bwMode="auto">
                <a:xfrm>
                  <a:off x="534987" y="1576557"/>
                  <a:ext cx="3483867" cy="323461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0" name="Group 11">
                  <a:extLst>
                    <a:ext uri="{FF2B5EF4-FFF2-40B4-BE49-F238E27FC236}">
                      <a16:creationId xmlns:a16="http://schemas.microsoft.com/office/drawing/2014/main" xmlns="" id="{DE8DB3EB-4490-49B2-80B4-ECBAAF5FC94D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3" name="Freeform 31">
                    <a:extLst>
                      <a:ext uri="{FF2B5EF4-FFF2-40B4-BE49-F238E27FC236}">
                        <a16:creationId xmlns:a16="http://schemas.microsoft.com/office/drawing/2014/main" xmlns="" id="{D0E66313-458B-4B41-8711-9BD879F3B9B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Freeform 32">
                    <a:extLst>
                      <a:ext uri="{FF2B5EF4-FFF2-40B4-BE49-F238E27FC236}">
                        <a16:creationId xmlns:a16="http://schemas.microsoft.com/office/drawing/2014/main" xmlns="" id="{07041DBA-BD3D-416F-9065-2F2A08E0126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Freeform 33">
                    <a:extLst>
                      <a:ext uri="{FF2B5EF4-FFF2-40B4-BE49-F238E27FC236}">
                        <a16:creationId xmlns:a16="http://schemas.microsoft.com/office/drawing/2014/main" xmlns="" id="{B68A2E49-FFC6-4048-A24F-8DE66B231F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xmlns="" id="{FCE47E9E-DF86-481A-984B-588C264C0D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xmlns="" id="{0804D7A4-C180-427B-BF65-24A21A3980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xmlns="" id="{F9811378-7BAD-45E3-BE21-58ADF13001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xmlns="" id="{4DAA0DB4-BA58-4804-9CF8-E9B8A02584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71" name="Chevron 29">
                  <a:extLst>
                    <a:ext uri="{FF2B5EF4-FFF2-40B4-BE49-F238E27FC236}">
                      <a16:creationId xmlns:a16="http://schemas.microsoft.com/office/drawing/2014/main" xmlns="" id="{57709E05-4C78-43A8-BD0E-8C1C5AD3399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TextBox 13">
                  <a:extLst>
                    <a:ext uri="{FF2B5EF4-FFF2-40B4-BE49-F238E27FC236}">
                      <a16:creationId xmlns:a16="http://schemas.microsoft.com/office/drawing/2014/main" xmlns="" id="{893237C8-A837-4679-AB38-7EF2AACAC7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4975" y="1933104"/>
                  <a:ext cx="3505200" cy="2340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20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xmlns="" id="{B710A5E3-030C-4A77-B51B-F5499A8A7FBC}"/>
                    </a:ext>
                  </a:extLst>
                </p:cNvPr>
                <p:cNvSpPr/>
                <p:nvPr/>
              </p:nvSpPr>
              <p:spPr>
                <a:xfrm>
                  <a:off x="3927725" y="1373236"/>
                  <a:ext cx="20523463" cy="4601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𝑂𝑥𝑦𝑧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bình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hành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𝑀𝑁𝑃𝑄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𝑀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2;0;0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𝑁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0;−3;0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0;0;−4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𝑄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.</m:t>
                      </m:r>
                    </m:oMath>
                  </a14:m>
                  <a:endPara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047A004-8249-412B-A164-EF9639C24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7725" y="1373236"/>
                  <a:ext cx="20523463" cy="4601330"/>
                </a:xfrm>
                <a:prstGeom prst="rect">
                  <a:avLst/>
                </a:prstGeom>
                <a:blipFill>
                  <a:blip r:embed="rId8"/>
                  <a:stretch>
                    <a:fillRect l="-909" t="-4027" r="-1878" b="-134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BDFD541B-D3F6-4B23-A562-9482F6AB5E41}"/>
              </a:ext>
            </a:extLst>
          </p:cNvPr>
          <p:cNvGrpSpPr/>
          <p:nvPr/>
        </p:nvGrpSpPr>
        <p:grpSpPr>
          <a:xfrm>
            <a:off x="169706" y="1070732"/>
            <a:ext cx="11805480" cy="981583"/>
            <a:chOff x="279842" y="2080088"/>
            <a:chExt cx="11805480" cy="98171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E471CBAA-E129-4E1E-A800-072F2014B1FF}"/>
                </a:ext>
              </a:extLst>
            </p:cNvPr>
            <p:cNvGrpSpPr/>
            <p:nvPr/>
          </p:nvGrpSpPr>
          <p:grpSpPr>
            <a:xfrm>
              <a:off x="279842" y="2080089"/>
              <a:ext cx="3057723" cy="981709"/>
              <a:chOff x="5569754" y="1557992"/>
              <a:chExt cx="3047356" cy="912637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A38DABC9-78D7-49B1-B48A-D9D66B0D5700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xmlns="" id="{169A57DE-8356-4B58-98DD-E6997FC47A06}"/>
                  </a:ext>
                </a:extLst>
              </p:cNvPr>
              <p:cNvSpPr/>
              <p:nvPr/>
            </p:nvSpPr>
            <p:spPr>
              <a:xfrm>
                <a:off x="5569754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xmlns="" id="{DBC8A563-9DEB-41F6-8CFC-ADA08D1244D9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−2;−3;−4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8DE6BDF9-AF8A-4DF9-AA0D-7AF315F711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872"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5E8FC0EA-A042-41C6-BCBF-87CC89E00DBC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981709"/>
              <a:chOff x="5537206" y="1557992"/>
              <a:chExt cx="3079904" cy="912637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325AC40E-957E-4D6B-BFC5-FDBFC457021A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0FB8C2EA-9D83-4CF6-9B70-BCA050A3676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xmlns="" id="{0DBDF4F1-FF82-44A7-831E-04E3E166934B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50972"/>
                    <a:ext cx="2280848" cy="4759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2;3;−4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	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ED918194-CCC8-463D-BD27-3E3BC3576B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50972"/>
                    <a:ext cx="2280848" cy="47597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1F0C3861-67E7-4B8D-977D-98ACAA8E6252}"/>
                </a:ext>
              </a:extLst>
            </p:cNvPr>
            <p:cNvGrpSpPr/>
            <p:nvPr/>
          </p:nvGrpSpPr>
          <p:grpSpPr>
            <a:xfrm>
              <a:off x="6079021" y="2080088"/>
              <a:ext cx="3131633" cy="981709"/>
              <a:chOff x="5537206" y="1557992"/>
              <a:chExt cx="3121016" cy="912637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BB6623A7-8992-4431-9858-42310B5D1A21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BF369521-ED26-448E-9BC9-2F4944C65C48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xmlns="" id="{5D40FCD3-0405-4280-8849-6D0EDBF1B515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−2;−3;4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7CF0FB80-CCC8-49A1-90DE-0825CC959A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59" b="-144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93B225DE-696E-469E-95EC-7C5A3B0FC6D4}"/>
                </a:ext>
              </a:extLst>
            </p:cNvPr>
            <p:cNvGrpSpPr/>
            <p:nvPr/>
          </p:nvGrpSpPr>
          <p:grpSpPr>
            <a:xfrm>
              <a:off x="8994941" y="2080090"/>
              <a:ext cx="3090381" cy="981709"/>
              <a:chOff x="5537206" y="1557993"/>
              <a:chExt cx="3079904" cy="912635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EC88E053-4C0A-493A-B521-57812113D815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263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D4B0CCF8-01D4-482A-91B5-28FDE01C5E96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xmlns="" id="{4F55A2BC-54EB-4BD4-930D-5E47C1056184}"/>
                      </a:ext>
                    </a:extLst>
                  </p:cNvPr>
                  <p:cNvSpPr txBox="1"/>
                  <p:nvPr/>
                </p:nvSpPr>
                <p:spPr>
                  <a:xfrm>
                    <a:off x="6040388" y="1878044"/>
                    <a:ext cx="249348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4;4;2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65F0F6DD-9564-4037-BAE5-A279B64F60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0388" y="1878044"/>
                    <a:ext cx="2493487" cy="42923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703"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05E6A703-4165-4308-9B3B-464545BCE71C}"/>
              </a:ext>
            </a:extLst>
          </p:cNvPr>
          <p:cNvSpPr/>
          <p:nvPr/>
        </p:nvSpPr>
        <p:spPr>
          <a:xfrm>
            <a:off x="3086649" y="1364343"/>
            <a:ext cx="542532" cy="4841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Left Arrow 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444E172-D463-4A44-AEA4-4C80FF9BE52D}"/>
              </a:ext>
            </a:extLst>
          </p:cNvPr>
          <p:cNvSpPr/>
          <p:nvPr/>
        </p:nvSpPr>
        <p:spPr>
          <a:xfrm>
            <a:off x="11591686" y="6207201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47" grpId="0"/>
      <p:bldP spid="148" grpId="0"/>
      <p:bldP spid="1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310525" y="2298508"/>
            <a:ext cx="11296566" cy="3734454"/>
            <a:chOff x="184495" y="3682133"/>
            <a:chExt cx="11834900" cy="3279187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3"/>
              <a:ext cx="2342699" cy="477813"/>
              <a:chOff x="1275608" y="6322793"/>
              <a:chExt cx="4592536" cy="868166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02941" y="4716105"/>
                <a:ext cx="85851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8543B374-F4A7-42E4-B759-ACC4838C8B40}"/>
                  </a:ext>
                </a:extLst>
              </p:cNvPr>
              <p:cNvSpPr/>
              <p:nvPr/>
            </p:nvSpPr>
            <p:spPr>
              <a:xfrm>
                <a:off x="689274" y="3105926"/>
                <a:ext cx="7156573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8543B374-F4A7-42E4-B759-ACC4838C8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74" y="3105926"/>
                <a:ext cx="7156573" cy="508857"/>
              </a:xfrm>
              <a:prstGeom prst="rect">
                <a:avLst/>
              </a:prstGeom>
              <a:blipFill>
                <a:blip r:embed="rId4"/>
                <a:stretch>
                  <a:fillRect l="-1278" t="-1205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xmlns="" id="{F0FBC061-8B4F-4B46-ADA8-BC607B1E2536}"/>
                  </a:ext>
                </a:extLst>
              </p:cNvPr>
              <p:cNvSpPr txBox="1"/>
              <p:nvPr/>
            </p:nvSpPr>
            <p:spPr>
              <a:xfrm>
                <a:off x="1432587" y="4072845"/>
                <a:ext cx="4164966" cy="543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6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𝑂𝑀</m:t>
                          </m:r>
                        </m:e>
                      </m:acc>
                      <m:r>
                        <a:rPr lang="pt-B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pt-B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6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pt-B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6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0FBC061-8B4F-4B46-ADA8-BC607B1E2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87" y="4072845"/>
                <a:ext cx="4164966" cy="543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8EB2A24-D9FA-4E61-BBEB-48B2758DE49F}"/>
              </a:ext>
            </a:extLst>
          </p:cNvPr>
          <p:cNvGrpSpPr/>
          <p:nvPr/>
        </p:nvGrpSpPr>
        <p:grpSpPr>
          <a:xfrm>
            <a:off x="310525" y="34376"/>
            <a:ext cx="11841523" cy="1144462"/>
            <a:chOff x="534987" y="1563795"/>
            <a:chExt cx="24142147" cy="706996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49F3B5BB-947B-4F36-9196-EC7B7D653B3E}"/>
                </a:ext>
              </a:extLst>
            </p:cNvPr>
            <p:cNvGrpSpPr/>
            <p:nvPr/>
          </p:nvGrpSpPr>
          <p:grpSpPr>
            <a:xfrm>
              <a:off x="534987" y="1869705"/>
              <a:ext cx="23917669" cy="6764054"/>
              <a:chOff x="534987" y="1647866"/>
              <a:chExt cx="23917669" cy="6764054"/>
            </a:xfrm>
          </p:grpSpPr>
          <p:sp>
            <p:nvSpPr>
              <p:cNvPr id="53" name="Rounded Rectangle 24">
                <a:extLst>
                  <a:ext uri="{FF2B5EF4-FFF2-40B4-BE49-F238E27FC236}">
                    <a16:creationId xmlns:a16="http://schemas.microsoft.com/office/drawing/2014/main" xmlns="" id="{2A651E45-248F-4167-8335-1F426B0BF3B4}"/>
                  </a:ext>
                </a:extLst>
              </p:cNvPr>
              <p:cNvSpPr/>
              <p:nvPr/>
            </p:nvSpPr>
            <p:spPr bwMode="auto">
              <a:xfrm>
                <a:off x="569104" y="1720885"/>
                <a:ext cx="23883552" cy="669103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D0BF3ED9-9392-4DBD-B834-027702C63FF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94863" cy="3323879"/>
                <a:chOff x="534987" y="1647866"/>
                <a:chExt cx="3594863" cy="3323879"/>
              </a:xfrm>
            </p:grpSpPr>
            <p:sp>
              <p:nvSpPr>
                <p:cNvPr id="55" name="Isosceles Triangle 44">
                  <a:extLst>
                    <a:ext uri="{FF2B5EF4-FFF2-40B4-BE49-F238E27FC236}">
                      <a16:creationId xmlns:a16="http://schemas.microsoft.com/office/drawing/2014/main" xmlns="" id="{186882DD-06E3-4E9C-AFF5-4D94DB481CB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Pentagon 27">
                  <a:extLst>
                    <a:ext uri="{FF2B5EF4-FFF2-40B4-BE49-F238E27FC236}">
                      <a16:creationId xmlns:a16="http://schemas.microsoft.com/office/drawing/2014/main" xmlns="" id="{26ADFA34-5D30-4AD8-9953-A44B2054895D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483866" cy="332387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7" name="Group 11">
                  <a:extLst>
                    <a:ext uri="{FF2B5EF4-FFF2-40B4-BE49-F238E27FC236}">
                      <a16:creationId xmlns:a16="http://schemas.microsoft.com/office/drawing/2014/main" xmlns="" id="{7131FDF9-10BF-4E8D-AB83-73CFA9469985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0" name="Freeform 31">
                    <a:extLst>
                      <a:ext uri="{FF2B5EF4-FFF2-40B4-BE49-F238E27FC236}">
                        <a16:creationId xmlns:a16="http://schemas.microsoft.com/office/drawing/2014/main" xmlns="" id="{06B02B60-BD5B-4101-9A57-21D7E681A6F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1" name="Freeform 32">
                    <a:extLst>
                      <a:ext uri="{FF2B5EF4-FFF2-40B4-BE49-F238E27FC236}">
                        <a16:creationId xmlns:a16="http://schemas.microsoft.com/office/drawing/2014/main" xmlns="" id="{332017E2-213B-4D7A-8FF9-6AE8A0FACCC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Freeform 33">
                    <a:extLst>
                      <a:ext uri="{FF2B5EF4-FFF2-40B4-BE49-F238E27FC236}">
                        <a16:creationId xmlns:a16="http://schemas.microsoft.com/office/drawing/2014/main" xmlns="" id="{55B8D267-0224-48DC-88FA-061A1D6918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xmlns="" id="{BC329BE8-9E73-4057-B1BA-AFB1894CA6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xmlns="" id="{C5CDFEF6-5B3B-4084-A25F-5BD420555D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xmlns="" id="{C65B84C4-FD60-44D4-96B5-5AE083B4D8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xmlns="" id="{CB29D91D-F123-4B1B-B8BD-94E0E9AB9B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58" name="Chevron 29">
                  <a:extLst>
                    <a:ext uri="{FF2B5EF4-FFF2-40B4-BE49-F238E27FC236}">
                      <a16:creationId xmlns:a16="http://schemas.microsoft.com/office/drawing/2014/main" xmlns="" id="{E5895E56-CEE0-41EA-AC9D-259D50191CE6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TextBox 13">
                  <a:extLst>
                    <a:ext uri="{FF2B5EF4-FFF2-40B4-BE49-F238E27FC236}">
                      <a16:creationId xmlns:a16="http://schemas.microsoft.com/office/drawing/2014/main" xmlns="" id="{124A3B1E-2382-4C64-8A93-15393D1D75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2851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xmlns="" id="{B55D9854-9602-443F-9174-DD7676E7A1BB}"/>
                    </a:ext>
                  </a:extLst>
                </p:cNvPr>
                <p:cNvSpPr/>
                <p:nvPr/>
              </p:nvSpPr>
              <p:spPr>
                <a:xfrm>
                  <a:off x="4018856" y="1563795"/>
                  <a:ext cx="20658278" cy="6311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pt-BR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không gian với hệ trục tọa độ </a:t>
                  </a:r>
                  <a14:m>
                    <m:oMath xmlns:m="http://schemas.openxmlformats.org/officeDocument/2006/math">
                      <m:r>
                        <a:rPr lang="pt-B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𝑂𝑥𝑦𝑧</m:t>
                      </m:r>
                    </m:oMath>
                  </a14:m>
                  <a:r>
                    <a:rPr lang="pt-BR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cho ba điểm </a:t>
                  </a:r>
                  <a14:m>
                    <m:oMath xmlns:m="http://schemas.openxmlformats.org/officeDocument/2006/math">
                      <m:r>
                        <a:rPr lang="pt-B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𝐴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3</m:t>
                          </m:r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</m:t>
                          </m:r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2</m:t>
                          </m:r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</m:t>
                          </m:r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pt-B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,</m:t>
                      </m:r>
                    </m:oMath>
                  </a14:m>
                  <a:endPara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Arial" panose="020B0604020202020204" pitchFamily="34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14:m>
                    <m:oMath xmlns:m="http://schemas.openxmlformats.org/officeDocument/2006/math">
                      <m:r>
                        <a:rPr lang="pt-B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𝐵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1</m:t>
                          </m:r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;−</m:t>
                          </m:r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1</m:t>
                          </m:r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</m:t>
                          </m:r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pt-B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,</m:t>
                      </m:r>
                      <m:r>
                        <a:rPr lang="pt-B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𝐶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1</m:t>
                          </m:r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</m:t>
                          </m:r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2</m:t>
                          </m:r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;−</m:t>
                          </m:r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pt-BR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Tìm tọa độ điểm M thỏa mãn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𝑂𝑀</m:t>
                          </m:r>
                        </m:e>
                      </m:acc>
                      <m:r>
                        <a:rPr lang="pt-B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pt-B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pt-B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𝐴𝐶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C2E39370-EF92-477C-86D5-684D120BAA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856" y="1563795"/>
                  <a:ext cx="20658278" cy="6311101"/>
                </a:xfrm>
                <a:prstGeom prst="rect">
                  <a:avLst/>
                </a:prstGeom>
                <a:blipFill>
                  <a:blip r:embed="rId10"/>
                  <a:stretch>
                    <a:fillRect l="-902" t="-3593" b="-1257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D71E3259-CAAA-4D92-9ED8-E3DD63B8CFE5}"/>
              </a:ext>
            </a:extLst>
          </p:cNvPr>
          <p:cNvGrpSpPr/>
          <p:nvPr/>
        </p:nvGrpSpPr>
        <p:grpSpPr>
          <a:xfrm>
            <a:off x="216690" y="1264558"/>
            <a:ext cx="11805480" cy="981583"/>
            <a:chOff x="279842" y="2080088"/>
            <a:chExt cx="11805480" cy="98171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EE45328E-374B-47A9-8132-9C232E637A50}"/>
                </a:ext>
              </a:extLst>
            </p:cNvPr>
            <p:cNvGrpSpPr/>
            <p:nvPr/>
          </p:nvGrpSpPr>
          <p:grpSpPr>
            <a:xfrm>
              <a:off x="279842" y="2080089"/>
              <a:ext cx="3057723" cy="981709"/>
              <a:chOff x="5569754" y="1557992"/>
              <a:chExt cx="3047356" cy="912637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112B5883-F52F-41E3-A836-F182ECD743A2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77C414E1-4BD4-41A5-930D-99C5C30BEFF7}"/>
                  </a:ext>
                </a:extLst>
              </p:cNvPr>
              <p:cNvSpPr/>
              <p:nvPr/>
            </p:nvSpPr>
            <p:spPr>
              <a:xfrm>
                <a:off x="5569754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xmlns="" id="{B074E712-A0ED-48C2-8B09-1BB572FF95E3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pt-BR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vi-VN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; 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𝟔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; −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𝟒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pt-BR" sz="2400" b="1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02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FFBB3E50-4E02-4867-B884-B45D0D5094C9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981709"/>
              <a:chOff x="5537206" y="1557992"/>
              <a:chExt cx="3079904" cy="912637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34C4097C-1212-4E52-9FF3-D6BF8DE60B34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E7C70339-C4CA-4A28-AEC9-E6BAF9CF09F2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xmlns="" id="{FD0152F4-7005-461F-8341-EE96BE098633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64052"/>
                    <a:ext cx="2280848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pt-BR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vi-VN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; −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𝟔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; 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𝟒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pt-BR" sz="2400" b="1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64052"/>
                    <a:ext cx="2280848" cy="4292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800"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317BCE62-6BE9-42F9-BF18-2A7D2363F525}"/>
                </a:ext>
              </a:extLst>
            </p:cNvPr>
            <p:cNvGrpSpPr/>
            <p:nvPr/>
          </p:nvGrpSpPr>
          <p:grpSpPr>
            <a:xfrm>
              <a:off x="6079021" y="2080088"/>
              <a:ext cx="3131633" cy="981709"/>
              <a:chOff x="5537206" y="1557992"/>
              <a:chExt cx="3121016" cy="912637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8F2FBC2D-0913-4966-BC3E-6F167A9D22F2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BFE299A2-3C5B-47B2-8858-63D4636735A5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xmlns="" id="{E1B9CAEA-81EA-449B-A61A-27BDB895AF0A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pt-BR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vi-VN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; −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𝟔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; 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𝟒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pt-BR" sz="2400" b="1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474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D8A7CE74-2DAA-46E3-9479-741F023B2778}"/>
                </a:ext>
              </a:extLst>
            </p:cNvPr>
            <p:cNvGrpSpPr/>
            <p:nvPr/>
          </p:nvGrpSpPr>
          <p:grpSpPr>
            <a:xfrm>
              <a:off x="8934439" y="2080090"/>
              <a:ext cx="3150883" cy="981709"/>
              <a:chOff x="5476909" y="1557993"/>
              <a:chExt cx="3140201" cy="912635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90511538-BD23-4EB7-8E78-58B2D8795DA6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263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xmlns="" id="{7FC633EE-2857-464A-934B-1963312B9A7B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xmlns="" id="{07F43D95-615B-42C0-B7D2-22556B0B1D06}"/>
                      </a:ext>
                    </a:extLst>
                  </p:cNvPr>
                  <p:cNvSpPr txBox="1"/>
                  <p:nvPr/>
                </p:nvSpPr>
                <p:spPr>
                  <a:xfrm>
                    <a:off x="5476909" y="1862618"/>
                    <a:ext cx="2493487" cy="4807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lnSpc>
                        <a:spcPct val="115000"/>
                      </a:lnSpc>
                      <a:tabLst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vi-VN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𝟓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; 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𝟓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; </m:t>
                              </m:r>
                              <m:r>
                                <a:rPr lang="pt-BR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𝟎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pt-BR" sz="2400" b="1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3" name="TextBox 172">
                    <a:extLst>
                      <a:ext uri="{FF2B5EF4-FFF2-40B4-BE49-F238E27FC236}">
                        <a16:creationId xmlns:a16="http://schemas.microsoft.com/office/drawing/2014/main" id="{7FA8D0D2-482D-4EBD-9E21-84023CB285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6909" y="1862618"/>
                    <a:ext cx="2493487" cy="48074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28FC6D1D-D1FF-449C-BF5D-78F63486A292}"/>
              </a:ext>
            </a:extLst>
          </p:cNvPr>
          <p:cNvSpPr/>
          <p:nvPr/>
        </p:nvSpPr>
        <p:spPr>
          <a:xfrm>
            <a:off x="5974618" y="1544745"/>
            <a:ext cx="555354" cy="5106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EABFAB8C-5126-49F0-8E21-9CB80B83CCB8}"/>
                  </a:ext>
                </a:extLst>
              </p:cNvPr>
              <p:cNvSpPr/>
              <p:nvPr/>
            </p:nvSpPr>
            <p:spPr>
              <a:xfrm>
                <a:off x="1949677" y="3634828"/>
                <a:ext cx="7156573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𝐴𝐶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=(−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;−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ABFAB8C-5126-49F0-8E21-9CB80B83C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77" y="3634828"/>
                <a:ext cx="7156573" cy="50885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xmlns="" id="{C836239E-8839-4453-9FA0-37339C0A26D3}"/>
                  </a:ext>
                </a:extLst>
              </p:cNvPr>
              <p:cNvSpPr txBox="1"/>
              <p:nvPr/>
            </p:nvSpPr>
            <p:spPr>
              <a:xfrm>
                <a:off x="-395243" y="4896241"/>
                <a:ext cx="733931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𝑀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(−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;−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6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;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4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836239E-8839-4453-9FA0-37339C0A2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5243" y="4896241"/>
                <a:ext cx="7339311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xmlns="" id="{1E32D814-8974-4DDC-8760-29331B03DA60}"/>
                  </a:ext>
                </a:extLst>
              </p:cNvPr>
              <p:cNvSpPr txBox="1"/>
              <p:nvPr/>
            </p:nvSpPr>
            <p:spPr>
              <a:xfrm>
                <a:off x="4736924" y="4102208"/>
                <a:ext cx="62168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=(−</m:t>
                      </m:r>
                      <m:r>
                        <a:rPr lang="en-US" sz="26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4</m:t>
                      </m:r>
                      <m:r>
                        <a:rPr lang="en-US" sz="26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</m:t>
                      </m:r>
                      <m:r>
                        <a:rPr lang="en-US" sz="26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</m:t>
                      </m:r>
                      <m:r>
                        <a:rPr lang="en-US" sz="26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;−</m:t>
                      </m:r>
                      <m:r>
                        <a:rPr lang="en-US" sz="26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6</m:t>
                      </m:r>
                      <m:r>
                        <a:rPr lang="en-US" sz="26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−</m:t>
                      </m:r>
                      <m:r>
                        <a:rPr lang="en-US" sz="26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0</m:t>
                      </m:r>
                      <m:r>
                        <a:rPr lang="en-US" sz="26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;</m:t>
                      </m:r>
                      <m:r>
                        <a:rPr lang="en-US" sz="26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</m:t>
                      </m:r>
                      <m:r>
                        <a:rPr lang="en-US" sz="26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</m:t>
                      </m:r>
                      <m:r>
                        <a:rPr lang="en-US" sz="26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)</m:t>
                      </m:r>
                      <m:r>
                        <a:rPr lang="en-US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=(−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;−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6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;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4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E32D814-8974-4DDC-8760-29331B03D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24" y="4102208"/>
                <a:ext cx="6216826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Left Arrow 2">
            <a:hlinkClick r:id="rId18" action="ppaction://hlinksldjump"/>
            <a:extLst>
              <a:ext uri="{FF2B5EF4-FFF2-40B4-BE49-F238E27FC236}">
                <a16:creationId xmlns:a16="http://schemas.microsoft.com/office/drawing/2014/main" xmlns="" id="{92E7B992-F3AA-4D74-8452-B0979525DE84}"/>
              </a:ext>
            </a:extLst>
          </p:cNvPr>
          <p:cNvSpPr/>
          <p:nvPr/>
        </p:nvSpPr>
        <p:spPr>
          <a:xfrm>
            <a:off x="11591686" y="6207201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4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47" grpId="0"/>
      <p:bldP spid="124" grpId="0" animBg="1"/>
      <p:bldP spid="125" grpId="0"/>
      <p:bldP spid="126" grpId="0"/>
      <p:bldP spid="1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273058" y="2126739"/>
            <a:ext cx="11296566" cy="4702739"/>
            <a:chOff x="184495" y="3682136"/>
            <a:chExt cx="11834900" cy="3279184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6"/>
              <a:ext cx="2342698" cy="477814"/>
              <a:chOff x="1275608" y="6322792"/>
              <a:chExt cx="4592535" cy="868167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62641" y="4656404"/>
                <a:ext cx="739113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1" cy="68169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8543B374-F4A7-42E4-B759-ACC4838C8B40}"/>
                  </a:ext>
                </a:extLst>
              </p:cNvPr>
              <p:cNvSpPr/>
              <p:nvPr/>
            </p:nvSpPr>
            <p:spPr>
              <a:xfrm>
                <a:off x="734031" y="2764063"/>
                <a:ext cx="71565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8;−4;−8</m:t>
                        </m:r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8543B374-F4A7-42E4-B759-ACC4838C8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31" y="2764063"/>
                <a:ext cx="7156573" cy="461665"/>
              </a:xfrm>
              <a:prstGeom prst="rect">
                <a:avLst/>
              </a:prstGeom>
              <a:blipFill>
                <a:blip r:embed="rId4"/>
                <a:stretch>
                  <a:fillRect l="-1278" t="-17105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xmlns="" id="{F0FBC061-8B4F-4B46-ADA8-BC607B1E2536}"/>
                  </a:ext>
                </a:extLst>
              </p:cNvPr>
              <p:cNvSpPr txBox="1"/>
              <p:nvPr/>
            </p:nvSpPr>
            <p:spPr>
              <a:xfrm>
                <a:off x="579886" y="3759197"/>
                <a:ext cx="2020793" cy="59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⇒2</m:t>
                    </m:r>
                    <m:acc>
                      <m:accPr>
                        <m:chr m:val="⃗"/>
                        <m:ctrlPr>
                          <a:rPr lang="vi-VN" sz="26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i="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0FBC061-8B4F-4B46-ADA8-BC607B1E2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86" y="3759197"/>
                <a:ext cx="2020793" cy="594906"/>
              </a:xfrm>
              <a:prstGeom prst="rect">
                <a:avLst/>
              </a:prstGeom>
              <a:blipFill>
                <a:blip r:embed="rId5"/>
                <a:stretch>
                  <a:fillRect r="-1506" b="-2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EABFAB8C-5126-49F0-8E21-9CB80B83CCB8}"/>
                  </a:ext>
                </a:extLst>
              </p:cNvPr>
              <p:cNvSpPr/>
              <p:nvPr/>
            </p:nvSpPr>
            <p:spPr>
              <a:xfrm>
                <a:off x="1362493" y="3251694"/>
                <a:ext cx="2873624" cy="51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3 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=(18;−9;6)</m:t>
                      </m:r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ABFAB8C-5126-49F0-8E21-9CB80B83C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93" y="3251694"/>
                <a:ext cx="2873624" cy="516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xmlns="" id="{C836239E-8839-4453-9FA0-37339C0A26D3}"/>
                  </a:ext>
                </a:extLst>
              </p:cNvPr>
              <p:cNvSpPr txBox="1"/>
              <p:nvPr/>
            </p:nvSpPr>
            <p:spPr>
              <a:xfrm>
                <a:off x="9317084" y="5693990"/>
                <a:ext cx="18215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=200</m:t>
                      </m:r>
                    </m:oMath>
                  </m:oMathPara>
                </a14:m>
                <a:endParaRPr lang="en-US" sz="2600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836239E-8839-4453-9FA0-37339C0A2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084" y="5693990"/>
                <a:ext cx="182153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xmlns="" id="{1E32D814-8974-4DDC-8760-29331B03DA60}"/>
                  </a:ext>
                </a:extLst>
              </p:cNvPr>
              <p:cNvSpPr txBox="1"/>
              <p:nvPr/>
            </p:nvSpPr>
            <p:spPr>
              <a:xfrm>
                <a:off x="2434292" y="3848529"/>
                <a:ext cx="62168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8−18;−4+9;−8−6)</m:t>
                      </m:r>
                      <m:r>
                        <a:rPr lang="en-US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=(−10;5;−14)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E32D814-8974-4DDC-8760-29331B03D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292" y="3848529"/>
                <a:ext cx="621682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EC5F0BDB-AA52-4071-BC65-FDBF2B82F60C}"/>
              </a:ext>
            </a:extLst>
          </p:cNvPr>
          <p:cNvGrpSpPr/>
          <p:nvPr/>
        </p:nvGrpSpPr>
        <p:grpSpPr>
          <a:xfrm>
            <a:off x="180995" y="46667"/>
            <a:ext cx="11731419" cy="937043"/>
            <a:chOff x="371519" y="1626331"/>
            <a:chExt cx="23535167" cy="366809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931F47C1-C101-4E97-BE53-ADDD06116FC5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3424719"/>
              <a:chOff x="371519" y="1647866"/>
              <a:chExt cx="23535167" cy="3424719"/>
            </a:xfrm>
          </p:grpSpPr>
          <p:sp>
            <p:nvSpPr>
              <p:cNvPr id="66" name="Rounded Rectangle 24">
                <a:extLst>
                  <a:ext uri="{FF2B5EF4-FFF2-40B4-BE49-F238E27FC236}">
                    <a16:creationId xmlns:a16="http://schemas.microsoft.com/office/drawing/2014/main" xmlns="" id="{F1FD2B9E-C7B7-4E9A-8C0A-B35307FE5D1E}"/>
                  </a:ext>
                </a:extLst>
              </p:cNvPr>
              <p:cNvSpPr/>
              <p:nvPr/>
            </p:nvSpPr>
            <p:spPr bwMode="auto">
              <a:xfrm>
                <a:off x="371519" y="1720892"/>
                <a:ext cx="23535167" cy="335169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xmlns="" id="{BE06E489-1B4C-481E-8970-0CB9139077DD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68" name="Isosceles Triangle 44">
                  <a:extLst>
                    <a:ext uri="{FF2B5EF4-FFF2-40B4-BE49-F238E27FC236}">
                      <a16:creationId xmlns:a16="http://schemas.microsoft.com/office/drawing/2014/main" xmlns="" id="{0A455CE6-0F6C-4E96-9044-1743E1D6CE83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Pentagon 27">
                  <a:extLst>
                    <a:ext uri="{FF2B5EF4-FFF2-40B4-BE49-F238E27FC236}">
                      <a16:creationId xmlns:a16="http://schemas.microsoft.com/office/drawing/2014/main" xmlns="" id="{49CED7EE-36B4-42FE-B6CE-83033BD689C7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0" name="Group 11">
                  <a:extLst>
                    <a:ext uri="{FF2B5EF4-FFF2-40B4-BE49-F238E27FC236}">
                      <a16:creationId xmlns:a16="http://schemas.microsoft.com/office/drawing/2014/main" xmlns="" id="{103BFC32-9C14-4C68-A966-72F1184A61DD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3" name="Freeform 31">
                    <a:extLst>
                      <a:ext uri="{FF2B5EF4-FFF2-40B4-BE49-F238E27FC236}">
                        <a16:creationId xmlns:a16="http://schemas.microsoft.com/office/drawing/2014/main" xmlns="" id="{C2D18A73-8A58-4B9D-8440-E1321317483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Freeform 32">
                    <a:extLst>
                      <a:ext uri="{FF2B5EF4-FFF2-40B4-BE49-F238E27FC236}">
                        <a16:creationId xmlns:a16="http://schemas.microsoft.com/office/drawing/2014/main" xmlns="" id="{B5DB7FC8-257E-41E6-882A-2D39F80EC4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Freeform 33">
                    <a:extLst>
                      <a:ext uri="{FF2B5EF4-FFF2-40B4-BE49-F238E27FC236}">
                        <a16:creationId xmlns:a16="http://schemas.microsoft.com/office/drawing/2014/main" xmlns="" id="{5211A35C-4853-48BD-A729-6B2C4409C8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xmlns="" id="{BC70251B-07E4-49FA-A657-D078A2D684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xmlns="" id="{6DA025AE-B29B-4715-8816-69CF212C41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xmlns="" id="{ECE75C0F-EB56-4E3E-BF89-679C3499C6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xmlns="" id="{C50277A0-68B4-4128-8CCF-44F1A6E5C3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71" name="Chevron 29">
                  <a:extLst>
                    <a:ext uri="{FF2B5EF4-FFF2-40B4-BE49-F238E27FC236}">
                      <a16:creationId xmlns:a16="http://schemas.microsoft.com/office/drawing/2014/main" xmlns="" id="{AA898806-E7D6-492C-A887-2FDF1E6361F9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TextBox 13">
                  <a:extLst>
                    <a:ext uri="{FF2B5EF4-FFF2-40B4-BE49-F238E27FC236}">
                      <a16:creationId xmlns:a16="http://schemas.microsoft.com/office/drawing/2014/main" xmlns="" id="{7E247D82-015B-4361-9165-788A193F90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xmlns="" id="{460367E7-D744-4860-B4FE-8ABB032A4B5A}"/>
                    </a:ext>
                  </a:extLst>
                </p:cNvPr>
                <p:cNvSpPr/>
                <p:nvPr/>
              </p:nvSpPr>
              <p:spPr>
                <a:xfrm>
                  <a:off x="3507260" y="1626331"/>
                  <a:ext cx="20292020" cy="3582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Oxyz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4;−2;−4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a14:m>
                  <a:endPara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endParaRPr>
                </a:p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6;−3;2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−3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+2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pt-BR" altLang="vi-VN" sz="2400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7260" y="1626331"/>
                  <a:ext cx="20292020" cy="3582513"/>
                </a:xfrm>
                <a:prstGeom prst="rect">
                  <a:avLst/>
                </a:prstGeom>
                <a:blipFill>
                  <a:blip r:embed="rId9"/>
                  <a:stretch>
                    <a:fillRect l="-904" t="-8667" b="-10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747715F1-5B84-45D9-96A7-EC08D12726DC}"/>
              </a:ext>
            </a:extLst>
          </p:cNvPr>
          <p:cNvGrpSpPr/>
          <p:nvPr/>
        </p:nvGrpSpPr>
        <p:grpSpPr>
          <a:xfrm>
            <a:off x="20736" y="1061358"/>
            <a:ext cx="11883082" cy="987732"/>
            <a:chOff x="247182" y="2080090"/>
            <a:chExt cx="11883082" cy="98786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A5322BA3-F729-46B5-8252-8A9E932C2E0B}"/>
                </a:ext>
              </a:extLst>
            </p:cNvPr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37AC470E-534B-4F82-8EE9-0834FC01FC94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xmlns="" id="{7D18FDAB-5531-40A2-A854-AE6FDED73A26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xmlns="" id="{0073089A-E838-4508-BD8E-5BD11914D840}"/>
                  </a:ext>
                </a:extLst>
              </p:cNvPr>
              <p:cNvSpPr txBox="1"/>
              <p:nvPr/>
            </p:nvSpPr>
            <p:spPr>
              <a:xfrm>
                <a:off x="6088937" y="1876987"/>
                <a:ext cx="2024991" cy="429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2400" i="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200	</a:t>
                </a:r>
                <a:endParaRPr lang="en-US" sz="2400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A7F1C27D-1D46-46D9-88D5-4E5A2BAFCF87}"/>
                </a:ext>
              </a:extLst>
            </p:cNvPr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C9163C67-4510-484B-A486-BE5A835836BE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E73BB953-F702-42A5-914A-2C44AAF14F8F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xmlns="" id="{FC647E5D-8759-4936-BB14-B905927CEBF4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52767"/>
                    <a:ext cx="2280848" cy="4697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200</m:t>
                              </m:r>
                            </m:e>
                          </m:rad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1" name="TextBox 290">
                    <a:extLst>
                      <a:ext uri="{FF2B5EF4-FFF2-40B4-BE49-F238E27FC236}">
                        <a16:creationId xmlns:a16="http://schemas.microsoft.com/office/drawing/2014/main" id="{4286F5A4-90C7-4F2F-8B59-DBF129158C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52767"/>
                    <a:ext cx="2280848" cy="46971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692303FD-73AE-4B23-8354-AFBF688261E6}"/>
                </a:ext>
              </a:extLst>
            </p:cNvPr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4FE6EEB0-890D-4978-A957-7250EDB2BF63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D6EE503C-62BF-4A79-9D46-81161BEB0F0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xmlns="" id="{6F060D56-B3B3-43CD-9C3B-9D3EFB936351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7929940C-7F7C-45EB-8588-10998F4D84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31949"/>
                    <a:ext cx="2564597" cy="42923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0A7BAE6E-16A4-437B-B317-BAB328EC18B0}"/>
                </a:ext>
              </a:extLst>
            </p:cNvPr>
            <p:cNvGrpSpPr/>
            <p:nvPr/>
          </p:nvGrpSpPr>
          <p:grpSpPr>
            <a:xfrm>
              <a:off x="8994944" y="2080091"/>
              <a:ext cx="3135320" cy="987860"/>
              <a:chOff x="5537206" y="1557993"/>
              <a:chExt cx="3124690" cy="918353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347EC733-AC88-4BB1-8CC4-410962F6FB30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98600D84-3F7B-4730-9D61-9D5D065BC234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xmlns="" id="{9BD36C62-15F7-42B3-8372-5A74732E1A05}"/>
                      </a:ext>
                    </a:extLst>
                  </p:cNvPr>
                  <p:cNvSpPr txBox="1"/>
                  <p:nvPr/>
                </p:nvSpPr>
                <p:spPr>
                  <a:xfrm>
                    <a:off x="6012826" y="1858986"/>
                    <a:ext cx="2649070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±200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5" name="TextBox 284">
                    <a:extLst>
                      <a:ext uri="{FF2B5EF4-FFF2-40B4-BE49-F238E27FC236}">
                        <a16:creationId xmlns:a16="http://schemas.microsoft.com/office/drawing/2014/main" id="{83A009FD-735C-4448-B11B-3C72C8B3CA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826" y="1858986"/>
                    <a:ext cx="2649070" cy="42923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917" b="-5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EF28A52F-2BD2-4EF7-AAE0-ACBC26B9E5AE}"/>
              </a:ext>
            </a:extLst>
          </p:cNvPr>
          <p:cNvSpPr/>
          <p:nvPr/>
        </p:nvSpPr>
        <p:spPr>
          <a:xfrm>
            <a:off x="0" y="1331302"/>
            <a:ext cx="546116" cy="5073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51FAB34F-4220-44AE-9F5C-BAD09CADD400}"/>
                  </a:ext>
                </a:extLst>
              </p:cNvPr>
              <p:cNvSpPr/>
              <p:nvPr/>
            </p:nvSpPr>
            <p:spPr>
              <a:xfrm>
                <a:off x="-829346" y="4288062"/>
                <a:ext cx="71565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4;−2;−4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51FAB34F-4220-44AE-9F5C-BAD09CADD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9346" y="4288062"/>
                <a:ext cx="7156573" cy="461665"/>
              </a:xfrm>
              <a:prstGeom prst="rect">
                <a:avLst/>
              </a:prstGeom>
              <a:blipFill>
                <a:blip r:embed="rId13"/>
                <a:stretch>
                  <a:fillRect t="-17105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D9DE66A1-2614-4585-BAA6-ECF9F7F7B430}"/>
                  </a:ext>
                </a:extLst>
              </p:cNvPr>
              <p:cNvSpPr txBox="1"/>
              <p:nvPr/>
            </p:nvSpPr>
            <p:spPr>
              <a:xfrm>
                <a:off x="-523595" y="5076583"/>
                <a:ext cx="4164966" cy="589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6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e>
                      </m:acc>
                      <m:r>
                        <a:rPr lang="pt-B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9DE66A1-2614-4585-BAA6-ECF9F7F7B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3595" y="5076583"/>
                <a:ext cx="4164966" cy="5897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B84AAB48-3F23-47F2-A424-AF93C823BC92}"/>
                  </a:ext>
                </a:extLst>
              </p:cNvPr>
              <p:cNvSpPr/>
              <p:nvPr/>
            </p:nvSpPr>
            <p:spPr>
              <a:xfrm>
                <a:off x="1301977" y="4718298"/>
                <a:ext cx="2873624" cy="51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2 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=(12;−6;4)</m:t>
                      </m:r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84AAB48-3F23-47F2-A424-AF93C823B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77" y="4718298"/>
                <a:ext cx="2873624" cy="5162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xmlns="" id="{2A0368E4-8186-4C31-A5C1-A7E8DE934C2F}"/>
                  </a:ext>
                </a:extLst>
              </p:cNvPr>
              <p:cNvSpPr txBox="1"/>
              <p:nvPr/>
            </p:nvSpPr>
            <p:spPr>
              <a:xfrm>
                <a:off x="2433489" y="5181493"/>
                <a:ext cx="62168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4+12;−2−6;−4+4)</m:t>
                      </m:r>
                      <m:r>
                        <a:rPr lang="en-US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=(16;−8;0)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A0368E4-8186-4C31-A5C1-A7E8DE934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89" y="5181493"/>
                <a:ext cx="6216826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xmlns="" id="{D967A05B-6280-4F8E-86BC-DBAE3A0C11F9}"/>
                  </a:ext>
                </a:extLst>
              </p:cNvPr>
              <p:cNvSpPr txBox="1"/>
              <p:nvPr/>
            </p:nvSpPr>
            <p:spPr>
              <a:xfrm>
                <a:off x="4961429" y="5663771"/>
                <a:ext cx="485713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|(</m:t>
                      </m:r>
                      <m:r>
                        <a:rPr lang="en-US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−10).16+5.(−8)+(−14).0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|</m:t>
                      </m:r>
                    </m:oMath>
                  </m:oMathPara>
                </a14:m>
                <a:endParaRPr lang="en-US" sz="2600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D967A05B-6280-4F8E-86BC-DBAE3A0C1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29" y="5663771"/>
                <a:ext cx="4857133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xmlns="" id="{C5EFFB9D-6BAA-4BB9-A974-F0D4CCE1366C}"/>
                  </a:ext>
                </a:extLst>
              </p:cNvPr>
              <p:cNvSpPr txBox="1"/>
              <p:nvPr/>
            </p:nvSpPr>
            <p:spPr>
              <a:xfrm>
                <a:off x="830917" y="5611856"/>
                <a:ext cx="4794540" cy="695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2600" b="0" i="0" dirty="0">
                    <a:solidFill>
                      <a:schemeClr val="tx1"/>
                    </a:solidFill>
                    <a:ea typeface="Calibri" panose="020F0502020204030204" pitchFamily="34" charset="0"/>
                    <a:cs typeface="Cambria Math" panose="02040503050406030204" pitchFamily="18" charset="0"/>
                  </a:rPr>
                  <a:t>Vậy: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vi-VN" sz="2600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vi-VN" sz="26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acc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pt-BR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5EFFB9D-6BAA-4BB9-A974-F0D4CCE13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17" y="5611856"/>
                <a:ext cx="4794540" cy="695447"/>
              </a:xfrm>
              <a:prstGeom prst="rect">
                <a:avLst/>
              </a:prstGeom>
              <a:blipFill>
                <a:blip r:embed="rId18"/>
                <a:stretch>
                  <a:fillRect l="-2287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eft Arrow 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10391BD2-31C0-4031-8198-3F726D67A3D0}"/>
              </a:ext>
            </a:extLst>
          </p:cNvPr>
          <p:cNvSpPr/>
          <p:nvPr/>
        </p:nvSpPr>
        <p:spPr>
          <a:xfrm>
            <a:off x="11591686" y="6207201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47" grpId="0"/>
      <p:bldP spid="125" grpId="0"/>
      <p:bldP spid="126" grpId="0"/>
      <p:bldP spid="127" grpId="0"/>
      <p:bldP spid="131" grpId="0" animBg="1"/>
      <p:bldP spid="132" grpId="0"/>
      <p:bldP spid="133" grpId="0"/>
      <p:bldP spid="134" grpId="0"/>
      <p:bldP spid="136" grpId="0"/>
      <p:bldP spid="1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256747" y="2178827"/>
            <a:ext cx="11296566" cy="4393949"/>
            <a:chOff x="184495" y="3682133"/>
            <a:chExt cx="11834900" cy="3279187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3"/>
              <a:ext cx="2342699" cy="477813"/>
              <a:chOff x="1275608" y="6322793"/>
              <a:chExt cx="4592536" cy="868166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02941" y="4716105"/>
                <a:ext cx="85851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8543B374-F4A7-42E4-B759-ACC4838C8B40}"/>
                  </a:ext>
                </a:extLst>
              </p:cNvPr>
              <p:cNvSpPr/>
              <p:nvPr/>
            </p:nvSpPr>
            <p:spPr>
              <a:xfrm>
                <a:off x="715837" y="2881508"/>
                <a:ext cx="7156573" cy="51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alt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2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8543B374-F4A7-42E4-B759-ACC4838C8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37" y="2881508"/>
                <a:ext cx="7156573" cy="516232"/>
              </a:xfrm>
              <a:prstGeom prst="rect">
                <a:avLst/>
              </a:prstGeom>
              <a:blipFill>
                <a:blip r:embed="rId4"/>
                <a:stretch>
                  <a:fillRect l="-1278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xmlns="" id="{F0FBC061-8B4F-4B46-ADA8-BC607B1E2536}"/>
                  </a:ext>
                </a:extLst>
              </p:cNvPr>
              <p:cNvSpPr txBox="1"/>
              <p:nvPr/>
            </p:nvSpPr>
            <p:spPr>
              <a:xfrm>
                <a:off x="904491" y="3759954"/>
                <a:ext cx="2020793" cy="551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6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 </m:t>
                    </m:r>
                    <m:acc>
                      <m:accPr>
                        <m:chr m:val="⃗"/>
                        <m:ctrlPr>
                          <a:rPr lang="vi-VN" sz="26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i="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0FBC061-8B4F-4B46-ADA8-BC607B1E2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91" y="3759954"/>
                <a:ext cx="2020793" cy="551626"/>
              </a:xfrm>
              <a:prstGeom prst="rect">
                <a:avLst/>
              </a:prstGeom>
              <a:blipFill>
                <a:blip r:embed="rId5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EABFAB8C-5126-49F0-8E21-9CB80B83CCB8}"/>
                  </a:ext>
                </a:extLst>
              </p:cNvPr>
              <p:cNvSpPr/>
              <p:nvPr/>
            </p:nvSpPr>
            <p:spPr>
              <a:xfrm>
                <a:off x="1145316" y="3386864"/>
                <a:ext cx="28736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ABFAB8C-5126-49F0-8E21-9CB80B83C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16" y="3386864"/>
                <a:ext cx="2873624" cy="461665"/>
              </a:xfrm>
              <a:prstGeom prst="rect">
                <a:avLst/>
              </a:prstGeom>
              <a:blipFill>
                <a:blip r:embed="rId6"/>
                <a:stretch>
                  <a:fillRect t="-17333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xmlns="" id="{1E32D814-8974-4DDC-8760-29331B03DA60}"/>
                  </a:ext>
                </a:extLst>
              </p:cNvPr>
              <p:cNvSpPr txBox="1"/>
              <p:nvPr/>
            </p:nvSpPr>
            <p:spPr>
              <a:xfrm>
                <a:off x="1999720" y="3791989"/>
                <a:ext cx="62168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;−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;−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−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)</m:t>
                      </m:r>
                      <m:r>
                        <a:rPr lang="en-US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=(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3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;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0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;−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3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E32D814-8974-4DDC-8760-29331B03D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720" y="3791989"/>
                <a:ext cx="621682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51FAB34F-4220-44AE-9F5C-BAD09CADD400}"/>
                  </a:ext>
                </a:extLst>
              </p:cNvPr>
              <p:cNvSpPr/>
              <p:nvPr/>
            </p:nvSpPr>
            <p:spPr>
              <a:xfrm>
                <a:off x="1070785" y="4423875"/>
                <a:ext cx="22288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51FAB34F-4220-44AE-9F5C-BAD09CADD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85" y="4423875"/>
                <a:ext cx="2228850" cy="461665"/>
              </a:xfrm>
              <a:prstGeom prst="rect">
                <a:avLst/>
              </a:prstGeom>
              <a:blipFill>
                <a:blip r:embed="rId8"/>
                <a:stretch>
                  <a:fillRect t="-17333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D9DE66A1-2614-4585-BAA6-ECF9F7F7B430}"/>
                  </a:ext>
                </a:extLst>
              </p:cNvPr>
              <p:cNvSpPr txBox="1"/>
              <p:nvPr/>
            </p:nvSpPr>
            <p:spPr>
              <a:xfrm>
                <a:off x="797272" y="5077003"/>
                <a:ext cx="4164966" cy="58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2600" i="0" dirty="0" err="1">
                    <a:solidFill>
                      <a:schemeClr val="tx1"/>
                    </a:solidFill>
                    <a:ea typeface="Calibri" panose="020F0502020204030204" pitchFamily="34" charset="0"/>
                    <a:cs typeface="Cambria Math" panose="02040503050406030204" pitchFamily="18" charset="0"/>
                  </a:rPr>
                  <a:t>Vậy</a:t>
                </a:r>
                <a:r>
                  <a:rPr lang="en-US" sz="2600" dirty="0">
                    <a:solidFill>
                      <a:schemeClr val="tx1"/>
                    </a:solidFill>
                    <a:ea typeface="Calibri" panose="020F0502020204030204" pitchFamily="34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𝑇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6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600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9DE66A1-2614-4585-BAA6-ECF9F7F7B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72" y="5077003"/>
                <a:ext cx="4164966" cy="583750"/>
              </a:xfrm>
              <a:prstGeom prst="rect">
                <a:avLst/>
              </a:prstGeom>
              <a:blipFill>
                <a:blip r:embed="rId9"/>
                <a:stretch>
                  <a:fillRect l="-2635"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xmlns="" id="{2A0368E4-8186-4C31-A5C1-A7E8DE934C2F}"/>
                  </a:ext>
                </a:extLst>
              </p:cNvPr>
              <p:cNvSpPr txBox="1"/>
              <p:nvPr/>
            </p:nvSpPr>
            <p:spPr>
              <a:xfrm>
                <a:off x="2339230" y="5111946"/>
                <a:ext cx="62168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A0368E4-8186-4C31-A5C1-A7E8DE934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230" y="5111946"/>
                <a:ext cx="6216826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59FA28C1-7EE3-4B51-8FF8-84013AAF593A}"/>
              </a:ext>
            </a:extLst>
          </p:cNvPr>
          <p:cNvGrpSpPr/>
          <p:nvPr/>
        </p:nvGrpSpPr>
        <p:grpSpPr>
          <a:xfrm>
            <a:off x="290912" y="0"/>
            <a:ext cx="11731419" cy="1156671"/>
            <a:chOff x="534987" y="1373236"/>
            <a:chExt cx="23917669" cy="586314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0A75C802-8C33-439F-8DBD-D3276F205DBE}"/>
                </a:ext>
              </a:extLst>
            </p:cNvPr>
            <p:cNvGrpSpPr/>
            <p:nvPr/>
          </p:nvGrpSpPr>
          <p:grpSpPr>
            <a:xfrm>
              <a:off x="534987" y="1728794"/>
              <a:ext cx="23917669" cy="5507583"/>
              <a:chOff x="534987" y="1506955"/>
              <a:chExt cx="23917669" cy="5507583"/>
            </a:xfrm>
          </p:grpSpPr>
          <p:sp>
            <p:nvSpPr>
              <p:cNvPr id="60" name="Rounded Rectangle 24">
                <a:extLst>
                  <a:ext uri="{FF2B5EF4-FFF2-40B4-BE49-F238E27FC236}">
                    <a16:creationId xmlns:a16="http://schemas.microsoft.com/office/drawing/2014/main" xmlns="" id="{59CA9C99-A786-4FBC-9736-980C74BE81FB}"/>
                  </a:ext>
                </a:extLst>
              </p:cNvPr>
              <p:cNvSpPr/>
              <p:nvPr/>
            </p:nvSpPr>
            <p:spPr bwMode="auto">
              <a:xfrm>
                <a:off x="569104" y="1506955"/>
                <a:ext cx="23883552" cy="550758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D8F962B1-64F3-4710-B38E-97E23A89C419}"/>
                  </a:ext>
                </a:extLst>
              </p:cNvPr>
              <p:cNvGrpSpPr/>
              <p:nvPr/>
            </p:nvGrpSpPr>
            <p:grpSpPr>
              <a:xfrm>
                <a:off x="534987" y="1576557"/>
                <a:ext cx="3625188" cy="3234612"/>
                <a:chOff x="534987" y="1576557"/>
                <a:chExt cx="3625188" cy="3234612"/>
              </a:xfrm>
            </p:grpSpPr>
            <p:sp>
              <p:nvSpPr>
                <p:cNvPr id="62" name="Isosceles Triangle 44">
                  <a:extLst>
                    <a:ext uri="{FF2B5EF4-FFF2-40B4-BE49-F238E27FC236}">
                      <a16:creationId xmlns:a16="http://schemas.microsoft.com/office/drawing/2014/main" xmlns="" id="{2BD511F7-C26C-4DC2-AF29-5E07B5B0430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Pentagon 27">
                  <a:extLst>
                    <a:ext uri="{FF2B5EF4-FFF2-40B4-BE49-F238E27FC236}">
                      <a16:creationId xmlns:a16="http://schemas.microsoft.com/office/drawing/2014/main" xmlns="" id="{E87C0FDC-4F7D-4305-B0D8-26884B1A1EC5}"/>
                    </a:ext>
                  </a:extLst>
                </p:cNvPr>
                <p:cNvSpPr/>
                <p:nvPr/>
              </p:nvSpPr>
              <p:spPr bwMode="auto">
                <a:xfrm>
                  <a:off x="534987" y="1576557"/>
                  <a:ext cx="3483867" cy="323461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95" name="Group 11">
                  <a:extLst>
                    <a:ext uri="{FF2B5EF4-FFF2-40B4-BE49-F238E27FC236}">
                      <a16:creationId xmlns:a16="http://schemas.microsoft.com/office/drawing/2014/main" xmlns="" id="{2FEE6179-6D0A-43DE-96A3-8354EC7CBEA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8" name="Freeform 31">
                    <a:extLst>
                      <a:ext uri="{FF2B5EF4-FFF2-40B4-BE49-F238E27FC236}">
                        <a16:creationId xmlns:a16="http://schemas.microsoft.com/office/drawing/2014/main" xmlns="" id="{3D1DD86A-CD14-4D0D-B45C-0738DB43DC0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Freeform 32">
                    <a:extLst>
                      <a:ext uri="{FF2B5EF4-FFF2-40B4-BE49-F238E27FC236}">
                        <a16:creationId xmlns:a16="http://schemas.microsoft.com/office/drawing/2014/main" xmlns="" id="{49196973-3D8A-476D-B663-2D0F51186F6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0" name="Freeform 33">
                    <a:extLst>
                      <a:ext uri="{FF2B5EF4-FFF2-40B4-BE49-F238E27FC236}">
                        <a16:creationId xmlns:a16="http://schemas.microsoft.com/office/drawing/2014/main" xmlns="" id="{6FB14A4D-1D73-4812-BE7B-8802C8133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xmlns="" id="{08EB1229-CDCA-45FD-BE78-E6EDEA22FA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xmlns="" id="{007E8E29-0C77-4DE8-8677-A6A7B8E719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xmlns="" id="{97EB18ED-58C3-4719-8871-943DE57369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xmlns="" id="{A0EA50A9-727A-45F2-AC87-D9CDF0C0C3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96" name="Chevron 29">
                  <a:extLst>
                    <a:ext uri="{FF2B5EF4-FFF2-40B4-BE49-F238E27FC236}">
                      <a16:creationId xmlns:a16="http://schemas.microsoft.com/office/drawing/2014/main" xmlns="" id="{58E39C03-29F5-42CE-8AC3-FBFC44A1B08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TextBox 13">
                  <a:extLst>
                    <a:ext uri="{FF2B5EF4-FFF2-40B4-BE49-F238E27FC236}">
                      <a16:creationId xmlns:a16="http://schemas.microsoft.com/office/drawing/2014/main" xmlns="" id="{AF528092-262D-43DC-9E97-51F8C0951A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4975" y="1933104"/>
                  <a:ext cx="3505200" cy="2340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xmlns="" id="{F93FD34A-6D10-49A2-A01C-FF39C72A4BFE}"/>
                    </a:ext>
                  </a:extLst>
                </p:cNvPr>
                <p:cNvSpPr/>
                <p:nvPr/>
              </p:nvSpPr>
              <p:spPr>
                <a:xfrm>
                  <a:off x="3927725" y="1373236"/>
                  <a:ext cx="20523463" cy="5808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𝑂𝑥𝑦𝑧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a14:m>
                  <a:endPara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</a:t>
                  </a:r>
                  <a:endPara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047A004-8249-412B-A164-EF9639C24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7725" y="1373236"/>
                  <a:ext cx="20523463" cy="5808792"/>
                </a:xfrm>
                <a:prstGeom prst="rect">
                  <a:avLst/>
                </a:prstGeom>
                <a:blipFill>
                  <a:blip r:embed="rId11"/>
                  <a:stretch>
                    <a:fillRect l="-909" b="-797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0FFDEFA0-7452-4511-B8D2-BE6E5EBE9227}"/>
              </a:ext>
            </a:extLst>
          </p:cNvPr>
          <p:cNvGrpSpPr/>
          <p:nvPr/>
        </p:nvGrpSpPr>
        <p:grpSpPr>
          <a:xfrm>
            <a:off x="92184" y="1197246"/>
            <a:ext cx="11838140" cy="981583"/>
            <a:chOff x="247182" y="2080088"/>
            <a:chExt cx="11838140" cy="981711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C17E644F-4CA7-497B-9120-790B1C20B7AC}"/>
                </a:ext>
              </a:extLst>
            </p:cNvPr>
            <p:cNvGrpSpPr/>
            <p:nvPr/>
          </p:nvGrpSpPr>
          <p:grpSpPr>
            <a:xfrm>
              <a:off x="247182" y="2080089"/>
              <a:ext cx="3090381" cy="981709"/>
              <a:chOff x="5537206" y="1557992"/>
              <a:chExt cx="3079904" cy="912637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710D34EE-E09C-4C58-ACE9-D4544E8A0C2D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xmlns="" id="{C1539DF5-5357-4853-8340-B29A4395AAE2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xmlns="" id="{392F332E-DEA5-4C23-81D8-2F35BDA09FAD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8DE6BDF9-AF8A-4DF9-AA0D-7AF315F711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014047FC-456C-4F0E-938B-34F7F08F1686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981709"/>
              <a:chOff x="5537206" y="1557992"/>
              <a:chExt cx="3079904" cy="912637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1FF584F2-5016-462B-AF06-6D03C2DBAA45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xmlns="" id="{23F643D4-8066-4525-A5FA-A68E9C2E5004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xmlns="" id="{D75C9A4E-8EF2-4261-B5F3-4D65DCC31A6B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50972"/>
                    <a:ext cx="2280848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ED918194-CCC8-463D-BD27-3E3BC3576B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50972"/>
                    <a:ext cx="2280848" cy="42923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E3557735-2FA5-42ED-915D-B9D4282AB2BC}"/>
                </a:ext>
              </a:extLst>
            </p:cNvPr>
            <p:cNvGrpSpPr/>
            <p:nvPr/>
          </p:nvGrpSpPr>
          <p:grpSpPr>
            <a:xfrm>
              <a:off x="6079021" y="2080088"/>
              <a:ext cx="3131633" cy="981709"/>
              <a:chOff x="5537206" y="1557992"/>
              <a:chExt cx="3121016" cy="912637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1EF83CA9-3594-4843-9F34-FD9612DE4620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xmlns="" id="{9D1A41E0-D70B-4899-BAD9-83E6E4AF5297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xmlns="" id="{635DC45D-8F33-4A9D-A12A-FA008AD3B2CE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7CF0FB80-CCC8-49A1-90DE-0825CC959A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0859E885-1DAA-43DC-AB4E-71042077F7B9}"/>
                </a:ext>
              </a:extLst>
            </p:cNvPr>
            <p:cNvGrpSpPr/>
            <p:nvPr/>
          </p:nvGrpSpPr>
          <p:grpSpPr>
            <a:xfrm>
              <a:off x="8994941" y="2080090"/>
              <a:ext cx="3090381" cy="981709"/>
              <a:chOff x="5537206" y="1557993"/>
              <a:chExt cx="3079904" cy="912635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7729B498-7C03-4C59-B5A8-A167577E25FC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263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xmlns="" id="{34AC603A-8159-43D9-B983-36EEA26B6216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xmlns="" id="{727F835B-D818-49E9-989A-64A9B1C97E06}"/>
                      </a:ext>
                    </a:extLst>
                  </p:cNvPr>
                  <p:cNvSpPr txBox="1"/>
                  <p:nvPr/>
                </p:nvSpPr>
                <p:spPr>
                  <a:xfrm>
                    <a:off x="6040388" y="1878044"/>
                    <a:ext cx="249348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65F0F6DD-9564-4037-BAE5-A279B64F60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0388" y="1878044"/>
                    <a:ext cx="2493487" cy="42923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4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45" name="Oval 144">
            <a:extLst>
              <a:ext uri="{FF2B5EF4-FFF2-40B4-BE49-F238E27FC236}">
                <a16:creationId xmlns:a16="http://schemas.microsoft.com/office/drawing/2014/main" xmlns="" id="{DA65A10D-11DF-44F5-A751-B896F3CA4570}"/>
              </a:ext>
            </a:extLst>
          </p:cNvPr>
          <p:cNvSpPr/>
          <p:nvPr/>
        </p:nvSpPr>
        <p:spPr>
          <a:xfrm>
            <a:off x="3005751" y="1481640"/>
            <a:ext cx="520332" cy="5067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Left Arrow 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448107B3-2A44-491F-BEAE-948C75A57852}"/>
              </a:ext>
            </a:extLst>
          </p:cNvPr>
          <p:cNvSpPr/>
          <p:nvPr/>
        </p:nvSpPr>
        <p:spPr>
          <a:xfrm>
            <a:off x="11591686" y="6207201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47" grpId="0"/>
      <p:bldP spid="125" grpId="0"/>
      <p:bldP spid="127" grpId="0"/>
      <p:bldP spid="132" grpId="0"/>
      <p:bldP spid="133" grpId="0"/>
      <p:bldP spid="136" grpId="0"/>
      <p:bldP spid="1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364836" y="2404468"/>
            <a:ext cx="11296566" cy="2311503"/>
            <a:chOff x="184495" y="3682132"/>
            <a:chExt cx="11834900" cy="3279188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2"/>
              <a:ext cx="2342698" cy="782555"/>
              <a:chOff x="1275608" y="6322789"/>
              <a:chExt cx="4592535" cy="1421869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21263" y="4997779"/>
                <a:ext cx="1421869" cy="407189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D9DE66A1-2614-4585-BAA6-ECF9F7F7B430}"/>
                  </a:ext>
                </a:extLst>
              </p:cNvPr>
              <p:cNvSpPr txBox="1"/>
              <p:nvPr/>
            </p:nvSpPr>
            <p:spPr>
              <a:xfrm>
                <a:off x="1138644" y="3290039"/>
                <a:ext cx="4164966" cy="551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2600" b="1" i="0" dirty="0">
                    <a:solidFill>
                      <a:prstClr val="black"/>
                    </a:solidFill>
                    <a:ea typeface="Arial" panose="020B0604020202020204" pitchFamily="34" charset="0"/>
                  </a:rPr>
                  <a:t>D</a:t>
                </a:r>
                <a:r>
                  <a:rPr lang="en-US" sz="2600" b="0" dirty="0">
                    <a:solidFill>
                      <a:prstClr val="black"/>
                    </a:solidFill>
                    <a:ea typeface="Arial" panose="020B0604020202020204" pitchFamily="34" charset="0"/>
                  </a:rPr>
                  <a:t> </a:t>
                </a:r>
                <a:r>
                  <a:rPr lang="en-US" sz="2600" b="0" i="0" dirty="0" err="1">
                    <a:solidFill>
                      <a:prstClr val="black"/>
                    </a:solidFill>
                    <a:ea typeface="Arial" panose="020B0604020202020204" pitchFamily="34" charset="0"/>
                  </a:rPr>
                  <a:t>sai</a:t>
                </a:r>
                <a:r>
                  <a:rPr lang="en-US" sz="2600" b="0" i="0" dirty="0">
                    <a:solidFill>
                      <a:prstClr val="black"/>
                    </a:solidFill>
                    <a:ea typeface="Arial" panose="020B0604020202020204" pitchFamily="34" charset="0"/>
                  </a:rPr>
                  <a:t> </a:t>
                </a:r>
                <a:r>
                  <a:rPr lang="en-US" sz="2600" b="0" i="0" dirty="0" err="1">
                    <a:solidFill>
                      <a:prstClr val="black"/>
                    </a:solidFill>
                    <a:ea typeface="Arial" panose="020B0604020202020204" pitchFamily="34" charset="0"/>
                  </a:rPr>
                  <a:t>vì</a:t>
                </a:r>
                <a:r>
                  <a:rPr lang="en-US" sz="2600" b="0" dirty="0">
                    <a:solidFill>
                      <a:prstClr val="black"/>
                    </a:solidFill>
                    <a:ea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6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e>
                    </m:acc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9DE66A1-2614-4585-BAA6-ECF9F7F7B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644" y="3290039"/>
                <a:ext cx="4164966" cy="551626"/>
              </a:xfrm>
              <a:prstGeom prst="rect">
                <a:avLst/>
              </a:prstGeom>
              <a:blipFill>
                <a:blip r:embed="rId4"/>
                <a:stretch>
                  <a:fillRect l="-2635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xmlns="" id="{2A0368E4-8186-4C31-A5C1-A7E8DE934C2F}"/>
                  </a:ext>
                </a:extLst>
              </p:cNvPr>
              <p:cNvSpPr txBox="1"/>
              <p:nvPr/>
            </p:nvSpPr>
            <p:spPr>
              <a:xfrm>
                <a:off x="3052325" y="3305817"/>
                <a:ext cx="312823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A0368E4-8186-4C31-A5C1-A7E8DE934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25" y="3305817"/>
                <a:ext cx="312823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26E44E49-124A-4F4B-925D-EA26F51BA287}"/>
              </a:ext>
            </a:extLst>
          </p:cNvPr>
          <p:cNvGrpSpPr/>
          <p:nvPr/>
        </p:nvGrpSpPr>
        <p:grpSpPr>
          <a:xfrm>
            <a:off x="309551" y="-15056"/>
            <a:ext cx="11841521" cy="1294061"/>
            <a:chOff x="534987" y="1225939"/>
            <a:chExt cx="24142143" cy="799412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2E0C5BA3-7419-40D8-B61A-2599E00A10C8}"/>
                </a:ext>
              </a:extLst>
            </p:cNvPr>
            <p:cNvGrpSpPr/>
            <p:nvPr/>
          </p:nvGrpSpPr>
          <p:grpSpPr>
            <a:xfrm>
              <a:off x="534987" y="1869705"/>
              <a:ext cx="23917669" cy="7350354"/>
              <a:chOff x="534987" y="1647866"/>
              <a:chExt cx="23917669" cy="7350354"/>
            </a:xfrm>
          </p:grpSpPr>
          <p:sp>
            <p:nvSpPr>
              <p:cNvPr id="56" name="Rounded Rectangle 24">
                <a:extLst>
                  <a:ext uri="{FF2B5EF4-FFF2-40B4-BE49-F238E27FC236}">
                    <a16:creationId xmlns:a16="http://schemas.microsoft.com/office/drawing/2014/main" xmlns="" id="{F12D1857-524A-411D-A3C2-B7B79F801B5E}"/>
                  </a:ext>
                </a:extLst>
              </p:cNvPr>
              <p:cNvSpPr/>
              <p:nvPr/>
            </p:nvSpPr>
            <p:spPr bwMode="auto">
              <a:xfrm>
                <a:off x="569104" y="1720885"/>
                <a:ext cx="23883552" cy="727733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4E806A00-8085-423E-ABDD-B55F6EB8CC95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94863" cy="3323879"/>
                <a:chOff x="534987" y="1647866"/>
                <a:chExt cx="3594863" cy="3323879"/>
              </a:xfrm>
            </p:grpSpPr>
            <p:sp>
              <p:nvSpPr>
                <p:cNvPr id="64" name="Isosceles Triangle 44">
                  <a:extLst>
                    <a:ext uri="{FF2B5EF4-FFF2-40B4-BE49-F238E27FC236}">
                      <a16:creationId xmlns:a16="http://schemas.microsoft.com/office/drawing/2014/main" xmlns="" id="{55F75D28-A793-4D54-99D4-75E67CA2395E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Pentagon 27">
                  <a:extLst>
                    <a:ext uri="{FF2B5EF4-FFF2-40B4-BE49-F238E27FC236}">
                      <a16:creationId xmlns:a16="http://schemas.microsoft.com/office/drawing/2014/main" xmlns="" id="{0E629517-33A9-4677-916D-6A93DD9060DB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483866" cy="332387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6" name="Group 11">
                  <a:extLst>
                    <a:ext uri="{FF2B5EF4-FFF2-40B4-BE49-F238E27FC236}">
                      <a16:creationId xmlns:a16="http://schemas.microsoft.com/office/drawing/2014/main" xmlns="" id="{6AB8C287-944A-4DCA-807F-FAA9B612F318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9" name="Freeform 31">
                    <a:extLst>
                      <a:ext uri="{FF2B5EF4-FFF2-40B4-BE49-F238E27FC236}">
                        <a16:creationId xmlns:a16="http://schemas.microsoft.com/office/drawing/2014/main" xmlns="" id="{0D4BAFF4-FC3D-4F42-A7A1-191F42EFC2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0" name="Freeform 32">
                    <a:extLst>
                      <a:ext uri="{FF2B5EF4-FFF2-40B4-BE49-F238E27FC236}">
                        <a16:creationId xmlns:a16="http://schemas.microsoft.com/office/drawing/2014/main" xmlns="" id="{C7AC2E2A-AC67-4261-8548-1EF73EBFCD2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1" name="Freeform 33">
                    <a:extLst>
                      <a:ext uri="{FF2B5EF4-FFF2-40B4-BE49-F238E27FC236}">
                        <a16:creationId xmlns:a16="http://schemas.microsoft.com/office/drawing/2014/main" xmlns="" id="{E7CA2281-AAF8-46F2-AADD-36B04EAF9E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xmlns="" id="{0524CC4C-B421-48AC-A251-0B2A76A3DE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xmlns="" id="{FE5745C0-AD7C-413B-A351-A9F56422C5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xmlns="" id="{E4BC68D9-A27A-4A50-94F1-A38BF9C30D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xmlns="" id="{054CAF1D-39CB-41AA-8BA0-BAFAA2C36A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7" name="Chevron 29">
                  <a:extLst>
                    <a:ext uri="{FF2B5EF4-FFF2-40B4-BE49-F238E27FC236}">
                      <a16:creationId xmlns:a16="http://schemas.microsoft.com/office/drawing/2014/main" xmlns="" id="{79A6400B-B1A5-43A7-AC17-7E459A2145D9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13">
                  <a:extLst>
                    <a:ext uri="{FF2B5EF4-FFF2-40B4-BE49-F238E27FC236}">
                      <a16:creationId xmlns:a16="http://schemas.microsoft.com/office/drawing/2014/main" xmlns="" id="{7D06FA5E-3F50-43CB-8753-19C6E93814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2851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93659C4F-2D72-4B5E-90E2-09271053A407}"/>
                    </a:ext>
                  </a:extLst>
                </p:cNvPr>
                <p:cNvSpPr/>
                <p:nvPr/>
              </p:nvSpPr>
              <p:spPr>
                <a:xfrm>
                  <a:off x="4018852" y="1225939"/>
                  <a:ext cx="20658278" cy="74998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nl-NL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không gian Oxyz, cho 3 vecto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limUp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  <m:li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→</m:t>
                          </m:r>
                        </m:lim>
                      </m:limUp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nl-NL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limUp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li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→</m:t>
                          </m:r>
                        </m:lim>
                      </m:limUp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nl-NL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</a:t>
                  </a:r>
                </a:p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nl-NL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limUp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e>
                        <m:li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→</m:t>
                          </m:r>
                        </m:lim>
                      </m:limUp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nl-NL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Trong các mệnh đề sau, mệnh đề nào sai?</a:t>
                  </a:r>
                  <a:endPara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C2E39370-EF92-477C-86D5-684D120BAA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852" y="1225939"/>
                  <a:ext cx="20658278" cy="7499810"/>
                </a:xfrm>
                <a:prstGeom prst="rect">
                  <a:avLst/>
                </a:prstGeom>
                <a:blipFill>
                  <a:blip r:embed="rId12"/>
                  <a:stretch>
                    <a:fillRect l="-903" b="-1005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7F659E90-D7C0-4957-832D-02C2A699F145}"/>
              </a:ext>
            </a:extLst>
          </p:cNvPr>
          <p:cNvGrpSpPr/>
          <p:nvPr/>
        </p:nvGrpSpPr>
        <p:grpSpPr>
          <a:xfrm>
            <a:off x="57185" y="1331643"/>
            <a:ext cx="11838139" cy="981583"/>
            <a:chOff x="247182" y="2080088"/>
            <a:chExt cx="11838139" cy="98171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F8AD34CD-BD41-454C-B627-B85E0707AB92}"/>
                </a:ext>
              </a:extLst>
            </p:cNvPr>
            <p:cNvGrpSpPr/>
            <p:nvPr/>
          </p:nvGrpSpPr>
          <p:grpSpPr>
            <a:xfrm>
              <a:off x="247182" y="2080089"/>
              <a:ext cx="3090381" cy="981709"/>
              <a:chOff x="5537206" y="1557992"/>
              <a:chExt cx="3079904" cy="91263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F2D1DD68-E94F-4B8B-95AC-71894CAA3680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543F60FA-B1DA-4870-AE61-E67A8AD6E421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xmlns="" id="{3E94C5C2-22B3-4B38-805E-BC6FC2EBF5B4}"/>
                      </a:ext>
                    </a:extLst>
                  </p:cNvPr>
                  <p:cNvSpPr txBox="1"/>
                  <p:nvPr/>
                </p:nvSpPr>
                <p:spPr>
                  <a:xfrm>
                    <a:off x="6211327" y="1810379"/>
                    <a:ext cx="2271067" cy="5016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600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r>
                            <a:rPr lang="en-US" sz="26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2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6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3E94C5C2-22B3-4B38-805E-BC6FC2EBF5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1327" y="1810379"/>
                    <a:ext cx="2271067" cy="50167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684B7A1D-E85B-4A18-9C24-687DFE2299F4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981709"/>
              <a:chOff x="5537206" y="1557992"/>
              <a:chExt cx="3079904" cy="91263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7C6BC18C-D0EA-4B27-B4B7-F6025300E186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B842F13B-CC21-4517-9D45-42679A632D6B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xmlns="" id="{080F50C3-2EB3-4EA7-9B36-98FF46ED8E0D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379" y="1810379"/>
                    <a:ext cx="2280848" cy="5016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600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d>
                          <m:r>
                            <a:rPr lang="en-US" sz="2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2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6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080F50C3-2EB3-4EA7-9B36-98FF46ED8E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379" y="1810379"/>
                    <a:ext cx="2280848" cy="50167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1D4BD73E-5094-498D-8F97-5C61D74D8F25}"/>
                </a:ext>
              </a:extLst>
            </p:cNvPr>
            <p:cNvGrpSpPr/>
            <p:nvPr/>
          </p:nvGrpSpPr>
          <p:grpSpPr>
            <a:xfrm>
              <a:off x="6079021" y="2080088"/>
              <a:ext cx="3131633" cy="981709"/>
              <a:chOff x="5537206" y="1557992"/>
              <a:chExt cx="3121016" cy="91263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8268813F-2497-4266-A582-48A68B0D2BA3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0AF296B2-CA4B-4A17-9FDC-129BF302AFE2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xmlns="" id="{A26DF538-C6B3-4DDA-B0EB-23F8E2406976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65186"/>
                    <a:ext cx="2564597" cy="5128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nl-NL" sz="2600" b="1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⊥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6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A26DF538-C6B3-4DDA-B0EB-23F8E24069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65186"/>
                    <a:ext cx="2564597" cy="51288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B3F3A068-062F-4562-A8B3-F79307694D51}"/>
                </a:ext>
              </a:extLst>
            </p:cNvPr>
            <p:cNvGrpSpPr/>
            <p:nvPr/>
          </p:nvGrpSpPr>
          <p:grpSpPr>
            <a:xfrm>
              <a:off x="8987178" y="2080090"/>
              <a:ext cx="3098143" cy="981709"/>
              <a:chOff x="5529470" y="1557993"/>
              <a:chExt cx="3087640" cy="91263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3FE2A57F-41BA-4A13-A310-F9D868B3E886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263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CF39D6F4-E693-44E5-9BD9-4277B562FF5B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xmlns="" id="{EA725798-8A5D-4CAA-B3BE-DBA749BB9D05}"/>
                      </a:ext>
                    </a:extLst>
                  </p:cNvPr>
                  <p:cNvSpPr txBox="1"/>
                  <p:nvPr/>
                </p:nvSpPr>
                <p:spPr>
                  <a:xfrm>
                    <a:off x="5529470" y="1751944"/>
                    <a:ext cx="2493487" cy="5769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lnSpc>
                        <a:spcPct val="115000"/>
                      </a:lnSpc>
                      <a:tabLst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vi-VN" sz="2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2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⊥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6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EA725798-8A5D-4CAA-B3BE-DBA749BB9D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9470" y="1751944"/>
                    <a:ext cx="2493487" cy="57690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0C56FFB1-55F0-4C83-BC62-4985802DC6F0}"/>
              </a:ext>
            </a:extLst>
          </p:cNvPr>
          <p:cNvSpPr/>
          <p:nvPr/>
        </p:nvSpPr>
        <p:spPr>
          <a:xfrm>
            <a:off x="8797182" y="1592893"/>
            <a:ext cx="546116" cy="545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Left Arrow 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CE5BF4DD-D2A0-47FA-A915-A8706879BBC1}"/>
              </a:ext>
            </a:extLst>
          </p:cNvPr>
          <p:cNvSpPr/>
          <p:nvPr/>
        </p:nvSpPr>
        <p:spPr>
          <a:xfrm>
            <a:off x="11591686" y="6207201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6" grpId="0"/>
      <p:bldP spid="9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344877" y="2194486"/>
            <a:ext cx="11296566" cy="3440883"/>
            <a:chOff x="184495" y="3682134"/>
            <a:chExt cx="11834900" cy="3279186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4"/>
              <a:ext cx="2342698" cy="477815"/>
              <a:chOff x="1275608" y="6322790"/>
              <a:chExt cx="4592535" cy="868169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398114" y="4720930"/>
                <a:ext cx="868169" cy="407188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D9DE66A1-2614-4585-BAA6-ECF9F7F7B430}"/>
                  </a:ext>
                </a:extLst>
              </p:cNvPr>
              <p:cNvSpPr txBox="1"/>
              <p:nvPr/>
            </p:nvSpPr>
            <p:spPr>
              <a:xfrm>
                <a:off x="432760" y="4034307"/>
                <a:ext cx="2829765" cy="575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sz="26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𝐵𝐶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9DE66A1-2614-4585-BAA6-ECF9F7F7B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60" y="4034307"/>
                <a:ext cx="2829765" cy="575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8B4A0DD-562A-46F1-9D45-DCBEDB0F2EAF}"/>
              </a:ext>
            </a:extLst>
          </p:cNvPr>
          <p:cNvGrpSpPr/>
          <p:nvPr/>
        </p:nvGrpSpPr>
        <p:grpSpPr>
          <a:xfrm>
            <a:off x="243767" y="86837"/>
            <a:ext cx="11731419" cy="937043"/>
            <a:chOff x="371519" y="1626331"/>
            <a:chExt cx="23535167" cy="36680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806B95E5-445B-44F1-8722-599C1B653052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3424719"/>
              <a:chOff x="371519" y="1647866"/>
              <a:chExt cx="23535167" cy="3424719"/>
            </a:xfrm>
          </p:grpSpPr>
          <p:sp>
            <p:nvSpPr>
              <p:cNvPr id="51" name="Rounded Rectangle 24">
                <a:extLst>
                  <a:ext uri="{FF2B5EF4-FFF2-40B4-BE49-F238E27FC236}">
                    <a16:creationId xmlns:a16="http://schemas.microsoft.com/office/drawing/2014/main" xmlns="" id="{BD9E3BD1-9AEF-481F-9C51-E6604932F280}"/>
                  </a:ext>
                </a:extLst>
              </p:cNvPr>
              <p:cNvSpPr/>
              <p:nvPr/>
            </p:nvSpPr>
            <p:spPr bwMode="auto">
              <a:xfrm>
                <a:off x="371519" y="1720892"/>
                <a:ext cx="23535167" cy="335169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F2C43C99-CE2F-4DD6-9063-240C51EAAAB1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57" name="Isosceles Triangle 44">
                  <a:extLst>
                    <a:ext uri="{FF2B5EF4-FFF2-40B4-BE49-F238E27FC236}">
                      <a16:creationId xmlns:a16="http://schemas.microsoft.com/office/drawing/2014/main" xmlns="" id="{01C38CA5-F5C8-4AAD-A80B-98B8FFE45829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Pentagon 27">
                  <a:extLst>
                    <a:ext uri="{FF2B5EF4-FFF2-40B4-BE49-F238E27FC236}">
                      <a16:creationId xmlns:a16="http://schemas.microsoft.com/office/drawing/2014/main" xmlns="" id="{C9873FD5-0080-4800-82D0-D20F43E088D8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9" name="Group 11">
                  <a:extLst>
                    <a:ext uri="{FF2B5EF4-FFF2-40B4-BE49-F238E27FC236}">
                      <a16:creationId xmlns:a16="http://schemas.microsoft.com/office/drawing/2014/main" xmlns="" id="{27630CE5-1D3E-41C3-BB06-EDDD0A8B2AAF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2" name="Freeform 31">
                    <a:extLst>
                      <a:ext uri="{FF2B5EF4-FFF2-40B4-BE49-F238E27FC236}">
                        <a16:creationId xmlns:a16="http://schemas.microsoft.com/office/drawing/2014/main" xmlns="" id="{F60CA974-CF84-4B3F-858A-B06128DFC70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3" name="Freeform 32">
                    <a:extLst>
                      <a:ext uri="{FF2B5EF4-FFF2-40B4-BE49-F238E27FC236}">
                        <a16:creationId xmlns:a16="http://schemas.microsoft.com/office/drawing/2014/main" xmlns="" id="{77BE54DC-110A-4785-B5A1-3D42CE3B187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5" name="Freeform 33">
                    <a:extLst>
                      <a:ext uri="{FF2B5EF4-FFF2-40B4-BE49-F238E27FC236}">
                        <a16:creationId xmlns:a16="http://schemas.microsoft.com/office/drawing/2014/main" xmlns="" id="{EB1DCF41-1F48-4695-9B39-A3606DA12F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xmlns="" id="{1D3E9573-732A-4FBB-AA32-2915A3CEAE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xmlns="" id="{C8E92A73-9F30-45F3-933B-0C621F7BF3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xmlns="" id="{F8B1DFFE-4E55-4FAB-B03E-A5C9C37345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xmlns="" id="{1C654D72-4C7D-4E5E-9B6C-EC284DCD92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0" name="Chevron 29">
                  <a:extLst>
                    <a:ext uri="{FF2B5EF4-FFF2-40B4-BE49-F238E27FC236}">
                      <a16:creationId xmlns:a16="http://schemas.microsoft.com/office/drawing/2014/main" xmlns="" id="{E26A0553-409C-4806-803F-1D705924A462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TextBox 13">
                  <a:extLst>
                    <a:ext uri="{FF2B5EF4-FFF2-40B4-BE49-F238E27FC236}">
                      <a16:creationId xmlns:a16="http://schemas.microsoft.com/office/drawing/2014/main" xmlns="" id="{DDE71A08-C979-43BA-A6B6-F998342EF2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DF16F373-28AC-4A6E-823E-B8049CA3B4DF}"/>
                    </a:ext>
                  </a:extLst>
                </p:cNvPr>
                <p:cNvSpPr/>
                <p:nvPr/>
              </p:nvSpPr>
              <p:spPr>
                <a:xfrm>
                  <a:off x="3507260" y="1626331"/>
                  <a:ext cx="20292020" cy="3582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l-NL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hệ trục Oxyz, cho ba điểm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−2,1,0</m:t>
                          </m:r>
                        </m:e>
                      </m:d>
                    </m:oMath>
                  </a14:m>
                  <a:r>
                    <a:rPr lang="nl-NL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−3,0,4</m:t>
                          </m:r>
                        </m:e>
                      </m:d>
                    </m:oMath>
                  </a14:m>
                  <a:r>
                    <a:rPr lang="nl-NL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0,7,3</m:t>
                          </m:r>
                        </m:e>
                      </m:d>
                    </m:oMath>
                  </a14:m>
                  <a:r>
                    <a:rPr lang="nl-NL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Khi đó,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𝐵𝐶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a14:m>
                  <a:r>
                    <a:rPr lang="nl-NL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bằng</a:t>
                  </a:r>
                  <a:endParaRPr lang="pt-BR" altLang="vi-VN" sz="2400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7260" y="1626331"/>
                  <a:ext cx="20292020" cy="3582513"/>
                </a:xfrm>
                <a:prstGeom prst="rect">
                  <a:avLst/>
                </a:prstGeom>
                <a:blipFill>
                  <a:blip r:embed="rId5"/>
                  <a:stretch>
                    <a:fillRect l="-904" t="-6000" r="-904" b="-1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88C3C263-A868-49C7-8641-F44B47DB8A94}"/>
              </a:ext>
            </a:extLst>
          </p:cNvPr>
          <p:cNvGrpSpPr/>
          <p:nvPr/>
        </p:nvGrpSpPr>
        <p:grpSpPr>
          <a:xfrm>
            <a:off x="83508" y="1008000"/>
            <a:ext cx="11891678" cy="1081260"/>
            <a:chOff x="247182" y="2058226"/>
            <a:chExt cx="11891678" cy="1009725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96341071-43D3-43C8-AB5C-01D6FC3A3C9F}"/>
                </a:ext>
              </a:extLst>
            </p:cNvPr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0F0552A3-B0B0-4C57-A605-3B917E9ABB9F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xmlns="" id="{C4565A6A-A0CE-45FA-9F3A-9916E985B2C4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F8A6F8DC-2E4C-4FDE-9323-D5E167DE3943}"/>
                </a:ext>
              </a:extLst>
            </p:cNvPr>
            <p:cNvGrpSpPr/>
            <p:nvPr/>
          </p:nvGrpSpPr>
          <p:grpSpPr>
            <a:xfrm>
              <a:off x="3163101" y="2058226"/>
              <a:ext cx="3090381" cy="1009721"/>
              <a:chOff x="5537206" y="1537667"/>
              <a:chExt cx="3079904" cy="938678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F5439383-6AF1-4DA0-BCCF-E59E7475A7FA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ECEBA727-4E97-468C-9E88-16AB72A287EF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xmlns="" id="{E9B06557-B48A-48C9-BA42-4964F51522E7}"/>
                      </a:ext>
                    </a:extLst>
                  </p:cNvPr>
                  <p:cNvSpPr txBox="1"/>
                  <p:nvPr/>
                </p:nvSpPr>
                <p:spPr>
                  <a:xfrm>
                    <a:off x="6092624" y="1537667"/>
                    <a:ext cx="1757430" cy="8157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7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59</m:t>
                                  </m:r>
                                </m:e>
                              </m:rad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1" name="TextBox 290">
                    <a:extLst>
                      <a:ext uri="{FF2B5EF4-FFF2-40B4-BE49-F238E27FC236}">
                        <a16:creationId xmlns:a16="http://schemas.microsoft.com/office/drawing/2014/main" id="{4286F5A4-90C7-4F2F-8B59-DBF129158C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2624" y="1537667"/>
                    <a:ext cx="1757430" cy="81571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636252A8-F75E-41ED-8C1A-36514B88E8A8}"/>
                </a:ext>
              </a:extLst>
            </p:cNvPr>
            <p:cNvGrpSpPr/>
            <p:nvPr/>
          </p:nvGrpSpPr>
          <p:grpSpPr>
            <a:xfrm>
              <a:off x="910171" y="2080090"/>
              <a:ext cx="8357830" cy="987857"/>
              <a:chOff x="385880" y="1557993"/>
              <a:chExt cx="8329496" cy="918352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CCF3EB37-9B02-427A-A133-E3CB4A5B46B8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B4F3622D-D45A-46DD-A38F-1BB2D697A04F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xmlns="" id="{31D11B59-84FE-42C3-888F-291EF8891705}"/>
                      </a:ext>
                    </a:extLst>
                  </p:cNvPr>
                  <p:cNvSpPr txBox="1"/>
                  <p:nvPr/>
                </p:nvSpPr>
                <p:spPr>
                  <a:xfrm>
                    <a:off x="6150779" y="1601684"/>
                    <a:ext cx="2564597" cy="8157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14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57</m:t>
                                  </m:r>
                                </m:e>
                              </m:rad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7929940C-7F7C-45EB-8588-10998F4D84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0779" y="1601684"/>
                    <a:ext cx="2564597" cy="81571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xmlns="" id="{AE4A403D-19A9-48A3-BEE8-65F8E9B860D2}"/>
                      </a:ext>
                    </a:extLst>
                  </p:cNvPr>
                  <p:cNvSpPr txBox="1"/>
                  <p:nvPr/>
                </p:nvSpPr>
                <p:spPr>
                  <a:xfrm>
                    <a:off x="385880" y="1663174"/>
                    <a:ext cx="2564597" cy="7425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14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118</m:t>
                                  </m:r>
                                </m:e>
                              </m:rad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AE4A403D-19A9-48A3-BEE8-65F8E9B860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5880" y="1663174"/>
                    <a:ext cx="2564597" cy="74251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BFD327FF-BCA7-4559-8787-89B7EFA05094}"/>
                </a:ext>
              </a:extLst>
            </p:cNvPr>
            <p:cNvGrpSpPr/>
            <p:nvPr/>
          </p:nvGrpSpPr>
          <p:grpSpPr>
            <a:xfrm>
              <a:off x="8994944" y="2080091"/>
              <a:ext cx="3143916" cy="987860"/>
              <a:chOff x="5537206" y="1557993"/>
              <a:chExt cx="3133257" cy="918353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57B549EC-1619-450F-A395-06E33B6E2F12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1D7AE571-7DED-472C-81AA-15E5818153E6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xmlns="" id="{A0792761-4E82-48EC-8CBD-E0436E17F6FD}"/>
                      </a:ext>
                    </a:extLst>
                  </p:cNvPr>
                  <p:cNvSpPr txBox="1"/>
                  <p:nvPr/>
                </p:nvSpPr>
                <p:spPr>
                  <a:xfrm>
                    <a:off x="6021393" y="1614739"/>
                    <a:ext cx="2649070" cy="815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14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57</m:t>
                                  </m:r>
                                </m:e>
                              </m:rad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5" name="TextBox 284">
                    <a:extLst>
                      <a:ext uri="{FF2B5EF4-FFF2-40B4-BE49-F238E27FC236}">
                        <a16:creationId xmlns:a16="http://schemas.microsoft.com/office/drawing/2014/main" id="{83A009FD-735C-4448-B11B-3C72C8B3CA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1393" y="1614739"/>
                    <a:ext cx="2649070" cy="81571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4D0AF387-90CB-40D2-8769-A68388FD3464}"/>
              </a:ext>
            </a:extLst>
          </p:cNvPr>
          <p:cNvSpPr/>
          <p:nvPr/>
        </p:nvSpPr>
        <p:spPr>
          <a:xfrm>
            <a:off x="67494" y="1352014"/>
            <a:ext cx="546116" cy="5073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F8972000-0A1B-41A8-876C-FF917240C4CF}"/>
                  </a:ext>
                </a:extLst>
              </p:cNvPr>
              <p:cNvSpPr/>
              <p:nvPr/>
            </p:nvSpPr>
            <p:spPr>
              <a:xfrm>
                <a:off x="4337969" y="3851823"/>
                <a:ext cx="6184257" cy="103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600" b="0" i="1" smtClean="0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.3+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.7+4.(−1)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+7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8972000-0A1B-41A8-876C-FF917240C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969" y="3851823"/>
                <a:ext cx="6184257" cy="10368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D6DCED55-3546-4ADE-9EA3-BC32EA4990EF}"/>
                  </a:ext>
                </a:extLst>
              </p:cNvPr>
              <p:cNvSpPr/>
              <p:nvPr/>
            </p:nvSpPr>
            <p:spPr>
              <a:xfrm>
                <a:off x="2640143" y="3795246"/>
                <a:ext cx="2050240" cy="11144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AB</m:t>
                              </m:r>
                            </m:e>
                          </m:acc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𝐵𝐶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</m:e>
                          </m:d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.|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𝐵𝐶</m:t>
                              </m:r>
                            </m:e>
                          </m:acc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D6DCED55-3546-4ADE-9EA3-BC32EA499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143" y="3795246"/>
                <a:ext cx="2050240" cy="11144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CB9010ED-5B52-4038-A613-426A54AF3A65}"/>
                  </a:ext>
                </a:extLst>
              </p:cNvPr>
              <p:cNvSpPr/>
              <p:nvPr/>
            </p:nvSpPr>
            <p:spPr>
              <a:xfrm>
                <a:off x="10091978" y="3900566"/>
                <a:ext cx="1883208" cy="1360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vi-VN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118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CB9010ED-5B52-4038-A613-426A54AF3A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978" y="3900566"/>
                <a:ext cx="1883208" cy="13609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B96EBF73-99D5-4721-8781-11032EB39D07}"/>
                  </a:ext>
                </a:extLst>
              </p:cNvPr>
              <p:cNvSpPr/>
              <p:nvPr/>
            </p:nvSpPr>
            <p:spPr>
              <a:xfrm>
                <a:off x="866865" y="3106611"/>
                <a:ext cx="5289012" cy="543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6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AB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−1;−1;4</m:t>
                          </m:r>
                        </m:e>
                      </m:d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=(3;7;−1)</m:t>
                      </m:r>
                    </m:oMath>
                  </m:oMathPara>
                </a14:m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96EBF73-99D5-4721-8781-11032EB39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65" y="3106611"/>
                <a:ext cx="5289012" cy="543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Left Arrow 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A14E4F29-8A51-471D-B262-EC446911AB81}"/>
              </a:ext>
            </a:extLst>
          </p:cNvPr>
          <p:cNvSpPr/>
          <p:nvPr/>
        </p:nvSpPr>
        <p:spPr>
          <a:xfrm>
            <a:off x="11591686" y="6207201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26" grpId="0" animBg="1"/>
      <p:bldP spid="127" grpId="0"/>
      <p:bldP spid="128" grpId="0"/>
      <p:bldP spid="129" grpId="0"/>
      <p:bldP spid="1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373856" y="2294111"/>
            <a:ext cx="11296566" cy="4301108"/>
            <a:chOff x="184495" y="3682134"/>
            <a:chExt cx="11834900" cy="3279186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4"/>
              <a:ext cx="2342698" cy="477815"/>
              <a:chOff x="1275608" y="6322790"/>
              <a:chExt cx="4592535" cy="868169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398114" y="4720930"/>
                <a:ext cx="868169" cy="407188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D9DE66A1-2614-4585-BAA6-ECF9F7F7B430}"/>
                  </a:ext>
                </a:extLst>
              </p:cNvPr>
              <p:cNvSpPr txBox="1"/>
              <p:nvPr/>
            </p:nvSpPr>
            <p:spPr>
              <a:xfrm>
                <a:off x="1669774" y="4150569"/>
                <a:ext cx="2829765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9DE66A1-2614-4585-BAA6-ECF9F7F7B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74" y="4150569"/>
                <a:ext cx="2829765" cy="5681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B96EBF73-99D5-4721-8781-11032EB39D07}"/>
                  </a:ext>
                </a:extLst>
              </p:cNvPr>
              <p:cNvSpPr/>
              <p:nvPr/>
            </p:nvSpPr>
            <p:spPr>
              <a:xfrm>
                <a:off x="877021" y="3506138"/>
                <a:ext cx="4175438" cy="543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0" dirty="0">
                    <a:solidFill>
                      <a:prstClr val="black"/>
                    </a:solidFill>
                    <a:ea typeface="Times New Roman" panose="02020603050405020304" pitchFamily="18" charset="0"/>
                  </a:rPr>
                  <a:t>Ta </a:t>
                </a:r>
                <a:r>
                  <a:rPr lang="en-US" sz="2600" b="0" dirty="0" err="1">
                    <a:solidFill>
                      <a:prstClr val="black"/>
                    </a:solidFill>
                    <a:ea typeface="Times New Roman" panose="02020603050405020304" pitchFamily="18" charset="0"/>
                  </a:rPr>
                  <a:t>có</a:t>
                </a:r>
                <a:r>
                  <a:rPr lang="en-US" sz="2600" b="0" dirty="0">
                    <a:solidFill>
                      <a:prstClr val="black"/>
                    </a:solidFill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vi-VN" sz="26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=(−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96EBF73-99D5-4721-8781-11032EB39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21" y="3506138"/>
                <a:ext cx="4175438" cy="543610"/>
              </a:xfrm>
              <a:prstGeom prst="rect">
                <a:avLst/>
              </a:prstGeom>
              <a:blipFill>
                <a:blip r:embed="rId5"/>
                <a:stretch>
                  <a:fillRect l="-2628" b="-29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7752B8F7-C83F-46F9-A837-741015A88C19}"/>
              </a:ext>
            </a:extLst>
          </p:cNvPr>
          <p:cNvGrpSpPr/>
          <p:nvPr/>
        </p:nvGrpSpPr>
        <p:grpSpPr>
          <a:xfrm>
            <a:off x="300877" y="-22443"/>
            <a:ext cx="11731419" cy="1156671"/>
            <a:chOff x="534987" y="1373236"/>
            <a:chExt cx="23917669" cy="586314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D08E5404-68D5-446B-B746-FA1C64ADB8FC}"/>
                </a:ext>
              </a:extLst>
            </p:cNvPr>
            <p:cNvGrpSpPr/>
            <p:nvPr/>
          </p:nvGrpSpPr>
          <p:grpSpPr>
            <a:xfrm>
              <a:off x="534987" y="1728794"/>
              <a:ext cx="23917669" cy="5507583"/>
              <a:chOff x="534987" y="1506955"/>
              <a:chExt cx="23917669" cy="5507583"/>
            </a:xfrm>
          </p:grpSpPr>
          <p:sp>
            <p:nvSpPr>
              <p:cNvPr id="56" name="Rounded Rectangle 24">
                <a:extLst>
                  <a:ext uri="{FF2B5EF4-FFF2-40B4-BE49-F238E27FC236}">
                    <a16:creationId xmlns:a16="http://schemas.microsoft.com/office/drawing/2014/main" xmlns="" id="{834E5CFC-20E2-453F-B018-2F0C128D1CB1}"/>
                  </a:ext>
                </a:extLst>
              </p:cNvPr>
              <p:cNvSpPr/>
              <p:nvPr/>
            </p:nvSpPr>
            <p:spPr bwMode="auto">
              <a:xfrm>
                <a:off x="569104" y="1506955"/>
                <a:ext cx="23883552" cy="550758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3880B6AC-0E28-4ED2-B250-0345506B9410}"/>
                  </a:ext>
                </a:extLst>
              </p:cNvPr>
              <p:cNvGrpSpPr/>
              <p:nvPr/>
            </p:nvGrpSpPr>
            <p:grpSpPr>
              <a:xfrm>
                <a:off x="534987" y="1576557"/>
                <a:ext cx="3625188" cy="3234612"/>
                <a:chOff x="534987" y="1576557"/>
                <a:chExt cx="3625188" cy="3234612"/>
              </a:xfrm>
            </p:grpSpPr>
            <p:sp>
              <p:nvSpPr>
                <p:cNvPr id="64" name="Isosceles Triangle 44">
                  <a:extLst>
                    <a:ext uri="{FF2B5EF4-FFF2-40B4-BE49-F238E27FC236}">
                      <a16:creationId xmlns:a16="http://schemas.microsoft.com/office/drawing/2014/main" xmlns="" id="{286C9EF3-5C1D-4F3F-93A2-FE476D0C8225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Pentagon 27">
                  <a:extLst>
                    <a:ext uri="{FF2B5EF4-FFF2-40B4-BE49-F238E27FC236}">
                      <a16:creationId xmlns:a16="http://schemas.microsoft.com/office/drawing/2014/main" xmlns="" id="{84F0F22B-FF22-4E16-A70E-2882657B759D}"/>
                    </a:ext>
                  </a:extLst>
                </p:cNvPr>
                <p:cNvSpPr/>
                <p:nvPr/>
              </p:nvSpPr>
              <p:spPr bwMode="auto">
                <a:xfrm>
                  <a:off x="534987" y="1576557"/>
                  <a:ext cx="3483867" cy="323461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6" name="Group 11">
                  <a:extLst>
                    <a:ext uri="{FF2B5EF4-FFF2-40B4-BE49-F238E27FC236}">
                      <a16:creationId xmlns:a16="http://schemas.microsoft.com/office/drawing/2014/main" xmlns="" id="{EE959D6B-7616-45C3-B7E3-26BAFAA64E59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9" name="Freeform 31">
                    <a:extLst>
                      <a:ext uri="{FF2B5EF4-FFF2-40B4-BE49-F238E27FC236}">
                        <a16:creationId xmlns:a16="http://schemas.microsoft.com/office/drawing/2014/main" xmlns="" id="{B5F7A97E-C7AF-492A-BF80-EDBC2A9EC70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0" name="Freeform 32">
                    <a:extLst>
                      <a:ext uri="{FF2B5EF4-FFF2-40B4-BE49-F238E27FC236}">
                        <a16:creationId xmlns:a16="http://schemas.microsoft.com/office/drawing/2014/main" xmlns="" id="{372D6630-DE23-495B-95A6-98DFE9161E8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1" name="Freeform 33">
                    <a:extLst>
                      <a:ext uri="{FF2B5EF4-FFF2-40B4-BE49-F238E27FC236}">
                        <a16:creationId xmlns:a16="http://schemas.microsoft.com/office/drawing/2014/main" xmlns="" id="{E520983A-6BD8-4919-8035-4CC71F076C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xmlns="" id="{0BDE1FE6-843B-4CF3-9F65-28E8CA7A12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xmlns="" id="{DD8E1C52-5F27-46D5-A84D-8825DC8D49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xmlns="" id="{42C2A7A9-3C33-436C-B1A2-7C99A9E989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xmlns="" id="{745797CE-9501-4865-8A76-7012FCAE10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7" name="Chevron 29">
                  <a:extLst>
                    <a:ext uri="{FF2B5EF4-FFF2-40B4-BE49-F238E27FC236}">
                      <a16:creationId xmlns:a16="http://schemas.microsoft.com/office/drawing/2014/main" xmlns="" id="{CCEEEF07-676C-44CC-8740-EDC0E9B9C223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13">
                  <a:extLst>
                    <a:ext uri="{FF2B5EF4-FFF2-40B4-BE49-F238E27FC236}">
                      <a16:creationId xmlns:a16="http://schemas.microsoft.com/office/drawing/2014/main" xmlns="" id="{EA972F06-D0F7-4C43-859C-416B127E52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4975" y="1933104"/>
                  <a:ext cx="3505200" cy="2340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6A5FB360-8C69-414C-AE58-C0DA6B2801A0}"/>
                    </a:ext>
                  </a:extLst>
                </p:cNvPr>
                <p:cNvSpPr/>
                <p:nvPr/>
              </p:nvSpPr>
              <p:spPr>
                <a:xfrm>
                  <a:off x="3927725" y="1373236"/>
                  <a:ext cx="20523463" cy="47667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𝑂𝑥𝑦𝑧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𝑂𝑧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lấy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𝐴𝑀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047A004-8249-412B-A164-EF9639C24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7725" y="1373236"/>
                  <a:ext cx="20523463" cy="4766766"/>
                </a:xfrm>
                <a:prstGeom prst="rect">
                  <a:avLst/>
                </a:prstGeom>
                <a:blipFill>
                  <a:blip r:embed="rId8"/>
                  <a:stretch>
                    <a:fillRect l="-909" t="-3896" r="-1938" b="-1298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39C52826-3BA0-499A-B60A-B79214EF253B}"/>
              </a:ext>
            </a:extLst>
          </p:cNvPr>
          <p:cNvGrpSpPr/>
          <p:nvPr/>
        </p:nvGrpSpPr>
        <p:grpSpPr>
          <a:xfrm>
            <a:off x="102149" y="1174803"/>
            <a:ext cx="11838141" cy="981583"/>
            <a:chOff x="247182" y="2080088"/>
            <a:chExt cx="11838141" cy="98171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AE1EDD5E-1CD1-4A7E-90B8-111426441761}"/>
                </a:ext>
              </a:extLst>
            </p:cNvPr>
            <p:cNvGrpSpPr/>
            <p:nvPr/>
          </p:nvGrpSpPr>
          <p:grpSpPr>
            <a:xfrm>
              <a:off x="247182" y="2080089"/>
              <a:ext cx="3090381" cy="981709"/>
              <a:chOff x="5537206" y="1557992"/>
              <a:chExt cx="3079904" cy="91263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953779FE-E03E-41C9-9FD7-B1DDBEF58629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92974D76-9B56-47CC-9A38-6AD4AF686D5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xmlns="" id="{577D762F-0EAF-44A1-A819-55B8D9F2D671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8DE6BDF9-AF8A-4DF9-AA0D-7AF315F711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3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9CDFC36C-EF87-4D69-97E1-9C64CE38CF48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981709"/>
              <a:chOff x="5537206" y="1557992"/>
              <a:chExt cx="3079904" cy="91263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9676B26E-E26F-471F-BA8D-8F9952109907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1D35323A-0FF2-49AD-9442-2EF12417D45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xmlns="" id="{6437F3C1-4BD8-455F-B445-1A2DEF1B3F7E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50972"/>
                    <a:ext cx="2280848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ED918194-CCC8-463D-BD27-3E3BC3576B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50972"/>
                    <a:ext cx="2280848" cy="4292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32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D10E185D-5832-469B-940C-FD379F0B1E5B}"/>
                </a:ext>
              </a:extLst>
            </p:cNvPr>
            <p:cNvGrpSpPr/>
            <p:nvPr/>
          </p:nvGrpSpPr>
          <p:grpSpPr>
            <a:xfrm>
              <a:off x="6079021" y="2080088"/>
              <a:ext cx="3131633" cy="981709"/>
              <a:chOff x="5537206" y="1557992"/>
              <a:chExt cx="3121016" cy="91263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D0EEE466-7496-49DC-A704-3D57A11CF830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1E230425-2171-426E-B6EE-1E723CB76E94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xmlns="" id="{C810A7B9-85B9-44EB-A0C1-31633DBF1AF8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7CF0FB80-CCC8-49A1-90DE-0825CC959A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11"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28D1225A-A133-413F-88C5-F455DDEEE60C}"/>
                </a:ext>
              </a:extLst>
            </p:cNvPr>
            <p:cNvGrpSpPr/>
            <p:nvPr/>
          </p:nvGrpSpPr>
          <p:grpSpPr>
            <a:xfrm>
              <a:off x="8904503" y="2080090"/>
              <a:ext cx="3180820" cy="981709"/>
              <a:chOff x="5447074" y="1557993"/>
              <a:chExt cx="3170036" cy="91263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73CF82B0-7CBB-4C4A-890F-7E9E85102EDD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263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247F4AB3-C346-4877-9435-D638E124D4B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xmlns="" id="{E7DDAA64-AFA7-4F00-81C2-3A17DED8D761}"/>
                      </a:ext>
                    </a:extLst>
                  </p:cNvPr>
                  <p:cNvSpPr txBox="1"/>
                  <p:nvPr/>
                </p:nvSpPr>
                <p:spPr>
                  <a:xfrm>
                    <a:off x="5447074" y="1850972"/>
                    <a:ext cx="2493487" cy="4807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lnSpc>
                        <a:spcPct val="115000"/>
                      </a:lnSpc>
                      <a:tabLst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65F0F6DD-9564-4037-BAE5-A279B64F60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7074" y="1850972"/>
                    <a:ext cx="2493487" cy="48074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5D424F08-B094-4D2B-B2E3-2C66A0857A46}"/>
              </a:ext>
            </a:extLst>
          </p:cNvPr>
          <p:cNvSpPr/>
          <p:nvPr/>
        </p:nvSpPr>
        <p:spPr>
          <a:xfrm>
            <a:off x="89781" y="1459685"/>
            <a:ext cx="520332" cy="5067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5BF288FE-BBC2-4A9A-BD9B-C43D99652B73}"/>
                  </a:ext>
                </a:extLst>
              </p:cNvPr>
              <p:cNvSpPr/>
              <p:nvPr/>
            </p:nvSpPr>
            <p:spPr>
              <a:xfrm>
                <a:off x="906000" y="2953635"/>
                <a:ext cx="4351319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>
                    <a:solidFill>
                      <a:prstClr val="black"/>
                    </a:solidFill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BF288FE-BBC2-4A9A-BD9B-C43D99652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00" y="2953635"/>
                <a:ext cx="4351319" cy="513282"/>
              </a:xfrm>
              <a:prstGeom prst="rect">
                <a:avLst/>
              </a:prstGeom>
              <a:blipFill>
                <a:blip r:embed="rId13"/>
                <a:stretch>
                  <a:fillRect l="-2525" t="-11905" b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E923528E-5881-4F35-B7BC-583B09C3D673}"/>
                  </a:ext>
                </a:extLst>
              </p:cNvPr>
              <p:cNvSpPr/>
              <p:nvPr/>
            </p:nvSpPr>
            <p:spPr>
              <a:xfrm>
                <a:off x="3291126" y="4195518"/>
                <a:ext cx="19022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𝐴𝑀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E923528E-5881-4F35-B7BC-583B09C3D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126" y="4195518"/>
                <a:ext cx="190225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BFD3F046-2365-4C23-9DED-600C6808DEAE}"/>
                  </a:ext>
                </a:extLst>
              </p:cNvPr>
              <p:cNvSpPr/>
              <p:nvPr/>
            </p:nvSpPr>
            <p:spPr>
              <a:xfrm>
                <a:off x="5255920" y="4195518"/>
                <a:ext cx="45808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(−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(−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6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FD3F046-2365-4C23-9DED-600C6808D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920" y="4195518"/>
                <a:ext cx="458086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E9C1B43F-12F9-4C82-A084-DE47C92BEBE7}"/>
                  </a:ext>
                </a:extLst>
              </p:cNvPr>
              <p:cNvSpPr/>
              <p:nvPr/>
            </p:nvSpPr>
            <p:spPr>
              <a:xfrm>
                <a:off x="5276621" y="4786965"/>
                <a:ext cx="23743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9C1B43F-12F9-4C82-A084-DE47C92BE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621" y="4786965"/>
                <a:ext cx="237430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3E5B8CBC-0410-429A-80F9-2699E5B507EA}"/>
                  </a:ext>
                </a:extLst>
              </p:cNvPr>
              <p:cNvSpPr/>
              <p:nvPr/>
            </p:nvSpPr>
            <p:spPr>
              <a:xfrm>
                <a:off x="7662757" y="4806832"/>
                <a:ext cx="150932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26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3E5B8CBC-0410-429A-80F9-2699E5B50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757" y="4806832"/>
                <a:ext cx="1509324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xmlns="" id="{D704F004-AD47-489C-8D09-934485647EEB}"/>
                  </a:ext>
                </a:extLst>
              </p:cNvPr>
              <p:cNvSpPr txBox="1"/>
              <p:nvPr/>
            </p:nvSpPr>
            <p:spPr>
              <a:xfrm>
                <a:off x="410478" y="5328143"/>
                <a:ext cx="41649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𝑀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0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;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0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;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3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D704F004-AD47-489C-8D09-934485647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78" y="5328143"/>
                <a:ext cx="4164966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eft Arrow 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2B91B242-9A9B-47EE-A8D4-AD9553361D56}"/>
              </a:ext>
            </a:extLst>
          </p:cNvPr>
          <p:cNvSpPr/>
          <p:nvPr/>
        </p:nvSpPr>
        <p:spPr>
          <a:xfrm>
            <a:off x="11591686" y="6207201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0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0" grpId="0"/>
      <p:bldP spid="94" grpId="0" animBg="1"/>
      <p:bldP spid="131" grpId="0"/>
      <p:bldP spid="132" grpId="0"/>
      <p:bldP spid="134" grpId="0"/>
      <p:bldP spid="135" grpId="0"/>
      <p:bldP spid="136" grpId="0"/>
      <p:bldP spid="1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315242" y="1923364"/>
            <a:ext cx="11296566" cy="3440883"/>
            <a:chOff x="184495" y="3682134"/>
            <a:chExt cx="11834900" cy="3279186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4"/>
              <a:ext cx="2342698" cy="477815"/>
              <a:chOff x="1275608" y="6322790"/>
              <a:chExt cx="4592535" cy="868169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398114" y="4720930"/>
                <a:ext cx="868169" cy="407188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B8654B17-D5B9-4BB8-80CB-58B20C242709}"/>
              </a:ext>
            </a:extLst>
          </p:cNvPr>
          <p:cNvGrpSpPr/>
          <p:nvPr/>
        </p:nvGrpSpPr>
        <p:grpSpPr>
          <a:xfrm>
            <a:off x="344877" y="-2325"/>
            <a:ext cx="11841521" cy="743583"/>
            <a:chOff x="534987" y="1225939"/>
            <a:chExt cx="24142143" cy="459351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1C0C9D25-B795-4798-9307-BE19D58361A7}"/>
                </a:ext>
              </a:extLst>
            </p:cNvPr>
            <p:cNvGrpSpPr/>
            <p:nvPr/>
          </p:nvGrpSpPr>
          <p:grpSpPr>
            <a:xfrm>
              <a:off x="534987" y="1869705"/>
              <a:ext cx="23917669" cy="3949751"/>
              <a:chOff x="534987" y="1647866"/>
              <a:chExt cx="23917669" cy="3949751"/>
            </a:xfrm>
          </p:grpSpPr>
          <p:sp>
            <p:nvSpPr>
              <p:cNvPr id="56" name="Rounded Rectangle 24">
                <a:extLst>
                  <a:ext uri="{FF2B5EF4-FFF2-40B4-BE49-F238E27FC236}">
                    <a16:creationId xmlns:a16="http://schemas.microsoft.com/office/drawing/2014/main" xmlns="" id="{C87F5211-41AA-4433-9A56-EB6F7DA3BF09}"/>
                  </a:ext>
                </a:extLst>
              </p:cNvPr>
              <p:cNvSpPr/>
              <p:nvPr/>
            </p:nvSpPr>
            <p:spPr bwMode="auto">
              <a:xfrm>
                <a:off x="569104" y="1720885"/>
                <a:ext cx="23883552" cy="387673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9CAB7DE0-246D-4AE1-9A48-3D08956A4D5C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94863" cy="3323879"/>
                <a:chOff x="534987" y="1647866"/>
                <a:chExt cx="3594863" cy="3323879"/>
              </a:xfrm>
            </p:grpSpPr>
            <p:sp>
              <p:nvSpPr>
                <p:cNvPr id="64" name="Isosceles Triangle 44">
                  <a:extLst>
                    <a:ext uri="{FF2B5EF4-FFF2-40B4-BE49-F238E27FC236}">
                      <a16:creationId xmlns:a16="http://schemas.microsoft.com/office/drawing/2014/main" xmlns="" id="{82005A11-7383-4158-93B4-03D679A18F0F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Pentagon 27">
                  <a:extLst>
                    <a:ext uri="{FF2B5EF4-FFF2-40B4-BE49-F238E27FC236}">
                      <a16:creationId xmlns:a16="http://schemas.microsoft.com/office/drawing/2014/main" xmlns="" id="{77063288-EBAF-4AEF-80AF-202A3BC2491B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483866" cy="332387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6" name="Group 11">
                  <a:extLst>
                    <a:ext uri="{FF2B5EF4-FFF2-40B4-BE49-F238E27FC236}">
                      <a16:creationId xmlns:a16="http://schemas.microsoft.com/office/drawing/2014/main" xmlns="" id="{2BBDCA33-AC87-4A64-88BD-904089517D38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9" name="Freeform 31">
                    <a:extLst>
                      <a:ext uri="{FF2B5EF4-FFF2-40B4-BE49-F238E27FC236}">
                        <a16:creationId xmlns:a16="http://schemas.microsoft.com/office/drawing/2014/main" xmlns="" id="{4EB6CD6D-10CF-429B-B557-E7E6E69F636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0" name="Freeform 32">
                    <a:extLst>
                      <a:ext uri="{FF2B5EF4-FFF2-40B4-BE49-F238E27FC236}">
                        <a16:creationId xmlns:a16="http://schemas.microsoft.com/office/drawing/2014/main" xmlns="" id="{7C45F88C-BE0C-4471-AD6C-72AADDFADEF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1" name="Freeform 33">
                    <a:extLst>
                      <a:ext uri="{FF2B5EF4-FFF2-40B4-BE49-F238E27FC236}">
                        <a16:creationId xmlns:a16="http://schemas.microsoft.com/office/drawing/2014/main" xmlns="" id="{5A499074-7E56-4A9C-8EB2-8AD1B48F2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xmlns="" id="{6D899688-F75C-484F-BF75-0BCE4FA489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xmlns="" id="{D83DF52C-8854-4D1F-9208-5C4C277FA2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xmlns="" id="{D1E218AA-C0D6-40D1-A7C5-65993070AD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xmlns="" id="{E3E926F1-279F-4839-A332-01C5F6BB58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7" name="Chevron 29">
                  <a:extLst>
                    <a:ext uri="{FF2B5EF4-FFF2-40B4-BE49-F238E27FC236}">
                      <a16:creationId xmlns:a16="http://schemas.microsoft.com/office/drawing/2014/main" xmlns="" id="{1B49DA3E-B9A4-4549-8823-38C5E73F5F8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13">
                  <a:extLst>
                    <a:ext uri="{FF2B5EF4-FFF2-40B4-BE49-F238E27FC236}">
                      <a16:creationId xmlns:a16="http://schemas.microsoft.com/office/drawing/2014/main" xmlns="" id="{B4B4F5C6-E5DC-4DE4-AEF7-FB7A1E1E07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2851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86D3CD44-0075-4BB8-9C6B-303B101D0E87}"/>
                    </a:ext>
                  </a:extLst>
                </p:cNvPr>
                <p:cNvSpPr/>
                <p:nvPr/>
              </p:nvSpPr>
              <p:spPr>
                <a:xfrm>
                  <a:off x="4018852" y="1225939"/>
                  <a:ext cx="20658278" cy="3270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= (–2; –1; 2)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= (0; 1; –1).</a:t>
                  </a:r>
                  <a:endPara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C2E39370-EF92-477C-86D5-684D120BAA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852" y="1225939"/>
                  <a:ext cx="20658278" cy="3270998"/>
                </a:xfrm>
                <a:prstGeom prst="rect">
                  <a:avLst/>
                </a:prstGeom>
                <a:blipFill>
                  <a:blip r:embed="rId13"/>
                  <a:stretch>
                    <a:fillRect l="-903" b="-2298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56816900-E52C-49EA-8A4C-0945626DC78D}"/>
              </a:ext>
            </a:extLst>
          </p:cNvPr>
          <p:cNvGrpSpPr/>
          <p:nvPr/>
        </p:nvGrpSpPr>
        <p:grpSpPr>
          <a:xfrm>
            <a:off x="42184" y="848108"/>
            <a:ext cx="11891204" cy="990228"/>
            <a:chOff x="247182" y="2071441"/>
            <a:chExt cx="11891204" cy="990357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50263F13-BEB1-4DB9-95E2-D04F702D6F8A}"/>
                </a:ext>
              </a:extLst>
            </p:cNvPr>
            <p:cNvGrpSpPr/>
            <p:nvPr/>
          </p:nvGrpSpPr>
          <p:grpSpPr>
            <a:xfrm>
              <a:off x="247182" y="2080089"/>
              <a:ext cx="3090381" cy="981709"/>
              <a:chOff x="5537206" y="1557992"/>
              <a:chExt cx="3079904" cy="912637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97442F99-75B5-44F4-9505-898655A8DE71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539E6004-49F0-4912-BF7C-2357EBC6ED0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xmlns="" id="{C1BEA7BF-A515-4D15-95AE-65EB6D10718B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i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60°.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44FF0F0E-3174-4092-B2B8-453FEC0EFFFA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981709"/>
              <a:chOff x="5537206" y="1557992"/>
              <a:chExt cx="3079904" cy="912637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25178CEE-C829-49F5-8893-473909D2B4B0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C0E75DC4-D139-4DC0-B98D-307F13376D92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xmlns="" id="{37220A93-0D47-46FB-A386-3EF4D676AD44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64052"/>
                    <a:ext cx="2280848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i="0" dirty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0°.</m:t>
                          </m:r>
                        </m:oMath>
                      </m:oMathPara>
                    </a14:m>
                    <a:endParaRPr lang="en-US" sz="24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64052"/>
                    <a:ext cx="2280848" cy="42923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D10EC864-9348-473E-8F6B-2C7345C7C9C6}"/>
                </a:ext>
              </a:extLst>
            </p:cNvPr>
            <p:cNvGrpSpPr/>
            <p:nvPr/>
          </p:nvGrpSpPr>
          <p:grpSpPr>
            <a:xfrm>
              <a:off x="6079021" y="2071441"/>
              <a:ext cx="6059365" cy="990355"/>
              <a:chOff x="5537206" y="1549954"/>
              <a:chExt cx="6038821" cy="92067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6FC7384A-F2D2-4C11-9CE1-E376E99E9EFA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2CD0388F-6396-41DF-AF9E-5FE4D10DF4D4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xmlns="" id="{C040A38A-923A-4AD9-8B48-09D27BE2C776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45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°.</m:t>
                          </m:r>
                        </m:oMath>
                      </m:oMathPara>
                    </a14:m>
                    <a:endParaRPr lang="en-US" sz="24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4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36F31EDB-3AF9-4076-9A53-F8F94C98220E}"/>
                  </a:ext>
                </a:extLst>
              </p:cNvPr>
              <p:cNvSpPr/>
              <p:nvPr/>
            </p:nvSpPr>
            <p:spPr>
              <a:xfrm>
                <a:off x="8745552" y="1549954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xmlns="" id="{A0921698-7370-4D10-8140-29A7DC926E1A}"/>
                      </a:ext>
                    </a:extLst>
                  </p:cNvPr>
                  <p:cNvSpPr txBox="1"/>
                  <p:nvPr/>
                </p:nvSpPr>
                <p:spPr>
                  <a:xfrm>
                    <a:off x="9011430" y="1857148"/>
                    <a:ext cx="256459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135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°.</m:t>
                          </m:r>
                        </m:oMath>
                      </m:oMathPara>
                    </a14:m>
                    <a:endParaRPr lang="en-US" sz="24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B9C3743-C0FE-43AA-BF2E-6024DF01F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11430" y="1857148"/>
                    <a:ext cx="2564597" cy="42923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4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2FE787CE-ADF1-40D6-9CF2-77ABBDFD0E00}"/>
                </a:ext>
              </a:extLst>
            </p:cNvPr>
            <p:cNvSpPr/>
            <p:nvPr/>
          </p:nvSpPr>
          <p:spPr>
            <a:xfrm>
              <a:off x="8994942" y="2352455"/>
              <a:ext cx="546117" cy="5381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EF46548A-FD2B-4C52-BD6E-909D66D628BB}"/>
              </a:ext>
            </a:extLst>
          </p:cNvPr>
          <p:cNvSpPr/>
          <p:nvPr/>
        </p:nvSpPr>
        <p:spPr>
          <a:xfrm>
            <a:off x="8832508" y="1115259"/>
            <a:ext cx="546116" cy="545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51E818EE-A59E-4F65-95CE-7DBF1285AAC5}"/>
                  </a:ext>
                </a:extLst>
              </p:cNvPr>
              <p:cNvSpPr/>
              <p:nvPr/>
            </p:nvSpPr>
            <p:spPr>
              <a:xfrm>
                <a:off x="3056969" y="2979685"/>
                <a:ext cx="6184257" cy="103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600" b="0" i="1" smtClean="0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.0+(−1).1+2.(−1)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(−2)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 smtClean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1E818EE-A59E-4F65-95CE-7DBF1285AA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969" y="2979685"/>
                <a:ext cx="6184257" cy="103682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6C137D1A-4863-4C5E-963C-873D1D889D5C}"/>
                  </a:ext>
                </a:extLst>
              </p:cNvPr>
              <p:cNvSpPr/>
              <p:nvPr/>
            </p:nvSpPr>
            <p:spPr>
              <a:xfrm>
                <a:off x="147646" y="2892561"/>
                <a:ext cx="3391240" cy="1089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vi-VN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26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.|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C137D1A-4863-4C5E-963C-873D1D889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46" y="2892561"/>
                <a:ext cx="3391240" cy="108959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086AE874-BDBE-4696-BF1D-4B8FB25DEE14}"/>
                  </a:ext>
                </a:extLst>
              </p:cNvPr>
              <p:cNvSpPr/>
              <p:nvPr/>
            </p:nvSpPr>
            <p:spPr>
              <a:xfrm>
                <a:off x="8964404" y="2854901"/>
                <a:ext cx="1337289" cy="9328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6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086AE874-BDBE-4696-BF1D-4B8FB25DE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404" y="2854901"/>
                <a:ext cx="1337289" cy="93281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8794CD0D-06DA-4048-B13D-34BF5B4631C4}"/>
                  </a:ext>
                </a:extLst>
              </p:cNvPr>
              <p:cNvSpPr/>
              <p:nvPr/>
            </p:nvSpPr>
            <p:spPr>
              <a:xfrm>
                <a:off x="395465" y="4168692"/>
                <a:ext cx="2671116" cy="583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vi-VN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13</m:t>
                      </m:r>
                      <m:sSup>
                        <m:sSupPr>
                          <m:ctrlPr>
                            <a:rPr lang="vi-VN" sz="2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8794CD0D-06DA-4048-B13D-34BF5B463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65" y="4168692"/>
                <a:ext cx="2671116" cy="58375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Left Arrow 2">
            <a:hlinkClick r:id="rId22" action="ppaction://hlinksldjump"/>
            <a:extLst>
              <a:ext uri="{FF2B5EF4-FFF2-40B4-BE49-F238E27FC236}">
                <a16:creationId xmlns:a16="http://schemas.microsoft.com/office/drawing/2014/main" xmlns="" id="{D6456517-6A5C-4A43-A7D3-5DC544CE3533}"/>
              </a:ext>
            </a:extLst>
          </p:cNvPr>
          <p:cNvSpPr/>
          <p:nvPr/>
        </p:nvSpPr>
        <p:spPr>
          <a:xfrm>
            <a:off x="11591686" y="6207201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4" grpId="0"/>
      <p:bldP spid="131" grpId="0"/>
      <p:bldP spid="134" grpId="0"/>
      <p:bldP spid="1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27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28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29</a:t>
            </a: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30</a:t>
            </a: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23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24</a:t>
            </a: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25</a:t>
            </a: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19</a:t>
            </a: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18</a:t>
            </a: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17</a:t>
            </a: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26</a:t>
            </a: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123950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16</a:t>
            </a:r>
          </a:p>
        </p:txBody>
      </p:sp>
      <p:sp>
        <p:nvSpPr>
          <p:cNvPr id="20" name="Nút Hành động: Bắt đầu 19">
            <a:hlinkClick r:id="" action="ppaction://hlinkshowjump?jump=previousslide" highlightClick="1"/>
          </p:cNvPr>
          <p:cNvSpPr/>
          <p:nvPr/>
        </p:nvSpPr>
        <p:spPr>
          <a:xfrm>
            <a:off x="9628909" y="6317673"/>
            <a:ext cx="817418" cy="4017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Nút Hành động: Kết thúc 20">
            <a:hlinkClick r:id="" action="ppaction://hlinkshowjump?jump=nextslide" highlightClick="1"/>
          </p:cNvPr>
          <p:cNvSpPr/>
          <p:nvPr/>
        </p:nvSpPr>
        <p:spPr>
          <a:xfrm>
            <a:off x="10668000" y="6317673"/>
            <a:ext cx="775855" cy="40178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Nút Hành động: Trang chủ 21">
            <a:hlinkClick r:id="" action="ppaction://hlinkshowjump?jump=firstslide" highlightClick="1"/>
          </p:cNvPr>
          <p:cNvSpPr/>
          <p:nvPr/>
        </p:nvSpPr>
        <p:spPr>
          <a:xfrm>
            <a:off x="8829675" y="6317673"/>
            <a:ext cx="702252" cy="4017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297926" y="2166823"/>
            <a:ext cx="11296566" cy="2434954"/>
            <a:chOff x="184495" y="3682133"/>
            <a:chExt cx="11834900" cy="3279187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3"/>
              <a:ext cx="2342699" cy="655088"/>
              <a:chOff x="1275608" y="6322791"/>
              <a:chExt cx="4592536" cy="1190267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37066" y="4881980"/>
                <a:ext cx="1190267" cy="407188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72DE6CB0-F5CB-49C7-ADA4-BE1D4D143027}"/>
              </a:ext>
            </a:extLst>
          </p:cNvPr>
          <p:cNvSpPr/>
          <p:nvPr/>
        </p:nvSpPr>
        <p:spPr>
          <a:xfrm>
            <a:off x="546116" y="4140111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400" b="1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81FE9927-0C85-45A2-8080-020A42273B36}"/>
              </a:ext>
            </a:extLst>
          </p:cNvPr>
          <p:cNvGrpSpPr/>
          <p:nvPr/>
        </p:nvGrpSpPr>
        <p:grpSpPr>
          <a:xfrm>
            <a:off x="160259" y="9395"/>
            <a:ext cx="11731419" cy="994903"/>
            <a:chOff x="371519" y="1626331"/>
            <a:chExt cx="23535167" cy="389458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49ABC292-3898-4CCA-8381-FE97E7B57488}"/>
                </a:ext>
              </a:extLst>
            </p:cNvPr>
            <p:cNvGrpSpPr/>
            <p:nvPr/>
          </p:nvGrpSpPr>
          <p:grpSpPr>
            <a:xfrm>
              <a:off x="371519" y="1869705"/>
              <a:ext cx="23535167" cy="3651215"/>
              <a:chOff x="371519" y="1647866"/>
              <a:chExt cx="23535167" cy="3651215"/>
            </a:xfrm>
          </p:grpSpPr>
          <p:sp>
            <p:nvSpPr>
              <p:cNvPr id="60" name="Rounded Rectangle 24">
                <a:extLst>
                  <a:ext uri="{FF2B5EF4-FFF2-40B4-BE49-F238E27FC236}">
                    <a16:creationId xmlns:a16="http://schemas.microsoft.com/office/drawing/2014/main" xmlns="" id="{964F005A-32DC-441D-B544-A34EDF277D9A}"/>
                  </a:ext>
                </a:extLst>
              </p:cNvPr>
              <p:cNvSpPr/>
              <p:nvPr/>
            </p:nvSpPr>
            <p:spPr bwMode="auto">
              <a:xfrm>
                <a:off x="371519" y="1720892"/>
                <a:ext cx="23535167" cy="357818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99BC038B-6941-4694-B997-BAF23DAE7CA6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62" name="Isosceles Triangle 44">
                  <a:extLst>
                    <a:ext uri="{FF2B5EF4-FFF2-40B4-BE49-F238E27FC236}">
                      <a16:creationId xmlns:a16="http://schemas.microsoft.com/office/drawing/2014/main" xmlns="" id="{E2A57B61-148B-4560-A38B-3C0C7703BE66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Pentagon 27">
                  <a:extLst>
                    <a:ext uri="{FF2B5EF4-FFF2-40B4-BE49-F238E27FC236}">
                      <a16:creationId xmlns:a16="http://schemas.microsoft.com/office/drawing/2014/main" xmlns="" id="{6239B1CC-32F3-4739-A62A-D0C5D07C6D82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95" name="Group 11">
                  <a:extLst>
                    <a:ext uri="{FF2B5EF4-FFF2-40B4-BE49-F238E27FC236}">
                      <a16:creationId xmlns:a16="http://schemas.microsoft.com/office/drawing/2014/main" xmlns="" id="{E1E923E9-FAE3-4ACB-9A97-18C71E73A9D8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8" name="Freeform 31">
                    <a:extLst>
                      <a:ext uri="{FF2B5EF4-FFF2-40B4-BE49-F238E27FC236}">
                        <a16:creationId xmlns:a16="http://schemas.microsoft.com/office/drawing/2014/main" xmlns="" id="{BF38F667-495E-40D3-94C0-E43AD564777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Freeform 32">
                    <a:extLst>
                      <a:ext uri="{FF2B5EF4-FFF2-40B4-BE49-F238E27FC236}">
                        <a16:creationId xmlns:a16="http://schemas.microsoft.com/office/drawing/2014/main" xmlns="" id="{BF10B291-EC9D-440F-B98E-731DC97483E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0" name="Freeform 33">
                    <a:extLst>
                      <a:ext uri="{FF2B5EF4-FFF2-40B4-BE49-F238E27FC236}">
                        <a16:creationId xmlns:a16="http://schemas.microsoft.com/office/drawing/2014/main" xmlns="" id="{2D420229-51CA-4FE2-B3C1-22DE9A94DE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xmlns="" id="{FD842E85-0787-484D-AD6F-EAA11C1657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xmlns="" id="{015117CE-7E6B-4495-9672-704A79DF81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xmlns="" id="{28A96B99-868C-4648-88C0-8CEA1AF64A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xmlns="" id="{88757F72-39A7-4399-BACE-51889077B7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96" name="Chevron 29">
                  <a:extLst>
                    <a:ext uri="{FF2B5EF4-FFF2-40B4-BE49-F238E27FC236}">
                      <a16:creationId xmlns:a16="http://schemas.microsoft.com/office/drawing/2014/main" xmlns="" id="{740E05E9-8E4B-47D9-920F-9C23DCB289AB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TextBox 13">
                  <a:extLst>
                    <a:ext uri="{FF2B5EF4-FFF2-40B4-BE49-F238E27FC236}">
                      <a16:creationId xmlns:a16="http://schemas.microsoft.com/office/drawing/2014/main" xmlns="" id="{14F37640-6F63-46AA-9114-768E2DC4C0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28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xmlns="" id="{C920D68D-9173-4B21-99BE-0F0CD95A38D4}"/>
                    </a:ext>
                  </a:extLst>
                </p:cNvPr>
                <p:cNvSpPr/>
                <p:nvPr/>
              </p:nvSpPr>
              <p:spPr>
                <a:xfrm>
                  <a:off x="3507260" y="1626331"/>
                  <a:ext cx="20292020" cy="3763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𝜑</m:t>
                      </m:r>
                    </m:oMath>
                  </a14:m>
                  <a:r>
                    <a:rPr lang="en-US" sz="2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2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2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2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2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2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2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khi</a:t>
                  </a:r>
                  <a:r>
                    <a:rPr lang="en-US" sz="2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2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a14:m>
                  <a:r>
                    <a:rPr lang="en-US" sz="2400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endPara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7260" y="1626331"/>
                  <a:ext cx="20292020" cy="3763984"/>
                </a:xfrm>
                <a:prstGeom prst="rect">
                  <a:avLst/>
                </a:prstGeom>
                <a:blipFill>
                  <a:blip r:embed="rId4"/>
                  <a:stretch>
                    <a:fillRect l="-904" r="-1807" b="-132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AE864B59-B3EA-4EF5-8CCD-3894DE03D49C}"/>
              </a:ext>
            </a:extLst>
          </p:cNvPr>
          <p:cNvGrpSpPr/>
          <p:nvPr/>
        </p:nvGrpSpPr>
        <p:grpSpPr>
          <a:xfrm>
            <a:off x="0" y="1041075"/>
            <a:ext cx="11891678" cy="970742"/>
            <a:chOff x="247182" y="2161433"/>
            <a:chExt cx="11891678" cy="906519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63BC0235-BDF0-4F93-A213-65C51B553A7F}"/>
                </a:ext>
              </a:extLst>
            </p:cNvPr>
            <p:cNvGrpSpPr/>
            <p:nvPr/>
          </p:nvGrpSpPr>
          <p:grpSpPr>
            <a:xfrm>
              <a:off x="247182" y="2192591"/>
              <a:ext cx="3090381" cy="875358"/>
              <a:chOff x="5537206" y="1662577"/>
              <a:chExt cx="3079904" cy="813768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2F967164-4C19-4E00-A869-41996B1DBE44}"/>
                  </a:ext>
                </a:extLst>
              </p:cNvPr>
              <p:cNvSpPr/>
              <p:nvPr/>
            </p:nvSpPr>
            <p:spPr>
              <a:xfrm>
                <a:off x="5827750" y="1662577"/>
                <a:ext cx="2789360" cy="8137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xmlns="" id="{805787E6-B975-4C6F-BD43-17B8A8987A15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443FF005-A8B8-4CD5-A50A-F6798F0F0DC7}"/>
                </a:ext>
              </a:extLst>
            </p:cNvPr>
            <p:cNvGrpSpPr/>
            <p:nvPr/>
          </p:nvGrpSpPr>
          <p:grpSpPr>
            <a:xfrm>
              <a:off x="3163101" y="2161433"/>
              <a:ext cx="3090381" cy="906513"/>
              <a:chOff x="5537206" y="1633613"/>
              <a:chExt cx="3079904" cy="842732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7C3246A2-C367-4909-A5A8-BEDDB934428E}"/>
                  </a:ext>
                </a:extLst>
              </p:cNvPr>
              <p:cNvSpPr/>
              <p:nvPr/>
            </p:nvSpPr>
            <p:spPr>
              <a:xfrm>
                <a:off x="5827750" y="1633613"/>
                <a:ext cx="2789360" cy="8427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2F3DF6EA-E4F2-4E4E-BFC4-E57DA9596762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xmlns="" id="{A2BE3B7C-3FC6-4BEB-83B2-D9FC97C3CC1B}"/>
                      </a:ext>
                    </a:extLst>
                  </p:cNvPr>
                  <p:cNvSpPr txBox="1"/>
                  <p:nvPr/>
                </p:nvSpPr>
                <p:spPr>
                  <a:xfrm>
                    <a:off x="6134866" y="1681136"/>
                    <a:ext cx="1757430" cy="6825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1" name="TextBox 290">
                    <a:extLst>
                      <a:ext uri="{FF2B5EF4-FFF2-40B4-BE49-F238E27FC236}">
                        <a16:creationId xmlns:a16="http://schemas.microsoft.com/office/drawing/2014/main" id="{4286F5A4-90C7-4F2F-8B59-DBF129158C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4866" y="1681136"/>
                    <a:ext cx="1757430" cy="68250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912CCA17-0BB5-40AE-BB33-935762AC46E5}"/>
                </a:ext>
              </a:extLst>
            </p:cNvPr>
            <p:cNvGrpSpPr/>
            <p:nvPr/>
          </p:nvGrpSpPr>
          <p:grpSpPr>
            <a:xfrm>
              <a:off x="854684" y="2164979"/>
              <a:ext cx="8413317" cy="902970"/>
              <a:chOff x="330581" y="1636908"/>
              <a:chExt cx="8384795" cy="839437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BDA6C4CB-F96E-4AFB-B3E9-5872CBA26D74}"/>
                  </a:ext>
                </a:extLst>
              </p:cNvPr>
              <p:cNvSpPr/>
              <p:nvPr/>
            </p:nvSpPr>
            <p:spPr>
              <a:xfrm>
                <a:off x="5827750" y="1636908"/>
                <a:ext cx="2789360" cy="8394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xmlns="" id="{EE0CDC38-FABC-4BD7-8DF2-22DBF464BC0D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xmlns="" id="{59B609ED-D6C5-4C4F-81A4-2B5EF290A44A}"/>
                      </a:ext>
                    </a:extLst>
                  </p:cNvPr>
                  <p:cNvSpPr txBox="1"/>
                  <p:nvPr/>
                </p:nvSpPr>
                <p:spPr>
                  <a:xfrm>
                    <a:off x="6150779" y="1699388"/>
                    <a:ext cx="2564597" cy="7425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4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vi-VN" sz="24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7929940C-7F7C-45EB-8588-10998F4D84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0779" y="1699388"/>
                    <a:ext cx="2564597" cy="74251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xmlns="" id="{86DD17FF-C137-4533-96B2-995F5A0FB960}"/>
                      </a:ext>
                    </a:extLst>
                  </p:cNvPr>
                  <p:cNvSpPr txBox="1"/>
                  <p:nvPr/>
                </p:nvSpPr>
                <p:spPr>
                  <a:xfrm>
                    <a:off x="330581" y="1846818"/>
                    <a:ext cx="2564597" cy="4007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i="0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400" b="1" i="0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B0E9278F-E1DF-48A6-AE96-3B4229CFCF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581" y="1846818"/>
                    <a:ext cx="2564597" cy="40078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948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EB5B0A54-68D9-44FD-9A74-0FA761DFF933}"/>
                </a:ext>
              </a:extLst>
            </p:cNvPr>
            <p:cNvGrpSpPr/>
            <p:nvPr/>
          </p:nvGrpSpPr>
          <p:grpSpPr>
            <a:xfrm>
              <a:off x="8994944" y="2170656"/>
              <a:ext cx="3143916" cy="897296"/>
              <a:chOff x="5537206" y="1642185"/>
              <a:chExt cx="3133257" cy="834161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3E65E922-186A-4FEE-B2C8-8818F622D364}"/>
                  </a:ext>
                </a:extLst>
              </p:cNvPr>
              <p:cNvSpPr/>
              <p:nvPr/>
            </p:nvSpPr>
            <p:spPr>
              <a:xfrm>
                <a:off x="5827750" y="1642185"/>
                <a:ext cx="2789360" cy="83416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xmlns="" id="{2EF40043-73E7-4DD9-9B3E-0104C8464934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xmlns="" id="{1D809B89-DAC2-4BA6-9300-FC329D8C77CE}"/>
                      </a:ext>
                    </a:extLst>
                  </p:cNvPr>
                  <p:cNvSpPr txBox="1"/>
                  <p:nvPr/>
                </p:nvSpPr>
                <p:spPr>
                  <a:xfrm>
                    <a:off x="6021393" y="1700230"/>
                    <a:ext cx="2649070" cy="6825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24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5" name="TextBox 284">
                    <a:extLst>
                      <a:ext uri="{FF2B5EF4-FFF2-40B4-BE49-F238E27FC236}">
                        <a16:creationId xmlns:a16="http://schemas.microsoft.com/office/drawing/2014/main" id="{83A009FD-735C-4448-B11B-3C72C8B3CA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1393" y="1700230"/>
                    <a:ext cx="2649070" cy="68250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9B096E41-6EAF-40F5-87BC-8F0D3CF5B9D2}"/>
              </a:ext>
            </a:extLst>
          </p:cNvPr>
          <p:cNvSpPr/>
          <p:nvPr/>
        </p:nvSpPr>
        <p:spPr>
          <a:xfrm>
            <a:off x="2934394" y="1280084"/>
            <a:ext cx="546116" cy="5073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930668A6-DDD5-409A-9A10-A74859CC8264}"/>
                  </a:ext>
                </a:extLst>
              </p:cNvPr>
              <p:cNvSpPr/>
              <p:nvPr/>
            </p:nvSpPr>
            <p:spPr>
              <a:xfrm>
                <a:off x="2882661" y="2979685"/>
                <a:ext cx="5219378" cy="102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.(−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(−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930668A6-DDD5-409A-9A10-A74859CC8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661" y="2979685"/>
                <a:ext cx="5219378" cy="10224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A15B6FC3-683D-4F8F-9178-2DEDC845F13B}"/>
                  </a:ext>
                </a:extLst>
              </p:cNvPr>
              <p:cNvSpPr/>
              <p:nvPr/>
            </p:nvSpPr>
            <p:spPr>
              <a:xfrm>
                <a:off x="0" y="2892149"/>
                <a:ext cx="3391240" cy="1120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𝑐𝑜𝑠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𝜑</m:t>
                      </m:r>
                      <m:r>
                        <a:rPr lang="en-US" sz="26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.|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A15B6FC3-683D-4F8F-9178-2DEDC845F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2149"/>
                <a:ext cx="3391240" cy="11208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742A4A84-9CA9-4199-BD2D-1F8CEDBA10FB}"/>
                  </a:ext>
                </a:extLst>
              </p:cNvPr>
              <p:cNvSpPr/>
              <p:nvPr/>
            </p:nvSpPr>
            <p:spPr>
              <a:xfrm>
                <a:off x="7794430" y="2979685"/>
                <a:ext cx="1479444" cy="1244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742A4A84-9CA9-4199-BD2D-1F8CEDBA1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430" y="2979685"/>
                <a:ext cx="1479444" cy="12441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Arrow 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E8F3883-49B9-46D5-A7B6-2F411DA1A700}"/>
              </a:ext>
            </a:extLst>
          </p:cNvPr>
          <p:cNvSpPr/>
          <p:nvPr/>
        </p:nvSpPr>
        <p:spPr>
          <a:xfrm>
            <a:off x="11591686" y="6207201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39" grpId="0" animBg="1"/>
      <p:bldP spid="141" grpId="0"/>
      <p:bldP spid="142" grpId="0"/>
      <p:bldP spid="14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247024" y="2229791"/>
            <a:ext cx="11296566" cy="2434954"/>
            <a:chOff x="184495" y="3682133"/>
            <a:chExt cx="11834900" cy="3279187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3"/>
              <a:ext cx="2342699" cy="655088"/>
              <a:chOff x="1275608" y="6322791"/>
              <a:chExt cx="4592536" cy="1190267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37066" y="4881980"/>
                <a:ext cx="1190267" cy="407188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930668A6-DDD5-409A-9A10-A74859CC8264}"/>
                  </a:ext>
                </a:extLst>
              </p:cNvPr>
              <p:cNvSpPr/>
              <p:nvPr/>
            </p:nvSpPr>
            <p:spPr>
              <a:xfrm>
                <a:off x="3056969" y="2979685"/>
                <a:ext cx="5219378" cy="103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 smtClean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(−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930668A6-DDD5-409A-9A10-A74859CC8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969" y="2979685"/>
                <a:ext cx="5219378" cy="1036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A15B6FC3-683D-4F8F-9178-2DEDC845F13B}"/>
                  </a:ext>
                </a:extLst>
              </p:cNvPr>
              <p:cNvSpPr/>
              <p:nvPr/>
            </p:nvSpPr>
            <p:spPr>
              <a:xfrm>
                <a:off x="147646" y="2892561"/>
                <a:ext cx="3391240" cy="1089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vi-VN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26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.|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A15B6FC3-683D-4F8F-9178-2DEDC845F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46" y="2892561"/>
                <a:ext cx="3391240" cy="10895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742A4A84-9CA9-4199-BD2D-1F8CEDBA10FB}"/>
                  </a:ext>
                </a:extLst>
              </p:cNvPr>
              <p:cNvSpPr/>
              <p:nvPr/>
            </p:nvSpPr>
            <p:spPr>
              <a:xfrm>
                <a:off x="7962352" y="2967234"/>
                <a:ext cx="1171667" cy="1244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742A4A84-9CA9-4199-BD2D-1F8CEDBA1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352" y="2967234"/>
                <a:ext cx="1171667" cy="12441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9A942AFD-8DBB-4983-ADB6-C87638B85408}"/>
              </a:ext>
            </a:extLst>
          </p:cNvPr>
          <p:cNvGrpSpPr/>
          <p:nvPr/>
        </p:nvGrpSpPr>
        <p:grpSpPr>
          <a:xfrm>
            <a:off x="230290" y="-25969"/>
            <a:ext cx="11731419" cy="1156671"/>
            <a:chOff x="534987" y="1373236"/>
            <a:chExt cx="23917669" cy="586314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E1443B32-2136-4E31-8A41-F6FA03C5093E}"/>
                </a:ext>
              </a:extLst>
            </p:cNvPr>
            <p:cNvGrpSpPr/>
            <p:nvPr/>
          </p:nvGrpSpPr>
          <p:grpSpPr>
            <a:xfrm>
              <a:off x="534987" y="1728794"/>
              <a:ext cx="23917669" cy="5507583"/>
              <a:chOff x="534987" y="1506955"/>
              <a:chExt cx="23917669" cy="5507583"/>
            </a:xfrm>
          </p:grpSpPr>
          <p:sp>
            <p:nvSpPr>
              <p:cNvPr id="52" name="Rounded Rectangle 24">
                <a:extLst>
                  <a:ext uri="{FF2B5EF4-FFF2-40B4-BE49-F238E27FC236}">
                    <a16:creationId xmlns:a16="http://schemas.microsoft.com/office/drawing/2014/main" xmlns="" id="{B9013BCE-3BF9-4FFC-B2DA-348F875F8BA5}"/>
                  </a:ext>
                </a:extLst>
              </p:cNvPr>
              <p:cNvSpPr/>
              <p:nvPr/>
            </p:nvSpPr>
            <p:spPr bwMode="auto">
              <a:xfrm>
                <a:off x="569104" y="1506955"/>
                <a:ext cx="23883552" cy="550758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EC1C7F10-88BF-483A-8CDF-BCFB0F799B5F}"/>
                  </a:ext>
                </a:extLst>
              </p:cNvPr>
              <p:cNvGrpSpPr/>
              <p:nvPr/>
            </p:nvGrpSpPr>
            <p:grpSpPr>
              <a:xfrm>
                <a:off x="534987" y="1576557"/>
                <a:ext cx="3625188" cy="3234612"/>
                <a:chOff x="534987" y="1576557"/>
                <a:chExt cx="3625188" cy="3234612"/>
              </a:xfrm>
            </p:grpSpPr>
            <p:sp>
              <p:nvSpPr>
                <p:cNvPr id="54" name="Isosceles Triangle 44">
                  <a:extLst>
                    <a:ext uri="{FF2B5EF4-FFF2-40B4-BE49-F238E27FC236}">
                      <a16:creationId xmlns:a16="http://schemas.microsoft.com/office/drawing/2014/main" xmlns="" id="{968A6990-5E73-4CF1-89F9-DC3F053D4A5D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Pentagon 27">
                  <a:extLst>
                    <a:ext uri="{FF2B5EF4-FFF2-40B4-BE49-F238E27FC236}">
                      <a16:creationId xmlns:a16="http://schemas.microsoft.com/office/drawing/2014/main" xmlns="" id="{F1B9E04A-0DCE-4D02-B2F3-E7624A042EC6}"/>
                    </a:ext>
                  </a:extLst>
                </p:cNvPr>
                <p:cNvSpPr/>
                <p:nvPr/>
              </p:nvSpPr>
              <p:spPr bwMode="auto">
                <a:xfrm>
                  <a:off x="534987" y="1576557"/>
                  <a:ext cx="3483867" cy="323461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6" name="Group 11">
                  <a:extLst>
                    <a:ext uri="{FF2B5EF4-FFF2-40B4-BE49-F238E27FC236}">
                      <a16:creationId xmlns:a16="http://schemas.microsoft.com/office/drawing/2014/main" xmlns="" id="{B9290B2F-A5F8-47C1-829D-0664D20C19B5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5" name="Freeform 31">
                    <a:extLst>
                      <a:ext uri="{FF2B5EF4-FFF2-40B4-BE49-F238E27FC236}">
                        <a16:creationId xmlns:a16="http://schemas.microsoft.com/office/drawing/2014/main" xmlns="" id="{896C23E6-569E-48C5-979F-3E1A320AE45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6" name="Freeform 32">
                    <a:extLst>
                      <a:ext uri="{FF2B5EF4-FFF2-40B4-BE49-F238E27FC236}">
                        <a16:creationId xmlns:a16="http://schemas.microsoft.com/office/drawing/2014/main" xmlns="" id="{BC696B49-8F5D-4904-93FB-05D2B199951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7" name="Freeform 33">
                    <a:extLst>
                      <a:ext uri="{FF2B5EF4-FFF2-40B4-BE49-F238E27FC236}">
                        <a16:creationId xmlns:a16="http://schemas.microsoft.com/office/drawing/2014/main" xmlns="" id="{238005F6-8726-4918-BAA2-4CABF3239F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xmlns="" id="{D757C679-8425-439D-88B1-DFC18CAEF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xmlns="" id="{F46D99F7-7C11-4659-9A5B-0D12FDCA64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xmlns="" id="{0116BC8F-61E1-439C-90DD-2013976FEF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xmlns="" id="{FAAD1B9C-24BA-43D0-8B87-DD99040DE7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3" name="Chevron 29">
                  <a:extLst>
                    <a:ext uri="{FF2B5EF4-FFF2-40B4-BE49-F238E27FC236}">
                      <a16:creationId xmlns:a16="http://schemas.microsoft.com/office/drawing/2014/main" xmlns="" id="{D9685D17-4B19-4A38-BE06-EE4C2B87DCB2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TextBox 13">
                  <a:extLst>
                    <a:ext uri="{FF2B5EF4-FFF2-40B4-BE49-F238E27FC236}">
                      <a16:creationId xmlns:a16="http://schemas.microsoft.com/office/drawing/2014/main" xmlns="" id="{08689337-CB58-4FBA-A1DC-D44E879121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4975" y="1933104"/>
                  <a:ext cx="3505200" cy="2340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id="{9549238A-23E0-4C1B-B882-0D27F79BA3B7}"/>
                    </a:ext>
                  </a:extLst>
                </p:cNvPr>
                <p:cNvSpPr/>
                <p:nvPr/>
              </p:nvSpPr>
              <p:spPr>
                <a:xfrm>
                  <a:off x="3927725" y="1373236"/>
                  <a:ext cx="20523463" cy="5418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𝑂𝑥𝑦𝑧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véc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tơ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Hãy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047A004-8249-412B-A164-EF9639C24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7725" y="1373236"/>
                  <a:ext cx="20523463" cy="5418764"/>
                </a:xfrm>
                <a:prstGeom prst="rect">
                  <a:avLst/>
                </a:prstGeom>
                <a:blipFill>
                  <a:blip r:embed="rId8"/>
                  <a:stretch>
                    <a:fillRect l="-909" r="-969" b="-91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266A63AB-1423-4191-B571-2F54473F972D}"/>
              </a:ext>
            </a:extLst>
          </p:cNvPr>
          <p:cNvGrpSpPr/>
          <p:nvPr/>
        </p:nvGrpSpPr>
        <p:grpSpPr>
          <a:xfrm>
            <a:off x="31562" y="1171279"/>
            <a:ext cx="11838141" cy="981589"/>
            <a:chOff x="247182" y="2080087"/>
            <a:chExt cx="11838141" cy="98171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F3498006-A3E5-49AB-B9DE-ADD2EA007B61}"/>
                </a:ext>
              </a:extLst>
            </p:cNvPr>
            <p:cNvGrpSpPr/>
            <p:nvPr/>
          </p:nvGrpSpPr>
          <p:grpSpPr>
            <a:xfrm>
              <a:off x="247182" y="2080089"/>
              <a:ext cx="3090381" cy="981709"/>
              <a:chOff x="5537206" y="1557992"/>
              <a:chExt cx="3079904" cy="912637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6CF3E02E-BFF4-417B-9067-9DBAF4C7E6A3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5F00FE15-F400-4262-9F81-8F8D8B079C9E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xmlns="" id="{87A173B4-9A78-4E7E-87B4-78BABF4D4969}"/>
                      </a:ext>
                    </a:extLst>
                  </p:cNvPr>
                  <p:cNvSpPr txBox="1"/>
                  <p:nvPr/>
                </p:nvSpPr>
                <p:spPr>
                  <a:xfrm>
                    <a:off x="6134391" y="1669680"/>
                    <a:ext cx="2271067" cy="7309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8DE6BDF9-AF8A-4DF9-AA0D-7AF315F711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4391" y="1669680"/>
                    <a:ext cx="2271067" cy="73095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C39CFC94-435D-4EB0-BA59-2859667ED70E}"/>
                </a:ext>
              </a:extLst>
            </p:cNvPr>
            <p:cNvGrpSpPr/>
            <p:nvPr/>
          </p:nvGrpSpPr>
          <p:grpSpPr>
            <a:xfrm>
              <a:off x="3163101" y="2080090"/>
              <a:ext cx="3090381" cy="981709"/>
              <a:chOff x="5537206" y="1557992"/>
              <a:chExt cx="3079904" cy="91263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3745CD28-77B6-4471-93A3-0F652FB179F3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98D3E7ED-7991-4AA2-9090-033723F78EF5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xmlns="" id="{2075498D-B169-4297-8F76-37C9214D450A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694013"/>
                    <a:ext cx="2280848" cy="7309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ED918194-CCC8-463D-BD27-3E3BC3576B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694013"/>
                    <a:ext cx="2280848" cy="73095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838B1877-B8BC-4388-836B-E0F1430DF1A5}"/>
                </a:ext>
              </a:extLst>
            </p:cNvPr>
            <p:cNvGrpSpPr/>
            <p:nvPr/>
          </p:nvGrpSpPr>
          <p:grpSpPr>
            <a:xfrm>
              <a:off x="6079021" y="2080087"/>
              <a:ext cx="3131633" cy="981708"/>
              <a:chOff x="5537206" y="1557992"/>
              <a:chExt cx="3121016" cy="912637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B392BF57-CEEC-4D8B-BF2B-1B81CEF031CE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4DF94EEE-877C-4B2B-8FAF-84686D6614BD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xmlns="" id="{D1286F64-E426-4DDD-82E3-78294DBF4AE4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708225"/>
                    <a:ext cx="2564597" cy="7309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7CF0FB80-CCC8-49A1-90DE-0825CC959A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708225"/>
                    <a:ext cx="2564597" cy="73095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78984770-4413-438D-950B-F4B77F88791F}"/>
                </a:ext>
              </a:extLst>
            </p:cNvPr>
            <p:cNvGrpSpPr/>
            <p:nvPr/>
          </p:nvGrpSpPr>
          <p:grpSpPr>
            <a:xfrm>
              <a:off x="8904503" y="2080090"/>
              <a:ext cx="3180820" cy="981708"/>
              <a:chOff x="5447074" y="1557993"/>
              <a:chExt cx="3170036" cy="912635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DCE78769-2651-4250-B7F9-27A77207D984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91263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5CD5F6F1-EEDA-4F12-A0C4-CDC7328C6FE6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xmlns="" id="{6E655E57-85FE-41FF-9BB9-86DA1D25522B}"/>
                      </a:ext>
                    </a:extLst>
                  </p:cNvPr>
                  <p:cNvSpPr txBox="1"/>
                  <p:nvPr/>
                </p:nvSpPr>
                <p:spPr>
                  <a:xfrm>
                    <a:off x="5447074" y="1628617"/>
                    <a:ext cx="2493487" cy="82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lnSpc>
                        <a:spcPct val="115000"/>
                      </a:lnSpc>
                      <a:tabLst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vi-VN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65F0F6DD-9564-4037-BAE5-A279B64F60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7074" y="1628617"/>
                    <a:ext cx="2493487" cy="82771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A82FEA83-732B-4792-9638-05A9D0D2749F}"/>
              </a:ext>
            </a:extLst>
          </p:cNvPr>
          <p:cNvSpPr/>
          <p:nvPr/>
        </p:nvSpPr>
        <p:spPr>
          <a:xfrm>
            <a:off x="5842845" y="1443607"/>
            <a:ext cx="520332" cy="5067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Left Arrow 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5EB5A4D2-C971-44BE-82B5-1EABF6A75AEB}"/>
              </a:ext>
            </a:extLst>
          </p:cNvPr>
          <p:cNvSpPr/>
          <p:nvPr/>
        </p:nvSpPr>
        <p:spPr>
          <a:xfrm>
            <a:off x="11591686" y="6207201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8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68F76C7-B1D4-4B97-9BF8-77D35FB1A1A6}"/>
              </a:ext>
            </a:extLst>
          </p:cNvPr>
          <p:cNvGrpSpPr/>
          <p:nvPr/>
        </p:nvGrpSpPr>
        <p:grpSpPr>
          <a:xfrm>
            <a:off x="336107" y="2140636"/>
            <a:ext cx="11296566" cy="3955770"/>
            <a:chOff x="184495" y="3682132"/>
            <a:chExt cx="11834900" cy="3279188"/>
          </a:xfrm>
        </p:grpSpPr>
        <p:sp>
          <p:nvSpPr>
            <p:cNvPr id="108" name="Rounded Rectangle 4">
              <a:extLst>
                <a:ext uri="{FF2B5EF4-FFF2-40B4-BE49-F238E27FC236}">
                  <a16:creationId xmlns:a16="http://schemas.microsoft.com/office/drawing/2014/main" xmlns="" id="{9187A3CA-C017-4684-B373-8894CAD7CEF7}"/>
                </a:ext>
              </a:extLst>
            </p:cNvPr>
            <p:cNvSpPr/>
            <p:nvPr/>
          </p:nvSpPr>
          <p:spPr>
            <a:xfrm>
              <a:off x="184495" y="3865218"/>
              <a:ext cx="11834900" cy="30961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7AD7E53-FFB3-4187-97A3-A107C1598C58}"/>
                </a:ext>
              </a:extLst>
            </p:cNvPr>
            <p:cNvGrpSpPr/>
            <p:nvPr/>
          </p:nvGrpSpPr>
          <p:grpSpPr>
            <a:xfrm>
              <a:off x="203200" y="3682132"/>
              <a:ext cx="2342699" cy="477814"/>
              <a:chOff x="1275608" y="6322791"/>
              <a:chExt cx="4592536" cy="868168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xmlns="" id="{22196A13-1E35-484B-9F0D-D23479B524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34956" y="4684091"/>
                <a:ext cx="794488" cy="407188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FCF4A59-7D1B-45E6-9418-70024A0C7332}"/>
                  </a:ext>
                </a:extLst>
              </p:cNvPr>
              <p:cNvSpPr txBox="1"/>
              <p:nvPr/>
            </p:nvSpPr>
            <p:spPr>
              <a:xfrm>
                <a:off x="2331848" y="6332443"/>
                <a:ext cx="2364472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Round Diagonal Corner Rectangle 8">
                <a:extLst>
                  <a:ext uri="{FF2B5EF4-FFF2-40B4-BE49-F238E27FC236}">
                    <a16:creationId xmlns:a16="http://schemas.microsoft.com/office/drawing/2014/main" xmlns="" id="{0881084D-1270-42C8-88ED-112BECCB3A1B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1F533CA2-EA8E-43C4-892E-E9B6C2188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930668A6-DDD5-409A-9A10-A74859CC8264}"/>
                  </a:ext>
                </a:extLst>
              </p:cNvPr>
              <p:cNvSpPr/>
              <p:nvPr/>
            </p:nvSpPr>
            <p:spPr>
              <a:xfrm>
                <a:off x="4223130" y="4051342"/>
                <a:ext cx="6148157" cy="103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.(−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(−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 smtClean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(−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(−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930668A6-DDD5-409A-9A10-A74859CC8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130" y="4051342"/>
                <a:ext cx="6148157" cy="1036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A15B6FC3-683D-4F8F-9178-2DEDC845F13B}"/>
                  </a:ext>
                </a:extLst>
              </p:cNvPr>
              <p:cNvSpPr/>
              <p:nvPr/>
            </p:nvSpPr>
            <p:spPr>
              <a:xfrm>
                <a:off x="-231795" y="3981282"/>
                <a:ext cx="5493816" cy="1122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vi-VN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𝑂𝐵</m:t>
                              </m:r>
                            </m:e>
                          </m:acc>
                        </m:e>
                      </m:d>
                      <m:r>
                        <a:rPr lang="en-US" sz="26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𝑂𝐵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𝑂𝐴</m:t>
                                  </m:r>
                                </m:e>
                              </m:acc>
                            </m:e>
                          </m:d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.|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𝑂𝐵</m:t>
                              </m:r>
                            </m:e>
                          </m:acc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A15B6FC3-683D-4F8F-9178-2DEDC845F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1795" y="3981282"/>
                <a:ext cx="5493816" cy="1122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742A4A84-9CA9-4199-BD2D-1F8CEDBA10FB}"/>
                  </a:ext>
                </a:extLst>
              </p:cNvPr>
              <p:cNvSpPr/>
              <p:nvPr/>
            </p:nvSpPr>
            <p:spPr>
              <a:xfrm>
                <a:off x="9874899" y="3983322"/>
                <a:ext cx="1689886" cy="1332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742A4A84-9CA9-4199-BD2D-1F8CEDBA1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899" y="3983322"/>
                <a:ext cx="1689886" cy="1332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5A98411-CB67-456F-B61E-06E8D88C1308}"/>
              </a:ext>
            </a:extLst>
          </p:cNvPr>
          <p:cNvGrpSpPr/>
          <p:nvPr/>
        </p:nvGrpSpPr>
        <p:grpSpPr>
          <a:xfrm>
            <a:off x="350479" y="0"/>
            <a:ext cx="11841521" cy="965629"/>
            <a:chOff x="534987" y="1225939"/>
            <a:chExt cx="24142143" cy="5965217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969FE145-0148-4A50-9B85-B1B5F20AC9A4}"/>
                </a:ext>
              </a:extLst>
            </p:cNvPr>
            <p:cNvGrpSpPr/>
            <p:nvPr/>
          </p:nvGrpSpPr>
          <p:grpSpPr>
            <a:xfrm>
              <a:off x="534987" y="1869705"/>
              <a:ext cx="23917669" cy="5321451"/>
              <a:chOff x="534987" y="1647866"/>
              <a:chExt cx="23917669" cy="5321451"/>
            </a:xfrm>
          </p:grpSpPr>
          <p:sp>
            <p:nvSpPr>
              <p:cNvPr id="60" name="Rounded Rectangle 24">
                <a:extLst>
                  <a:ext uri="{FF2B5EF4-FFF2-40B4-BE49-F238E27FC236}">
                    <a16:creationId xmlns:a16="http://schemas.microsoft.com/office/drawing/2014/main" xmlns="" id="{C263B37D-EAC5-49B7-8B64-E7A45BA1C789}"/>
                  </a:ext>
                </a:extLst>
              </p:cNvPr>
              <p:cNvSpPr/>
              <p:nvPr/>
            </p:nvSpPr>
            <p:spPr bwMode="auto">
              <a:xfrm>
                <a:off x="569104" y="1720885"/>
                <a:ext cx="23883552" cy="524843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7C840C58-EF25-4922-8A60-85D53429B0F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94863" cy="3323879"/>
                <a:chOff x="534987" y="1647866"/>
                <a:chExt cx="3594863" cy="3323879"/>
              </a:xfrm>
            </p:grpSpPr>
            <p:sp>
              <p:nvSpPr>
                <p:cNvPr id="62" name="Isosceles Triangle 44">
                  <a:extLst>
                    <a:ext uri="{FF2B5EF4-FFF2-40B4-BE49-F238E27FC236}">
                      <a16:creationId xmlns:a16="http://schemas.microsoft.com/office/drawing/2014/main" xmlns="" id="{673281D9-7B3F-4CBF-AF12-379EE5C1A638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Pentagon 27">
                  <a:extLst>
                    <a:ext uri="{FF2B5EF4-FFF2-40B4-BE49-F238E27FC236}">
                      <a16:creationId xmlns:a16="http://schemas.microsoft.com/office/drawing/2014/main" xmlns="" id="{71FE8FAE-10B4-4300-8F1A-6FA5DC99CADE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483866" cy="332387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91" name="Group 11">
                  <a:extLst>
                    <a:ext uri="{FF2B5EF4-FFF2-40B4-BE49-F238E27FC236}">
                      <a16:creationId xmlns:a16="http://schemas.microsoft.com/office/drawing/2014/main" xmlns="" id="{DA69B9C4-8D88-4269-936D-29940B99B97B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4" name="Freeform 31">
                    <a:extLst>
                      <a:ext uri="{FF2B5EF4-FFF2-40B4-BE49-F238E27FC236}">
                        <a16:creationId xmlns:a16="http://schemas.microsoft.com/office/drawing/2014/main" xmlns="" id="{206103D0-D42C-427A-B135-3AC7623665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5" name="Freeform 32">
                    <a:extLst>
                      <a:ext uri="{FF2B5EF4-FFF2-40B4-BE49-F238E27FC236}">
                        <a16:creationId xmlns:a16="http://schemas.microsoft.com/office/drawing/2014/main" xmlns="" id="{A0BE66F1-94C3-426C-9B7A-BE38E57C069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6" name="Freeform 33">
                    <a:extLst>
                      <a:ext uri="{FF2B5EF4-FFF2-40B4-BE49-F238E27FC236}">
                        <a16:creationId xmlns:a16="http://schemas.microsoft.com/office/drawing/2014/main" xmlns="" id="{D06E79EE-12C9-4326-A22E-A859C9ABAA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xmlns="" id="{F304F242-D9D7-421E-8AE1-DDCA5EC092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xmlns="" id="{8ECAC7B1-4AE9-4834-AECF-F1E758B0A2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xmlns="" id="{7CD1A729-12B8-43D1-813F-1C092FDCF6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xmlns="" id="{31908FEB-FA29-406F-A353-12C54FCFB8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92" name="Chevron 29">
                  <a:extLst>
                    <a:ext uri="{FF2B5EF4-FFF2-40B4-BE49-F238E27FC236}">
                      <a16:creationId xmlns:a16="http://schemas.microsoft.com/office/drawing/2014/main" xmlns="" id="{77B01DBC-81B8-4A4A-BC9D-BD52994E2AD3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TextBox 13">
                  <a:extLst>
                    <a:ext uri="{FF2B5EF4-FFF2-40B4-BE49-F238E27FC236}">
                      <a16:creationId xmlns:a16="http://schemas.microsoft.com/office/drawing/2014/main" xmlns="" id="{C5B34F9C-0AA5-4AE5-AC46-EA5A0B4A70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2851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30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xmlns="" id="{A08F04EF-2870-4411-979C-528328F07ECD}"/>
                    </a:ext>
                  </a:extLst>
                </p:cNvPr>
                <p:cNvSpPr/>
                <p:nvPr/>
              </p:nvSpPr>
              <p:spPr>
                <a:xfrm>
                  <a:off x="4018852" y="1225939"/>
                  <a:ext cx="20658278" cy="56844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𝑩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đo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𝐴𝑂𝐵</m:t>
                          </m:r>
                        </m:e>
                      </m:acc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gốc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dirty="0" err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C2E39370-EF92-477C-86D5-684D120BAA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852" y="1225939"/>
                  <a:ext cx="20658278" cy="5684465"/>
                </a:xfrm>
                <a:prstGeom prst="rect">
                  <a:avLst/>
                </a:prstGeom>
                <a:blipFill>
                  <a:blip r:embed="rId13"/>
                  <a:stretch>
                    <a:fillRect l="-903" t="-3311" b="-132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2A48D727-414C-4C7D-8880-D04518A0D09F}"/>
              </a:ext>
            </a:extLst>
          </p:cNvPr>
          <p:cNvGrpSpPr/>
          <p:nvPr/>
        </p:nvGrpSpPr>
        <p:grpSpPr>
          <a:xfrm>
            <a:off x="44575" y="1017612"/>
            <a:ext cx="11891204" cy="990228"/>
            <a:chOff x="247182" y="2071441"/>
            <a:chExt cx="11891204" cy="990357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78759909-5EA8-4DBD-93DE-3BD08FFACC48}"/>
                </a:ext>
              </a:extLst>
            </p:cNvPr>
            <p:cNvGrpSpPr/>
            <p:nvPr/>
          </p:nvGrpSpPr>
          <p:grpSpPr>
            <a:xfrm>
              <a:off x="247182" y="2080089"/>
              <a:ext cx="3090381" cy="981709"/>
              <a:chOff x="5537206" y="1557992"/>
              <a:chExt cx="3079904" cy="912637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5C9861A0-72AA-411C-9251-E7414C4CCF2D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xmlns="" id="{4114FD3B-CA86-45C1-82A4-3B801A1B9C11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xmlns="" id="{E3D7EF22-0BC0-4A9A-A4CE-7DD64F189F5D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489B380C-5D37-4CC2-8EEF-4FBBF62F7B24}"/>
                </a:ext>
              </a:extLst>
            </p:cNvPr>
            <p:cNvGrpSpPr/>
            <p:nvPr/>
          </p:nvGrpSpPr>
          <p:grpSpPr>
            <a:xfrm>
              <a:off x="3163101" y="2080089"/>
              <a:ext cx="3090381" cy="981709"/>
              <a:chOff x="5537206" y="1557992"/>
              <a:chExt cx="3079904" cy="912637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04931478-125A-4550-90D5-7C3FEEB2F6DB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B4069CFE-A6E9-4911-A7EC-F410DEBE0002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xmlns="" id="{9B097823-983E-4F4C-86E9-C08A1E76926E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64052"/>
                    <a:ext cx="2280848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64052"/>
                    <a:ext cx="2280848" cy="42923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A35DF226-9AF8-4116-9E72-785233F907F2}"/>
                </a:ext>
              </a:extLst>
            </p:cNvPr>
            <p:cNvGrpSpPr/>
            <p:nvPr/>
          </p:nvGrpSpPr>
          <p:grpSpPr>
            <a:xfrm>
              <a:off x="6079021" y="2071441"/>
              <a:ext cx="6059365" cy="990355"/>
              <a:chOff x="5537206" y="1549954"/>
              <a:chExt cx="6038821" cy="920675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DCF4F5A3-C9D3-4ABF-93F9-4D6279588E16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430A6DF1-B919-432C-BF58-1784358DC21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xmlns="" id="{10B39B88-6BB5-442A-8EBF-3CEE43C07B35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13</m:t>
                          </m:r>
                          <m:sSup>
                            <m:sSup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625" y="1865186"/>
                    <a:ext cx="2564597" cy="42923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F7F6867A-977F-4D3D-B0C8-67A18B0C21B4}"/>
                  </a:ext>
                </a:extLst>
              </p:cNvPr>
              <p:cNvSpPr/>
              <p:nvPr/>
            </p:nvSpPr>
            <p:spPr>
              <a:xfrm>
                <a:off x="8745552" y="1549954"/>
                <a:ext cx="2789360" cy="9126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xmlns="" id="{6C6A69B6-3326-4686-B383-5CBF1DDE8761}"/>
                      </a:ext>
                    </a:extLst>
                  </p:cNvPr>
                  <p:cNvSpPr txBox="1"/>
                  <p:nvPr/>
                </p:nvSpPr>
                <p:spPr>
                  <a:xfrm>
                    <a:off x="9011430" y="1857148"/>
                    <a:ext cx="256459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B9C3743-C0FE-43AA-BF2E-6024DF01F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11430" y="1857148"/>
                    <a:ext cx="2564597" cy="42923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F91822F5-FE6B-4900-9B81-4667C0E6D45B}"/>
                </a:ext>
              </a:extLst>
            </p:cNvPr>
            <p:cNvSpPr/>
            <p:nvPr/>
          </p:nvSpPr>
          <p:spPr>
            <a:xfrm>
              <a:off x="8994942" y="2352455"/>
              <a:ext cx="546117" cy="5381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E9534758-08AA-4EB3-A073-6746A20B8A68}"/>
              </a:ext>
            </a:extLst>
          </p:cNvPr>
          <p:cNvSpPr/>
          <p:nvPr/>
        </p:nvSpPr>
        <p:spPr>
          <a:xfrm>
            <a:off x="8834899" y="1284763"/>
            <a:ext cx="546116" cy="545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2717C77B-8F51-48C3-A10F-C696497396A6}"/>
                  </a:ext>
                </a:extLst>
              </p:cNvPr>
              <p:cNvSpPr/>
              <p:nvPr/>
            </p:nvSpPr>
            <p:spPr>
              <a:xfrm>
                <a:off x="157666" y="2900255"/>
                <a:ext cx="3391240" cy="583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6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𝐴𝑂𝐵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717C77B-8F51-48C3-A10F-C69649739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66" y="2900255"/>
                <a:ext cx="3391240" cy="5837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A44EF632-6E91-445D-A4A3-66CE439A7E1A}"/>
                  </a:ext>
                </a:extLst>
              </p:cNvPr>
              <p:cNvSpPr/>
              <p:nvPr/>
            </p:nvSpPr>
            <p:spPr>
              <a:xfrm>
                <a:off x="-562908" y="3523517"/>
                <a:ext cx="7395727" cy="543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6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6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44EF632-6E91-445D-A4A3-66CE439A7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2908" y="3523517"/>
                <a:ext cx="7395727" cy="543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B38261A4-A165-4B31-B9AE-B6334E1C0DC9}"/>
                  </a:ext>
                </a:extLst>
              </p:cNvPr>
              <p:cNvSpPr/>
              <p:nvPr/>
            </p:nvSpPr>
            <p:spPr>
              <a:xfrm>
                <a:off x="641672" y="5147996"/>
                <a:ext cx="187583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vi-VN" sz="26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8261A4-A165-4B31-B9AE-B6334E1C0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72" y="5147996"/>
                <a:ext cx="1875834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Left Arrow 2">
            <a:hlinkClick r:id="rId21" action="ppaction://hlinksldjump"/>
            <a:extLst>
              <a:ext uri="{FF2B5EF4-FFF2-40B4-BE49-F238E27FC236}">
                <a16:creationId xmlns:a16="http://schemas.microsoft.com/office/drawing/2014/main" xmlns="" id="{32F44174-79AB-40FA-876E-4322C3ED0C44}"/>
              </a:ext>
            </a:extLst>
          </p:cNvPr>
          <p:cNvSpPr/>
          <p:nvPr/>
        </p:nvSpPr>
        <p:spPr>
          <a:xfrm>
            <a:off x="11422834" y="6207201"/>
            <a:ext cx="702252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Nút Hành động: Trang chủ 2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07F1A33C-D911-4697-B9FD-018E2201CED3}"/>
              </a:ext>
            </a:extLst>
          </p:cNvPr>
          <p:cNvSpPr/>
          <p:nvPr/>
        </p:nvSpPr>
        <p:spPr>
          <a:xfrm>
            <a:off x="10572658" y="6290195"/>
            <a:ext cx="702252" cy="4017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74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126" grpId="0" animBg="1"/>
      <p:bldP spid="127" grpId="0"/>
      <p:bldP spid="128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BFC74278-BECC-42E5-9A45-35399E77962E}"/>
              </a:ext>
            </a:extLst>
          </p:cNvPr>
          <p:cNvGrpSpPr/>
          <p:nvPr/>
        </p:nvGrpSpPr>
        <p:grpSpPr>
          <a:xfrm>
            <a:off x="0" y="13207"/>
            <a:ext cx="12065823" cy="1538427"/>
            <a:chOff x="371519" y="1869705"/>
            <a:chExt cx="24206037" cy="6022238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E67FADC8-767F-4FA2-827F-8D3B4B1BF5F0}"/>
                </a:ext>
              </a:extLst>
            </p:cNvPr>
            <p:cNvGrpSpPr/>
            <p:nvPr/>
          </p:nvGrpSpPr>
          <p:grpSpPr>
            <a:xfrm>
              <a:off x="371519" y="1869705"/>
              <a:ext cx="24206037" cy="6022238"/>
              <a:chOff x="371519" y="1647866"/>
              <a:chExt cx="24206037" cy="6022238"/>
            </a:xfrm>
          </p:grpSpPr>
          <p:sp>
            <p:nvSpPr>
              <p:cNvPr id="264" name="Rounded Rectangle 24">
                <a:extLst>
                  <a:ext uri="{FF2B5EF4-FFF2-40B4-BE49-F238E27FC236}">
                    <a16:creationId xmlns:a16="http://schemas.microsoft.com/office/drawing/2014/main" xmlns="" id="{D3DC7335-3590-4334-9185-BB136C973851}"/>
                  </a:ext>
                </a:extLst>
              </p:cNvPr>
              <p:cNvSpPr/>
              <p:nvPr/>
            </p:nvSpPr>
            <p:spPr bwMode="auto">
              <a:xfrm>
                <a:off x="371519" y="1720892"/>
                <a:ext cx="24206037" cy="594921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55C76040-8A30-4F08-9036-BE14AC97E458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266" name="Isosceles Triangle 44">
                  <a:extLst>
                    <a:ext uri="{FF2B5EF4-FFF2-40B4-BE49-F238E27FC236}">
                      <a16:creationId xmlns:a16="http://schemas.microsoft.com/office/drawing/2014/main" xmlns="" id="{AA3E36DF-BBCC-44B7-90E0-9274C5BD7FF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Pentagon 27">
                  <a:extLst>
                    <a:ext uri="{FF2B5EF4-FFF2-40B4-BE49-F238E27FC236}">
                      <a16:creationId xmlns:a16="http://schemas.microsoft.com/office/drawing/2014/main" xmlns="" id="{4BA66FA0-CC7B-4565-A93C-FA05D1338F74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8" name="Group 11">
                  <a:extLst>
                    <a:ext uri="{FF2B5EF4-FFF2-40B4-BE49-F238E27FC236}">
                      <a16:creationId xmlns:a16="http://schemas.microsoft.com/office/drawing/2014/main" xmlns="" id="{B6E232BD-227D-4ED6-9BEC-A2B824BE4EF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1" name="Freeform 31">
                    <a:extLst>
                      <a:ext uri="{FF2B5EF4-FFF2-40B4-BE49-F238E27FC236}">
                        <a16:creationId xmlns:a16="http://schemas.microsoft.com/office/drawing/2014/main" xmlns="" id="{E9528D14-43D2-43CA-B926-62ACEC0821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2" name="Freeform 32">
                    <a:extLst>
                      <a:ext uri="{FF2B5EF4-FFF2-40B4-BE49-F238E27FC236}">
                        <a16:creationId xmlns:a16="http://schemas.microsoft.com/office/drawing/2014/main" xmlns="" id="{FA906D0D-E2C3-4CF7-A33A-8B96070A3E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3" name="Freeform 33">
                    <a:extLst>
                      <a:ext uri="{FF2B5EF4-FFF2-40B4-BE49-F238E27FC236}">
                        <a16:creationId xmlns:a16="http://schemas.microsoft.com/office/drawing/2014/main" xmlns="" id="{C50AE865-41FA-4731-989F-1DB6BE502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98EE5D74-E807-4A3E-83D6-8667AD804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xmlns="" id="{FC8D5B36-F4C4-4A70-8E47-6DD707CDB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xmlns="" id="{F5F1BB8C-1CF6-4151-800A-F8576589F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B27E0A52-8277-4F9E-8CF7-19366B13C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69" name="Chevron 29">
                  <a:extLst>
                    <a:ext uri="{FF2B5EF4-FFF2-40B4-BE49-F238E27FC236}">
                      <a16:creationId xmlns:a16="http://schemas.microsoft.com/office/drawing/2014/main" xmlns="" id="{7B4F7A3C-6F8A-43D5-B660-4043AAECF612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TextBox 13">
                  <a:extLst>
                    <a:ext uri="{FF2B5EF4-FFF2-40B4-BE49-F238E27FC236}">
                      <a16:creationId xmlns:a16="http://schemas.microsoft.com/office/drawing/2014/main" xmlns="" id="{5E3D9539-284B-4AD3-A5B1-D7206B18A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xmlns="" id="{8EFF72C1-2419-4AD7-8BEE-8DCC1587261C}"/>
                    </a:ext>
                  </a:extLst>
                </p:cNvPr>
                <p:cNvSpPr/>
                <p:nvPr/>
              </p:nvSpPr>
              <p:spPr>
                <a:xfrm>
                  <a:off x="3455996" y="2020314"/>
                  <a:ext cx="21011172" cy="5235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toạ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𝑶𝒙𝒚𝒛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cầu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𝟐𝟓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𝒅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cắt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cầu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dài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ngắn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nhất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𝑴𝑵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996" y="2020314"/>
                  <a:ext cx="21011172" cy="5235105"/>
                </a:xfrm>
                <a:prstGeom prst="rect">
                  <a:avLst/>
                </a:prstGeom>
                <a:blipFill>
                  <a:blip r:embed="rId3"/>
                  <a:stretch>
                    <a:fillRect l="-873" t="-2727" r="-931" b="-863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127A8A1D-EDD1-46C3-BCE9-4FAB5E24FDC6}"/>
              </a:ext>
            </a:extLst>
          </p:cNvPr>
          <p:cNvGrpSpPr/>
          <p:nvPr/>
        </p:nvGrpSpPr>
        <p:grpSpPr>
          <a:xfrm>
            <a:off x="-5473" y="1601703"/>
            <a:ext cx="11911414" cy="826840"/>
            <a:chOff x="247182" y="2071442"/>
            <a:chExt cx="11911414" cy="826948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BEEFCC2C-748F-4C1F-BE5E-60E1C001B51D}"/>
                </a:ext>
              </a:extLst>
            </p:cNvPr>
            <p:cNvGrpSpPr/>
            <p:nvPr/>
          </p:nvGrpSpPr>
          <p:grpSpPr>
            <a:xfrm>
              <a:off x="247182" y="2080091"/>
              <a:ext cx="3090381" cy="818299"/>
              <a:chOff x="5537206" y="1557993"/>
              <a:chExt cx="3079904" cy="760724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028BBBA4-6AF1-4032-92A1-F8CF2BCD7245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0D4A3AA1-8B57-40DD-8F2E-CA1D373DE8A2}"/>
                  </a:ext>
                </a:extLst>
              </p:cNvPr>
              <p:cNvSpPr/>
              <p:nvPr/>
            </p:nvSpPr>
            <p:spPr>
              <a:xfrm>
                <a:off x="5537206" y="171673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xmlns="" id="{C0F0323E-B6D7-4A3C-8C3A-6C63619609DB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79390"/>
                    <a:ext cx="2271067" cy="4292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09705BD9-724E-4510-B4D8-4E2A07479C02}"/>
                </a:ext>
              </a:extLst>
            </p:cNvPr>
            <p:cNvGrpSpPr/>
            <p:nvPr/>
          </p:nvGrpSpPr>
          <p:grpSpPr>
            <a:xfrm>
              <a:off x="3163101" y="2080091"/>
              <a:ext cx="3090381" cy="818299"/>
              <a:chOff x="5537206" y="1557993"/>
              <a:chExt cx="3079904" cy="760724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171C1684-F01B-4CAA-B65D-15874063B127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629C302B-3F82-42BF-9D8C-9A6A2AF60C94}"/>
                  </a:ext>
                </a:extLst>
              </p:cNvPr>
              <p:cNvSpPr/>
              <p:nvPr/>
            </p:nvSpPr>
            <p:spPr>
              <a:xfrm>
                <a:off x="5537206" y="168974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xmlns="" id="{86DC6927-85F5-41AA-BDB1-A8F90DC0C5BC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864052"/>
                    <a:ext cx="2280848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64052"/>
                    <a:ext cx="2280848" cy="4292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8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A2FBD96A-F60A-4E6F-8634-E76407A770B6}"/>
                </a:ext>
              </a:extLst>
            </p:cNvPr>
            <p:cNvGrpSpPr/>
            <p:nvPr/>
          </p:nvGrpSpPr>
          <p:grpSpPr>
            <a:xfrm>
              <a:off x="6079021" y="2071442"/>
              <a:ext cx="6079575" cy="826946"/>
              <a:chOff x="5537206" y="1549954"/>
              <a:chExt cx="6058962" cy="768763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xmlns="" id="{847C46EA-696E-46A7-BA40-57E7B4FB8263}"/>
                  </a:ext>
                </a:extLst>
              </p:cNvPr>
              <p:cNvSpPr/>
              <p:nvPr/>
            </p:nvSpPr>
            <p:spPr>
              <a:xfrm>
                <a:off x="5847891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FAB51499-8B63-4041-B00E-41DEE740CADD}"/>
                  </a:ext>
                </a:extLst>
              </p:cNvPr>
              <p:cNvSpPr/>
              <p:nvPr/>
            </p:nvSpPr>
            <p:spPr>
              <a:xfrm>
                <a:off x="5537206" y="167624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xmlns="" id="{0B20C016-B12F-4444-91AF-529E89C2B942}"/>
                      </a:ext>
                    </a:extLst>
                  </p:cNvPr>
                  <p:cNvSpPr txBox="1"/>
                  <p:nvPr/>
                </p:nvSpPr>
                <p:spPr>
                  <a:xfrm>
                    <a:off x="6113767" y="1865186"/>
                    <a:ext cx="256459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767" y="1865186"/>
                    <a:ext cx="2564597" cy="4292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47963EBD-BF9B-41EA-8F29-51F621B8D508}"/>
                  </a:ext>
                </a:extLst>
              </p:cNvPr>
              <p:cNvSpPr/>
              <p:nvPr/>
            </p:nvSpPr>
            <p:spPr>
              <a:xfrm>
                <a:off x="8765693" y="1549954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xmlns="" id="{0B9C3743-C0FE-43AA-BF2E-6024DF01F468}"/>
                      </a:ext>
                    </a:extLst>
                  </p:cNvPr>
                  <p:cNvSpPr txBox="1"/>
                  <p:nvPr/>
                </p:nvSpPr>
                <p:spPr>
                  <a:xfrm>
                    <a:off x="9031571" y="1857148"/>
                    <a:ext cx="256459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B9C3743-C0FE-43AA-BF2E-6024DF01F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1571" y="1857148"/>
                    <a:ext cx="2564597" cy="4292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F959AD61-CA5E-4F8B-B3E2-D934355BC0AE}"/>
                </a:ext>
              </a:extLst>
            </p:cNvPr>
            <p:cNvSpPr/>
            <p:nvPr/>
          </p:nvSpPr>
          <p:spPr>
            <a:xfrm>
              <a:off x="8994942" y="2207296"/>
              <a:ext cx="546117" cy="5381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D1194C43-2E3F-4A8A-8668-E3E540FFC0D8}"/>
              </a:ext>
            </a:extLst>
          </p:cNvPr>
          <p:cNvSpPr/>
          <p:nvPr/>
        </p:nvSpPr>
        <p:spPr>
          <a:xfrm>
            <a:off x="-21131" y="1766565"/>
            <a:ext cx="546116" cy="545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AD3BB27F-F762-490D-92B3-B091D0F0BC2B}"/>
              </a:ext>
            </a:extLst>
          </p:cNvPr>
          <p:cNvGrpSpPr/>
          <p:nvPr/>
        </p:nvGrpSpPr>
        <p:grpSpPr>
          <a:xfrm>
            <a:off x="59277" y="2447369"/>
            <a:ext cx="11296566" cy="4378769"/>
            <a:chOff x="184495" y="3636268"/>
            <a:chExt cx="11834900" cy="4481565"/>
          </a:xfrm>
        </p:grpSpPr>
        <p:sp>
          <p:nvSpPr>
            <p:cNvPr id="161" name="Rounded Rectangle 4">
              <a:extLst>
                <a:ext uri="{FF2B5EF4-FFF2-40B4-BE49-F238E27FC236}">
                  <a16:creationId xmlns:a16="http://schemas.microsoft.com/office/drawing/2014/main" xmlns="" id="{BD90CC52-20DC-4983-8BAC-D7ADD1FB4FFC}"/>
                </a:ext>
              </a:extLst>
            </p:cNvPr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2F37031-0C63-4B0B-831C-18848E46A48B}"/>
                </a:ext>
              </a:extLst>
            </p:cNvPr>
            <p:cNvGrpSpPr/>
            <p:nvPr/>
          </p:nvGrpSpPr>
          <p:grpSpPr>
            <a:xfrm>
              <a:off x="203200" y="3636268"/>
              <a:ext cx="2342698" cy="501926"/>
              <a:chOff x="1275608" y="6239450"/>
              <a:chExt cx="4592537" cy="911977"/>
            </a:xfrm>
          </p:grpSpPr>
          <p:sp>
            <p:nvSpPr>
              <p:cNvPr id="167" name="Freeform 20">
                <a:extLst>
                  <a:ext uri="{FF2B5EF4-FFF2-40B4-BE49-F238E27FC236}">
                    <a16:creationId xmlns:a16="http://schemas.microsoft.com/office/drawing/2014/main" xmlns="" id="{14A77BD9-15E8-447D-AF2D-8FD8D6771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BA1DAEF6-C223-4FEB-92FC-A818292EA5D1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364473" cy="85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1" name="Round Diagonal Corner Rectangle 8">
                <a:extLst>
                  <a:ext uri="{FF2B5EF4-FFF2-40B4-BE49-F238E27FC236}">
                    <a16:creationId xmlns:a16="http://schemas.microsoft.com/office/drawing/2014/main" xmlns="" id="{B5C73C2A-1AE4-47E9-93B6-BECE94961BAC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3" name="Freeform 9">
                <a:extLst>
                  <a:ext uri="{FF2B5EF4-FFF2-40B4-BE49-F238E27FC236}">
                    <a16:creationId xmlns:a16="http://schemas.microsoft.com/office/drawing/2014/main" xmlns="" id="{92B067B1-7F00-4126-A71B-F56077D02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78" name="Action Button: Forward or Next 6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044E06CF-18A2-4AB4-B9A6-91B10CDC2C7C}"/>
              </a:ext>
            </a:extLst>
          </p:cNvPr>
          <p:cNvSpPr/>
          <p:nvPr/>
        </p:nvSpPr>
        <p:spPr>
          <a:xfrm>
            <a:off x="23590420" y="9657631"/>
            <a:ext cx="381501" cy="753534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FFE751EA-75DD-4012-82C9-0C384369BC75}"/>
                  </a:ext>
                </a:extLst>
              </p:cNvPr>
              <p:cNvSpPr/>
              <p:nvPr/>
            </p:nvSpPr>
            <p:spPr>
              <a:xfrm>
                <a:off x="-273043" y="3126372"/>
                <a:ext cx="8357499" cy="903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25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FE751EA-75DD-4012-82C9-0C384369BC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3043" y="3126372"/>
                <a:ext cx="8357499" cy="903004"/>
              </a:xfrm>
              <a:prstGeom prst="rect">
                <a:avLst/>
              </a:prstGeom>
              <a:blipFill>
                <a:blip r:embed="rId9"/>
                <a:stretch>
                  <a:fillRect t="-4054" r="-146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0A047E74-8062-4C10-9B3C-ED25D082BB1C}"/>
                  </a:ext>
                </a:extLst>
              </p:cNvPr>
              <p:cNvSpPr/>
              <p:nvPr/>
            </p:nvSpPr>
            <p:spPr>
              <a:xfrm>
                <a:off x="-329395" y="3960940"/>
                <a:ext cx="8261108" cy="478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𝐴𝐼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nằm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047E74-8062-4C10-9B3C-ED25D082B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9395" y="3960940"/>
                <a:ext cx="8261108" cy="478272"/>
              </a:xfrm>
              <a:prstGeom prst="rect">
                <a:avLst/>
              </a:prstGeom>
              <a:blipFill>
                <a:blip r:embed="rId10"/>
                <a:stretch>
                  <a:fillRect t="-7692" r="-74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5B09D990-05F9-4674-8C02-4A1DCB024539}"/>
                  </a:ext>
                </a:extLst>
              </p:cNvPr>
              <p:cNvSpPr/>
              <p:nvPr/>
            </p:nvSpPr>
            <p:spPr>
              <a:xfrm>
                <a:off x="-293939" y="4486981"/>
                <a:ext cx="7078541" cy="478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09D990-05F9-4674-8C02-4A1DCB024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3939" y="4486981"/>
                <a:ext cx="7078541" cy="478272"/>
              </a:xfrm>
              <a:prstGeom prst="rect">
                <a:avLst/>
              </a:prstGeom>
              <a:blipFill>
                <a:blip r:embed="rId11"/>
                <a:stretch>
                  <a:fillRect t="-7595" r="-258" b="-2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55A720F9-6867-49AB-BC51-D3A6F2B48291}"/>
                  </a:ext>
                </a:extLst>
              </p:cNvPr>
              <p:cNvSpPr/>
              <p:nvPr/>
            </p:nvSpPr>
            <p:spPr>
              <a:xfrm>
                <a:off x="-329395" y="4946376"/>
                <a:ext cx="7920366" cy="1116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tam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𝐼𝐴𝐻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𝐼𝐻𝑀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𝐼𝐻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5A720F9-6867-49AB-BC51-D3A6F2B48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9395" y="4946376"/>
                <a:ext cx="7920366" cy="1116844"/>
              </a:xfrm>
              <a:prstGeom prst="rect">
                <a:avLst/>
              </a:prstGeom>
              <a:blipFill>
                <a:blip r:embed="rId12"/>
                <a:stretch>
                  <a:fillRect t="-3261" b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18961A31-C7E3-47E9-BD1F-6C94353BA4CA}"/>
                  </a:ext>
                </a:extLst>
              </p:cNvPr>
              <p:cNvSpPr/>
              <p:nvPr/>
            </p:nvSpPr>
            <p:spPr>
              <a:xfrm>
                <a:off x="-308536" y="5899763"/>
                <a:ext cx="11542593" cy="521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r>
                          <m:rPr>
                            <m:nor/>
                          </m:rPr>
                          <a:rPr lang="en-US" sz="24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ax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𝐼𝐻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961A31-C7E3-47E9-BD1F-6C94353BA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8536" y="5899763"/>
                <a:ext cx="11542593" cy="521938"/>
              </a:xfrm>
              <a:prstGeom prst="rect">
                <a:avLst/>
              </a:prstGeom>
              <a:blipFill>
                <a:blip r:embed="rId13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9" name="Picture 178">
            <a:extLst>
              <a:ext uri="{FF2B5EF4-FFF2-40B4-BE49-F238E27FC236}">
                <a16:creationId xmlns:a16="http://schemas.microsoft.com/office/drawing/2014/main" xmlns="" id="{C076FC90-BFDF-4994-9E86-F89F2017ADE9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98" y="2674261"/>
            <a:ext cx="3288303" cy="311677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Left Arrow 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4B176788-502C-4C58-8983-B9B4B361519A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78" grpId="0" animBg="1"/>
      <p:bldP spid="2" grpId="0"/>
      <p:bldP spid="3" grpId="0"/>
      <p:bldP spid="4" grpId="0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BFC74278-BECC-42E5-9A45-35399E77962E}"/>
              </a:ext>
            </a:extLst>
          </p:cNvPr>
          <p:cNvGrpSpPr/>
          <p:nvPr/>
        </p:nvGrpSpPr>
        <p:grpSpPr>
          <a:xfrm>
            <a:off x="0" y="-6462"/>
            <a:ext cx="12065823" cy="1558097"/>
            <a:chOff x="371519" y="1792706"/>
            <a:chExt cx="24206037" cy="6099237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E67FADC8-767F-4FA2-827F-8D3B4B1BF5F0}"/>
                </a:ext>
              </a:extLst>
            </p:cNvPr>
            <p:cNvGrpSpPr/>
            <p:nvPr/>
          </p:nvGrpSpPr>
          <p:grpSpPr>
            <a:xfrm>
              <a:off x="371519" y="1869705"/>
              <a:ext cx="24206037" cy="6022238"/>
              <a:chOff x="371519" y="1647866"/>
              <a:chExt cx="24206037" cy="6022238"/>
            </a:xfrm>
          </p:grpSpPr>
          <p:sp>
            <p:nvSpPr>
              <p:cNvPr id="264" name="Rounded Rectangle 24">
                <a:extLst>
                  <a:ext uri="{FF2B5EF4-FFF2-40B4-BE49-F238E27FC236}">
                    <a16:creationId xmlns:a16="http://schemas.microsoft.com/office/drawing/2014/main" xmlns="" id="{D3DC7335-3590-4334-9185-BB136C973851}"/>
                  </a:ext>
                </a:extLst>
              </p:cNvPr>
              <p:cNvSpPr/>
              <p:nvPr/>
            </p:nvSpPr>
            <p:spPr bwMode="auto">
              <a:xfrm>
                <a:off x="371519" y="1720892"/>
                <a:ext cx="24206037" cy="594921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55C76040-8A30-4F08-9036-BE14AC97E458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266" name="Isosceles Triangle 44">
                  <a:extLst>
                    <a:ext uri="{FF2B5EF4-FFF2-40B4-BE49-F238E27FC236}">
                      <a16:creationId xmlns:a16="http://schemas.microsoft.com/office/drawing/2014/main" xmlns="" id="{AA3E36DF-BBCC-44B7-90E0-9274C5BD7FF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Pentagon 27">
                  <a:extLst>
                    <a:ext uri="{FF2B5EF4-FFF2-40B4-BE49-F238E27FC236}">
                      <a16:creationId xmlns:a16="http://schemas.microsoft.com/office/drawing/2014/main" xmlns="" id="{4BA66FA0-CC7B-4565-A93C-FA05D1338F74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8" name="Group 11">
                  <a:extLst>
                    <a:ext uri="{FF2B5EF4-FFF2-40B4-BE49-F238E27FC236}">
                      <a16:creationId xmlns:a16="http://schemas.microsoft.com/office/drawing/2014/main" xmlns="" id="{B6E232BD-227D-4ED6-9BEC-A2B824BE4EF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1" name="Freeform 31">
                    <a:extLst>
                      <a:ext uri="{FF2B5EF4-FFF2-40B4-BE49-F238E27FC236}">
                        <a16:creationId xmlns:a16="http://schemas.microsoft.com/office/drawing/2014/main" xmlns="" id="{E9528D14-43D2-43CA-B926-62ACEC0821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2" name="Freeform 32">
                    <a:extLst>
                      <a:ext uri="{FF2B5EF4-FFF2-40B4-BE49-F238E27FC236}">
                        <a16:creationId xmlns:a16="http://schemas.microsoft.com/office/drawing/2014/main" xmlns="" id="{FA906D0D-E2C3-4CF7-A33A-8B96070A3E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3" name="Freeform 33">
                    <a:extLst>
                      <a:ext uri="{FF2B5EF4-FFF2-40B4-BE49-F238E27FC236}">
                        <a16:creationId xmlns:a16="http://schemas.microsoft.com/office/drawing/2014/main" xmlns="" id="{C50AE865-41FA-4731-989F-1DB6BE502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98EE5D74-E807-4A3E-83D6-8667AD804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xmlns="" id="{FC8D5B36-F4C4-4A70-8E47-6DD707CDB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xmlns="" id="{F5F1BB8C-1CF6-4151-800A-F8576589F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B27E0A52-8277-4F9E-8CF7-19366B13C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69" name="Chevron 29">
                  <a:extLst>
                    <a:ext uri="{FF2B5EF4-FFF2-40B4-BE49-F238E27FC236}">
                      <a16:creationId xmlns:a16="http://schemas.microsoft.com/office/drawing/2014/main" xmlns="" id="{7B4F7A3C-6F8A-43D5-B660-4043AAECF612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TextBox 13">
                  <a:extLst>
                    <a:ext uri="{FF2B5EF4-FFF2-40B4-BE49-F238E27FC236}">
                      <a16:creationId xmlns:a16="http://schemas.microsoft.com/office/drawing/2014/main" xmlns="" id="{5E3D9539-284B-4AD3-A5B1-D7206B18A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xmlns="" id="{8EFF72C1-2419-4AD7-8BEE-8DCC1587261C}"/>
                    </a:ext>
                  </a:extLst>
                </p:cNvPr>
                <p:cNvSpPr/>
                <p:nvPr/>
              </p:nvSpPr>
              <p:spPr>
                <a:xfrm>
                  <a:off x="3405961" y="1792706"/>
                  <a:ext cx="21011172" cy="59286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𝑶𝒙𝒚𝒛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Biết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thuộc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𝒅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dài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𝑴𝑵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ngắn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nhất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𝒂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𝒃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𝒄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nhận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961" y="1792706"/>
                  <a:ext cx="21011172" cy="5928617"/>
                </a:xfrm>
                <a:prstGeom prst="rect">
                  <a:avLst/>
                </a:prstGeom>
                <a:blipFill>
                  <a:blip r:embed="rId3"/>
                  <a:stretch>
                    <a:fillRect l="-873" t="-2419" r="-1804" b="-806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127A8A1D-EDD1-46C3-BCE9-4FAB5E24FDC6}"/>
              </a:ext>
            </a:extLst>
          </p:cNvPr>
          <p:cNvGrpSpPr/>
          <p:nvPr/>
        </p:nvGrpSpPr>
        <p:grpSpPr>
          <a:xfrm>
            <a:off x="-5473" y="1601703"/>
            <a:ext cx="11911414" cy="826840"/>
            <a:chOff x="247182" y="2071442"/>
            <a:chExt cx="11911414" cy="826948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BEEFCC2C-748F-4C1F-BE5E-60E1C001B51D}"/>
                </a:ext>
              </a:extLst>
            </p:cNvPr>
            <p:cNvGrpSpPr/>
            <p:nvPr/>
          </p:nvGrpSpPr>
          <p:grpSpPr>
            <a:xfrm>
              <a:off x="247182" y="2080091"/>
              <a:ext cx="3090381" cy="818299"/>
              <a:chOff x="5537206" y="1557993"/>
              <a:chExt cx="3079904" cy="760724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028BBBA4-6AF1-4032-92A1-F8CF2BCD7245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0D4A3AA1-8B57-40DD-8F2E-CA1D373DE8A2}"/>
                  </a:ext>
                </a:extLst>
              </p:cNvPr>
              <p:cNvSpPr/>
              <p:nvPr/>
            </p:nvSpPr>
            <p:spPr>
              <a:xfrm>
                <a:off x="5537206" y="171673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xmlns="" id="{C0F0323E-B6D7-4A3C-8C3A-6C63619609DB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744445"/>
                    <a:ext cx="227106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744445"/>
                    <a:ext cx="2271067" cy="4292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09705BD9-724E-4510-B4D8-4E2A07479C02}"/>
                </a:ext>
              </a:extLst>
            </p:cNvPr>
            <p:cNvGrpSpPr/>
            <p:nvPr/>
          </p:nvGrpSpPr>
          <p:grpSpPr>
            <a:xfrm>
              <a:off x="3163101" y="2080091"/>
              <a:ext cx="3090381" cy="818299"/>
              <a:chOff x="5537206" y="1557993"/>
              <a:chExt cx="3079904" cy="760724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171C1684-F01B-4CAA-B65D-15874063B127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629C302B-3F82-42BF-9D8C-9A6A2AF60C94}"/>
                  </a:ext>
                </a:extLst>
              </p:cNvPr>
              <p:cNvSpPr/>
              <p:nvPr/>
            </p:nvSpPr>
            <p:spPr>
              <a:xfrm>
                <a:off x="5537206" y="168974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xmlns="" id="{86DC6927-85F5-41AA-BDB1-A8F90DC0C5BC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729106"/>
                    <a:ext cx="2280848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29106"/>
                    <a:ext cx="2280848" cy="4292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8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A2FBD96A-F60A-4E6F-8634-E76407A770B6}"/>
                </a:ext>
              </a:extLst>
            </p:cNvPr>
            <p:cNvGrpSpPr/>
            <p:nvPr/>
          </p:nvGrpSpPr>
          <p:grpSpPr>
            <a:xfrm>
              <a:off x="6079021" y="2071442"/>
              <a:ext cx="6079575" cy="826946"/>
              <a:chOff x="5537206" y="1549954"/>
              <a:chExt cx="6058962" cy="768763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xmlns="" id="{847C46EA-696E-46A7-BA40-57E7B4FB8263}"/>
                  </a:ext>
                </a:extLst>
              </p:cNvPr>
              <p:cNvSpPr/>
              <p:nvPr/>
            </p:nvSpPr>
            <p:spPr>
              <a:xfrm>
                <a:off x="5847891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FAB51499-8B63-4041-B00E-41DEE740CADD}"/>
                  </a:ext>
                </a:extLst>
              </p:cNvPr>
              <p:cNvSpPr/>
              <p:nvPr/>
            </p:nvSpPr>
            <p:spPr>
              <a:xfrm>
                <a:off x="5537206" y="167624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xmlns="" id="{0B20C016-B12F-4444-91AF-529E89C2B942}"/>
                      </a:ext>
                    </a:extLst>
                  </p:cNvPr>
                  <p:cNvSpPr txBox="1"/>
                  <p:nvPr/>
                </p:nvSpPr>
                <p:spPr>
                  <a:xfrm>
                    <a:off x="6113767" y="1730241"/>
                    <a:ext cx="256459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767" y="1730241"/>
                    <a:ext cx="2564597" cy="4292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47963EBD-BF9B-41EA-8F29-51F621B8D508}"/>
                  </a:ext>
                </a:extLst>
              </p:cNvPr>
              <p:cNvSpPr/>
              <p:nvPr/>
            </p:nvSpPr>
            <p:spPr>
              <a:xfrm>
                <a:off x="8765693" y="1549954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xmlns="" id="{0B9C3743-C0FE-43AA-BF2E-6024DF01F468}"/>
                      </a:ext>
                    </a:extLst>
                  </p:cNvPr>
                  <p:cNvSpPr txBox="1"/>
                  <p:nvPr/>
                </p:nvSpPr>
                <p:spPr>
                  <a:xfrm>
                    <a:off x="9031571" y="1722203"/>
                    <a:ext cx="256459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B9C3743-C0FE-43AA-BF2E-6024DF01F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1571" y="1722203"/>
                    <a:ext cx="2564597" cy="4292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F959AD61-CA5E-4F8B-B3E2-D934355BC0AE}"/>
                </a:ext>
              </a:extLst>
            </p:cNvPr>
            <p:cNvSpPr/>
            <p:nvPr/>
          </p:nvSpPr>
          <p:spPr>
            <a:xfrm>
              <a:off x="8994942" y="2207296"/>
              <a:ext cx="546117" cy="5381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D1194C43-2E3F-4A8A-8668-E3E540FFC0D8}"/>
              </a:ext>
            </a:extLst>
          </p:cNvPr>
          <p:cNvSpPr/>
          <p:nvPr/>
        </p:nvSpPr>
        <p:spPr>
          <a:xfrm>
            <a:off x="5813684" y="1721588"/>
            <a:ext cx="546116" cy="545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AD3BB27F-F762-490D-92B3-B091D0F0BC2B}"/>
              </a:ext>
            </a:extLst>
          </p:cNvPr>
          <p:cNvGrpSpPr/>
          <p:nvPr/>
        </p:nvGrpSpPr>
        <p:grpSpPr>
          <a:xfrm>
            <a:off x="59277" y="2447370"/>
            <a:ext cx="11296566" cy="3831378"/>
            <a:chOff x="184495" y="3636268"/>
            <a:chExt cx="11834900" cy="4481565"/>
          </a:xfrm>
        </p:grpSpPr>
        <p:sp>
          <p:nvSpPr>
            <p:cNvPr id="161" name="Rounded Rectangle 4">
              <a:extLst>
                <a:ext uri="{FF2B5EF4-FFF2-40B4-BE49-F238E27FC236}">
                  <a16:creationId xmlns:a16="http://schemas.microsoft.com/office/drawing/2014/main" xmlns="" id="{BD90CC52-20DC-4983-8BAC-D7ADD1FB4FFC}"/>
                </a:ext>
              </a:extLst>
            </p:cNvPr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2F37031-0C63-4B0B-831C-18848E46A48B}"/>
                </a:ext>
              </a:extLst>
            </p:cNvPr>
            <p:cNvGrpSpPr/>
            <p:nvPr/>
          </p:nvGrpSpPr>
          <p:grpSpPr>
            <a:xfrm>
              <a:off x="203200" y="3636268"/>
              <a:ext cx="2342698" cy="501926"/>
              <a:chOff x="1275608" y="6239450"/>
              <a:chExt cx="4592537" cy="911977"/>
            </a:xfrm>
          </p:grpSpPr>
          <p:sp>
            <p:nvSpPr>
              <p:cNvPr id="167" name="Freeform 20">
                <a:extLst>
                  <a:ext uri="{FF2B5EF4-FFF2-40B4-BE49-F238E27FC236}">
                    <a16:creationId xmlns:a16="http://schemas.microsoft.com/office/drawing/2014/main" xmlns="" id="{14A77BD9-15E8-447D-AF2D-8FD8D6771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BA1DAEF6-C223-4FEB-92FC-A818292EA5D1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364473" cy="858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1" name="Round Diagonal Corner Rectangle 8">
                <a:extLst>
                  <a:ext uri="{FF2B5EF4-FFF2-40B4-BE49-F238E27FC236}">
                    <a16:creationId xmlns:a16="http://schemas.microsoft.com/office/drawing/2014/main" xmlns="" id="{B5C73C2A-1AE4-47E9-93B6-BECE94961BAC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3" name="Freeform 9">
                <a:extLst>
                  <a:ext uri="{FF2B5EF4-FFF2-40B4-BE49-F238E27FC236}">
                    <a16:creationId xmlns:a16="http://schemas.microsoft.com/office/drawing/2014/main" xmlns="" id="{92B067B1-7F00-4126-A71B-F56077D02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78" name="Action Button: Forward or Next 6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044E06CF-18A2-4AB4-B9A6-91B10CDC2C7C}"/>
              </a:ext>
            </a:extLst>
          </p:cNvPr>
          <p:cNvSpPr/>
          <p:nvPr/>
        </p:nvSpPr>
        <p:spPr>
          <a:xfrm>
            <a:off x="23590420" y="9657631"/>
            <a:ext cx="381501" cy="753534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FFE751EA-75DD-4012-82C9-0C384369BC75}"/>
                  </a:ext>
                </a:extLst>
              </p:cNvPr>
              <p:cNvSpPr/>
              <p:nvPr/>
            </p:nvSpPr>
            <p:spPr>
              <a:xfrm>
                <a:off x="137667" y="3112278"/>
                <a:ext cx="8357499" cy="483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𝑵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FE751EA-75DD-4012-82C9-0C384369BC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67" y="3112278"/>
                <a:ext cx="8357499" cy="483017"/>
              </a:xfrm>
              <a:prstGeom prst="rect">
                <a:avLst/>
              </a:prstGeom>
              <a:blipFill>
                <a:blip r:embed="rId9"/>
                <a:stretch>
                  <a:fillRect t="-7595" b="-2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Left Arrow 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4B176788-502C-4C58-8983-B9B4B361519A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C8B27171-0F04-4CB3-A79B-33F8F6CFBA3C}"/>
                  </a:ext>
                </a:extLst>
              </p:cNvPr>
              <p:cNvSpPr/>
              <p:nvPr/>
            </p:nvSpPr>
            <p:spPr>
              <a:xfrm>
                <a:off x="-471003" y="3675940"/>
                <a:ext cx="11296566" cy="541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𝑴𝑵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𝟐𝟏</m:t>
                          </m:r>
                        </m:e>
                      </m:ra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𝟐𝟏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8B27171-0F04-4CB3-A79B-33F8F6CFB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1003" y="3675940"/>
                <a:ext cx="11296566" cy="5415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03D0C412-23D7-4773-9B19-CBC84A7515A5}"/>
                  </a:ext>
                </a:extLst>
              </p:cNvPr>
              <p:cNvSpPr/>
              <p:nvPr/>
            </p:nvSpPr>
            <p:spPr>
              <a:xfrm>
                <a:off x="690187" y="4366436"/>
                <a:ext cx="7905947" cy="497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21</m:t>
                        </m:r>
                      </m:e>
                    </m:ra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khi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3D0C412-23D7-4773-9B19-CBC84A751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87" y="4366436"/>
                <a:ext cx="7905947" cy="497637"/>
              </a:xfrm>
              <a:prstGeom prst="rect">
                <a:avLst/>
              </a:prstGeom>
              <a:blipFill>
                <a:blip r:embed="rId12"/>
                <a:stretch>
                  <a:fillRect t="-3659"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7BB72476-AEC6-4DAE-86B6-4B56B9E7D83E}"/>
                  </a:ext>
                </a:extLst>
              </p:cNvPr>
              <p:cNvSpPr/>
              <p:nvPr/>
            </p:nvSpPr>
            <p:spPr>
              <a:xfrm>
                <a:off x="59277" y="5087638"/>
                <a:ext cx="4712829" cy="478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B72476-AEC6-4DAE-86B6-4B56B9E7D8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7" y="5087638"/>
                <a:ext cx="4712829" cy="478272"/>
              </a:xfrm>
              <a:prstGeom prst="rect">
                <a:avLst/>
              </a:prstGeom>
              <a:blipFill>
                <a:blip r:embed="rId13"/>
                <a:stretch>
                  <a:fillRect t="-7692" r="-906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9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78" grpId="0" animBg="1"/>
      <p:bldP spid="2" grpId="0"/>
      <p:bldP spid="8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BFC74278-BECC-42E5-9A45-35399E77962E}"/>
              </a:ext>
            </a:extLst>
          </p:cNvPr>
          <p:cNvGrpSpPr/>
          <p:nvPr/>
        </p:nvGrpSpPr>
        <p:grpSpPr>
          <a:xfrm>
            <a:off x="0" y="-6462"/>
            <a:ext cx="12065823" cy="1633374"/>
            <a:chOff x="371519" y="1792706"/>
            <a:chExt cx="24206037" cy="6393912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E67FADC8-767F-4FA2-827F-8D3B4B1BF5F0}"/>
                </a:ext>
              </a:extLst>
            </p:cNvPr>
            <p:cNvGrpSpPr/>
            <p:nvPr/>
          </p:nvGrpSpPr>
          <p:grpSpPr>
            <a:xfrm>
              <a:off x="371519" y="1869705"/>
              <a:ext cx="24206037" cy="6316913"/>
              <a:chOff x="371519" y="1647866"/>
              <a:chExt cx="24206037" cy="6316913"/>
            </a:xfrm>
          </p:grpSpPr>
          <p:sp>
            <p:nvSpPr>
              <p:cNvPr id="264" name="Rounded Rectangle 24">
                <a:extLst>
                  <a:ext uri="{FF2B5EF4-FFF2-40B4-BE49-F238E27FC236}">
                    <a16:creationId xmlns:a16="http://schemas.microsoft.com/office/drawing/2014/main" xmlns="" id="{D3DC7335-3590-4334-9185-BB136C973851}"/>
                  </a:ext>
                </a:extLst>
              </p:cNvPr>
              <p:cNvSpPr/>
              <p:nvPr/>
            </p:nvSpPr>
            <p:spPr bwMode="auto">
              <a:xfrm>
                <a:off x="371519" y="1720888"/>
                <a:ext cx="24206037" cy="624389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55C76040-8A30-4F08-9036-BE14AC97E458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266" name="Isosceles Triangle 44">
                  <a:extLst>
                    <a:ext uri="{FF2B5EF4-FFF2-40B4-BE49-F238E27FC236}">
                      <a16:creationId xmlns:a16="http://schemas.microsoft.com/office/drawing/2014/main" xmlns="" id="{AA3E36DF-BBCC-44B7-90E0-9274C5BD7FF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Pentagon 27">
                  <a:extLst>
                    <a:ext uri="{FF2B5EF4-FFF2-40B4-BE49-F238E27FC236}">
                      <a16:creationId xmlns:a16="http://schemas.microsoft.com/office/drawing/2014/main" xmlns="" id="{4BA66FA0-CC7B-4565-A93C-FA05D1338F74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8" name="Group 11">
                  <a:extLst>
                    <a:ext uri="{FF2B5EF4-FFF2-40B4-BE49-F238E27FC236}">
                      <a16:creationId xmlns:a16="http://schemas.microsoft.com/office/drawing/2014/main" xmlns="" id="{B6E232BD-227D-4ED6-9BEC-A2B824BE4EF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1" name="Freeform 31">
                    <a:extLst>
                      <a:ext uri="{FF2B5EF4-FFF2-40B4-BE49-F238E27FC236}">
                        <a16:creationId xmlns:a16="http://schemas.microsoft.com/office/drawing/2014/main" xmlns="" id="{E9528D14-43D2-43CA-B926-62ACEC0821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2" name="Freeform 32">
                    <a:extLst>
                      <a:ext uri="{FF2B5EF4-FFF2-40B4-BE49-F238E27FC236}">
                        <a16:creationId xmlns:a16="http://schemas.microsoft.com/office/drawing/2014/main" xmlns="" id="{FA906D0D-E2C3-4CF7-A33A-8B96070A3E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3" name="Freeform 33">
                    <a:extLst>
                      <a:ext uri="{FF2B5EF4-FFF2-40B4-BE49-F238E27FC236}">
                        <a16:creationId xmlns:a16="http://schemas.microsoft.com/office/drawing/2014/main" xmlns="" id="{C50AE865-41FA-4731-989F-1DB6BE502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98EE5D74-E807-4A3E-83D6-8667AD804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xmlns="" id="{FC8D5B36-F4C4-4A70-8E47-6DD707CDB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xmlns="" id="{F5F1BB8C-1CF6-4151-800A-F8576589F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B27E0A52-8277-4F9E-8CF7-19366B13C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69" name="Chevron 29">
                  <a:extLst>
                    <a:ext uri="{FF2B5EF4-FFF2-40B4-BE49-F238E27FC236}">
                      <a16:creationId xmlns:a16="http://schemas.microsoft.com/office/drawing/2014/main" xmlns="" id="{7B4F7A3C-6F8A-43D5-B660-4043AAECF612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TextBox 13">
                  <a:extLst>
                    <a:ext uri="{FF2B5EF4-FFF2-40B4-BE49-F238E27FC236}">
                      <a16:creationId xmlns:a16="http://schemas.microsoft.com/office/drawing/2014/main" xmlns="" id="{5E3D9539-284B-4AD3-A5B1-D7206B18A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xmlns="" id="{8EFF72C1-2419-4AD7-8BEE-8DCC1587261C}"/>
                    </a:ext>
                  </a:extLst>
                </p:cNvPr>
                <p:cNvSpPr/>
                <p:nvPr/>
              </p:nvSpPr>
              <p:spPr>
                <a:xfrm>
                  <a:off x="3405961" y="1792706"/>
                  <a:ext cx="21011172" cy="6258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𝑶𝒙𝒚𝒛</m:t>
                      </m:r>
                    </m:oMath>
                  </a14:m>
                  <a:r>
                    <a:rPr lang="en-US" sz="2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thay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đổi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6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𝑴𝑨</m:t>
                          </m:r>
                        </m:num>
                        <m:den>
                          <m:r>
                            <a:rPr lang="en-US" sz="2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𝑴𝑩</m:t>
                          </m:r>
                        </m:den>
                      </m:f>
                      <m:r>
                        <a:rPr lang="en-US" sz="2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2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dài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𝑶𝑴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lớn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nhất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endPara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961" y="1792706"/>
                  <a:ext cx="21011172" cy="6258433"/>
                </a:xfrm>
                <a:prstGeom prst="rect">
                  <a:avLst/>
                </a:prstGeom>
                <a:blipFill>
                  <a:blip r:embed="rId3"/>
                  <a:stretch>
                    <a:fillRect l="-873" t="-2672" r="-931" b="-763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127A8A1D-EDD1-46C3-BCE9-4FAB5E24FDC6}"/>
              </a:ext>
            </a:extLst>
          </p:cNvPr>
          <p:cNvGrpSpPr/>
          <p:nvPr/>
        </p:nvGrpSpPr>
        <p:grpSpPr>
          <a:xfrm>
            <a:off x="-5473" y="1578245"/>
            <a:ext cx="11911414" cy="893843"/>
            <a:chOff x="247182" y="2004431"/>
            <a:chExt cx="11911414" cy="893959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BEEFCC2C-748F-4C1F-BE5E-60E1C001B51D}"/>
                </a:ext>
              </a:extLst>
            </p:cNvPr>
            <p:cNvGrpSpPr/>
            <p:nvPr/>
          </p:nvGrpSpPr>
          <p:grpSpPr>
            <a:xfrm>
              <a:off x="247182" y="2080091"/>
              <a:ext cx="3090381" cy="818299"/>
              <a:chOff x="5537206" y="1557993"/>
              <a:chExt cx="3079904" cy="760724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028BBBA4-6AF1-4032-92A1-F8CF2BCD7245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0D4A3AA1-8B57-40DD-8F2E-CA1D373DE8A2}"/>
                  </a:ext>
                </a:extLst>
              </p:cNvPr>
              <p:cNvSpPr/>
              <p:nvPr/>
            </p:nvSpPr>
            <p:spPr>
              <a:xfrm>
                <a:off x="5537206" y="171673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xmlns="" id="{C0F0323E-B6D7-4A3C-8C3A-6C63619609DB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937" y="1730951"/>
                    <a:ext cx="2271067" cy="4697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𝟏𝟐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730951"/>
                    <a:ext cx="2271067" cy="4697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09705BD9-724E-4510-B4D8-4E2A07479C02}"/>
                </a:ext>
              </a:extLst>
            </p:cNvPr>
            <p:cNvGrpSpPr/>
            <p:nvPr/>
          </p:nvGrpSpPr>
          <p:grpSpPr>
            <a:xfrm>
              <a:off x="3163101" y="2080091"/>
              <a:ext cx="3090381" cy="818299"/>
              <a:chOff x="5537206" y="1557993"/>
              <a:chExt cx="3079904" cy="760724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171C1684-F01B-4CAA-B65D-15874063B127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629C302B-3F82-42BF-9D8C-9A6A2AF60C94}"/>
                  </a:ext>
                </a:extLst>
              </p:cNvPr>
              <p:cNvSpPr/>
              <p:nvPr/>
            </p:nvSpPr>
            <p:spPr>
              <a:xfrm>
                <a:off x="5537206" y="168974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xmlns="" id="{86DC6927-85F5-41AA-BDB1-A8F90DC0C5BC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623" y="1715612"/>
                    <a:ext cx="2280848" cy="4697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15612"/>
                    <a:ext cx="2280848" cy="4697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A2FBD96A-F60A-4E6F-8634-E76407A770B6}"/>
                </a:ext>
              </a:extLst>
            </p:cNvPr>
            <p:cNvGrpSpPr/>
            <p:nvPr/>
          </p:nvGrpSpPr>
          <p:grpSpPr>
            <a:xfrm>
              <a:off x="6079021" y="2004431"/>
              <a:ext cx="6079575" cy="893954"/>
              <a:chOff x="5537206" y="1487660"/>
              <a:chExt cx="6058962" cy="831057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xmlns="" id="{847C46EA-696E-46A7-BA40-57E7B4FB8263}"/>
                  </a:ext>
                </a:extLst>
              </p:cNvPr>
              <p:cNvSpPr/>
              <p:nvPr/>
            </p:nvSpPr>
            <p:spPr>
              <a:xfrm>
                <a:off x="5847891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FAB51499-8B63-4041-B00E-41DEE740CADD}"/>
                  </a:ext>
                </a:extLst>
              </p:cNvPr>
              <p:cNvSpPr/>
              <p:nvPr/>
            </p:nvSpPr>
            <p:spPr>
              <a:xfrm>
                <a:off x="5537206" y="167624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xmlns="" id="{0B20C016-B12F-4444-91AF-529E89C2B942}"/>
                      </a:ext>
                    </a:extLst>
                  </p:cNvPr>
                  <p:cNvSpPr txBox="1"/>
                  <p:nvPr/>
                </p:nvSpPr>
                <p:spPr>
                  <a:xfrm>
                    <a:off x="6072654" y="1487660"/>
                    <a:ext cx="2564597" cy="8060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𝟓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2654" y="1487660"/>
                    <a:ext cx="2564597" cy="8060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47963EBD-BF9B-41EA-8F29-51F621B8D508}"/>
                  </a:ext>
                </a:extLst>
              </p:cNvPr>
              <p:cNvSpPr/>
              <p:nvPr/>
            </p:nvSpPr>
            <p:spPr>
              <a:xfrm>
                <a:off x="8765693" y="1549954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xmlns="" id="{0B9C3743-C0FE-43AA-BF2E-6024DF01F468}"/>
                      </a:ext>
                    </a:extLst>
                  </p:cNvPr>
                  <p:cNvSpPr txBox="1"/>
                  <p:nvPr/>
                </p:nvSpPr>
                <p:spPr>
                  <a:xfrm>
                    <a:off x="9031571" y="1708709"/>
                    <a:ext cx="2564597" cy="4697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B9C3743-C0FE-43AA-BF2E-6024DF01F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1571" y="1708709"/>
                    <a:ext cx="2564597" cy="46971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F959AD61-CA5E-4F8B-B3E2-D934355BC0AE}"/>
                </a:ext>
              </a:extLst>
            </p:cNvPr>
            <p:cNvSpPr/>
            <p:nvPr/>
          </p:nvSpPr>
          <p:spPr>
            <a:xfrm>
              <a:off x="8994942" y="2207296"/>
              <a:ext cx="546117" cy="5381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D1194C43-2E3F-4A8A-8668-E3E540FFC0D8}"/>
              </a:ext>
            </a:extLst>
          </p:cNvPr>
          <p:cNvSpPr/>
          <p:nvPr/>
        </p:nvSpPr>
        <p:spPr>
          <a:xfrm>
            <a:off x="9520" y="1852813"/>
            <a:ext cx="546116" cy="545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AD3BB27F-F762-490D-92B3-B091D0F0BC2B}"/>
              </a:ext>
            </a:extLst>
          </p:cNvPr>
          <p:cNvGrpSpPr/>
          <p:nvPr/>
        </p:nvGrpSpPr>
        <p:grpSpPr>
          <a:xfrm>
            <a:off x="59277" y="2505161"/>
            <a:ext cx="11296566" cy="4119335"/>
            <a:chOff x="184495" y="3636268"/>
            <a:chExt cx="11834900" cy="4285282"/>
          </a:xfrm>
        </p:grpSpPr>
        <p:sp>
          <p:nvSpPr>
            <p:cNvPr id="161" name="Rounded Rectangle 4">
              <a:extLst>
                <a:ext uri="{FF2B5EF4-FFF2-40B4-BE49-F238E27FC236}">
                  <a16:creationId xmlns:a16="http://schemas.microsoft.com/office/drawing/2014/main" xmlns="" id="{BD90CC52-20DC-4983-8BAC-D7ADD1FB4FFC}"/>
                </a:ext>
              </a:extLst>
            </p:cNvPr>
            <p:cNvSpPr/>
            <p:nvPr/>
          </p:nvSpPr>
          <p:spPr>
            <a:xfrm>
              <a:off x="184495" y="3668935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2F37031-0C63-4B0B-831C-18848E46A48B}"/>
                </a:ext>
              </a:extLst>
            </p:cNvPr>
            <p:cNvGrpSpPr/>
            <p:nvPr/>
          </p:nvGrpSpPr>
          <p:grpSpPr>
            <a:xfrm>
              <a:off x="203200" y="3636268"/>
              <a:ext cx="2342698" cy="501926"/>
              <a:chOff x="1275608" y="6239450"/>
              <a:chExt cx="4592537" cy="911977"/>
            </a:xfrm>
          </p:grpSpPr>
          <p:sp>
            <p:nvSpPr>
              <p:cNvPr id="167" name="Freeform 20">
                <a:extLst>
                  <a:ext uri="{FF2B5EF4-FFF2-40B4-BE49-F238E27FC236}">
                    <a16:creationId xmlns:a16="http://schemas.microsoft.com/office/drawing/2014/main" xmlns="" id="{14A77BD9-15E8-447D-AF2D-8FD8D6771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BA1DAEF6-C223-4FEB-92FC-A818292EA5D1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364473" cy="872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1" name="Round Diagonal Corner Rectangle 8">
                <a:extLst>
                  <a:ext uri="{FF2B5EF4-FFF2-40B4-BE49-F238E27FC236}">
                    <a16:creationId xmlns:a16="http://schemas.microsoft.com/office/drawing/2014/main" xmlns="" id="{B5C73C2A-1AE4-47E9-93B6-BECE94961BAC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3" name="Freeform 9">
                <a:extLst>
                  <a:ext uri="{FF2B5EF4-FFF2-40B4-BE49-F238E27FC236}">
                    <a16:creationId xmlns:a16="http://schemas.microsoft.com/office/drawing/2014/main" xmlns="" id="{92B067B1-7F00-4126-A71B-F56077D02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78" name="Action Button: Forward or Next 6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044E06CF-18A2-4AB4-B9A6-91B10CDC2C7C}"/>
              </a:ext>
            </a:extLst>
          </p:cNvPr>
          <p:cNvSpPr/>
          <p:nvPr/>
        </p:nvSpPr>
        <p:spPr>
          <a:xfrm>
            <a:off x="23590420" y="9657631"/>
            <a:ext cx="381501" cy="753534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Left Arrow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4B176788-502C-4C58-8983-B9B4B361519A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3CB2AADD-ABDC-4060-9752-644E61795B1D}"/>
                  </a:ext>
                </a:extLst>
              </p:cNvPr>
              <p:cNvSpPr/>
              <p:nvPr/>
            </p:nvSpPr>
            <p:spPr>
              <a:xfrm>
                <a:off x="-377065" y="2907248"/>
                <a:ext cx="5644046" cy="798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𝑀𝐴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𝑀𝐵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B2AADD-ABDC-4060-9752-644E61795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7065" y="2907248"/>
                <a:ext cx="5644046" cy="798295"/>
              </a:xfrm>
              <a:prstGeom prst="rect">
                <a:avLst/>
              </a:prstGeom>
              <a:blipFill>
                <a:blip r:embed="rId10"/>
                <a:stretch>
                  <a:fillRect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CFCD02FD-E861-46A3-8593-EF137DE6BCF2}"/>
                  </a:ext>
                </a:extLst>
              </p:cNvPr>
              <p:cNvSpPr/>
              <p:nvPr/>
            </p:nvSpPr>
            <p:spPr>
              <a:xfrm>
                <a:off x="-2184850" y="3599474"/>
                <a:ext cx="1001821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CD02FD-E861-46A3-8593-EF137DE6BC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84850" y="3599474"/>
                <a:ext cx="10018215" cy="830997"/>
              </a:xfrm>
              <a:prstGeom prst="rect">
                <a:avLst/>
              </a:prstGeom>
              <a:blipFill>
                <a:blip r:embed="rId11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8BE1A453-9D61-42A1-BB57-614DB56E038D}"/>
                  </a:ext>
                </a:extLst>
              </p:cNvPr>
              <p:cNvSpPr/>
              <p:nvPr/>
            </p:nvSpPr>
            <p:spPr>
              <a:xfrm>
                <a:off x="-496382" y="4453346"/>
                <a:ext cx="6203942" cy="51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BE1A453-9D61-42A1-BB57-614DB56E0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6382" y="4453346"/>
                <a:ext cx="6203942" cy="5170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8BBE3065-BD7C-4036-B061-730D53843466}"/>
                  </a:ext>
                </a:extLst>
              </p:cNvPr>
              <p:cNvSpPr/>
              <p:nvPr/>
            </p:nvSpPr>
            <p:spPr>
              <a:xfrm>
                <a:off x="221659" y="5047412"/>
                <a:ext cx="7632602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BBE3065-BD7C-4036-B061-730D53843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59" y="5047412"/>
                <a:ext cx="7632602" cy="496483"/>
              </a:xfrm>
              <a:prstGeom prst="rect">
                <a:avLst/>
              </a:prstGeom>
              <a:blipFill>
                <a:blip r:embed="rId13"/>
                <a:stretch>
                  <a:fillRect t="-3704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E9923717-1608-46FB-96CE-7FAB586ED9D3}"/>
                  </a:ext>
                </a:extLst>
              </p:cNvPr>
              <p:cNvSpPr/>
              <p:nvPr/>
            </p:nvSpPr>
            <p:spPr>
              <a:xfrm>
                <a:off x="139500" y="5600280"/>
                <a:ext cx="6562630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𝑂𝐼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9923717-1608-46FB-96CE-7FAB586ED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00" y="5600280"/>
                <a:ext cx="6562630" cy="496483"/>
              </a:xfrm>
              <a:prstGeom prst="rect">
                <a:avLst/>
              </a:prstGeom>
              <a:blipFill>
                <a:blip r:embed="rId14"/>
                <a:stretch>
                  <a:fillRect l="-1487" t="-3704" r="-465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 descr="x">
            <a:extLst>
              <a:ext uri="{FF2B5EF4-FFF2-40B4-BE49-F238E27FC236}">
                <a16:creationId xmlns:a16="http://schemas.microsoft.com/office/drawing/2014/main" xmlns="" id="{CBAFBA8A-B809-4348-A5C7-E1CA66247C28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194" y="2481770"/>
            <a:ext cx="3752850" cy="2670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8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78" grpId="0" animBg="1"/>
      <p:bldP spid="3" grpId="0"/>
      <p:bldP spid="4" grpId="0"/>
      <p:bldP spid="5" grpId="0"/>
      <p:bldP spid="6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BFC74278-BECC-42E5-9A45-35399E77962E}"/>
              </a:ext>
            </a:extLst>
          </p:cNvPr>
          <p:cNvGrpSpPr/>
          <p:nvPr/>
        </p:nvGrpSpPr>
        <p:grpSpPr>
          <a:xfrm>
            <a:off x="0" y="-6462"/>
            <a:ext cx="12065823" cy="910323"/>
            <a:chOff x="371519" y="1792706"/>
            <a:chExt cx="24206037" cy="3563498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E67FADC8-767F-4FA2-827F-8D3B4B1BF5F0}"/>
                </a:ext>
              </a:extLst>
            </p:cNvPr>
            <p:cNvGrpSpPr/>
            <p:nvPr/>
          </p:nvGrpSpPr>
          <p:grpSpPr>
            <a:xfrm>
              <a:off x="371519" y="1869705"/>
              <a:ext cx="24206037" cy="3486499"/>
              <a:chOff x="371519" y="1647866"/>
              <a:chExt cx="24206037" cy="3486499"/>
            </a:xfrm>
          </p:grpSpPr>
          <p:sp>
            <p:nvSpPr>
              <p:cNvPr id="264" name="Rounded Rectangle 24">
                <a:extLst>
                  <a:ext uri="{FF2B5EF4-FFF2-40B4-BE49-F238E27FC236}">
                    <a16:creationId xmlns:a16="http://schemas.microsoft.com/office/drawing/2014/main" xmlns="" id="{D3DC7335-3590-4334-9185-BB136C973851}"/>
                  </a:ext>
                </a:extLst>
              </p:cNvPr>
              <p:cNvSpPr/>
              <p:nvPr/>
            </p:nvSpPr>
            <p:spPr bwMode="auto">
              <a:xfrm>
                <a:off x="371519" y="1720888"/>
                <a:ext cx="24206037" cy="341347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55C76040-8A30-4F08-9036-BE14AC97E458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266" name="Isosceles Triangle 44">
                  <a:extLst>
                    <a:ext uri="{FF2B5EF4-FFF2-40B4-BE49-F238E27FC236}">
                      <a16:creationId xmlns:a16="http://schemas.microsoft.com/office/drawing/2014/main" xmlns="" id="{AA3E36DF-BBCC-44B7-90E0-9274C5BD7FF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Pentagon 27">
                  <a:extLst>
                    <a:ext uri="{FF2B5EF4-FFF2-40B4-BE49-F238E27FC236}">
                      <a16:creationId xmlns:a16="http://schemas.microsoft.com/office/drawing/2014/main" xmlns="" id="{4BA66FA0-CC7B-4565-A93C-FA05D1338F74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8" name="Group 11">
                  <a:extLst>
                    <a:ext uri="{FF2B5EF4-FFF2-40B4-BE49-F238E27FC236}">
                      <a16:creationId xmlns:a16="http://schemas.microsoft.com/office/drawing/2014/main" xmlns="" id="{B6E232BD-227D-4ED6-9BEC-A2B824BE4EF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1" name="Freeform 31">
                    <a:extLst>
                      <a:ext uri="{FF2B5EF4-FFF2-40B4-BE49-F238E27FC236}">
                        <a16:creationId xmlns:a16="http://schemas.microsoft.com/office/drawing/2014/main" xmlns="" id="{E9528D14-43D2-43CA-B926-62ACEC0821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2" name="Freeform 32">
                    <a:extLst>
                      <a:ext uri="{FF2B5EF4-FFF2-40B4-BE49-F238E27FC236}">
                        <a16:creationId xmlns:a16="http://schemas.microsoft.com/office/drawing/2014/main" xmlns="" id="{FA906D0D-E2C3-4CF7-A33A-8B96070A3E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3" name="Freeform 33">
                    <a:extLst>
                      <a:ext uri="{FF2B5EF4-FFF2-40B4-BE49-F238E27FC236}">
                        <a16:creationId xmlns:a16="http://schemas.microsoft.com/office/drawing/2014/main" xmlns="" id="{C50AE865-41FA-4731-989F-1DB6BE502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98EE5D74-E807-4A3E-83D6-8667AD804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xmlns="" id="{FC8D5B36-F4C4-4A70-8E47-6DD707CDB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xmlns="" id="{F5F1BB8C-1CF6-4151-800A-F8576589F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B27E0A52-8277-4F9E-8CF7-19366B13C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69" name="Chevron 29">
                  <a:extLst>
                    <a:ext uri="{FF2B5EF4-FFF2-40B4-BE49-F238E27FC236}">
                      <a16:creationId xmlns:a16="http://schemas.microsoft.com/office/drawing/2014/main" xmlns="" id="{7B4F7A3C-6F8A-43D5-B660-4043AAECF612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TextBox 13">
                  <a:extLst>
                    <a:ext uri="{FF2B5EF4-FFF2-40B4-BE49-F238E27FC236}">
                      <a16:creationId xmlns:a16="http://schemas.microsoft.com/office/drawing/2014/main" xmlns="" id="{5E3D9539-284B-4AD3-A5B1-D7206B18A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xmlns="" id="{8EFF72C1-2419-4AD7-8BEE-8DCC1587261C}"/>
                    </a:ext>
                  </a:extLst>
                </p:cNvPr>
                <p:cNvSpPr/>
                <p:nvPr/>
              </p:nvSpPr>
              <p:spPr>
                <a:xfrm>
                  <a:off x="3405961" y="1792706"/>
                  <a:ext cx="21011172" cy="35466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pt-B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tam giác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𝑨𝑩𝑪</m:t>
                      </m:r>
                    </m:oMath>
                  </a14:m>
                  <a:r>
                    <a:rPr lang="pt-B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; −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pt-B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𝑩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; −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pt-B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𝑪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pt-B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Độ dài phân giác trong của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𝜟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𝑨𝑩𝑪</m:t>
                      </m:r>
                    </m:oMath>
                  </a14:m>
                  <a:r>
                    <a:rPr lang="pt-B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kẻ từ đỉnh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𝑩</m:t>
                      </m:r>
                    </m:oMath>
                  </a14:m>
                  <a:r>
                    <a:rPr lang="pt-B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</a:t>
                  </a:r>
                  <a:endPara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961" y="1792706"/>
                  <a:ext cx="21011172" cy="3546619"/>
                </a:xfrm>
                <a:prstGeom prst="rect">
                  <a:avLst/>
                </a:prstGeom>
                <a:blipFill>
                  <a:blip r:embed="rId3"/>
                  <a:stretch>
                    <a:fillRect l="-873" t="-4027" r="-931" b="-134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127A8A1D-EDD1-46C3-BCE9-4FAB5E24FDC6}"/>
              </a:ext>
            </a:extLst>
          </p:cNvPr>
          <p:cNvGrpSpPr/>
          <p:nvPr/>
        </p:nvGrpSpPr>
        <p:grpSpPr>
          <a:xfrm>
            <a:off x="-131028" y="899548"/>
            <a:ext cx="11911414" cy="899021"/>
            <a:chOff x="247182" y="2004431"/>
            <a:chExt cx="11911414" cy="899138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BEEFCC2C-748F-4C1F-BE5E-60E1C001B51D}"/>
                </a:ext>
              </a:extLst>
            </p:cNvPr>
            <p:cNvGrpSpPr/>
            <p:nvPr/>
          </p:nvGrpSpPr>
          <p:grpSpPr>
            <a:xfrm>
              <a:off x="247182" y="2033858"/>
              <a:ext cx="3090381" cy="869711"/>
              <a:chOff x="5537206" y="1515013"/>
              <a:chExt cx="3079904" cy="808519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028BBBA4-6AF1-4032-92A1-F8CF2BCD7245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0D4A3AA1-8B57-40DD-8F2E-CA1D373DE8A2}"/>
                  </a:ext>
                </a:extLst>
              </p:cNvPr>
              <p:cNvSpPr/>
              <p:nvPr/>
            </p:nvSpPr>
            <p:spPr>
              <a:xfrm>
                <a:off x="5537206" y="171673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xmlns="" id="{C0F0323E-B6D7-4A3C-8C3A-6C63619609DB}"/>
                      </a:ext>
                    </a:extLst>
                  </p:cNvPr>
                  <p:cNvSpPr txBox="1"/>
                  <p:nvPr/>
                </p:nvSpPr>
                <p:spPr>
                  <a:xfrm>
                    <a:off x="6073800" y="1515013"/>
                    <a:ext cx="2271067" cy="8085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𝟕𝟒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𝟓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BR" sz="2400" b="1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3800" y="1515013"/>
                    <a:ext cx="2271067" cy="8085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09705BD9-724E-4510-B4D8-4E2A07479C02}"/>
                </a:ext>
              </a:extLst>
            </p:cNvPr>
            <p:cNvGrpSpPr/>
            <p:nvPr/>
          </p:nvGrpSpPr>
          <p:grpSpPr>
            <a:xfrm>
              <a:off x="3163101" y="2030900"/>
              <a:ext cx="3090381" cy="869711"/>
              <a:chOff x="5537206" y="1512263"/>
              <a:chExt cx="3079904" cy="808518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171C1684-F01B-4CAA-B65D-15874063B127}"/>
                  </a:ext>
                </a:extLst>
              </p:cNvPr>
              <p:cNvSpPr/>
              <p:nvPr/>
            </p:nvSpPr>
            <p:spPr>
              <a:xfrm>
                <a:off x="5827750" y="1557994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629C302B-3F82-42BF-9D8C-9A6A2AF60C94}"/>
                  </a:ext>
                </a:extLst>
              </p:cNvPr>
              <p:cNvSpPr/>
              <p:nvPr/>
            </p:nvSpPr>
            <p:spPr>
              <a:xfrm>
                <a:off x="5537206" y="168974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xmlns="" id="{86DC6927-85F5-41AA-BDB1-A8F90DC0C5BC}"/>
                      </a:ext>
                    </a:extLst>
                  </p:cNvPr>
                  <p:cNvSpPr txBox="1"/>
                  <p:nvPr/>
                </p:nvSpPr>
                <p:spPr>
                  <a:xfrm>
                    <a:off x="6125536" y="1512263"/>
                    <a:ext cx="2280848" cy="8085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𝟕𝟒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BR" sz="2400" b="1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5536" y="1512263"/>
                    <a:ext cx="2280848" cy="80851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A2FBD96A-F60A-4E6F-8634-E76407A770B6}"/>
                </a:ext>
              </a:extLst>
            </p:cNvPr>
            <p:cNvGrpSpPr/>
            <p:nvPr/>
          </p:nvGrpSpPr>
          <p:grpSpPr>
            <a:xfrm>
              <a:off x="6079021" y="2004431"/>
              <a:ext cx="6079575" cy="893952"/>
              <a:chOff x="5537206" y="1487661"/>
              <a:chExt cx="6058962" cy="831056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xmlns="" id="{847C46EA-696E-46A7-BA40-57E7B4FB8263}"/>
                  </a:ext>
                </a:extLst>
              </p:cNvPr>
              <p:cNvSpPr/>
              <p:nvPr/>
            </p:nvSpPr>
            <p:spPr>
              <a:xfrm>
                <a:off x="5847891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FAB51499-8B63-4041-B00E-41DEE740CADD}"/>
                  </a:ext>
                </a:extLst>
              </p:cNvPr>
              <p:cNvSpPr/>
              <p:nvPr/>
            </p:nvSpPr>
            <p:spPr>
              <a:xfrm>
                <a:off x="5537206" y="167624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xmlns="" id="{0B20C016-B12F-4444-91AF-529E89C2B942}"/>
                      </a:ext>
                    </a:extLst>
                  </p:cNvPr>
                  <p:cNvSpPr txBox="1"/>
                  <p:nvPr/>
                </p:nvSpPr>
                <p:spPr>
                  <a:xfrm>
                    <a:off x="6072654" y="1487661"/>
                    <a:ext cx="2564597" cy="8082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𝟕𝟑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BR" sz="2400" b="1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2654" y="1487661"/>
                    <a:ext cx="2564597" cy="80828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47963EBD-BF9B-41EA-8F29-51F621B8D508}"/>
                  </a:ext>
                </a:extLst>
              </p:cNvPr>
              <p:cNvSpPr/>
              <p:nvPr/>
            </p:nvSpPr>
            <p:spPr>
              <a:xfrm>
                <a:off x="8765693" y="1549954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xmlns="" id="{0B9C3743-C0FE-43AA-BF2E-6024DF01F468}"/>
                      </a:ext>
                    </a:extLst>
                  </p:cNvPr>
                  <p:cNvSpPr txBox="1"/>
                  <p:nvPr/>
                </p:nvSpPr>
                <p:spPr>
                  <a:xfrm>
                    <a:off x="9031571" y="1708711"/>
                    <a:ext cx="2564597" cy="4697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𝟑𝟎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pt-BR" sz="2400" b="1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B9C3743-C0FE-43AA-BF2E-6024DF01F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1571" y="1708711"/>
                    <a:ext cx="2564597" cy="4697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F959AD61-CA5E-4F8B-B3E2-D934355BC0AE}"/>
                </a:ext>
              </a:extLst>
            </p:cNvPr>
            <p:cNvSpPr/>
            <p:nvPr/>
          </p:nvSpPr>
          <p:spPr>
            <a:xfrm>
              <a:off x="8994942" y="2207296"/>
              <a:ext cx="546117" cy="5381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D1194C43-2E3F-4A8A-8668-E3E540FFC0D8}"/>
              </a:ext>
            </a:extLst>
          </p:cNvPr>
          <p:cNvSpPr/>
          <p:nvPr/>
        </p:nvSpPr>
        <p:spPr>
          <a:xfrm>
            <a:off x="2760466" y="1102383"/>
            <a:ext cx="546116" cy="545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AD3BB27F-F762-490D-92B3-B091D0F0BC2B}"/>
              </a:ext>
            </a:extLst>
          </p:cNvPr>
          <p:cNvGrpSpPr/>
          <p:nvPr/>
        </p:nvGrpSpPr>
        <p:grpSpPr>
          <a:xfrm>
            <a:off x="151432" y="1863566"/>
            <a:ext cx="11296566" cy="4829724"/>
            <a:chOff x="184495" y="3668935"/>
            <a:chExt cx="11834900" cy="4252615"/>
          </a:xfrm>
        </p:grpSpPr>
        <p:sp>
          <p:nvSpPr>
            <p:cNvPr id="161" name="Rounded Rectangle 4">
              <a:extLst>
                <a:ext uri="{FF2B5EF4-FFF2-40B4-BE49-F238E27FC236}">
                  <a16:creationId xmlns:a16="http://schemas.microsoft.com/office/drawing/2014/main" xmlns="" id="{BD90CC52-20DC-4983-8BAC-D7ADD1FB4FFC}"/>
                </a:ext>
              </a:extLst>
            </p:cNvPr>
            <p:cNvSpPr/>
            <p:nvPr/>
          </p:nvSpPr>
          <p:spPr>
            <a:xfrm>
              <a:off x="184495" y="3668935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2F37031-0C63-4B0B-831C-18848E46A48B}"/>
                </a:ext>
              </a:extLst>
            </p:cNvPr>
            <p:cNvGrpSpPr/>
            <p:nvPr/>
          </p:nvGrpSpPr>
          <p:grpSpPr>
            <a:xfrm>
              <a:off x="203200" y="3682134"/>
              <a:ext cx="2342698" cy="511069"/>
              <a:chOff x="1275608" y="6322796"/>
              <a:chExt cx="4592537" cy="928591"/>
            </a:xfrm>
          </p:grpSpPr>
          <p:sp>
            <p:nvSpPr>
              <p:cNvPr id="167" name="Freeform 20">
                <a:extLst>
                  <a:ext uri="{FF2B5EF4-FFF2-40B4-BE49-F238E27FC236}">
                    <a16:creationId xmlns:a16="http://schemas.microsoft.com/office/drawing/2014/main" xmlns="" id="{14A77BD9-15E8-447D-AF2D-8FD8D6771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BA1DAEF6-C223-4FEB-92FC-A818292EA5D1}"/>
                  </a:ext>
                </a:extLst>
              </p:cNvPr>
              <p:cNvSpPr txBox="1"/>
              <p:nvPr/>
            </p:nvSpPr>
            <p:spPr>
              <a:xfrm>
                <a:off x="2485440" y="6378770"/>
                <a:ext cx="2364473" cy="872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1" name="Round Diagonal Corner Rectangle 8">
                <a:extLst>
                  <a:ext uri="{FF2B5EF4-FFF2-40B4-BE49-F238E27FC236}">
                    <a16:creationId xmlns:a16="http://schemas.microsoft.com/office/drawing/2014/main" xmlns="" id="{B5C73C2A-1AE4-47E9-93B6-BECE94961BAC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3" name="Freeform 9">
                <a:extLst>
                  <a:ext uri="{FF2B5EF4-FFF2-40B4-BE49-F238E27FC236}">
                    <a16:creationId xmlns:a16="http://schemas.microsoft.com/office/drawing/2014/main" xmlns="" id="{92B067B1-7F00-4126-A71B-F56077D02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78" name="Action Button: Forward or Next 6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044E06CF-18A2-4AB4-B9A6-91B10CDC2C7C}"/>
              </a:ext>
            </a:extLst>
          </p:cNvPr>
          <p:cNvSpPr/>
          <p:nvPr/>
        </p:nvSpPr>
        <p:spPr>
          <a:xfrm>
            <a:off x="23590420" y="9657631"/>
            <a:ext cx="381501" cy="753534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Left Arrow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4B176788-502C-4C58-8983-B9B4B361519A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60015AF0-443B-473F-9359-C1F4F833BF6B}"/>
                  </a:ext>
                </a:extLst>
              </p:cNvPr>
              <p:cNvSpPr/>
              <p:nvPr/>
            </p:nvSpPr>
            <p:spPr>
              <a:xfrm>
                <a:off x="-220720" y="2601873"/>
                <a:ext cx="8151462" cy="478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; 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; 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pt-BR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chân đường phân giác kẻ từ đỉnh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pt-BR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015AF0-443B-473F-9359-C1F4F833B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0720" y="2601873"/>
                <a:ext cx="8151462" cy="478272"/>
              </a:xfrm>
              <a:prstGeom prst="rect">
                <a:avLst/>
              </a:prstGeom>
              <a:blipFill>
                <a:blip r:embed="rId10"/>
                <a:stretch>
                  <a:fillRect t="-7692" r="-15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8F67C038-8845-480F-9C3D-78114F5283B3}"/>
                  </a:ext>
                </a:extLst>
              </p:cNvPr>
              <p:cNvSpPr/>
              <p:nvPr/>
            </p:nvSpPr>
            <p:spPr>
              <a:xfrm>
                <a:off x="-298821" y="3056045"/>
                <a:ext cx="5705921" cy="748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𝐵𝐴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𝐴𝐷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𝐶𝐷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𝐴𝐷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26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6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𝐶𝐷</m:t>
                        </m:r>
                      </m:e>
                    </m:acc>
                  </m:oMath>
                </a14:m>
                <a:endParaRPr lang="en-US" sz="2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F67C038-8845-480F-9C3D-78114F528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8821" y="3056045"/>
                <a:ext cx="5705921" cy="748666"/>
              </a:xfrm>
              <a:prstGeom prst="rect">
                <a:avLst/>
              </a:prstGeom>
              <a:blipFill>
                <a:blip r:embed="rId11"/>
                <a:stretch>
                  <a:fillRect b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B8248D46-E37F-4664-8667-5185E3A72863}"/>
                  </a:ext>
                </a:extLst>
              </p:cNvPr>
              <p:cNvSpPr/>
              <p:nvPr/>
            </p:nvSpPr>
            <p:spPr>
              <a:xfrm>
                <a:off x="304070" y="3890226"/>
                <a:ext cx="3368743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𝑏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8248D46-E37F-4664-8667-5185E3A72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70" y="3890226"/>
                <a:ext cx="3368743" cy="1459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58F9E11E-3366-4550-867B-C6E88BB82F25}"/>
                  </a:ext>
                </a:extLst>
              </p:cNvPr>
              <p:cNvSpPr/>
              <p:nvPr/>
            </p:nvSpPr>
            <p:spPr>
              <a:xfrm>
                <a:off x="3433355" y="3651698"/>
                <a:ext cx="1925655" cy="1936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8F9E11E-3366-4550-867B-C6E88BB82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355" y="3651698"/>
                <a:ext cx="1925655" cy="19369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520B2DEE-D2EA-45C7-86B7-25A8904F7ECD}"/>
                  </a:ext>
                </a:extLst>
              </p:cNvPr>
              <p:cNvSpPr/>
              <p:nvPr/>
            </p:nvSpPr>
            <p:spPr>
              <a:xfrm>
                <a:off x="484268" y="5262280"/>
                <a:ext cx="2231829" cy="730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𝐵𝐷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74</m:t>
                            </m:r>
                          </m:e>
                        </m:rad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0B2DEE-D2EA-45C7-86B7-25A8904F7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68" y="5262280"/>
                <a:ext cx="2231829" cy="730777"/>
              </a:xfrm>
              <a:prstGeom prst="rect">
                <a:avLst/>
              </a:prstGeom>
              <a:blipFill>
                <a:blip r:embed="rId14"/>
                <a:stretch>
                  <a:fillRect r="-3270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1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78" grpId="0" animBg="1"/>
      <p:bldP spid="2" grpId="0"/>
      <p:bldP spid="8" grpId="0"/>
      <p:bldP spid="10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BFC74278-BECC-42E5-9A45-35399E77962E}"/>
              </a:ext>
            </a:extLst>
          </p:cNvPr>
          <p:cNvGrpSpPr/>
          <p:nvPr/>
        </p:nvGrpSpPr>
        <p:grpSpPr>
          <a:xfrm>
            <a:off x="0" y="-6462"/>
            <a:ext cx="12065823" cy="2028306"/>
            <a:chOff x="371519" y="1792706"/>
            <a:chExt cx="24206037" cy="7939890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E67FADC8-767F-4FA2-827F-8D3B4B1BF5F0}"/>
                </a:ext>
              </a:extLst>
            </p:cNvPr>
            <p:cNvGrpSpPr/>
            <p:nvPr/>
          </p:nvGrpSpPr>
          <p:grpSpPr>
            <a:xfrm>
              <a:off x="371519" y="1869705"/>
              <a:ext cx="24206037" cy="6044100"/>
              <a:chOff x="371519" y="1647866"/>
              <a:chExt cx="24206037" cy="6044100"/>
            </a:xfrm>
          </p:grpSpPr>
          <p:sp>
            <p:nvSpPr>
              <p:cNvPr id="264" name="Rounded Rectangle 24">
                <a:extLst>
                  <a:ext uri="{FF2B5EF4-FFF2-40B4-BE49-F238E27FC236}">
                    <a16:creationId xmlns:a16="http://schemas.microsoft.com/office/drawing/2014/main" xmlns="" id="{D3DC7335-3590-4334-9185-BB136C973851}"/>
                  </a:ext>
                </a:extLst>
              </p:cNvPr>
              <p:cNvSpPr/>
              <p:nvPr/>
            </p:nvSpPr>
            <p:spPr bwMode="auto">
              <a:xfrm>
                <a:off x="371519" y="1720884"/>
                <a:ext cx="24206037" cy="597108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55C76040-8A30-4F08-9036-BE14AC97E458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266" name="Isosceles Triangle 44">
                  <a:extLst>
                    <a:ext uri="{FF2B5EF4-FFF2-40B4-BE49-F238E27FC236}">
                      <a16:creationId xmlns:a16="http://schemas.microsoft.com/office/drawing/2014/main" xmlns="" id="{AA3E36DF-BBCC-44B7-90E0-9274C5BD7FF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Pentagon 27">
                  <a:extLst>
                    <a:ext uri="{FF2B5EF4-FFF2-40B4-BE49-F238E27FC236}">
                      <a16:creationId xmlns:a16="http://schemas.microsoft.com/office/drawing/2014/main" xmlns="" id="{4BA66FA0-CC7B-4565-A93C-FA05D1338F74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8" name="Group 11">
                  <a:extLst>
                    <a:ext uri="{FF2B5EF4-FFF2-40B4-BE49-F238E27FC236}">
                      <a16:creationId xmlns:a16="http://schemas.microsoft.com/office/drawing/2014/main" xmlns="" id="{B6E232BD-227D-4ED6-9BEC-A2B824BE4EF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1" name="Freeform 31">
                    <a:extLst>
                      <a:ext uri="{FF2B5EF4-FFF2-40B4-BE49-F238E27FC236}">
                        <a16:creationId xmlns:a16="http://schemas.microsoft.com/office/drawing/2014/main" xmlns="" id="{E9528D14-43D2-43CA-B926-62ACEC0821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2" name="Freeform 32">
                    <a:extLst>
                      <a:ext uri="{FF2B5EF4-FFF2-40B4-BE49-F238E27FC236}">
                        <a16:creationId xmlns:a16="http://schemas.microsoft.com/office/drawing/2014/main" xmlns="" id="{FA906D0D-E2C3-4CF7-A33A-8B96070A3E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3" name="Freeform 33">
                    <a:extLst>
                      <a:ext uri="{FF2B5EF4-FFF2-40B4-BE49-F238E27FC236}">
                        <a16:creationId xmlns:a16="http://schemas.microsoft.com/office/drawing/2014/main" xmlns="" id="{C50AE865-41FA-4731-989F-1DB6BE502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98EE5D74-E807-4A3E-83D6-8667AD804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xmlns="" id="{FC8D5B36-F4C4-4A70-8E47-6DD707CDB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xmlns="" id="{F5F1BB8C-1CF6-4151-800A-F8576589F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B27E0A52-8277-4F9E-8CF7-19366B13C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69" name="Chevron 29">
                  <a:extLst>
                    <a:ext uri="{FF2B5EF4-FFF2-40B4-BE49-F238E27FC236}">
                      <a16:creationId xmlns:a16="http://schemas.microsoft.com/office/drawing/2014/main" xmlns="" id="{7B4F7A3C-6F8A-43D5-B660-4043AAECF612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TextBox 13">
                  <a:extLst>
                    <a:ext uri="{FF2B5EF4-FFF2-40B4-BE49-F238E27FC236}">
                      <a16:creationId xmlns:a16="http://schemas.microsoft.com/office/drawing/2014/main" xmlns="" id="{5E3D9539-284B-4AD3-A5B1-D7206B18A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xmlns="" id="{8EFF72C1-2419-4AD7-8BEE-8DCC1587261C}"/>
                    </a:ext>
                  </a:extLst>
                </p:cNvPr>
                <p:cNvSpPr/>
                <p:nvPr/>
              </p:nvSpPr>
              <p:spPr>
                <a:xfrm>
                  <a:off x="3405961" y="1792706"/>
                  <a:ext cx="21011172" cy="7939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/>
                  <a:r>
                    <a:rPr lang="en-US" sz="2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𝑶𝒙𝒚𝒛</m:t>
                      </m:r>
                    </m:oMath>
                  </a14:m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sz="2400" b="1" i="1" dirty="0">
                    <a:latin typeface="Cambria Math" panose="02040503050406030204" pitchFamily="18" charset="0"/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Xét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thuộc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𝑶𝒙𝒚</m:t>
                      </m:r>
                    </m:oMath>
                  </a14:m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sao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tứ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diện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tứ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diện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đều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fr-FR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</a:t>
                  </a:r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fr-FR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bằng</a:t>
                  </a:r>
                  <a:endPara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endPara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961" y="1792706"/>
                  <a:ext cx="21011172" cy="7939890"/>
                </a:xfrm>
                <a:prstGeom prst="rect">
                  <a:avLst/>
                </a:prstGeom>
                <a:blipFill>
                  <a:blip r:embed="rId3"/>
                  <a:stretch>
                    <a:fillRect l="-873" t="-270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127A8A1D-EDD1-46C3-BCE9-4FAB5E24FDC6}"/>
              </a:ext>
            </a:extLst>
          </p:cNvPr>
          <p:cNvGrpSpPr/>
          <p:nvPr/>
        </p:nvGrpSpPr>
        <p:grpSpPr>
          <a:xfrm>
            <a:off x="0" y="1574372"/>
            <a:ext cx="11911414" cy="826845"/>
            <a:chOff x="247182" y="2071443"/>
            <a:chExt cx="11911414" cy="826953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BEEFCC2C-748F-4C1F-BE5E-60E1C001B51D}"/>
                </a:ext>
              </a:extLst>
            </p:cNvPr>
            <p:cNvGrpSpPr/>
            <p:nvPr/>
          </p:nvGrpSpPr>
          <p:grpSpPr>
            <a:xfrm>
              <a:off x="247182" y="2080095"/>
              <a:ext cx="3090381" cy="818301"/>
              <a:chOff x="5537206" y="1557993"/>
              <a:chExt cx="3079904" cy="760724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028BBBA4-6AF1-4032-92A1-F8CF2BCD7245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0D4A3AA1-8B57-40DD-8F2E-CA1D373DE8A2}"/>
                  </a:ext>
                </a:extLst>
              </p:cNvPr>
              <p:cNvSpPr/>
              <p:nvPr/>
            </p:nvSpPr>
            <p:spPr>
              <a:xfrm>
                <a:off x="5537206" y="171673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xmlns="" id="{C0F0323E-B6D7-4A3C-8C3A-6C63619609DB}"/>
                      </a:ext>
                    </a:extLst>
                  </p:cNvPr>
                  <p:cNvSpPr txBox="1"/>
                  <p:nvPr/>
                </p:nvSpPr>
                <p:spPr>
                  <a:xfrm>
                    <a:off x="6073800" y="1717432"/>
                    <a:ext cx="2271067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3800" y="1717432"/>
                    <a:ext cx="2271067" cy="42923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09705BD9-724E-4510-B4D8-4E2A07479C02}"/>
                </a:ext>
              </a:extLst>
            </p:cNvPr>
            <p:cNvGrpSpPr/>
            <p:nvPr/>
          </p:nvGrpSpPr>
          <p:grpSpPr>
            <a:xfrm>
              <a:off x="3163101" y="2080094"/>
              <a:ext cx="3090381" cy="818301"/>
              <a:chOff x="5537206" y="1557993"/>
              <a:chExt cx="3079904" cy="760724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171C1684-F01B-4CAA-B65D-15874063B127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629C302B-3F82-42BF-9D8C-9A6A2AF60C94}"/>
                  </a:ext>
                </a:extLst>
              </p:cNvPr>
              <p:cNvSpPr/>
              <p:nvPr/>
            </p:nvSpPr>
            <p:spPr>
              <a:xfrm>
                <a:off x="5537206" y="168974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xmlns="" id="{86DC6927-85F5-41AA-BDB1-A8F90DC0C5BC}"/>
                      </a:ext>
                    </a:extLst>
                  </p:cNvPr>
                  <p:cNvSpPr txBox="1"/>
                  <p:nvPr/>
                </p:nvSpPr>
                <p:spPr>
                  <a:xfrm>
                    <a:off x="6125536" y="1714685"/>
                    <a:ext cx="2280848" cy="429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5536" y="1714685"/>
                    <a:ext cx="2280848" cy="42923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A2FBD96A-F60A-4E6F-8634-E76407A770B6}"/>
                </a:ext>
              </a:extLst>
            </p:cNvPr>
            <p:cNvGrpSpPr/>
            <p:nvPr/>
          </p:nvGrpSpPr>
          <p:grpSpPr>
            <a:xfrm>
              <a:off x="6079021" y="2071443"/>
              <a:ext cx="6079575" cy="826947"/>
              <a:chOff x="5537206" y="1549954"/>
              <a:chExt cx="6058962" cy="768763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xmlns="" id="{847C46EA-696E-46A7-BA40-57E7B4FB8263}"/>
                  </a:ext>
                </a:extLst>
              </p:cNvPr>
              <p:cNvSpPr/>
              <p:nvPr/>
            </p:nvSpPr>
            <p:spPr>
              <a:xfrm>
                <a:off x="5847891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FAB51499-8B63-4041-B00E-41DEE740CADD}"/>
                  </a:ext>
                </a:extLst>
              </p:cNvPr>
              <p:cNvSpPr/>
              <p:nvPr/>
            </p:nvSpPr>
            <p:spPr>
              <a:xfrm>
                <a:off x="5537206" y="167624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xmlns="" id="{0B20C016-B12F-4444-91AF-529E89C2B942}"/>
                      </a:ext>
                    </a:extLst>
                  </p:cNvPr>
                  <p:cNvSpPr txBox="1"/>
                  <p:nvPr/>
                </p:nvSpPr>
                <p:spPr>
                  <a:xfrm>
                    <a:off x="6072654" y="1690081"/>
                    <a:ext cx="256459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2654" y="1690081"/>
                    <a:ext cx="2564597" cy="4292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47963EBD-BF9B-41EA-8F29-51F621B8D508}"/>
                  </a:ext>
                </a:extLst>
              </p:cNvPr>
              <p:cNvSpPr/>
              <p:nvPr/>
            </p:nvSpPr>
            <p:spPr>
              <a:xfrm>
                <a:off x="8765693" y="1549954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xmlns="" id="{0B9C3743-C0FE-43AA-BF2E-6024DF01F468}"/>
                      </a:ext>
                    </a:extLst>
                  </p:cNvPr>
                  <p:cNvSpPr txBox="1"/>
                  <p:nvPr/>
                </p:nvSpPr>
                <p:spPr>
                  <a:xfrm>
                    <a:off x="9031571" y="1708709"/>
                    <a:ext cx="2564597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B9C3743-C0FE-43AA-BF2E-6024DF01F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1571" y="1708709"/>
                    <a:ext cx="2564597" cy="4292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F959AD61-CA5E-4F8B-B3E2-D934355BC0AE}"/>
                </a:ext>
              </a:extLst>
            </p:cNvPr>
            <p:cNvSpPr/>
            <p:nvPr/>
          </p:nvSpPr>
          <p:spPr>
            <a:xfrm>
              <a:off x="8994942" y="2207296"/>
              <a:ext cx="546117" cy="5381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D1194C43-2E3F-4A8A-8668-E3E540FFC0D8}"/>
              </a:ext>
            </a:extLst>
          </p:cNvPr>
          <p:cNvSpPr/>
          <p:nvPr/>
        </p:nvSpPr>
        <p:spPr>
          <a:xfrm>
            <a:off x="5838964" y="1709882"/>
            <a:ext cx="546116" cy="545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AD3BB27F-F762-490D-92B3-B091D0F0BC2B}"/>
              </a:ext>
            </a:extLst>
          </p:cNvPr>
          <p:cNvGrpSpPr/>
          <p:nvPr/>
        </p:nvGrpSpPr>
        <p:grpSpPr>
          <a:xfrm>
            <a:off x="151834" y="2456129"/>
            <a:ext cx="11296566" cy="4136324"/>
            <a:chOff x="154083" y="3668167"/>
            <a:chExt cx="11834900" cy="4253383"/>
          </a:xfrm>
        </p:grpSpPr>
        <p:sp>
          <p:nvSpPr>
            <p:cNvPr id="161" name="Rounded Rectangle 4">
              <a:extLst>
                <a:ext uri="{FF2B5EF4-FFF2-40B4-BE49-F238E27FC236}">
                  <a16:creationId xmlns:a16="http://schemas.microsoft.com/office/drawing/2014/main" xmlns="" id="{BD90CC52-20DC-4983-8BAC-D7ADD1FB4FFC}"/>
                </a:ext>
              </a:extLst>
            </p:cNvPr>
            <p:cNvSpPr/>
            <p:nvPr/>
          </p:nvSpPr>
          <p:spPr>
            <a:xfrm>
              <a:off x="154083" y="3668935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2F37031-0C63-4B0B-831C-18848E46A48B}"/>
                </a:ext>
              </a:extLst>
            </p:cNvPr>
            <p:cNvGrpSpPr/>
            <p:nvPr/>
          </p:nvGrpSpPr>
          <p:grpSpPr>
            <a:xfrm>
              <a:off x="203200" y="3668167"/>
              <a:ext cx="2342698" cy="480262"/>
              <a:chOff x="1275608" y="6297418"/>
              <a:chExt cx="4592537" cy="872616"/>
            </a:xfrm>
          </p:grpSpPr>
          <p:sp>
            <p:nvSpPr>
              <p:cNvPr id="167" name="Freeform 20">
                <a:extLst>
                  <a:ext uri="{FF2B5EF4-FFF2-40B4-BE49-F238E27FC236}">
                    <a16:creationId xmlns:a16="http://schemas.microsoft.com/office/drawing/2014/main" xmlns="" id="{14A77BD9-15E8-447D-AF2D-8FD8D6771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BA1DAEF6-C223-4FEB-92FC-A818292EA5D1}"/>
                  </a:ext>
                </a:extLst>
              </p:cNvPr>
              <p:cNvSpPr txBox="1"/>
              <p:nvPr/>
            </p:nvSpPr>
            <p:spPr>
              <a:xfrm>
                <a:off x="2485440" y="6297418"/>
                <a:ext cx="2364473" cy="872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1" name="Round Diagonal Corner Rectangle 8">
                <a:extLst>
                  <a:ext uri="{FF2B5EF4-FFF2-40B4-BE49-F238E27FC236}">
                    <a16:creationId xmlns:a16="http://schemas.microsoft.com/office/drawing/2014/main" xmlns="" id="{B5C73C2A-1AE4-47E9-93B6-BECE94961BAC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3" name="Freeform 9">
                <a:extLst>
                  <a:ext uri="{FF2B5EF4-FFF2-40B4-BE49-F238E27FC236}">
                    <a16:creationId xmlns:a16="http://schemas.microsoft.com/office/drawing/2014/main" xmlns="" id="{92B067B1-7F00-4126-A71B-F56077D02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78" name="Action Button: Forward or Next 6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044E06CF-18A2-4AB4-B9A6-91B10CDC2C7C}"/>
              </a:ext>
            </a:extLst>
          </p:cNvPr>
          <p:cNvSpPr/>
          <p:nvPr/>
        </p:nvSpPr>
        <p:spPr>
          <a:xfrm>
            <a:off x="23590420" y="9657631"/>
            <a:ext cx="381501" cy="753534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Left Arrow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4B176788-502C-4C58-8983-B9B4B361519A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A7DC19D-F051-4599-A6AF-0C4C598475AB}"/>
                  </a:ext>
                </a:extLst>
              </p:cNvPr>
              <p:cNvSpPr/>
              <p:nvPr/>
            </p:nvSpPr>
            <p:spPr>
              <a:xfrm>
                <a:off x="246603" y="2924227"/>
                <a:ext cx="4598503" cy="497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A7DC19D-F051-4599-A6AF-0C4C59847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03" y="2924227"/>
                <a:ext cx="4598503" cy="497637"/>
              </a:xfrm>
              <a:prstGeom prst="rect">
                <a:avLst/>
              </a:prstGeom>
              <a:blipFill>
                <a:blip r:embed="rId10"/>
                <a:stretch>
                  <a:fillRect l="-1987" t="-3704" r="-1060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E8411DB4-21AE-43A4-8233-EDFBA5C5EA91}"/>
                  </a:ext>
                </a:extLst>
              </p:cNvPr>
              <p:cNvSpPr/>
              <p:nvPr/>
            </p:nvSpPr>
            <p:spPr>
              <a:xfrm>
                <a:off x="4650553" y="2957512"/>
                <a:ext cx="41934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𝑂𝑥𝑦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411DB4-21AE-43A4-8233-EDFBA5C5E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53" y="2957512"/>
                <a:ext cx="4193456" cy="461665"/>
              </a:xfrm>
              <a:prstGeom prst="rect">
                <a:avLst/>
              </a:prstGeom>
              <a:blipFill>
                <a:blip r:embed="rId11"/>
                <a:stretch>
                  <a:fillRect l="-2326" t="-11842" r="-116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746F5AF7-A5F9-4751-A6CE-D0AC77C0DCA0}"/>
                  </a:ext>
                </a:extLst>
              </p:cNvPr>
              <p:cNvSpPr/>
              <p:nvPr/>
            </p:nvSpPr>
            <p:spPr>
              <a:xfrm>
                <a:off x="-379744" y="3335824"/>
                <a:ext cx="6386044" cy="510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6F5AF7-A5F9-4751-A6CE-D0AC77C0D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9744" y="3335824"/>
                <a:ext cx="6386044" cy="510268"/>
              </a:xfrm>
              <a:prstGeom prst="rect">
                <a:avLst/>
              </a:prstGeom>
              <a:blipFill>
                <a:blip r:embed="rId12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AD6B2AC3-77E3-4974-B962-7C7C327FEA7E}"/>
                  </a:ext>
                </a:extLst>
              </p:cNvPr>
              <p:cNvSpPr/>
              <p:nvPr/>
            </p:nvSpPr>
            <p:spPr>
              <a:xfrm>
                <a:off x="151834" y="4198272"/>
                <a:ext cx="2079607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𝐷𝐴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𝐷𝐵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𝐷𝐶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6B2AC3-77E3-4974-B962-7C7C327FE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34" y="4198272"/>
                <a:ext cx="2079607" cy="1459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4584369A-D2DD-4C9B-9AF3-BBCAD47E8868}"/>
                  </a:ext>
                </a:extLst>
              </p:cNvPr>
              <p:cNvSpPr/>
              <p:nvPr/>
            </p:nvSpPr>
            <p:spPr>
              <a:xfrm>
                <a:off x="2017602" y="3676186"/>
                <a:ext cx="4367478" cy="2548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584369A-D2DD-4C9B-9AF3-BBCAD47E8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602" y="3676186"/>
                <a:ext cx="4367478" cy="25486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6F15DC5D-BB50-4A96-A16A-1A381AE54C48}"/>
                  </a:ext>
                </a:extLst>
              </p:cNvPr>
              <p:cNvSpPr/>
              <p:nvPr/>
            </p:nvSpPr>
            <p:spPr>
              <a:xfrm>
                <a:off x="6369109" y="3968930"/>
                <a:ext cx="3386376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F15DC5D-BB50-4A96-A16A-1A381AE54C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109" y="3968930"/>
                <a:ext cx="3386376" cy="1459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B5924F02-0B1E-4623-9717-A6A4AE967F58}"/>
                  </a:ext>
                </a:extLst>
              </p:cNvPr>
              <p:cNvSpPr/>
              <p:nvPr/>
            </p:nvSpPr>
            <p:spPr>
              <a:xfrm>
                <a:off x="9613962" y="4249687"/>
                <a:ext cx="1713546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5924F02-0B1E-4623-9717-A6A4AE967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962" y="4249687"/>
                <a:ext cx="1713546" cy="91614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149CDA4A-2713-4A02-A3EE-AD6EE86E7C48}"/>
                  </a:ext>
                </a:extLst>
              </p:cNvPr>
              <p:cNvSpPr/>
              <p:nvPr/>
            </p:nvSpPr>
            <p:spPr>
              <a:xfrm>
                <a:off x="330300" y="6096540"/>
                <a:ext cx="22390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49CDA4A-2713-4A02-A3EE-AD6EE86E7C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00" y="6096540"/>
                <a:ext cx="2239011" cy="461665"/>
              </a:xfrm>
              <a:prstGeom prst="rect">
                <a:avLst/>
              </a:prstGeom>
              <a:blipFill>
                <a:blip r:embed="rId1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6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78" grpId="0" animBg="1"/>
      <p:bldP spid="3" grpId="0"/>
      <p:bldP spid="4" grpId="0"/>
      <p:bldP spid="5" grpId="0"/>
      <p:bldP spid="6" grpId="0"/>
      <p:bldP spid="11" grpId="0"/>
      <p:bldP spid="13" grpId="0"/>
      <p:bldP spid="14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BFC74278-BECC-42E5-9A45-35399E77962E}"/>
              </a:ext>
            </a:extLst>
          </p:cNvPr>
          <p:cNvGrpSpPr/>
          <p:nvPr/>
        </p:nvGrpSpPr>
        <p:grpSpPr>
          <a:xfrm>
            <a:off x="0" y="-6462"/>
            <a:ext cx="12065823" cy="1951234"/>
            <a:chOff x="371519" y="1792706"/>
            <a:chExt cx="24206037" cy="7638188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E67FADC8-767F-4FA2-827F-8D3B4B1BF5F0}"/>
                </a:ext>
              </a:extLst>
            </p:cNvPr>
            <p:cNvGrpSpPr/>
            <p:nvPr/>
          </p:nvGrpSpPr>
          <p:grpSpPr>
            <a:xfrm>
              <a:off x="371519" y="1869705"/>
              <a:ext cx="24206037" cy="6044100"/>
              <a:chOff x="371519" y="1647866"/>
              <a:chExt cx="24206037" cy="6044100"/>
            </a:xfrm>
          </p:grpSpPr>
          <p:sp>
            <p:nvSpPr>
              <p:cNvPr id="264" name="Rounded Rectangle 24">
                <a:extLst>
                  <a:ext uri="{FF2B5EF4-FFF2-40B4-BE49-F238E27FC236}">
                    <a16:creationId xmlns:a16="http://schemas.microsoft.com/office/drawing/2014/main" xmlns="" id="{D3DC7335-3590-4334-9185-BB136C973851}"/>
                  </a:ext>
                </a:extLst>
              </p:cNvPr>
              <p:cNvSpPr/>
              <p:nvPr/>
            </p:nvSpPr>
            <p:spPr bwMode="auto">
              <a:xfrm>
                <a:off x="371519" y="1720884"/>
                <a:ext cx="24206037" cy="597108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55C76040-8A30-4F08-9036-BE14AC97E458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266" name="Isosceles Triangle 44">
                  <a:extLst>
                    <a:ext uri="{FF2B5EF4-FFF2-40B4-BE49-F238E27FC236}">
                      <a16:creationId xmlns:a16="http://schemas.microsoft.com/office/drawing/2014/main" xmlns="" id="{AA3E36DF-BBCC-44B7-90E0-9274C5BD7FF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Pentagon 27">
                  <a:extLst>
                    <a:ext uri="{FF2B5EF4-FFF2-40B4-BE49-F238E27FC236}">
                      <a16:creationId xmlns:a16="http://schemas.microsoft.com/office/drawing/2014/main" xmlns="" id="{4BA66FA0-CC7B-4565-A93C-FA05D1338F74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8" name="Group 11">
                  <a:extLst>
                    <a:ext uri="{FF2B5EF4-FFF2-40B4-BE49-F238E27FC236}">
                      <a16:creationId xmlns:a16="http://schemas.microsoft.com/office/drawing/2014/main" xmlns="" id="{B6E232BD-227D-4ED6-9BEC-A2B824BE4EF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1" name="Freeform 31">
                    <a:extLst>
                      <a:ext uri="{FF2B5EF4-FFF2-40B4-BE49-F238E27FC236}">
                        <a16:creationId xmlns:a16="http://schemas.microsoft.com/office/drawing/2014/main" xmlns="" id="{E9528D14-43D2-43CA-B926-62ACEC0821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2" name="Freeform 32">
                    <a:extLst>
                      <a:ext uri="{FF2B5EF4-FFF2-40B4-BE49-F238E27FC236}">
                        <a16:creationId xmlns:a16="http://schemas.microsoft.com/office/drawing/2014/main" xmlns="" id="{FA906D0D-E2C3-4CF7-A33A-8B96070A3E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3" name="Freeform 33">
                    <a:extLst>
                      <a:ext uri="{FF2B5EF4-FFF2-40B4-BE49-F238E27FC236}">
                        <a16:creationId xmlns:a16="http://schemas.microsoft.com/office/drawing/2014/main" xmlns="" id="{C50AE865-41FA-4731-989F-1DB6BE502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98EE5D74-E807-4A3E-83D6-8667AD804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xmlns="" id="{FC8D5B36-F4C4-4A70-8E47-6DD707CDB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xmlns="" id="{F5F1BB8C-1CF6-4151-800A-F8576589F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B27E0A52-8277-4F9E-8CF7-19366B13C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69" name="Chevron 29">
                  <a:extLst>
                    <a:ext uri="{FF2B5EF4-FFF2-40B4-BE49-F238E27FC236}">
                      <a16:creationId xmlns:a16="http://schemas.microsoft.com/office/drawing/2014/main" xmlns="" id="{7B4F7A3C-6F8A-43D5-B660-4043AAECF612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TextBox 13">
                  <a:extLst>
                    <a:ext uri="{FF2B5EF4-FFF2-40B4-BE49-F238E27FC236}">
                      <a16:creationId xmlns:a16="http://schemas.microsoft.com/office/drawing/2014/main" xmlns="" id="{5E3D9539-284B-4AD3-A5B1-D7206B18A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xmlns="" id="{8EFF72C1-2419-4AD7-8BEE-8DCC1587261C}"/>
                    </a:ext>
                  </a:extLst>
                </p:cNvPr>
                <p:cNvSpPr/>
                <p:nvPr/>
              </p:nvSpPr>
              <p:spPr>
                <a:xfrm>
                  <a:off x="3405961" y="1792706"/>
                  <a:ext cx="21011172" cy="7638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Ox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𝒚𝒛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vi-VN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;−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vi-VN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;−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e>
                      </m:acc>
                      <m:r>
                        <a:rPr lang="vi-VN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𝒎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𝒎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vi-VN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vi-VN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e>
                      </m:acc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tham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bao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endPara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961" y="1792706"/>
                  <a:ext cx="21011172" cy="7638188"/>
                </a:xfrm>
                <a:prstGeom prst="rect">
                  <a:avLst/>
                </a:prstGeom>
                <a:blipFill>
                  <a:blip r:embed="rId3"/>
                  <a:stretch>
                    <a:fillRect l="-873" t="-1875" r="-93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127A8A1D-EDD1-46C3-BCE9-4FAB5E24FDC6}"/>
              </a:ext>
            </a:extLst>
          </p:cNvPr>
          <p:cNvGrpSpPr/>
          <p:nvPr/>
        </p:nvGrpSpPr>
        <p:grpSpPr>
          <a:xfrm>
            <a:off x="0" y="1570963"/>
            <a:ext cx="11911414" cy="830261"/>
            <a:chOff x="247182" y="2068031"/>
            <a:chExt cx="11911414" cy="830368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BEEFCC2C-748F-4C1F-BE5E-60E1C001B51D}"/>
                </a:ext>
              </a:extLst>
            </p:cNvPr>
            <p:cNvGrpSpPr/>
            <p:nvPr/>
          </p:nvGrpSpPr>
          <p:grpSpPr>
            <a:xfrm>
              <a:off x="247182" y="2080095"/>
              <a:ext cx="3090381" cy="818301"/>
              <a:chOff x="5537206" y="1557993"/>
              <a:chExt cx="3079904" cy="760724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028BBBA4-6AF1-4032-92A1-F8CF2BCD7245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0D4A3AA1-8B57-40DD-8F2E-CA1D373DE8A2}"/>
                  </a:ext>
                </a:extLst>
              </p:cNvPr>
              <p:cNvSpPr/>
              <p:nvPr/>
            </p:nvSpPr>
            <p:spPr>
              <a:xfrm>
                <a:off x="5537206" y="171673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xmlns="" id="{C0F0323E-B6D7-4A3C-8C3A-6C63619609DB}"/>
                      </a:ext>
                    </a:extLst>
                  </p:cNvPr>
                  <p:cNvSpPr txBox="1"/>
                  <p:nvPr/>
                </p:nvSpPr>
                <p:spPr>
                  <a:xfrm>
                    <a:off x="6073800" y="1582486"/>
                    <a:ext cx="2271067" cy="7286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2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𝒎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1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vi-VN" sz="2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vi-VN" sz="2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3800" y="1582486"/>
                    <a:ext cx="2271067" cy="72869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09705BD9-724E-4510-B4D8-4E2A07479C02}"/>
                </a:ext>
              </a:extLst>
            </p:cNvPr>
            <p:cNvGrpSpPr/>
            <p:nvPr/>
          </p:nvGrpSpPr>
          <p:grpSpPr>
            <a:xfrm>
              <a:off x="3163101" y="2080094"/>
              <a:ext cx="3090381" cy="818301"/>
              <a:chOff x="5537206" y="1557993"/>
              <a:chExt cx="3079904" cy="760724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171C1684-F01B-4CAA-B65D-15874063B127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629C302B-3F82-42BF-9D8C-9A6A2AF60C94}"/>
                  </a:ext>
                </a:extLst>
              </p:cNvPr>
              <p:cNvSpPr/>
              <p:nvPr/>
            </p:nvSpPr>
            <p:spPr>
              <a:xfrm>
                <a:off x="5537206" y="168974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xmlns="" id="{86DC6927-85F5-41AA-BDB1-A8F90DC0C5BC}"/>
                      </a:ext>
                    </a:extLst>
                  </p:cNvPr>
                  <p:cNvSpPr txBox="1"/>
                  <p:nvPr/>
                </p:nvSpPr>
                <p:spPr>
                  <a:xfrm>
                    <a:off x="6125536" y="1579735"/>
                    <a:ext cx="2280848" cy="7287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2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𝒎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1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vi-VN" sz="2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2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5536" y="1579735"/>
                    <a:ext cx="2280848" cy="72875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A2FBD96A-F60A-4E6F-8634-E76407A770B6}"/>
                </a:ext>
              </a:extLst>
            </p:cNvPr>
            <p:cNvGrpSpPr/>
            <p:nvPr/>
          </p:nvGrpSpPr>
          <p:grpSpPr>
            <a:xfrm>
              <a:off x="6079021" y="2068031"/>
              <a:ext cx="6079575" cy="830368"/>
              <a:chOff x="5537206" y="1546776"/>
              <a:chExt cx="6058962" cy="771941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xmlns="" id="{847C46EA-696E-46A7-BA40-57E7B4FB8263}"/>
                  </a:ext>
                </a:extLst>
              </p:cNvPr>
              <p:cNvSpPr/>
              <p:nvPr/>
            </p:nvSpPr>
            <p:spPr>
              <a:xfrm>
                <a:off x="5847891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FAB51499-8B63-4041-B00E-41DEE740CADD}"/>
                  </a:ext>
                </a:extLst>
              </p:cNvPr>
              <p:cNvSpPr/>
              <p:nvPr/>
            </p:nvSpPr>
            <p:spPr>
              <a:xfrm>
                <a:off x="5537206" y="167624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xmlns="" id="{0B20C016-B12F-4444-91AF-529E89C2B942}"/>
                      </a:ext>
                    </a:extLst>
                  </p:cNvPr>
                  <p:cNvSpPr txBox="1"/>
                  <p:nvPr/>
                </p:nvSpPr>
                <p:spPr>
                  <a:xfrm>
                    <a:off x="6072654" y="1555135"/>
                    <a:ext cx="2564597" cy="7291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2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𝒎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1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vi-VN" sz="2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vi-VN" sz="2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𝟕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2654" y="1555135"/>
                    <a:ext cx="2564597" cy="72917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47963EBD-BF9B-41EA-8F29-51F621B8D508}"/>
                  </a:ext>
                </a:extLst>
              </p:cNvPr>
              <p:cNvSpPr/>
              <p:nvPr/>
            </p:nvSpPr>
            <p:spPr>
              <a:xfrm>
                <a:off x="8765693" y="1549954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xmlns="" id="{0B9C3743-C0FE-43AA-BF2E-6024DF01F468}"/>
                      </a:ext>
                    </a:extLst>
                  </p:cNvPr>
                  <p:cNvSpPr txBox="1"/>
                  <p:nvPr/>
                </p:nvSpPr>
                <p:spPr>
                  <a:xfrm>
                    <a:off x="9031571" y="1546776"/>
                    <a:ext cx="2564597" cy="7291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2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𝒎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1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vi-VN" sz="2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vi-VN" sz="2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𝟕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B9C3743-C0FE-43AA-BF2E-6024DF01F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1571" y="1546776"/>
                    <a:ext cx="2564597" cy="72917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F959AD61-CA5E-4F8B-B3E2-D934355BC0AE}"/>
                </a:ext>
              </a:extLst>
            </p:cNvPr>
            <p:cNvSpPr/>
            <p:nvPr/>
          </p:nvSpPr>
          <p:spPr>
            <a:xfrm>
              <a:off x="8994942" y="2207296"/>
              <a:ext cx="546117" cy="5381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D1194C43-2E3F-4A8A-8668-E3E540FFC0D8}"/>
              </a:ext>
            </a:extLst>
          </p:cNvPr>
          <p:cNvSpPr/>
          <p:nvPr/>
        </p:nvSpPr>
        <p:spPr>
          <a:xfrm>
            <a:off x="5838964" y="1709882"/>
            <a:ext cx="546116" cy="545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AD3BB27F-F762-490D-92B3-B091D0F0BC2B}"/>
              </a:ext>
            </a:extLst>
          </p:cNvPr>
          <p:cNvGrpSpPr/>
          <p:nvPr/>
        </p:nvGrpSpPr>
        <p:grpSpPr>
          <a:xfrm>
            <a:off x="180833" y="2422513"/>
            <a:ext cx="11296566" cy="2861105"/>
            <a:chOff x="154083" y="3629361"/>
            <a:chExt cx="11834900" cy="4292189"/>
          </a:xfrm>
        </p:grpSpPr>
        <p:sp>
          <p:nvSpPr>
            <p:cNvPr id="161" name="Rounded Rectangle 4">
              <a:extLst>
                <a:ext uri="{FF2B5EF4-FFF2-40B4-BE49-F238E27FC236}">
                  <a16:creationId xmlns:a16="http://schemas.microsoft.com/office/drawing/2014/main" xmlns="" id="{BD90CC52-20DC-4983-8BAC-D7ADD1FB4FFC}"/>
                </a:ext>
              </a:extLst>
            </p:cNvPr>
            <p:cNvSpPr/>
            <p:nvPr/>
          </p:nvSpPr>
          <p:spPr>
            <a:xfrm>
              <a:off x="154083" y="3668935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2F37031-0C63-4B0B-831C-18848E46A48B}"/>
                </a:ext>
              </a:extLst>
            </p:cNvPr>
            <p:cNvGrpSpPr/>
            <p:nvPr/>
          </p:nvGrpSpPr>
          <p:grpSpPr>
            <a:xfrm>
              <a:off x="203200" y="3629361"/>
              <a:ext cx="2342698" cy="677058"/>
              <a:chOff x="1275608" y="6226914"/>
              <a:chExt cx="4592537" cy="1230187"/>
            </a:xfrm>
          </p:grpSpPr>
          <p:sp>
            <p:nvSpPr>
              <p:cNvPr id="167" name="Freeform 20">
                <a:extLst>
                  <a:ext uri="{FF2B5EF4-FFF2-40B4-BE49-F238E27FC236}">
                    <a16:creationId xmlns:a16="http://schemas.microsoft.com/office/drawing/2014/main" xmlns="" id="{14A77BD9-15E8-447D-AF2D-8FD8D6771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65047" y="4854003"/>
                <a:ext cx="113430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BA1DAEF6-C223-4FEB-92FC-A818292EA5D1}"/>
                  </a:ext>
                </a:extLst>
              </p:cNvPr>
              <p:cNvSpPr txBox="1"/>
              <p:nvPr/>
            </p:nvSpPr>
            <p:spPr>
              <a:xfrm>
                <a:off x="2485440" y="6226914"/>
                <a:ext cx="2364473" cy="872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1" name="Round Diagonal Corner Rectangle 8">
                <a:extLst>
                  <a:ext uri="{FF2B5EF4-FFF2-40B4-BE49-F238E27FC236}">
                    <a16:creationId xmlns:a16="http://schemas.microsoft.com/office/drawing/2014/main" xmlns="" id="{B5C73C2A-1AE4-47E9-93B6-BECE94961BAC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3" name="Freeform 9">
                <a:extLst>
                  <a:ext uri="{FF2B5EF4-FFF2-40B4-BE49-F238E27FC236}">
                    <a16:creationId xmlns:a16="http://schemas.microsoft.com/office/drawing/2014/main" xmlns="" id="{92B067B1-7F00-4126-A71B-F56077D02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78" name="Action Button: Forward or Next 6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044E06CF-18A2-4AB4-B9A6-91B10CDC2C7C}"/>
              </a:ext>
            </a:extLst>
          </p:cNvPr>
          <p:cNvSpPr/>
          <p:nvPr/>
        </p:nvSpPr>
        <p:spPr>
          <a:xfrm>
            <a:off x="23590420" y="9657631"/>
            <a:ext cx="381501" cy="753534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Left Arrow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4B176788-502C-4C58-8983-B9B4B361519A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6EC80077-0C40-4044-AFEB-A0121BBBCC69}"/>
                  </a:ext>
                </a:extLst>
              </p:cNvPr>
              <p:cNvSpPr/>
              <p:nvPr/>
            </p:nvSpPr>
            <p:spPr>
              <a:xfrm>
                <a:off x="227716" y="2976226"/>
                <a:ext cx="10418468" cy="581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vi-VN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  <m:r>
                      <a:rPr lang="vi-VN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EC80077-0C40-4044-AFEB-A0121BBBC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6" y="2976226"/>
                <a:ext cx="10418468" cy="581441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315FD1FC-755B-43C3-AB9F-883E906326AD}"/>
                  </a:ext>
                </a:extLst>
              </p:cNvPr>
              <p:cNvSpPr/>
              <p:nvPr/>
            </p:nvSpPr>
            <p:spPr>
              <a:xfrm>
                <a:off x="4762881" y="3644594"/>
                <a:ext cx="22246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7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−3=0</m:t>
                      </m:r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15FD1FC-755B-43C3-AB9F-883E90632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881" y="3644594"/>
                <a:ext cx="222464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4931D005-A857-40A9-8230-E3FA0A8D2246}"/>
                  </a:ext>
                </a:extLst>
              </p:cNvPr>
              <p:cNvSpPr/>
              <p:nvPr/>
            </p:nvSpPr>
            <p:spPr>
              <a:xfrm>
                <a:off x="4838381" y="4106259"/>
                <a:ext cx="1575816" cy="669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vi-VN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vi-VN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931D005-A857-40A9-8230-E3FA0A8D2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381" y="4106259"/>
                <a:ext cx="1575816" cy="669222"/>
              </a:xfrm>
              <a:prstGeom prst="rect">
                <a:avLst/>
              </a:prstGeom>
              <a:blipFill>
                <a:blip r:embed="rId12"/>
                <a:stretch>
                  <a:fillRect r="-6202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7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78" grpId="0" animBg="1"/>
      <p:bldP spid="8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BFC74278-BECC-42E5-9A45-35399E77962E}"/>
              </a:ext>
            </a:extLst>
          </p:cNvPr>
          <p:cNvGrpSpPr/>
          <p:nvPr/>
        </p:nvGrpSpPr>
        <p:grpSpPr>
          <a:xfrm>
            <a:off x="0" y="-6462"/>
            <a:ext cx="12065823" cy="995908"/>
            <a:chOff x="371519" y="1792706"/>
            <a:chExt cx="24206037" cy="3898524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E67FADC8-767F-4FA2-827F-8D3B4B1BF5F0}"/>
                </a:ext>
              </a:extLst>
            </p:cNvPr>
            <p:cNvGrpSpPr/>
            <p:nvPr/>
          </p:nvGrpSpPr>
          <p:grpSpPr>
            <a:xfrm>
              <a:off x="371519" y="1869705"/>
              <a:ext cx="24206037" cy="3801169"/>
              <a:chOff x="371519" y="1647866"/>
              <a:chExt cx="24206037" cy="3801169"/>
            </a:xfrm>
          </p:grpSpPr>
          <p:sp>
            <p:nvSpPr>
              <p:cNvPr id="264" name="Rounded Rectangle 24">
                <a:extLst>
                  <a:ext uri="{FF2B5EF4-FFF2-40B4-BE49-F238E27FC236}">
                    <a16:creationId xmlns:a16="http://schemas.microsoft.com/office/drawing/2014/main" xmlns="" id="{D3DC7335-3590-4334-9185-BB136C973851}"/>
                  </a:ext>
                </a:extLst>
              </p:cNvPr>
              <p:cNvSpPr/>
              <p:nvPr/>
            </p:nvSpPr>
            <p:spPr bwMode="auto">
              <a:xfrm>
                <a:off x="371519" y="1720888"/>
                <a:ext cx="24206037" cy="372814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55C76040-8A30-4F08-9036-BE14AC97E458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266" name="Isosceles Triangle 44">
                  <a:extLst>
                    <a:ext uri="{FF2B5EF4-FFF2-40B4-BE49-F238E27FC236}">
                      <a16:creationId xmlns:a16="http://schemas.microsoft.com/office/drawing/2014/main" xmlns="" id="{AA3E36DF-BBCC-44B7-90E0-9274C5BD7FF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Pentagon 27">
                  <a:extLst>
                    <a:ext uri="{FF2B5EF4-FFF2-40B4-BE49-F238E27FC236}">
                      <a16:creationId xmlns:a16="http://schemas.microsoft.com/office/drawing/2014/main" xmlns="" id="{4BA66FA0-CC7B-4565-A93C-FA05D1338F74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8" name="Group 11">
                  <a:extLst>
                    <a:ext uri="{FF2B5EF4-FFF2-40B4-BE49-F238E27FC236}">
                      <a16:creationId xmlns:a16="http://schemas.microsoft.com/office/drawing/2014/main" xmlns="" id="{B6E232BD-227D-4ED6-9BEC-A2B824BE4EF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1" name="Freeform 31">
                    <a:extLst>
                      <a:ext uri="{FF2B5EF4-FFF2-40B4-BE49-F238E27FC236}">
                        <a16:creationId xmlns:a16="http://schemas.microsoft.com/office/drawing/2014/main" xmlns="" id="{E9528D14-43D2-43CA-B926-62ACEC0821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2" name="Freeform 32">
                    <a:extLst>
                      <a:ext uri="{FF2B5EF4-FFF2-40B4-BE49-F238E27FC236}">
                        <a16:creationId xmlns:a16="http://schemas.microsoft.com/office/drawing/2014/main" xmlns="" id="{FA906D0D-E2C3-4CF7-A33A-8B96070A3E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3" name="Freeform 33">
                    <a:extLst>
                      <a:ext uri="{FF2B5EF4-FFF2-40B4-BE49-F238E27FC236}">
                        <a16:creationId xmlns:a16="http://schemas.microsoft.com/office/drawing/2014/main" xmlns="" id="{C50AE865-41FA-4731-989F-1DB6BE502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98EE5D74-E807-4A3E-83D6-8667AD804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xmlns="" id="{FC8D5B36-F4C4-4A70-8E47-6DD707CDB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xmlns="" id="{F5F1BB8C-1CF6-4151-800A-F8576589F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B27E0A52-8277-4F9E-8CF7-19366B13C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69" name="Chevron 29">
                  <a:extLst>
                    <a:ext uri="{FF2B5EF4-FFF2-40B4-BE49-F238E27FC236}">
                      <a16:creationId xmlns:a16="http://schemas.microsoft.com/office/drawing/2014/main" xmlns="" id="{7B4F7A3C-6F8A-43D5-B660-4043AAECF612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TextBox 13">
                  <a:extLst>
                    <a:ext uri="{FF2B5EF4-FFF2-40B4-BE49-F238E27FC236}">
                      <a16:creationId xmlns:a16="http://schemas.microsoft.com/office/drawing/2014/main" xmlns="" id="{5E3D9539-284B-4AD3-A5B1-D7206B18A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xmlns="" id="{8EFF72C1-2419-4AD7-8BEE-8DCC1587261C}"/>
                    </a:ext>
                  </a:extLst>
                </p:cNvPr>
                <p:cNvSpPr/>
                <p:nvPr/>
              </p:nvSpPr>
              <p:spPr>
                <a:xfrm>
                  <a:off x="3405961" y="1792706"/>
                  <a:ext cx="21011172" cy="3898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𝒏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sao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961" y="1792706"/>
                  <a:ext cx="21011172" cy="3898524"/>
                </a:xfrm>
                <a:prstGeom prst="rect">
                  <a:avLst/>
                </a:prstGeom>
                <a:blipFill>
                  <a:blip r:embed="rId3"/>
                  <a:stretch>
                    <a:fillRect l="-873" r="-1746" b="-1349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AD3BB27F-F762-490D-92B3-B091D0F0BC2B}"/>
              </a:ext>
            </a:extLst>
          </p:cNvPr>
          <p:cNvGrpSpPr/>
          <p:nvPr/>
        </p:nvGrpSpPr>
        <p:grpSpPr>
          <a:xfrm>
            <a:off x="221659" y="2743347"/>
            <a:ext cx="11424523" cy="2647419"/>
            <a:chOff x="154083" y="3629356"/>
            <a:chExt cx="11834900" cy="4292194"/>
          </a:xfrm>
        </p:grpSpPr>
        <p:sp>
          <p:nvSpPr>
            <p:cNvPr id="161" name="Rounded Rectangle 4">
              <a:extLst>
                <a:ext uri="{FF2B5EF4-FFF2-40B4-BE49-F238E27FC236}">
                  <a16:creationId xmlns:a16="http://schemas.microsoft.com/office/drawing/2014/main" xmlns="" id="{BD90CC52-20DC-4983-8BAC-D7ADD1FB4FFC}"/>
                </a:ext>
              </a:extLst>
            </p:cNvPr>
            <p:cNvSpPr/>
            <p:nvPr/>
          </p:nvSpPr>
          <p:spPr>
            <a:xfrm>
              <a:off x="154083" y="3668935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2F37031-0C63-4B0B-831C-18848E46A48B}"/>
                </a:ext>
              </a:extLst>
            </p:cNvPr>
            <p:cNvGrpSpPr/>
            <p:nvPr/>
          </p:nvGrpSpPr>
          <p:grpSpPr>
            <a:xfrm>
              <a:off x="203200" y="3629356"/>
              <a:ext cx="2342699" cy="937747"/>
              <a:chOff x="1275608" y="6226914"/>
              <a:chExt cx="4592538" cy="1703851"/>
            </a:xfrm>
          </p:grpSpPr>
          <p:sp>
            <p:nvSpPr>
              <p:cNvPr id="167" name="Freeform 20">
                <a:extLst>
                  <a:ext uri="{FF2B5EF4-FFF2-40B4-BE49-F238E27FC236}">
                    <a16:creationId xmlns:a16="http://schemas.microsoft.com/office/drawing/2014/main" xmlns="" id="{14A77BD9-15E8-447D-AF2D-8FD8D6771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28215" y="5090834"/>
                <a:ext cx="1607970" cy="407189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BA1DAEF6-C223-4FEB-92FC-A818292EA5D1}"/>
                  </a:ext>
                </a:extLst>
              </p:cNvPr>
              <p:cNvSpPr txBox="1"/>
              <p:nvPr/>
            </p:nvSpPr>
            <p:spPr>
              <a:xfrm>
                <a:off x="2485441" y="6226914"/>
                <a:ext cx="2500757" cy="1030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6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6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6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1" name="Round Diagonal Corner Rectangle 8">
                <a:extLst>
                  <a:ext uri="{FF2B5EF4-FFF2-40B4-BE49-F238E27FC236}">
                    <a16:creationId xmlns:a16="http://schemas.microsoft.com/office/drawing/2014/main" xmlns="" id="{B5C73C2A-1AE4-47E9-93B6-BECE94961BAC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3" name="Freeform 9">
                <a:extLst>
                  <a:ext uri="{FF2B5EF4-FFF2-40B4-BE49-F238E27FC236}">
                    <a16:creationId xmlns:a16="http://schemas.microsoft.com/office/drawing/2014/main" xmlns="" id="{92B067B1-7F00-4126-A71B-F56077D02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78" name="Action Button: Forward or Next 6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044E06CF-18A2-4AB4-B9A6-91B10CDC2C7C}"/>
              </a:ext>
            </a:extLst>
          </p:cNvPr>
          <p:cNvSpPr/>
          <p:nvPr/>
        </p:nvSpPr>
        <p:spPr>
          <a:xfrm>
            <a:off x="23590420" y="9657631"/>
            <a:ext cx="381501" cy="753534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Left Arrow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4B176788-502C-4C58-8983-B9B4B361519A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E7E2153-3590-42CA-8E06-4B2681574CEF}"/>
              </a:ext>
            </a:extLst>
          </p:cNvPr>
          <p:cNvGrpSpPr/>
          <p:nvPr/>
        </p:nvGrpSpPr>
        <p:grpSpPr>
          <a:xfrm>
            <a:off x="1434" y="1034739"/>
            <a:ext cx="11918263" cy="810387"/>
            <a:chOff x="247182" y="2080087"/>
            <a:chExt cx="11918263" cy="81049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82517874-D7F7-4AA2-BBBB-5538F343F57C}"/>
                </a:ext>
              </a:extLst>
            </p:cNvPr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51052E7E-048F-4B80-9549-68FCC0D3D141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12F889CD-78C2-4C44-95D9-0093F0F02944}"/>
                  </a:ext>
                </a:extLst>
              </p:cNvPr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xmlns="" id="{6E72B9D8-80F7-4DE7-9BD2-CD78343C8EE5}"/>
                      </a:ext>
                    </a:extLst>
                  </p:cNvPr>
                  <p:cNvSpPr txBox="1"/>
                  <p:nvPr/>
                </p:nvSpPr>
                <p:spPr>
                  <a:xfrm>
                    <a:off x="6093335" y="1715553"/>
                    <a:ext cx="5301449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=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= –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6E72B9D8-80F7-4DE7-9BD2-CD78343C8E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3335" y="1715553"/>
                    <a:ext cx="5301449" cy="4292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5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3BFBB60F-0413-42FD-8BB9-6B68F1803AC0}"/>
                </a:ext>
              </a:extLst>
            </p:cNvPr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B69ADC70-4625-43C3-8149-EDA39ED0D5AB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600FE0D9-0AAF-451D-8DD8-49B8FAC70501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xmlns="" id="{8DCA8A78-456B-479D-8927-02BFE8D824EE}"/>
                      </a:ext>
                    </a:extLst>
                  </p:cNvPr>
                  <p:cNvSpPr txBox="1"/>
                  <p:nvPr/>
                </p:nvSpPr>
                <p:spPr>
                  <a:xfrm>
                    <a:off x="6137214" y="1692533"/>
                    <a:ext cx="4691353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= –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=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8DCA8A78-456B-479D-8927-02BFE8D824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7214" y="1692533"/>
                    <a:ext cx="4691353" cy="4292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3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70A7537B-AD74-4DDC-8853-34197BC08557}"/>
              </a:ext>
            </a:extLst>
          </p:cNvPr>
          <p:cNvSpPr/>
          <p:nvPr/>
        </p:nvSpPr>
        <p:spPr>
          <a:xfrm>
            <a:off x="5838964" y="1178718"/>
            <a:ext cx="546116" cy="5073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EB040AA8-E8CA-4CD8-9C87-F3EAB7D043B4}"/>
              </a:ext>
            </a:extLst>
          </p:cNvPr>
          <p:cNvGrpSpPr/>
          <p:nvPr/>
        </p:nvGrpSpPr>
        <p:grpSpPr>
          <a:xfrm>
            <a:off x="-2213" y="1873910"/>
            <a:ext cx="12194213" cy="810387"/>
            <a:chOff x="247182" y="2080087"/>
            <a:chExt cx="12194213" cy="81049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97D62D4E-A124-49C9-9F8C-15E076F29752}"/>
                </a:ext>
              </a:extLst>
            </p:cNvPr>
            <p:cNvGrpSpPr/>
            <p:nvPr/>
          </p:nvGrpSpPr>
          <p:grpSpPr>
            <a:xfrm>
              <a:off x="247182" y="2080087"/>
              <a:ext cx="6185527" cy="810492"/>
              <a:chOff x="5537206" y="1557992"/>
              <a:chExt cx="6164558" cy="75346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E4DDC11F-0323-4F0C-BD82-C3575C9039BC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778CB894-9217-46E3-936E-FA0D27551890}"/>
                  </a:ext>
                </a:extLst>
              </p:cNvPr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xmlns="" id="{CC4C8892-B5A5-4015-B48B-C859A30A794B}"/>
                      </a:ext>
                    </a:extLst>
                  </p:cNvPr>
                  <p:cNvSpPr txBox="1"/>
                  <p:nvPr/>
                </p:nvSpPr>
                <p:spPr>
                  <a:xfrm>
                    <a:off x="6123386" y="1668379"/>
                    <a:ext cx="5578378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= –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=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CC4C8892-B5A5-4015-B48B-C859A30A79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386" y="1668379"/>
                    <a:ext cx="5578378" cy="4292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00DB7AFA-4DF2-4AE5-9CC5-8F7E6EC79F18}"/>
                </a:ext>
              </a:extLst>
            </p:cNvPr>
            <p:cNvGrpSpPr/>
            <p:nvPr/>
          </p:nvGrpSpPr>
          <p:grpSpPr>
            <a:xfrm>
              <a:off x="6079021" y="2080088"/>
              <a:ext cx="6362374" cy="810492"/>
              <a:chOff x="5537206" y="1557993"/>
              <a:chExt cx="6340805" cy="753467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B72EEE78-91E0-465F-AB2B-EE756A3C36CF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32E177AA-55D9-4536-9F64-0AD324027768}"/>
                  </a:ext>
                </a:extLst>
              </p:cNvPr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xmlns="" id="{723AD680-26D4-4289-A374-589EBD808880}"/>
                      </a:ext>
                    </a:extLst>
                  </p:cNvPr>
                  <p:cNvSpPr txBox="1"/>
                  <p:nvPr/>
                </p:nvSpPr>
                <p:spPr>
                  <a:xfrm>
                    <a:off x="6102765" y="1688792"/>
                    <a:ext cx="5775246" cy="429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= –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=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723AD680-26D4-4289-A374-589EBD8088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2765" y="1688792"/>
                    <a:ext cx="5775246" cy="4292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3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9559271-3A77-4623-B107-1858E2DD6CEC}"/>
                  </a:ext>
                </a:extLst>
              </p:cNvPr>
              <p:cNvSpPr/>
              <p:nvPr/>
            </p:nvSpPr>
            <p:spPr>
              <a:xfrm>
                <a:off x="287670" y="3442439"/>
                <a:ext cx="3712235" cy="545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có: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9559271-3A77-4623-B107-1858E2DD6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0" y="3442439"/>
                <a:ext cx="3712235" cy="545855"/>
              </a:xfrm>
              <a:prstGeom prst="rect">
                <a:avLst/>
              </a:prstGeom>
              <a:blipFill>
                <a:blip r:embed="rId10"/>
                <a:stretch>
                  <a:fillRect l="-2463" b="-19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DC02895C-98E0-4538-AC71-F0BA9901A5FD}"/>
                  </a:ext>
                </a:extLst>
              </p:cNvPr>
              <p:cNvSpPr/>
              <p:nvPr/>
            </p:nvSpPr>
            <p:spPr>
              <a:xfrm>
                <a:off x="287670" y="4082887"/>
                <a:ext cx="8302171" cy="545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02895C-98E0-4538-AC71-F0BA9901A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0" y="4082887"/>
                <a:ext cx="8302171" cy="545855"/>
              </a:xfrm>
              <a:prstGeom prst="rect">
                <a:avLst/>
              </a:prstGeom>
              <a:blipFill>
                <a:blip r:embed="rId11"/>
                <a:stretch>
                  <a:fillRect b="-19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6E66C639-A089-4C08-B6C5-BED3402079C0}"/>
                  </a:ext>
                </a:extLst>
              </p:cNvPr>
              <p:cNvSpPr/>
              <p:nvPr/>
            </p:nvSpPr>
            <p:spPr>
              <a:xfrm>
                <a:off x="7880516" y="3847192"/>
                <a:ext cx="1958293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E66C639-A089-4C08-B6C5-BED340207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516" y="3847192"/>
                <a:ext cx="1958293" cy="9848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4030666F-B2AF-441F-ADF2-F5678A7660AC}"/>
                  </a:ext>
                </a:extLst>
              </p:cNvPr>
              <p:cNvSpPr/>
              <p:nvPr/>
            </p:nvSpPr>
            <p:spPr>
              <a:xfrm>
                <a:off x="5742321" y="3917565"/>
                <a:ext cx="2277547" cy="84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030666F-B2AF-441F-ADF2-F5678A766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321" y="3917565"/>
                <a:ext cx="2277547" cy="8440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6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58" grpId="0" animBg="1"/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42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43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44</a:t>
            </a: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45</a:t>
            </a: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37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38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39</a:t>
            </a: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40</a:t>
            </a: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35</a:t>
            </a: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Câu3 4</a:t>
            </a: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33</a:t>
            </a: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32</a:t>
            </a: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41</a:t>
            </a: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36</a:t>
            </a: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111424" y="223012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31</a:t>
            </a:r>
          </a:p>
        </p:txBody>
      </p:sp>
      <p:sp>
        <p:nvSpPr>
          <p:cNvPr id="20" name="Nút Hành động: Bắt đầu 19">
            <a:hlinkClick r:id="" action="ppaction://hlinkshowjump?jump=previousslide" highlightClick="1"/>
          </p:cNvPr>
          <p:cNvSpPr/>
          <p:nvPr/>
        </p:nvSpPr>
        <p:spPr>
          <a:xfrm>
            <a:off x="9628909" y="6317673"/>
            <a:ext cx="817418" cy="4017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Nút Hành động: Kết thúc 20">
            <a:hlinkClick r:id="" action="ppaction://hlinkshowjump?jump=nextslide" highlightClick="1"/>
          </p:cNvPr>
          <p:cNvSpPr/>
          <p:nvPr/>
        </p:nvSpPr>
        <p:spPr>
          <a:xfrm>
            <a:off x="10668000" y="6317673"/>
            <a:ext cx="775855" cy="40178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Nút Hành động: Trang chủ 21">
            <a:hlinkClick r:id="" action="ppaction://hlinkshowjump?jump=firstslide" highlightClick="1"/>
          </p:cNvPr>
          <p:cNvSpPr/>
          <p:nvPr/>
        </p:nvSpPr>
        <p:spPr>
          <a:xfrm>
            <a:off x="8829675" y="6317673"/>
            <a:ext cx="702252" cy="4017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BFC74278-BECC-42E5-9A45-35399E77962E}"/>
              </a:ext>
            </a:extLst>
          </p:cNvPr>
          <p:cNvGrpSpPr/>
          <p:nvPr/>
        </p:nvGrpSpPr>
        <p:grpSpPr>
          <a:xfrm>
            <a:off x="0" y="-6462"/>
            <a:ext cx="12065823" cy="1357086"/>
            <a:chOff x="371519" y="1792706"/>
            <a:chExt cx="24206037" cy="5312370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E67FADC8-767F-4FA2-827F-8D3B4B1BF5F0}"/>
                </a:ext>
              </a:extLst>
            </p:cNvPr>
            <p:cNvGrpSpPr/>
            <p:nvPr/>
          </p:nvGrpSpPr>
          <p:grpSpPr>
            <a:xfrm>
              <a:off x="371519" y="1869705"/>
              <a:ext cx="24206037" cy="5235371"/>
              <a:chOff x="371519" y="1647866"/>
              <a:chExt cx="24206037" cy="5235371"/>
            </a:xfrm>
          </p:grpSpPr>
          <p:sp>
            <p:nvSpPr>
              <p:cNvPr id="264" name="Rounded Rectangle 24">
                <a:extLst>
                  <a:ext uri="{FF2B5EF4-FFF2-40B4-BE49-F238E27FC236}">
                    <a16:creationId xmlns:a16="http://schemas.microsoft.com/office/drawing/2014/main" xmlns="" id="{D3DC7335-3590-4334-9185-BB136C973851}"/>
                  </a:ext>
                </a:extLst>
              </p:cNvPr>
              <p:cNvSpPr/>
              <p:nvPr/>
            </p:nvSpPr>
            <p:spPr bwMode="auto">
              <a:xfrm>
                <a:off x="371519" y="1720884"/>
                <a:ext cx="24206037" cy="5162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55C76040-8A30-4F08-9036-BE14AC97E458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266" name="Isosceles Triangle 44">
                  <a:extLst>
                    <a:ext uri="{FF2B5EF4-FFF2-40B4-BE49-F238E27FC236}">
                      <a16:creationId xmlns:a16="http://schemas.microsoft.com/office/drawing/2014/main" xmlns="" id="{AA3E36DF-BBCC-44B7-90E0-9274C5BD7FF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Pentagon 27">
                  <a:extLst>
                    <a:ext uri="{FF2B5EF4-FFF2-40B4-BE49-F238E27FC236}">
                      <a16:creationId xmlns:a16="http://schemas.microsoft.com/office/drawing/2014/main" xmlns="" id="{4BA66FA0-CC7B-4565-A93C-FA05D1338F74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8" name="Group 11">
                  <a:extLst>
                    <a:ext uri="{FF2B5EF4-FFF2-40B4-BE49-F238E27FC236}">
                      <a16:creationId xmlns:a16="http://schemas.microsoft.com/office/drawing/2014/main" xmlns="" id="{B6E232BD-227D-4ED6-9BEC-A2B824BE4EF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1" name="Freeform 31">
                    <a:extLst>
                      <a:ext uri="{FF2B5EF4-FFF2-40B4-BE49-F238E27FC236}">
                        <a16:creationId xmlns:a16="http://schemas.microsoft.com/office/drawing/2014/main" xmlns="" id="{E9528D14-43D2-43CA-B926-62ACEC0821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2" name="Freeform 32">
                    <a:extLst>
                      <a:ext uri="{FF2B5EF4-FFF2-40B4-BE49-F238E27FC236}">
                        <a16:creationId xmlns:a16="http://schemas.microsoft.com/office/drawing/2014/main" xmlns="" id="{FA906D0D-E2C3-4CF7-A33A-8B96070A3E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3" name="Freeform 33">
                    <a:extLst>
                      <a:ext uri="{FF2B5EF4-FFF2-40B4-BE49-F238E27FC236}">
                        <a16:creationId xmlns:a16="http://schemas.microsoft.com/office/drawing/2014/main" xmlns="" id="{C50AE865-41FA-4731-989F-1DB6BE502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98EE5D74-E807-4A3E-83D6-8667AD804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xmlns="" id="{FC8D5B36-F4C4-4A70-8E47-6DD707CDB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xmlns="" id="{F5F1BB8C-1CF6-4151-800A-F8576589F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B27E0A52-8277-4F9E-8CF7-19366B13C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69" name="Chevron 29">
                  <a:extLst>
                    <a:ext uri="{FF2B5EF4-FFF2-40B4-BE49-F238E27FC236}">
                      <a16:creationId xmlns:a16="http://schemas.microsoft.com/office/drawing/2014/main" xmlns="" id="{7B4F7A3C-6F8A-43D5-B660-4043AAECF612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TextBox 13">
                  <a:extLst>
                    <a:ext uri="{FF2B5EF4-FFF2-40B4-BE49-F238E27FC236}">
                      <a16:creationId xmlns:a16="http://schemas.microsoft.com/office/drawing/2014/main" xmlns="" id="{5E3D9539-284B-4AD3-A5B1-D7206B18A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38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xmlns="" id="{8EFF72C1-2419-4AD7-8BEE-8DCC1587261C}"/>
                    </a:ext>
                  </a:extLst>
                </p:cNvPr>
                <p:cNvSpPr/>
                <p:nvPr/>
              </p:nvSpPr>
              <p:spPr>
                <a:xfrm>
                  <a:off x="3405961" y="1792706"/>
                  <a:ext cx="21011172" cy="52092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toạ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𝑶𝒙𝒚𝒛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;−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</m:t>
                          </m:r>
                        </m:e>
                      </m:d>
                      <m:r>
                        <a:rPr lang="vi-VN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𝑩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𝒚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;−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e>
                      </m:d>
                      <m:r>
                        <a:rPr lang="vi-VN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𝑪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i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A, B, C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𝒚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</m:oMath>
                  </a14:m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961" y="1792706"/>
                  <a:ext cx="21011172" cy="5209249"/>
                </a:xfrm>
                <a:prstGeom prst="rect">
                  <a:avLst/>
                </a:prstGeom>
                <a:blipFill>
                  <a:blip r:embed="rId3"/>
                  <a:stretch>
                    <a:fillRect l="-873" t="-2752" r="-931" b="-917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127A8A1D-EDD1-46C3-BCE9-4FAB5E24FDC6}"/>
              </a:ext>
            </a:extLst>
          </p:cNvPr>
          <p:cNvGrpSpPr/>
          <p:nvPr/>
        </p:nvGrpSpPr>
        <p:grpSpPr>
          <a:xfrm>
            <a:off x="0" y="1418178"/>
            <a:ext cx="11911414" cy="826842"/>
            <a:chOff x="247182" y="2071449"/>
            <a:chExt cx="11911414" cy="826949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BEEFCC2C-748F-4C1F-BE5E-60E1C001B51D}"/>
                </a:ext>
              </a:extLst>
            </p:cNvPr>
            <p:cNvGrpSpPr/>
            <p:nvPr/>
          </p:nvGrpSpPr>
          <p:grpSpPr>
            <a:xfrm>
              <a:off x="247182" y="2080095"/>
              <a:ext cx="3090381" cy="818301"/>
              <a:chOff x="5537206" y="1557993"/>
              <a:chExt cx="3079904" cy="760724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028BBBA4-6AF1-4032-92A1-F8CF2BCD7245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0D4A3AA1-8B57-40DD-8F2E-CA1D373DE8A2}"/>
                  </a:ext>
                </a:extLst>
              </p:cNvPr>
              <p:cNvSpPr/>
              <p:nvPr/>
            </p:nvSpPr>
            <p:spPr>
              <a:xfrm>
                <a:off x="5537206" y="171673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xmlns="" id="{C0F0323E-B6D7-4A3C-8C3A-6C63619609DB}"/>
                      </a:ext>
                    </a:extLst>
                  </p:cNvPr>
                  <p:cNvSpPr txBox="1"/>
                  <p:nvPr/>
                </p:nvSpPr>
                <p:spPr>
                  <a:xfrm>
                    <a:off x="6073800" y="1757915"/>
                    <a:ext cx="2271067" cy="4292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3800" y="1757915"/>
                    <a:ext cx="2271067" cy="42923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09705BD9-724E-4510-B4D8-4E2A07479C02}"/>
                </a:ext>
              </a:extLst>
            </p:cNvPr>
            <p:cNvGrpSpPr/>
            <p:nvPr/>
          </p:nvGrpSpPr>
          <p:grpSpPr>
            <a:xfrm>
              <a:off x="3163101" y="2080094"/>
              <a:ext cx="3090381" cy="818301"/>
              <a:chOff x="5537206" y="1557993"/>
              <a:chExt cx="3079904" cy="760724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171C1684-F01B-4CAA-B65D-15874063B127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629C302B-3F82-42BF-9D8C-9A6A2AF60C94}"/>
                  </a:ext>
                </a:extLst>
              </p:cNvPr>
              <p:cNvSpPr/>
              <p:nvPr/>
            </p:nvSpPr>
            <p:spPr>
              <a:xfrm>
                <a:off x="5537206" y="168974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xmlns="" id="{86DC6927-85F5-41AA-BDB1-A8F90DC0C5BC}"/>
                      </a:ext>
                    </a:extLst>
                  </p:cNvPr>
                  <p:cNvSpPr txBox="1"/>
                  <p:nvPr/>
                </p:nvSpPr>
                <p:spPr>
                  <a:xfrm>
                    <a:off x="6125536" y="1755164"/>
                    <a:ext cx="2280848" cy="4292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5536" y="1755164"/>
                    <a:ext cx="2280848" cy="42923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A2FBD96A-F60A-4E6F-8634-E76407A770B6}"/>
                </a:ext>
              </a:extLst>
            </p:cNvPr>
            <p:cNvGrpSpPr/>
            <p:nvPr/>
          </p:nvGrpSpPr>
          <p:grpSpPr>
            <a:xfrm>
              <a:off x="6079021" y="2071449"/>
              <a:ext cx="6079575" cy="826949"/>
              <a:chOff x="5537206" y="1549954"/>
              <a:chExt cx="6058962" cy="768763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xmlns="" id="{847C46EA-696E-46A7-BA40-57E7B4FB8263}"/>
                  </a:ext>
                </a:extLst>
              </p:cNvPr>
              <p:cNvSpPr/>
              <p:nvPr/>
            </p:nvSpPr>
            <p:spPr>
              <a:xfrm>
                <a:off x="5847891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FAB51499-8B63-4041-B00E-41DEE740CADD}"/>
                  </a:ext>
                </a:extLst>
              </p:cNvPr>
              <p:cNvSpPr/>
              <p:nvPr/>
            </p:nvSpPr>
            <p:spPr>
              <a:xfrm>
                <a:off x="5537206" y="167624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xmlns="" id="{0B20C016-B12F-4444-91AF-529E89C2B942}"/>
                      </a:ext>
                    </a:extLst>
                  </p:cNvPr>
                  <p:cNvSpPr txBox="1"/>
                  <p:nvPr/>
                </p:nvSpPr>
                <p:spPr>
                  <a:xfrm>
                    <a:off x="6072654" y="1730564"/>
                    <a:ext cx="2564597" cy="4292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2654" y="1730564"/>
                    <a:ext cx="2564597" cy="42923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47963EBD-BF9B-41EA-8F29-51F621B8D508}"/>
                  </a:ext>
                </a:extLst>
              </p:cNvPr>
              <p:cNvSpPr/>
              <p:nvPr/>
            </p:nvSpPr>
            <p:spPr>
              <a:xfrm>
                <a:off x="8765693" y="1549954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xmlns="" id="{0B9C3743-C0FE-43AA-BF2E-6024DF01F468}"/>
                      </a:ext>
                    </a:extLst>
                  </p:cNvPr>
                  <p:cNvSpPr txBox="1"/>
                  <p:nvPr/>
                </p:nvSpPr>
                <p:spPr>
                  <a:xfrm>
                    <a:off x="9031571" y="1722204"/>
                    <a:ext cx="2564597" cy="4292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B9C3743-C0FE-43AA-BF2E-6024DF01F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1571" y="1722204"/>
                    <a:ext cx="2564597" cy="42923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F959AD61-CA5E-4F8B-B3E2-D934355BC0AE}"/>
                </a:ext>
              </a:extLst>
            </p:cNvPr>
            <p:cNvSpPr/>
            <p:nvPr/>
          </p:nvSpPr>
          <p:spPr>
            <a:xfrm>
              <a:off x="8994942" y="2207296"/>
              <a:ext cx="546117" cy="5381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D1194C43-2E3F-4A8A-8668-E3E540FFC0D8}"/>
              </a:ext>
            </a:extLst>
          </p:cNvPr>
          <p:cNvSpPr/>
          <p:nvPr/>
        </p:nvSpPr>
        <p:spPr>
          <a:xfrm>
            <a:off x="-22780" y="1608538"/>
            <a:ext cx="546116" cy="545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AD3BB27F-F762-490D-92B3-B091D0F0BC2B}"/>
              </a:ext>
            </a:extLst>
          </p:cNvPr>
          <p:cNvGrpSpPr/>
          <p:nvPr/>
        </p:nvGrpSpPr>
        <p:grpSpPr>
          <a:xfrm>
            <a:off x="110653" y="2303498"/>
            <a:ext cx="11296566" cy="4021547"/>
            <a:chOff x="154083" y="3629360"/>
            <a:chExt cx="11834900" cy="4292190"/>
          </a:xfrm>
        </p:grpSpPr>
        <p:sp>
          <p:nvSpPr>
            <p:cNvPr id="161" name="Rounded Rectangle 4">
              <a:extLst>
                <a:ext uri="{FF2B5EF4-FFF2-40B4-BE49-F238E27FC236}">
                  <a16:creationId xmlns:a16="http://schemas.microsoft.com/office/drawing/2014/main" xmlns="" id="{BD90CC52-20DC-4983-8BAC-D7ADD1FB4FFC}"/>
                </a:ext>
              </a:extLst>
            </p:cNvPr>
            <p:cNvSpPr/>
            <p:nvPr/>
          </p:nvSpPr>
          <p:spPr>
            <a:xfrm>
              <a:off x="154083" y="3668935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2F37031-0C63-4B0B-831C-18848E46A48B}"/>
                </a:ext>
              </a:extLst>
            </p:cNvPr>
            <p:cNvGrpSpPr/>
            <p:nvPr/>
          </p:nvGrpSpPr>
          <p:grpSpPr>
            <a:xfrm>
              <a:off x="203200" y="3629360"/>
              <a:ext cx="2342697" cy="508824"/>
              <a:chOff x="1275608" y="6226914"/>
              <a:chExt cx="4592536" cy="924513"/>
            </a:xfrm>
          </p:grpSpPr>
          <p:sp>
            <p:nvSpPr>
              <p:cNvPr id="167" name="Freeform 20">
                <a:extLst>
                  <a:ext uri="{FF2B5EF4-FFF2-40B4-BE49-F238E27FC236}">
                    <a16:creationId xmlns:a16="http://schemas.microsoft.com/office/drawing/2014/main" xmlns="" id="{14A77BD9-15E8-447D-AF2D-8FD8D6771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21958" y="4697092"/>
                <a:ext cx="82048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BA1DAEF6-C223-4FEB-92FC-A818292EA5D1}"/>
                  </a:ext>
                </a:extLst>
              </p:cNvPr>
              <p:cNvSpPr txBox="1"/>
              <p:nvPr/>
            </p:nvSpPr>
            <p:spPr>
              <a:xfrm>
                <a:off x="2485440" y="6226914"/>
                <a:ext cx="2364473" cy="872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1" name="Round Diagonal Corner Rectangle 8">
                <a:extLst>
                  <a:ext uri="{FF2B5EF4-FFF2-40B4-BE49-F238E27FC236}">
                    <a16:creationId xmlns:a16="http://schemas.microsoft.com/office/drawing/2014/main" xmlns="" id="{B5C73C2A-1AE4-47E9-93B6-BECE94961BAC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3" name="Freeform 9">
                <a:extLst>
                  <a:ext uri="{FF2B5EF4-FFF2-40B4-BE49-F238E27FC236}">
                    <a16:creationId xmlns:a16="http://schemas.microsoft.com/office/drawing/2014/main" xmlns="" id="{92B067B1-7F00-4126-A71B-F56077D02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78" name="Action Button: Forward or Next 6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044E06CF-18A2-4AB4-B9A6-91B10CDC2C7C}"/>
              </a:ext>
            </a:extLst>
          </p:cNvPr>
          <p:cNvSpPr/>
          <p:nvPr/>
        </p:nvSpPr>
        <p:spPr>
          <a:xfrm>
            <a:off x="23590420" y="9657631"/>
            <a:ext cx="381501" cy="753534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Left Arrow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4B176788-502C-4C58-8983-B9B4B361519A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83EB919-1158-490E-BF27-494D4D8B4AA7}"/>
              </a:ext>
            </a:extLst>
          </p:cNvPr>
          <p:cNvSpPr/>
          <p:nvPr/>
        </p:nvSpPr>
        <p:spPr>
          <a:xfrm>
            <a:off x="620136" y="5863380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400" b="1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B73BFF5F-8122-4D0D-90E1-AC84D62A677E}"/>
                  </a:ext>
                </a:extLst>
              </p:cNvPr>
              <p:cNvSpPr/>
              <p:nvPr/>
            </p:nvSpPr>
            <p:spPr>
              <a:xfrm>
                <a:off x="523598" y="2881516"/>
                <a:ext cx="5845511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</m:d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73BFF5F-8122-4D0D-90E1-AC84D62A6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98" y="2881516"/>
                <a:ext cx="5845511" cy="5088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C1357B37-C45A-4679-94E5-E9E1B94E12EB}"/>
                  </a:ext>
                </a:extLst>
              </p:cNvPr>
              <p:cNvSpPr/>
              <p:nvPr/>
            </p:nvSpPr>
            <p:spPr>
              <a:xfrm>
                <a:off x="572599" y="3410568"/>
                <a:ext cx="7741094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B, C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1357B37-C45A-4679-94E5-E9E1B94E1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99" y="3410568"/>
                <a:ext cx="7741094" cy="508857"/>
              </a:xfrm>
              <a:prstGeom prst="rect">
                <a:avLst/>
              </a:prstGeom>
              <a:blipFill>
                <a:blip r:embed="rId11"/>
                <a:stretch>
                  <a:fillRect l="-1260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D96C82F4-A295-4CED-BA6E-CD0D8EC6F629}"/>
                  </a:ext>
                </a:extLst>
              </p:cNvPr>
              <p:cNvSpPr/>
              <p:nvPr/>
            </p:nvSpPr>
            <p:spPr>
              <a:xfrm>
                <a:off x="-26946" y="3986289"/>
                <a:ext cx="3942426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𝑦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7</m:t>
                          </m:r>
                        </m:den>
                      </m:f>
                      <m:r>
                        <a:rPr lang="vi-VN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6C82F4-A295-4CED-BA6E-CD0D8EC6F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46" y="3986289"/>
                <a:ext cx="3942426" cy="898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F43B732F-316B-4156-82ED-2C3FD970BC18}"/>
                  </a:ext>
                </a:extLst>
              </p:cNvPr>
              <p:cNvSpPr/>
              <p:nvPr/>
            </p:nvSpPr>
            <p:spPr>
              <a:xfrm>
                <a:off x="3251765" y="3690940"/>
                <a:ext cx="2421240" cy="1448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3B732F-316B-4156-82ED-2C3FD970B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765" y="3690940"/>
                <a:ext cx="2421240" cy="14482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08297384-90F8-403E-8CAF-30B74706AD34}"/>
                  </a:ext>
                </a:extLst>
              </p:cNvPr>
              <p:cNvSpPr/>
              <p:nvPr/>
            </p:nvSpPr>
            <p:spPr>
              <a:xfrm>
                <a:off x="561477" y="5148795"/>
                <a:ext cx="23926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24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5</m:t>
                      </m:r>
                      <m:r>
                        <a:rPr lang="vi-VN" sz="24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vi-VN" sz="24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vi-VN" sz="24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41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8297384-90F8-403E-8CAF-30B74706A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7" y="5148795"/>
                <a:ext cx="2392643" cy="461665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25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78" grpId="0" animBg="1"/>
      <p:bldP spid="7" grpId="0"/>
      <p:bldP spid="2" grpId="0"/>
      <p:bldP spid="3" grpId="0"/>
      <p:bldP spid="4" grpId="0"/>
      <p:bldP spid="52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BFC74278-BECC-42E5-9A45-35399E77962E}"/>
              </a:ext>
            </a:extLst>
          </p:cNvPr>
          <p:cNvGrpSpPr/>
          <p:nvPr/>
        </p:nvGrpSpPr>
        <p:grpSpPr>
          <a:xfrm>
            <a:off x="65316" y="-6462"/>
            <a:ext cx="12065823" cy="1357086"/>
            <a:chOff x="371519" y="1792706"/>
            <a:chExt cx="24206037" cy="5312370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E67FADC8-767F-4FA2-827F-8D3B4B1BF5F0}"/>
                </a:ext>
              </a:extLst>
            </p:cNvPr>
            <p:cNvGrpSpPr/>
            <p:nvPr/>
          </p:nvGrpSpPr>
          <p:grpSpPr>
            <a:xfrm>
              <a:off x="371519" y="1869705"/>
              <a:ext cx="24206037" cy="5235371"/>
              <a:chOff x="371519" y="1647866"/>
              <a:chExt cx="24206037" cy="5235371"/>
            </a:xfrm>
          </p:grpSpPr>
          <p:sp>
            <p:nvSpPr>
              <p:cNvPr id="264" name="Rounded Rectangle 24">
                <a:extLst>
                  <a:ext uri="{FF2B5EF4-FFF2-40B4-BE49-F238E27FC236}">
                    <a16:creationId xmlns:a16="http://schemas.microsoft.com/office/drawing/2014/main" xmlns="" id="{D3DC7335-3590-4334-9185-BB136C973851}"/>
                  </a:ext>
                </a:extLst>
              </p:cNvPr>
              <p:cNvSpPr/>
              <p:nvPr/>
            </p:nvSpPr>
            <p:spPr bwMode="auto">
              <a:xfrm>
                <a:off x="371519" y="1720884"/>
                <a:ext cx="24206037" cy="5162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55C76040-8A30-4F08-9036-BE14AC97E458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266" name="Isosceles Triangle 44">
                  <a:extLst>
                    <a:ext uri="{FF2B5EF4-FFF2-40B4-BE49-F238E27FC236}">
                      <a16:creationId xmlns:a16="http://schemas.microsoft.com/office/drawing/2014/main" xmlns="" id="{AA3E36DF-BBCC-44B7-90E0-9274C5BD7FF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Pentagon 27">
                  <a:extLst>
                    <a:ext uri="{FF2B5EF4-FFF2-40B4-BE49-F238E27FC236}">
                      <a16:creationId xmlns:a16="http://schemas.microsoft.com/office/drawing/2014/main" xmlns="" id="{4BA66FA0-CC7B-4565-A93C-FA05D1338F74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8" name="Group 11">
                  <a:extLst>
                    <a:ext uri="{FF2B5EF4-FFF2-40B4-BE49-F238E27FC236}">
                      <a16:creationId xmlns:a16="http://schemas.microsoft.com/office/drawing/2014/main" xmlns="" id="{B6E232BD-227D-4ED6-9BEC-A2B824BE4EF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1" name="Freeform 31">
                    <a:extLst>
                      <a:ext uri="{FF2B5EF4-FFF2-40B4-BE49-F238E27FC236}">
                        <a16:creationId xmlns:a16="http://schemas.microsoft.com/office/drawing/2014/main" xmlns="" id="{E9528D14-43D2-43CA-B926-62ACEC0821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2" name="Freeform 32">
                    <a:extLst>
                      <a:ext uri="{FF2B5EF4-FFF2-40B4-BE49-F238E27FC236}">
                        <a16:creationId xmlns:a16="http://schemas.microsoft.com/office/drawing/2014/main" xmlns="" id="{FA906D0D-E2C3-4CF7-A33A-8B96070A3E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3" name="Freeform 33">
                    <a:extLst>
                      <a:ext uri="{FF2B5EF4-FFF2-40B4-BE49-F238E27FC236}">
                        <a16:creationId xmlns:a16="http://schemas.microsoft.com/office/drawing/2014/main" xmlns="" id="{C50AE865-41FA-4731-989F-1DB6BE502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98EE5D74-E807-4A3E-83D6-8667AD804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xmlns="" id="{FC8D5B36-F4C4-4A70-8E47-6DD707CDB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xmlns="" id="{F5F1BB8C-1CF6-4151-800A-F8576589F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B27E0A52-8277-4F9E-8CF7-19366B13C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69" name="Chevron 29">
                  <a:extLst>
                    <a:ext uri="{FF2B5EF4-FFF2-40B4-BE49-F238E27FC236}">
                      <a16:creationId xmlns:a16="http://schemas.microsoft.com/office/drawing/2014/main" xmlns="" id="{7B4F7A3C-6F8A-43D5-B660-4043AAECF612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TextBox 13">
                  <a:extLst>
                    <a:ext uri="{FF2B5EF4-FFF2-40B4-BE49-F238E27FC236}">
                      <a16:creationId xmlns:a16="http://schemas.microsoft.com/office/drawing/2014/main" xmlns="" id="{5E3D9539-284B-4AD3-A5B1-D7206B18A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xmlns="" id="{8EFF72C1-2419-4AD7-8BEE-8DCC1587261C}"/>
                    </a:ext>
                  </a:extLst>
                </p:cNvPr>
                <p:cNvSpPr/>
                <p:nvPr/>
              </p:nvSpPr>
              <p:spPr>
                <a:xfrm>
                  <a:off x="3405961" y="1792706"/>
                  <a:ext cx="21011172" cy="52092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𝑶𝒙𝒚𝒛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bốn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𝟏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;−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𝟎</m:t>
                          </m:r>
                        </m:e>
                      </m:d>
                      <m:r>
                        <a:rPr lang="vi-VN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,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𝑩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𝟏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𝟎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;−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𝑪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𝟎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;−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𝟏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</m:t>
                          </m:r>
                        </m:e>
                      </m:d>
                      <m:r>
                        <a:rPr lang="vi-VN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,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𝑫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𝟎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𝒎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𝒌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𝒎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𝒌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bốn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,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,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,</m:t>
                      </m:r>
                      <m:r>
                        <a:rPr lang="vi-VN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𝑫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961" y="1792706"/>
                  <a:ext cx="21011172" cy="5209249"/>
                </a:xfrm>
                <a:prstGeom prst="rect">
                  <a:avLst/>
                </a:prstGeom>
                <a:blipFill>
                  <a:blip r:embed="rId3"/>
                  <a:stretch>
                    <a:fillRect l="-873" t="-2752" r="-2619" b="-917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127A8A1D-EDD1-46C3-BCE9-4FAB5E24FDC6}"/>
              </a:ext>
            </a:extLst>
          </p:cNvPr>
          <p:cNvGrpSpPr/>
          <p:nvPr/>
        </p:nvGrpSpPr>
        <p:grpSpPr>
          <a:xfrm>
            <a:off x="65316" y="1418178"/>
            <a:ext cx="11911414" cy="826842"/>
            <a:chOff x="247182" y="2071449"/>
            <a:chExt cx="11911414" cy="826949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BEEFCC2C-748F-4C1F-BE5E-60E1C001B51D}"/>
                </a:ext>
              </a:extLst>
            </p:cNvPr>
            <p:cNvGrpSpPr/>
            <p:nvPr/>
          </p:nvGrpSpPr>
          <p:grpSpPr>
            <a:xfrm>
              <a:off x="247182" y="2080095"/>
              <a:ext cx="3090381" cy="818301"/>
              <a:chOff x="5537206" y="1557993"/>
              <a:chExt cx="3079904" cy="760724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028BBBA4-6AF1-4032-92A1-F8CF2BCD7245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0D4A3AA1-8B57-40DD-8F2E-CA1D373DE8A2}"/>
                  </a:ext>
                </a:extLst>
              </p:cNvPr>
              <p:cNvSpPr/>
              <p:nvPr/>
            </p:nvSpPr>
            <p:spPr>
              <a:xfrm>
                <a:off x="5537206" y="171673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xmlns="" id="{C0F0323E-B6D7-4A3C-8C3A-6C63619609DB}"/>
                      </a:ext>
                    </a:extLst>
                  </p:cNvPr>
                  <p:cNvSpPr txBox="1"/>
                  <p:nvPr/>
                </p:nvSpPr>
                <p:spPr>
                  <a:xfrm>
                    <a:off x="6073800" y="1757915"/>
                    <a:ext cx="2271067" cy="4292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𝒎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+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𝒌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=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3800" y="1757915"/>
                    <a:ext cx="2271067" cy="42923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09705BD9-724E-4510-B4D8-4E2A07479C02}"/>
                </a:ext>
              </a:extLst>
            </p:cNvPr>
            <p:cNvGrpSpPr/>
            <p:nvPr/>
          </p:nvGrpSpPr>
          <p:grpSpPr>
            <a:xfrm>
              <a:off x="3163101" y="2080094"/>
              <a:ext cx="3090381" cy="818301"/>
              <a:chOff x="5537206" y="1557993"/>
              <a:chExt cx="3079904" cy="760724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171C1684-F01B-4CAA-B65D-15874063B127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629C302B-3F82-42BF-9D8C-9A6A2AF60C94}"/>
                  </a:ext>
                </a:extLst>
              </p:cNvPr>
              <p:cNvSpPr/>
              <p:nvPr/>
            </p:nvSpPr>
            <p:spPr>
              <a:xfrm>
                <a:off x="5537206" y="168974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xmlns="" id="{86DC6927-85F5-41AA-BDB1-A8F90DC0C5BC}"/>
                      </a:ext>
                    </a:extLst>
                  </p:cNvPr>
                  <p:cNvSpPr txBox="1"/>
                  <p:nvPr/>
                </p:nvSpPr>
                <p:spPr>
                  <a:xfrm>
                    <a:off x="6125536" y="1755164"/>
                    <a:ext cx="2280848" cy="4292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𝒎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+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𝒌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=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𝟑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5536" y="1755164"/>
                    <a:ext cx="2280848" cy="42923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A2FBD96A-F60A-4E6F-8634-E76407A770B6}"/>
                </a:ext>
              </a:extLst>
            </p:cNvPr>
            <p:cNvGrpSpPr/>
            <p:nvPr/>
          </p:nvGrpSpPr>
          <p:grpSpPr>
            <a:xfrm>
              <a:off x="6079021" y="2071449"/>
              <a:ext cx="6079575" cy="826949"/>
              <a:chOff x="5537206" y="1549954"/>
              <a:chExt cx="6058962" cy="768763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xmlns="" id="{847C46EA-696E-46A7-BA40-57E7B4FB8263}"/>
                  </a:ext>
                </a:extLst>
              </p:cNvPr>
              <p:cNvSpPr/>
              <p:nvPr/>
            </p:nvSpPr>
            <p:spPr>
              <a:xfrm>
                <a:off x="5847891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FAB51499-8B63-4041-B00E-41DEE740CADD}"/>
                  </a:ext>
                </a:extLst>
              </p:cNvPr>
              <p:cNvSpPr/>
              <p:nvPr/>
            </p:nvSpPr>
            <p:spPr>
              <a:xfrm>
                <a:off x="5537206" y="167624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xmlns="" id="{0B20C016-B12F-4444-91AF-529E89C2B942}"/>
                      </a:ext>
                    </a:extLst>
                  </p:cNvPr>
                  <p:cNvSpPr txBox="1"/>
                  <p:nvPr/>
                </p:nvSpPr>
                <p:spPr>
                  <a:xfrm>
                    <a:off x="6072654" y="1730564"/>
                    <a:ext cx="2564597" cy="4292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𝒎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𝟑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𝒌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=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𝟎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2654" y="1730564"/>
                    <a:ext cx="2564597" cy="42923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47963EBD-BF9B-41EA-8F29-51F621B8D508}"/>
                  </a:ext>
                </a:extLst>
              </p:cNvPr>
              <p:cNvSpPr/>
              <p:nvPr/>
            </p:nvSpPr>
            <p:spPr>
              <a:xfrm>
                <a:off x="8765693" y="1549954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xmlns="" id="{0B9C3743-C0FE-43AA-BF2E-6024DF01F468}"/>
                      </a:ext>
                    </a:extLst>
                  </p:cNvPr>
                  <p:cNvSpPr txBox="1"/>
                  <p:nvPr/>
                </p:nvSpPr>
                <p:spPr>
                  <a:xfrm>
                    <a:off x="9031571" y="1722204"/>
                    <a:ext cx="2564597" cy="4292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𝒎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+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𝒌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=</m:t>
                          </m:r>
                          <m:r>
                            <a:rPr lang="vi-VN" sz="2400" b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𝟎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B9C3743-C0FE-43AA-BF2E-6024DF01F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1571" y="1722204"/>
                    <a:ext cx="2564597" cy="42923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F959AD61-CA5E-4F8B-B3E2-D934355BC0AE}"/>
                </a:ext>
              </a:extLst>
            </p:cNvPr>
            <p:cNvSpPr/>
            <p:nvPr/>
          </p:nvSpPr>
          <p:spPr>
            <a:xfrm>
              <a:off x="8994942" y="2207296"/>
              <a:ext cx="546117" cy="5381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D1194C43-2E3F-4A8A-8668-E3E540FFC0D8}"/>
              </a:ext>
            </a:extLst>
          </p:cNvPr>
          <p:cNvSpPr/>
          <p:nvPr/>
        </p:nvSpPr>
        <p:spPr>
          <a:xfrm>
            <a:off x="2977602" y="1580917"/>
            <a:ext cx="546116" cy="545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AD3BB27F-F762-490D-92B3-B091D0F0BC2B}"/>
              </a:ext>
            </a:extLst>
          </p:cNvPr>
          <p:cNvGrpSpPr/>
          <p:nvPr/>
        </p:nvGrpSpPr>
        <p:grpSpPr>
          <a:xfrm>
            <a:off x="175969" y="2274473"/>
            <a:ext cx="11296566" cy="3618370"/>
            <a:chOff x="154083" y="3594650"/>
            <a:chExt cx="11834900" cy="4326900"/>
          </a:xfrm>
        </p:grpSpPr>
        <p:sp>
          <p:nvSpPr>
            <p:cNvPr id="161" name="Rounded Rectangle 4">
              <a:extLst>
                <a:ext uri="{FF2B5EF4-FFF2-40B4-BE49-F238E27FC236}">
                  <a16:creationId xmlns:a16="http://schemas.microsoft.com/office/drawing/2014/main" xmlns="" id="{BD90CC52-20DC-4983-8BAC-D7ADD1FB4FFC}"/>
                </a:ext>
              </a:extLst>
            </p:cNvPr>
            <p:cNvSpPr/>
            <p:nvPr/>
          </p:nvSpPr>
          <p:spPr>
            <a:xfrm>
              <a:off x="154083" y="3668935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2F37031-0C63-4B0B-831C-18848E46A48B}"/>
                </a:ext>
              </a:extLst>
            </p:cNvPr>
            <p:cNvGrpSpPr/>
            <p:nvPr/>
          </p:nvGrpSpPr>
          <p:grpSpPr>
            <a:xfrm>
              <a:off x="203200" y="3594650"/>
              <a:ext cx="2342697" cy="543536"/>
              <a:chOff x="1275608" y="6163844"/>
              <a:chExt cx="4592536" cy="987583"/>
            </a:xfrm>
          </p:grpSpPr>
          <p:sp>
            <p:nvSpPr>
              <p:cNvPr id="167" name="Freeform 20">
                <a:extLst>
                  <a:ext uri="{FF2B5EF4-FFF2-40B4-BE49-F238E27FC236}">
                    <a16:creationId xmlns:a16="http://schemas.microsoft.com/office/drawing/2014/main" xmlns="" id="{14A77BD9-15E8-447D-AF2D-8FD8D6771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21958" y="4697092"/>
                <a:ext cx="82048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BA1DAEF6-C223-4FEB-92FC-A818292EA5D1}"/>
                  </a:ext>
                </a:extLst>
              </p:cNvPr>
              <p:cNvSpPr txBox="1"/>
              <p:nvPr/>
            </p:nvSpPr>
            <p:spPr>
              <a:xfrm>
                <a:off x="2485440" y="6163844"/>
                <a:ext cx="2364473" cy="872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1" name="Round Diagonal Corner Rectangle 8">
                <a:extLst>
                  <a:ext uri="{FF2B5EF4-FFF2-40B4-BE49-F238E27FC236}">
                    <a16:creationId xmlns:a16="http://schemas.microsoft.com/office/drawing/2014/main" xmlns="" id="{B5C73C2A-1AE4-47E9-93B6-BECE94961BAC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3" name="Freeform 9">
                <a:extLst>
                  <a:ext uri="{FF2B5EF4-FFF2-40B4-BE49-F238E27FC236}">
                    <a16:creationId xmlns:a16="http://schemas.microsoft.com/office/drawing/2014/main" xmlns="" id="{92B067B1-7F00-4126-A71B-F56077D02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78" name="Action Button: Forward or Next 6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044E06CF-18A2-4AB4-B9A6-91B10CDC2C7C}"/>
              </a:ext>
            </a:extLst>
          </p:cNvPr>
          <p:cNvSpPr/>
          <p:nvPr/>
        </p:nvSpPr>
        <p:spPr>
          <a:xfrm>
            <a:off x="23590420" y="9657631"/>
            <a:ext cx="381501" cy="753534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Left Arrow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4B176788-502C-4C58-8983-B9B4B361519A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18771684-2C47-4B4C-B36B-EE3D1E1C1BDA}"/>
                  </a:ext>
                </a:extLst>
              </p:cNvPr>
              <p:cNvSpPr/>
              <p:nvPr/>
            </p:nvSpPr>
            <p:spPr>
              <a:xfrm>
                <a:off x="411041" y="2967275"/>
                <a:ext cx="2964594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𝐴𝐷</m:t>
                          </m:r>
                        </m:e>
                      </m:acc>
                      <m:r>
                        <a:rPr lang="vi-VN" sz="24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=(−1;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vi-VN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𝑚</m:t>
                          </m:r>
                        </m:fName>
                        <m:e>
                          <m:r>
                            <a:rPr lang="vi-VN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+</m:t>
                          </m:r>
                        </m:e>
                      </m:func>
                      <m:r>
                        <a:rPr lang="vi-VN" sz="24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2;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vi-VN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𝑘</m:t>
                          </m:r>
                        </m:fName>
                        <m:e>
                          <m:r>
                            <a:rPr lang="vi-VN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771684-2C47-4B4C-B36B-EE3D1E1C1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41" y="2967275"/>
                <a:ext cx="2964594" cy="5088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E69DAB84-0714-4F5E-88E7-865ECDE7A54F}"/>
                  </a:ext>
                </a:extLst>
              </p:cNvPr>
              <p:cNvSpPr/>
              <p:nvPr/>
            </p:nvSpPr>
            <p:spPr>
              <a:xfrm>
                <a:off x="403524" y="3530940"/>
                <a:ext cx="2845587" cy="538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vi-VN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vi-VN" sz="24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=(5;1;2)</m:t>
                      </m:r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69DAB84-0714-4F5E-88E7-865ECDE7A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24" y="3530940"/>
                <a:ext cx="2845587" cy="5384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D93863FA-EDA4-4B57-A603-F42E1465FFCA}"/>
                  </a:ext>
                </a:extLst>
              </p:cNvPr>
              <p:cNvSpPr/>
              <p:nvPr/>
            </p:nvSpPr>
            <p:spPr>
              <a:xfrm>
                <a:off x="3117461" y="3536774"/>
                <a:ext cx="4210704" cy="538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vi-VN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vi-VN" sz="24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𝐴𝐷</m:t>
                          </m:r>
                        </m:e>
                      </m:acc>
                      <m:r>
                        <a:rPr lang="vi-VN" sz="24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+2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𝑘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−3</m:t>
                      </m:r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3863FA-EDA4-4B57-A603-F42E1465F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461" y="3536774"/>
                <a:ext cx="4210704" cy="5384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6BD61554-29CD-4544-9F2D-ABDCF0290AF3}"/>
                  </a:ext>
                </a:extLst>
              </p:cNvPr>
              <p:cNvSpPr/>
              <p:nvPr/>
            </p:nvSpPr>
            <p:spPr>
              <a:xfrm>
                <a:off x="445853" y="4031514"/>
                <a:ext cx="7189853" cy="538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ốn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vi-VN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vi-VN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vi-VN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vi-VN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𝐴𝐷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BD61554-29CD-4544-9F2D-ABDCF0290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53" y="4031514"/>
                <a:ext cx="7189853" cy="538481"/>
              </a:xfrm>
              <a:prstGeom prst="rect">
                <a:avLst/>
              </a:prstGeom>
              <a:blipFill>
                <a:blip r:embed="rId13"/>
                <a:stretch>
                  <a:fillRect l="-1271" t="-1124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E74C160B-11C5-48D6-BDB4-7AEB39977C8F}"/>
                  </a:ext>
                </a:extLst>
              </p:cNvPr>
              <p:cNvSpPr/>
              <p:nvPr/>
            </p:nvSpPr>
            <p:spPr>
              <a:xfrm>
                <a:off x="4714995" y="4674199"/>
                <a:ext cx="22336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+2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𝑘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4C160B-11C5-48D6-BDB4-7AEB39977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995" y="4674199"/>
                <a:ext cx="223368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62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78" grpId="0" animBg="1"/>
      <p:bldP spid="6" grpId="0"/>
      <p:bldP spid="8" grpId="0"/>
      <p:bldP spid="9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BFC74278-BECC-42E5-9A45-35399E77962E}"/>
              </a:ext>
            </a:extLst>
          </p:cNvPr>
          <p:cNvGrpSpPr/>
          <p:nvPr/>
        </p:nvGrpSpPr>
        <p:grpSpPr>
          <a:xfrm>
            <a:off x="0" y="-6462"/>
            <a:ext cx="12065823" cy="1357086"/>
            <a:chOff x="371519" y="1792706"/>
            <a:chExt cx="24206037" cy="5312370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E67FADC8-767F-4FA2-827F-8D3B4B1BF5F0}"/>
                </a:ext>
              </a:extLst>
            </p:cNvPr>
            <p:cNvGrpSpPr/>
            <p:nvPr/>
          </p:nvGrpSpPr>
          <p:grpSpPr>
            <a:xfrm>
              <a:off x="371519" y="1869705"/>
              <a:ext cx="24206037" cy="5235371"/>
              <a:chOff x="371519" y="1647866"/>
              <a:chExt cx="24206037" cy="5235371"/>
            </a:xfrm>
          </p:grpSpPr>
          <p:sp>
            <p:nvSpPr>
              <p:cNvPr id="264" name="Rounded Rectangle 24">
                <a:extLst>
                  <a:ext uri="{FF2B5EF4-FFF2-40B4-BE49-F238E27FC236}">
                    <a16:creationId xmlns:a16="http://schemas.microsoft.com/office/drawing/2014/main" xmlns="" id="{D3DC7335-3590-4334-9185-BB136C973851}"/>
                  </a:ext>
                </a:extLst>
              </p:cNvPr>
              <p:cNvSpPr/>
              <p:nvPr/>
            </p:nvSpPr>
            <p:spPr bwMode="auto">
              <a:xfrm>
                <a:off x="371519" y="1720884"/>
                <a:ext cx="24206037" cy="5162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55C76040-8A30-4F08-9036-BE14AC97E458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266" name="Isosceles Triangle 44">
                  <a:extLst>
                    <a:ext uri="{FF2B5EF4-FFF2-40B4-BE49-F238E27FC236}">
                      <a16:creationId xmlns:a16="http://schemas.microsoft.com/office/drawing/2014/main" xmlns="" id="{AA3E36DF-BBCC-44B7-90E0-9274C5BD7FF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Pentagon 27">
                  <a:extLst>
                    <a:ext uri="{FF2B5EF4-FFF2-40B4-BE49-F238E27FC236}">
                      <a16:creationId xmlns:a16="http://schemas.microsoft.com/office/drawing/2014/main" xmlns="" id="{4BA66FA0-CC7B-4565-A93C-FA05D1338F74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8" name="Group 11">
                  <a:extLst>
                    <a:ext uri="{FF2B5EF4-FFF2-40B4-BE49-F238E27FC236}">
                      <a16:creationId xmlns:a16="http://schemas.microsoft.com/office/drawing/2014/main" xmlns="" id="{B6E232BD-227D-4ED6-9BEC-A2B824BE4EF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1" name="Freeform 31">
                    <a:extLst>
                      <a:ext uri="{FF2B5EF4-FFF2-40B4-BE49-F238E27FC236}">
                        <a16:creationId xmlns:a16="http://schemas.microsoft.com/office/drawing/2014/main" xmlns="" id="{E9528D14-43D2-43CA-B926-62ACEC0821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2" name="Freeform 32">
                    <a:extLst>
                      <a:ext uri="{FF2B5EF4-FFF2-40B4-BE49-F238E27FC236}">
                        <a16:creationId xmlns:a16="http://schemas.microsoft.com/office/drawing/2014/main" xmlns="" id="{FA906D0D-E2C3-4CF7-A33A-8B96070A3E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3" name="Freeform 33">
                    <a:extLst>
                      <a:ext uri="{FF2B5EF4-FFF2-40B4-BE49-F238E27FC236}">
                        <a16:creationId xmlns:a16="http://schemas.microsoft.com/office/drawing/2014/main" xmlns="" id="{C50AE865-41FA-4731-989F-1DB6BE502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98EE5D74-E807-4A3E-83D6-8667AD804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xmlns="" id="{FC8D5B36-F4C4-4A70-8E47-6DD707CDB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xmlns="" id="{F5F1BB8C-1CF6-4151-800A-F8576589F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B27E0A52-8277-4F9E-8CF7-19366B13C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69" name="Chevron 29">
                  <a:extLst>
                    <a:ext uri="{FF2B5EF4-FFF2-40B4-BE49-F238E27FC236}">
                      <a16:creationId xmlns:a16="http://schemas.microsoft.com/office/drawing/2014/main" xmlns="" id="{7B4F7A3C-6F8A-43D5-B660-4043AAECF612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TextBox 13">
                  <a:extLst>
                    <a:ext uri="{FF2B5EF4-FFF2-40B4-BE49-F238E27FC236}">
                      <a16:creationId xmlns:a16="http://schemas.microsoft.com/office/drawing/2014/main" xmlns="" id="{5E3D9539-284B-4AD3-A5B1-D7206B18A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40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xmlns="" id="{8EFF72C1-2419-4AD7-8BEE-8DCC1587261C}"/>
                    </a:ext>
                  </a:extLst>
                </p:cNvPr>
                <p:cNvSpPr/>
                <p:nvPr/>
              </p:nvSpPr>
              <p:spPr>
                <a:xfrm>
                  <a:off x="3405961" y="1792706"/>
                  <a:ext cx="21011172" cy="5180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𝑶𝒙𝒚𝒛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tứ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diện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𝑨𝑩𝑪𝑫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𝑪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tứ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diện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𝑨𝑩𝑪𝑫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endPara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961" y="1792706"/>
                  <a:ext cx="21011172" cy="5180888"/>
                </a:xfrm>
                <a:prstGeom prst="rect">
                  <a:avLst/>
                </a:prstGeom>
                <a:blipFill>
                  <a:blip r:embed="rId3"/>
                  <a:stretch>
                    <a:fillRect l="-873" t="-2765" r="-1804" b="-96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127A8A1D-EDD1-46C3-BCE9-4FAB5E24FDC6}"/>
              </a:ext>
            </a:extLst>
          </p:cNvPr>
          <p:cNvGrpSpPr/>
          <p:nvPr/>
        </p:nvGrpSpPr>
        <p:grpSpPr>
          <a:xfrm>
            <a:off x="195948" y="1409249"/>
            <a:ext cx="11911414" cy="835787"/>
            <a:chOff x="247182" y="2062517"/>
            <a:chExt cx="11911414" cy="835893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BEEFCC2C-748F-4C1F-BE5E-60E1C001B51D}"/>
                </a:ext>
              </a:extLst>
            </p:cNvPr>
            <p:cNvGrpSpPr/>
            <p:nvPr/>
          </p:nvGrpSpPr>
          <p:grpSpPr>
            <a:xfrm>
              <a:off x="247182" y="2080095"/>
              <a:ext cx="3090381" cy="818301"/>
              <a:chOff x="5537206" y="1557993"/>
              <a:chExt cx="3079904" cy="760724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028BBBA4-6AF1-4032-92A1-F8CF2BCD7245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0D4A3AA1-8B57-40DD-8F2E-CA1D373DE8A2}"/>
                  </a:ext>
                </a:extLst>
              </p:cNvPr>
              <p:cNvSpPr/>
              <p:nvPr/>
            </p:nvSpPr>
            <p:spPr>
              <a:xfrm>
                <a:off x="5537206" y="171673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xmlns="" id="{C0F0323E-B6D7-4A3C-8C3A-6C63619609DB}"/>
                      </a:ext>
                    </a:extLst>
                  </p:cNvPr>
                  <p:cNvSpPr txBox="1"/>
                  <p:nvPr/>
                </p:nvSpPr>
                <p:spPr>
                  <a:xfrm>
                    <a:off x="6073800" y="1757915"/>
                    <a:ext cx="2271067" cy="4292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3800" y="1757915"/>
                    <a:ext cx="2271067" cy="42923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09705BD9-724E-4510-B4D8-4E2A07479C02}"/>
                </a:ext>
              </a:extLst>
            </p:cNvPr>
            <p:cNvGrpSpPr/>
            <p:nvPr/>
          </p:nvGrpSpPr>
          <p:grpSpPr>
            <a:xfrm>
              <a:off x="3163101" y="2080094"/>
              <a:ext cx="3090381" cy="818301"/>
              <a:chOff x="5537206" y="1557993"/>
              <a:chExt cx="3079904" cy="760724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171C1684-F01B-4CAA-B65D-15874063B127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629C302B-3F82-42BF-9D8C-9A6A2AF60C94}"/>
                  </a:ext>
                </a:extLst>
              </p:cNvPr>
              <p:cNvSpPr/>
              <p:nvPr/>
            </p:nvSpPr>
            <p:spPr>
              <a:xfrm>
                <a:off x="5537206" y="168974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xmlns="" id="{86DC6927-85F5-41AA-BDB1-A8F90DC0C5BC}"/>
                      </a:ext>
                    </a:extLst>
                  </p:cNvPr>
                  <p:cNvSpPr txBox="1"/>
                  <p:nvPr/>
                </p:nvSpPr>
                <p:spPr>
                  <a:xfrm>
                    <a:off x="6125536" y="1755164"/>
                    <a:ext cx="2280848" cy="4292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5536" y="1755164"/>
                    <a:ext cx="2280848" cy="42923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A2FBD96A-F60A-4E6F-8634-E76407A770B6}"/>
                </a:ext>
              </a:extLst>
            </p:cNvPr>
            <p:cNvGrpSpPr/>
            <p:nvPr/>
          </p:nvGrpSpPr>
          <p:grpSpPr>
            <a:xfrm>
              <a:off x="6079021" y="2062517"/>
              <a:ext cx="6079575" cy="835893"/>
              <a:chOff x="5537206" y="1541642"/>
              <a:chExt cx="6058962" cy="777075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xmlns="" id="{847C46EA-696E-46A7-BA40-57E7B4FB8263}"/>
                  </a:ext>
                </a:extLst>
              </p:cNvPr>
              <p:cNvSpPr/>
              <p:nvPr/>
            </p:nvSpPr>
            <p:spPr>
              <a:xfrm>
                <a:off x="5847891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FAB51499-8B63-4041-B00E-41DEE740CADD}"/>
                  </a:ext>
                </a:extLst>
              </p:cNvPr>
              <p:cNvSpPr/>
              <p:nvPr/>
            </p:nvSpPr>
            <p:spPr>
              <a:xfrm>
                <a:off x="5537206" y="167624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xmlns="" id="{0B20C016-B12F-4444-91AF-529E89C2B942}"/>
                      </a:ext>
                    </a:extLst>
                  </p:cNvPr>
                  <p:cNvSpPr txBox="1"/>
                  <p:nvPr/>
                </p:nvSpPr>
                <p:spPr>
                  <a:xfrm>
                    <a:off x="6144978" y="1541642"/>
                    <a:ext cx="2564597" cy="7287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4978" y="1541642"/>
                    <a:ext cx="2564597" cy="7287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47963EBD-BF9B-41EA-8F29-51F621B8D508}"/>
                  </a:ext>
                </a:extLst>
              </p:cNvPr>
              <p:cNvSpPr/>
              <p:nvPr/>
            </p:nvSpPr>
            <p:spPr>
              <a:xfrm>
                <a:off x="8765693" y="1549954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xmlns="" id="{0B9C3743-C0FE-43AA-BF2E-6024DF01F468}"/>
                      </a:ext>
                    </a:extLst>
                  </p:cNvPr>
                  <p:cNvSpPr txBox="1"/>
                  <p:nvPr/>
                </p:nvSpPr>
                <p:spPr>
                  <a:xfrm>
                    <a:off x="9031571" y="1722204"/>
                    <a:ext cx="2564597" cy="4292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B9C3743-C0FE-43AA-BF2E-6024DF01F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1571" y="1722204"/>
                    <a:ext cx="2564597" cy="42923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F959AD61-CA5E-4F8B-B3E2-D934355BC0AE}"/>
                </a:ext>
              </a:extLst>
            </p:cNvPr>
            <p:cNvSpPr/>
            <p:nvPr/>
          </p:nvSpPr>
          <p:spPr>
            <a:xfrm>
              <a:off x="8994942" y="2207296"/>
              <a:ext cx="546117" cy="5381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D1194C43-2E3F-4A8A-8668-E3E540FFC0D8}"/>
              </a:ext>
            </a:extLst>
          </p:cNvPr>
          <p:cNvSpPr/>
          <p:nvPr/>
        </p:nvSpPr>
        <p:spPr>
          <a:xfrm>
            <a:off x="6027786" y="1564798"/>
            <a:ext cx="546116" cy="545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AD3BB27F-F762-490D-92B3-B091D0F0BC2B}"/>
              </a:ext>
            </a:extLst>
          </p:cNvPr>
          <p:cNvGrpSpPr/>
          <p:nvPr/>
        </p:nvGrpSpPr>
        <p:grpSpPr>
          <a:xfrm>
            <a:off x="306601" y="2347046"/>
            <a:ext cx="11296566" cy="3767362"/>
            <a:chOff x="154083" y="3664196"/>
            <a:chExt cx="11834900" cy="4257354"/>
          </a:xfrm>
        </p:grpSpPr>
        <p:sp>
          <p:nvSpPr>
            <p:cNvPr id="161" name="Rounded Rectangle 4">
              <a:extLst>
                <a:ext uri="{FF2B5EF4-FFF2-40B4-BE49-F238E27FC236}">
                  <a16:creationId xmlns:a16="http://schemas.microsoft.com/office/drawing/2014/main" xmlns="" id="{BD90CC52-20DC-4983-8BAC-D7ADD1FB4FFC}"/>
                </a:ext>
              </a:extLst>
            </p:cNvPr>
            <p:cNvSpPr/>
            <p:nvPr/>
          </p:nvSpPr>
          <p:spPr>
            <a:xfrm>
              <a:off x="154083" y="3668935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2F37031-0C63-4B0B-831C-18848E46A48B}"/>
                </a:ext>
              </a:extLst>
            </p:cNvPr>
            <p:cNvGrpSpPr/>
            <p:nvPr/>
          </p:nvGrpSpPr>
          <p:grpSpPr>
            <a:xfrm>
              <a:off x="203200" y="3664196"/>
              <a:ext cx="2342696" cy="592978"/>
              <a:chOff x="1275608" y="6290204"/>
              <a:chExt cx="4592535" cy="1077417"/>
            </a:xfrm>
          </p:grpSpPr>
          <p:sp>
            <p:nvSpPr>
              <p:cNvPr id="167" name="Freeform 20">
                <a:extLst>
                  <a:ext uri="{FF2B5EF4-FFF2-40B4-BE49-F238E27FC236}">
                    <a16:creationId xmlns:a16="http://schemas.microsoft.com/office/drawing/2014/main" xmlns="" id="{14A77BD9-15E8-447D-AF2D-8FD8D6771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309785" y="4809263"/>
                <a:ext cx="1044824" cy="407189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BA1DAEF6-C223-4FEB-92FC-A818292EA5D1}"/>
                  </a:ext>
                </a:extLst>
              </p:cNvPr>
              <p:cNvSpPr txBox="1"/>
              <p:nvPr/>
            </p:nvSpPr>
            <p:spPr>
              <a:xfrm>
                <a:off x="2485440" y="6290204"/>
                <a:ext cx="2364473" cy="872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1" name="Round Diagonal Corner Rectangle 8">
                <a:extLst>
                  <a:ext uri="{FF2B5EF4-FFF2-40B4-BE49-F238E27FC236}">
                    <a16:creationId xmlns:a16="http://schemas.microsoft.com/office/drawing/2014/main" xmlns="" id="{B5C73C2A-1AE4-47E9-93B6-BECE94961BAC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3" name="Freeform 9">
                <a:extLst>
                  <a:ext uri="{FF2B5EF4-FFF2-40B4-BE49-F238E27FC236}">
                    <a16:creationId xmlns:a16="http://schemas.microsoft.com/office/drawing/2014/main" xmlns="" id="{92B067B1-7F00-4126-A71B-F56077D02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78" name="Action Button: Forward or Next 6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044E06CF-18A2-4AB4-B9A6-91B10CDC2C7C}"/>
              </a:ext>
            </a:extLst>
          </p:cNvPr>
          <p:cNvSpPr/>
          <p:nvPr/>
        </p:nvSpPr>
        <p:spPr>
          <a:xfrm>
            <a:off x="23590420" y="9657631"/>
            <a:ext cx="381501" cy="753534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Left Arrow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4B176788-502C-4C58-8983-B9B4B361519A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35E2E1BC-F49F-4D90-8FEE-09A43776CE41}"/>
                  </a:ext>
                </a:extLst>
              </p:cNvPr>
              <p:cNvSpPr/>
              <p:nvPr/>
            </p:nvSpPr>
            <p:spPr>
              <a:xfrm>
                <a:off x="728861" y="2920754"/>
                <a:ext cx="6478440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5E2E1BC-F49F-4D90-8FEE-09A43776CE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61" y="2920754"/>
                <a:ext cx="6478440" cy="5088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03AD8056-6DCA-4091-ABEA-DB3DC1CA08C7}"/>
                  </a:ext>
                </a:extLst>
              </p:cNvPr>
              <p:cNvSpPr/>
              <p:nvPr/>
            </p:nvSpPr>
            <p:spPr>
              <a:xfrm>
                <a:off x="144049" y="3466990"/>
                <a:ext cx="3710503" cy="605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3AD8056-6DCA-4091-ABEA-DB3DC1CA08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3466990"/>
                <a:ext cx="3710503" cy="6054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3050B9C8-21DE-4843-91B6-3A84EA99CD04}"/>
                  </a:ext>
                </a:extLst>
              </p:cNvPr>
              <p:cNvSpPr/>
              <p:nvPr/>
            </p:nvSpPr>
            <p:spPr>
              <a:xfrm>
                <a:off x="157260" y="4111877"/>
                <a:ext cx="3380734" cy="605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2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50B9C8-21DE-4843-91B6-3A84EA99C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60" y="4111877"/>
                <a:ext cx="3380734" cy="6054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472C007A-6D2D-4689-905E-81B240245A77}"/>
                  </a:ext>
                </a:extLst>
              </p:cNvPr>
              <p:cNvSpPr/>
              <p:nvPr/>
            </p:nvSpPr>
            <p:spPr>
              <a:xfrm>
                <a:off x="445853" y="4736047"/>
                <a:ext cx="443486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𝐴𝐵𝐶𝐷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𝐴𝐶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2C007A-6D2D-4689-905E-81B240245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53" y="4736047"/>
                <a:ext cx="4434868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38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78" grpId="0" animBg="1"/>
      <p:bldP spid="2" grpId="0"/>
      <p:bldP spid="3" grpId="0"/>
      <p:bldP spid="5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BFC74278-BECC-42E5-9A45-35399E77962E}"/>
              </a:ext>
            </a:extLst>
          </p:cNvPr>
          <p:cNvGrpSpPr/>
          <p:nvPr/>
        </p:nvGrpSpPr>
        <p:grpSpPr>
          <a:xfrm>
            <a:off x="0" y="-6462"/>
            <a:ext cx="12065823" cy="1357086"/>
            <a:chOff x="371519" y="1792706"/>
            <a:chExt cx="24206037" cy="5312370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E67FADC8-767F-4FA2-827F-8D3B4B1BF5F0}"/>
                </a:ext>
              </a:extLst>
            </p:cNvPr>
            <p:cNvGrpSpPr/>
            <p:nvPr/>
          </p:nvGrpSpPr>
          <p:grpSpPr>
            <a:xfrm>
              <a:off x="371519" y="1869705"/>
              <a:ext cx="24206037" cy="5235371"/>
              <a:chOff x="371519" y="1647866"/>
              <a:chExt cx="24206037" cy="5235371"/>
            </a:xfrm>
          </p:grpSpPr>
          <p:sp>
            <p:nvSpPr>
              <p:cNvPr id="264" name="Rounded Rectangle 24">
                <a:extLst>
                  <a:ext uri="{FF2B5EF4-FFF2-40B4-BE49-F238E27FC236}">
                    <a16:creationId xmlns:a16="http://schemas.microsoft.com/office/drawing/2014/main" xmlns="" id="{D3DC7335-3590-4334-9185-BB136C973851}"/>
                  </a:ext>
                </a:extLst>
              </p:cNvPr>
              <p:cNvSpPr/>
              <p:nvPr/>
            </p:nvSpPr>
            <p:spPr bwMode="auto">
              <a:xfrm>
                <a:off x="371519" y="1720884"/>
                <a:ext cx="24206037" cy="5162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55C76040-8A30-4F08-9036-BE14AC97E458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266" name="Isosceles Triangle 44">
                  <a:extLst>
                    <a:ext uri="{FF2B5EF4-FFF2-40B4-BE49-F238E27FC236}">
                      <a16:creationId xmlns:a16="http://schemas.microsoft.com/office/drawing/2014/main" xmlns="" id="{AA3E36DF-BBCC-44B7-90E0-9274C5BD7FF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Pentagon 27">
                  <a:extLst>
                    <a:ext uri="{FF2B5EF4-FFF2-40B4-BE49-F238E27FC236}">
                      <a16:creationId xmlns:a16="http://schemas.microsoft.com/office/drawing/2014/main" xmlns="" id="{4BA66FA0-CC7B-4565-A93C-FA05D1338F74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8" name="Group 11">
                  <a:extLst>
                    <a:ext uri="{FF2B5EF4-FFF2-40B4-BE49-F238E27FC236}">
                      <a16:creationId xmlns:a16="http://schemas.microsoft.com/office/drawing/2014/main" xmlns="" id="{B6E232BD-227D-4ED6-9BEC-A2B824BE4EF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1" name="Freeform 31">
                    <a:extLst>
                      <a:ext uri="{FF2B5EF4-FFF2-40B4-BE49-F238E27FC236}">
                        <a16:creationId xmlns:a16="http://schemas.microsoft.com/office/drawing/2014/main" xmlns="" id="{E9528D14-43D2-43CA-B926-62ACEC0821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2" name="Freeform 32">
                    <a:extLst>
                      <a:ext uri="{FF2B5EF4-FFF2-40B4-BE49-F238E27FC236}">
                        <a16:creationId xmlns:a16="http://schemas.microsoft.com/office/drawing/2014/main" xmlns="" id="{FA906D0D-E2C3-4CF7-A33A-8B96070A3E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3" name="Freeform 33">
                    <a:extLst>
                      <a:ext uri="{FF2B5EF4-FFF2-40B4-BE49-F238E27FC236}">
                        <a16:creationId xmlns:a16="http://schemas.microsoft.com/office/drawing/2014/main" xmlns="" id="{C50AE865-41FA-4731-989F-1DB6BE502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98EE5D74-E807-4A3E-83D6-8667AD804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xmlns="" id="{FC8D5B36-F4C4-4A70-8E47-6DD707CDB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xmlns="" id="{F5F1BB8C-1CF6-4151-800A-F8576589F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B27E0A52-8277-4F9E-8CF7-19366B13C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69" name="Chevron 29">
                  <a:extLst>
                    <a:ext uri="{FF2B5EF4-FFF2-40B4-BE49-F238E27FC236}">
                      <a16:creationId xmlns:a16="http://schemas.microsoft.com/office/drawing/2014/main" xmlns="" id="{7B4F7A3C-6F8A-43D5-B660-4043AAECF612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TextBox 13">
                  <a:extLst>
                    <a:ext uri="{FF2B5EF4-FFF2-40B4-BE49-F238E27FC236}">
                      <a16:creationId xmlns:a16="http://schemas.microsoft.com/office/drawing/2014/main" xmlns="" id="{5E3D9539-284B-4AD3-A5B1-D7206B18A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xmlns="" id="{8EFF72C1-2419-4AD7-8BEE-8DCC1587261C}"/>
                    </a:ext>
                  </a:extLst>
                </p:cNvPr>
                <p:cNvSpPr/>
                <p:nvPr/>
              </p:nvSpPr>
              <p:spPr>
                <a:xfrm>
                  <a:off x="3405961" y="1792706"/>
                  <a:ext cx="21011172" cy="5180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𝑶𝒙𝒚𝒛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tứ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diện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𝑨𝑩𝑪𝑫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𝑪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dài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chiều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cao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𝑫𝑯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tứ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diện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𝑨𝑩𝑪𝑫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endPara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961" y="1792706"/>
                  <a:ext cx="21011172" cy="5180888"/>
                </a:xfrm>
                <a:prstGeom prst="rect">
                  <a:avLst/>
                </a:prstGeom>
                <a:blipFill>
                  <a:blip r:embed="rId3"/>
                  <a:stretch>
                    <a:fillRect l="-873" t="-2765" r="-931" b="-96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127A8A1D-EDD1-46C3-BCE9-4FAB5E24FDC6}"/>
              </a:ext>
            </a:extLst>
          </p:cNvPr>
          <p:cNvGrpSpPr/>
          <p:nvPr/>
        </p:nvGrpSpPr>
        <p:grpSpPr>
          <a:xfrm>
            <a:off x="130632" y="1346439"/>
            <a:ext cx="11870159" cy="931377"/>
            <a:chOff x="247182" y="1999701"/>
            <a:chExt cx="11870159" cy="931495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BEEFCC2C-748F-4C1F-BE5E-60E1C001B51D}"/>
                </a:ext>
              </a:extLst>
            </p:cNvPr>
            <p:cNvGrpSpPr/>
            <p:nvPr/>
          </p:nvGrpSpPr>
          <p:grpSpPr>
            <a:xfrm>
              <a:off x="247182" y="2048187"/>
              <a:ext cx="3090381" cy="868682"/>
              <a:chOff x="5537206" y="1528330"/>
              <a:chExt cx="3079904" cy="807560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028BBBA4-6AF1-4032-92A1-F8CF2BCD7245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0D4A3AA1-8B57-40DD-8F2E-CA1D373DE8A2}"/>
                  </a:ext>
                </a:extLst>
              </p:cNvPr>
              <p:cNvSpPr/>
              <p:nvPr/>
            </p:nvSpPr>
            <p:spPr>
              <a:xfrm>
                <a:off x="5537206" y="171673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xmlns="" id="{C0F0323E-B6D7-4A3C-8C3A-6C63619609DB}"/>
                      </a:ext>
                    </a:extLst>
                  </p:cNvPr>
                  <p:cNvSpPr txBox="1"/>
                  <p:nvPr/>
                </p:nvSpPr>
                <p:spPr>
                  <a:xfrm>
                    <a:off x="6118326" y="1528330"/>
                    <a:ext cx="2271067" cy="8075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𝟏𝟒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8326" y="1528330"/>
                    <a:ext cx="2271067" cy="80756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09705BD9-724E-4510-B4D8-4E2A07479C02}"/>
                </a:ext>
              </a:extLst>
            </p:cNvPr>
            <p:cNvGrpSpPr/>
            <p:nvPr/>
          </p:nvGrpSpPr>
          <p:grpSpPr>
            <a:xfrm>
              <a:off x="3163101" y="2016221"/>
              <a:ext cx="3090381" cy="882176"/>
              <a:chOff x="5537206" y="1498613"/>
              <a:chExt cx="3079904" cy="820104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171C1684-F01B-4CAA-B65D-15874063B127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629C302B-3F82-42BF-9D8C-9A6A2AF60C94}"/>
                  </a:ext>
                </a:extLst>
              </p:cNvPr>
              <p:cNvSpPr/>
              <p:nvPr/>
            </p:nvSpPr>
            <p:spPr>
              <a:xfrm>
                <a:off x="5537206" y="168974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xmlns="" id="{86DC6927-85F5-41AA-BDB1-A8F90DC0C5BC}"/>
                      </a:ext>
                    </a:extLst>
                  </p:cNvPr>
                  <p:cNvSpPr txBox="1"/>
                  <p:nvPr/>
                </p:nvSpPr>
                <p:spPr>
                  <a:xfrm>
                    <a:off x="6055466" y="1498613"/>
                    <a:ext cx="2280848" cy="8071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𝟏𝟒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𝟏𝟒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5466" y="1498613"/>
                    <a:ext cx="2280848" cy="80714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A2FBD96A-F60A-4E6F-8634-E76407A770B6}"/>
                </a:ext>
              </a:extLst>
            </p:cNvPr>
            <p:cNvGrpSpPr/>
            <p:nvPr/>
          </p:nvGrpSpPr>
          <p:grpSpPr>
            <a:xfrm>
              <a:off x="6079021" y="1999701"/>
              <a:ext cx="6038320" cy="931495"/>
              <a:chOff x="5537206" y="1483247"/>
              <a:chExt cx="6017847" cy="865950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xmlns="" id="{847C46EA-696E-46A7-BA40-57E7B4FB8263}"/>
                  </a:ext>
                </a:extLst>
              </p:cNvPr>
              <p:cNvSpPr/>
              <p:nvPr/>
            </p:nvSpPr>
            <p:spPr>
              <a:xfrm>
                <a:off x="5847891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FAB51499-8B63-4041-B00E-41DEE740CADD}"/>
                  </a:ext>
                </a:extLst>
              </p:cNvPr>
              <p:cNvSpPr/>
              <p:nvPr/>
            </p:nvSpPr>
            <p:spPr>
              <a:xfrm>
                <a:off x="5537206" y="167624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xmlns="" id="{0B20C016-B12F-4444-91AF-529E89C2B942}"/>
                      </a:ext>
                    </a:extLst>
                  </p:cNvPr>
                  <p:cNvSpPr txBox="1"/>
                  <p:nvPr/>
                </p:nvSpPr>
                <p:spPr>
                  <a:xfrm>
                    <a:off x="6144978" y="1541642"/>
                    <a:ext cx="2564597" cy="8075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𝟏𝟒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4978" y="1541642"/>
                    <a:ext cx="2564597" cy="80755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47963EBD-BF9B-41EA-8F29-51F621B8D508}"/>
                  </a:ext>
                </a:extLst>
              </p:cNvPr>
              <p:cNvSpPr/>
              <p:nvPr/>
            </p:nvSpPr>
            <p:spPr>
              <a:xfrm>
                <a:off x="8765693" y="1549954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xmlns="" id="{0B9C3743-C0FE-43AA-BF2E-6024DF01F468}"/>
                      </a:ext>
                    </a:extLst>
                  </p:cNvPr>
                  <p:cNvSpPr txBox="1"/>
                  <p:nvPr/>
                </p:nvSpPr>
                <p:spPr>
                  <a:xfrm>
                    <a:off x="8988981" y="1483247"/>
                    <a:ext cx="2564597" cy="8071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𝟏𝟒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𝟏𝟒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B9C3743-C0FE-43AA-BF2E-6024DF01F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8981" y="1483247"/>
                    <a:ext cx="2564597" cy="8071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F959AD61-CA5E-4F8B-B3E2-D934355BC0AE}"/>
                </a:ext>
              </a:extLst>
            </p:cNvPr>
            <p:cNvSpPr/>
            <p:nvPr/>
          </p:nvSpPr>
          <p:spPr>
            <a:xfrm>
              <a:off x="8994942" y="2207296"/>
              <a:ext cx="546117" cy="5381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D1194C43-2E3F-4A8A-8668-E3E540FFC0D8}"/>
              </a:ext>
            </a:extLst>
          </p:cNvPr>
          <p:cNvSpPr/>
          <p:nvPr/>
        </p:nvSpPr>
        <p:spPr>
          <a:xfrm>
            <a:off x="8863728" y="1562693"/>
            <a:ext cx="546116" cy="545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AD3BB27F-F762-490D-92B3-B091D0F0BC2B}"/>
              </a:ext>
            </a:extLst>
          </p:cNvPr>
          <p:cNvGrpSpPr/>
          <p:nvPr/>
        </p:nvGrpSpPr>
        <p:grpSpPr>
          <a:xfrm>
            <a:off x="81484" y="2289312"/>
            <a:ext cx="11296566" cy="4555480"/>
            <a:chOff x="154083" y="3664194"/>
            <a:chExt cx="11834900" cy="4257356"/>
          </a:xfrm>
        </p:grpSpPr>
        <p:sp>
          <p:nvSpPr>
            <p:cNvPr id="161" name="Rounded Rectangle 4">
              <a:extLst>
                <a:ext uri="{FF2B5EF4-FFF2-40B4-BE49-F238E27FC236}">
                  <a16:creationId xmlns:a16="http://schemas.microsoft.com/office/drawing/2014/main" xmlns="" id="{BD90CC52-20DC-4983-8BAC-D7ADD1FB4FFC}"/>
                </a:ext>
              </a:extLst>
            </p:cNvPr>
            <p:cNvSpPr/>
            <p:nvPr/>
          </p:nvSpPr>
          <p:spPr>
            <a:xfrm>
              <a:off x="154083" y="3668935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2F37031-0C63-4B0B-831C-18848E46A48B}"/>
                </a:ext>
              </a:extLst>
            </p:cNvPr>
            <p:cNvGrpSpPr/>
            <p:nvPr/>
          </p:nvGrpSpPr>
          <p:grpSpPr>
            <a:xfrm>
              <a:off x="203200" y="3664194"/>
              <a:ext cx="2342696" cy="480263"/>
              <a:chOff x="1275608" y="6290204"/>
              <a:chExt cx="4592535" cy="872619"/>
            </a:xfrm>
          </p:grpSpPr>
          <p:sp>
            <p:nvSpPr>
              <p:cNvPr id="167" name="Freeform 20">
                <a:extLst>
                  <a:ext uri="{FF2B5EF4-FFF2-40B4-BE49-F238E27FC236}">
                    <a16:creationId xmlns:a16="http://schemas.microsoft.com/office/drawing/2014/main" xmlns="" id="{14A77BD9-15E8-447D-AF2D-8FD8D6771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2184" y="4706863"/>
                <a:ext cx="840026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BA1DAEF6-C223-4FEB-92FC-A818292EA5D1}"/>
                  </a:ext>
                </a:extLst>
              </p:cNvPr>
              <p:cNvSpPr txBox="1"/>
              <p:nvPr/>
            </p:nvSpPr>
            <p:spPr>
              <a:xfrm>
                <a:off x="2485440" y="6290204"/>
                <a:ext cx="2364473" cy="872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1" name="Round Diagonal Corner Rectangle 8">
                <a:extLst>
                  <a:ext uri="{FF2B5EF4-FFF2-40B4-BE49-F238E27FC236}">
                    <a16:creationId xmlns:a16="http://schemas.microsoft.com/office/drawing/2014/main" xmlns="" id="{B5C73C2A-1AE4-47E9-93B6-BECE94961BAC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3" name="Freeform 9">
                <a:extLst>
                  <a:ext uri="{FF2B5EF4-FFF2-40B4-BE49-F238E27FC236}">
                    <a16:creationId xmlns:a16="http://schemas.microsoft.com/office/drawing/2014/main" xmlns="" id="{92B067B1-7F00-4126-A71B-F56077D02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78" name="Action Button: Forward or Next 6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044E06CF-18A2-4AB4-B9A6-91B10CDC2C7C}"/>
              </a:ext>
            </a:extLst>
          </p:cNvPr>
          <p:cNvSpPr/>
          <p:nvPr/>
        </p:nvSpPr>
        <p:spPr>
          <a:xfrm>
            <a:off x="23590420" y="9657631"/>
            <a:ext cx="381501" cy="753534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Left Arrow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4B176788-502C-4C58-8983-B9B4B361519A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D4B97B9B-F599-438A-AB0F-27F203580E57}"/>
                  </a:ext>
                </a:extLst>
              </p:cNvPr>
              <p:cNvSpPr/>
              <p:nvPr/>
            </p:nvSpPr>
            <p:spPr>
              <a:xfrm>
                <a:off x="619881" y="2875986"/>
                <a:ext cx="2812437" cy="1051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1;−1;2</m:t>
                                </m:r>
                              </m:e>
                            </m:d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2;0;1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4B97B9B-F599-438A-AB0F-27F203580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81" y="2875986"/>
                <a:ext cx="2812437" cy="1051570"/>
              </a:xfrm>
              <a:prstGeom prst="rect">
                <a:avLst/>
              </a:prstGeom>
              <a:blipFill>
                <a:blip r:embed="rId10"/>
                <a:stretch>
                  <a:fillRect l="-3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39E8179E-A0E3-406B-89F4-D535CF4B8BE1}"/>
                  </a:ext>
                </a:extLst>
              </p:cNvPr>
              <p:cNvSpPr/>
              <p:nvPr/>
            </p:nvSpPr>
            <p:spPr>
              <a:xfrm>
                <a:off x="3207451" y="3201151"/>
                <a:ext cx="3398110" cy="538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−1;3;2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9E8179E-A0E3-406B-89F4-D535CF4B8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51" y="3201151"/>
                <a:ext cx="3398110" cy="5384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4CDE29BF-1984-427C-A413-FEA330DA44E5}"/>
                  </a:ext>
                </a:extLst>
              </p:cNvPr>
              <p:cNvSpPr/>
              <p:nvPr/>
            </p:nvSpPr>
            <p:spPr>
              <a:xfrm>
                <a:off x="6403525" y="3209330"/>
                <a:ext cx="2452338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0;−1;0</m:t>
                        </m:r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DE29BF-1984-427C-A413-FEA330DA4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525" y="3209330"/>
                <a:ext cx="2452338" cy="508857"/>
              </a:xfrm>
              <a:prstGeom prst="rect">
                <a:avLst/>
              </a:prstGeom>
              <a:blipFill>
                <a:blip r:embed="rId12"/>
                <a:stretch>
                  <a:fillRect l="-3722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507910B2-596F-4B39-8947-8AE1CE688825}"/>
                  </a:ext>
                </a:extLst>
              </p:cNvPr>
              <p:cNvSpPr/>
              <p:nvPr/>
            </p:nvSpPr>
            <p:spPr>
              <a:xfrm>
                <a:off x="641406" y="3980017"/>
                <a:ext cx="3183244" cy="538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=−3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07910B2-596F-4B39-8947-8AE1CE6888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06" y="3980017"/>
                <a:ext cx="3183244" cy="538481"/>
              </a:xfrm>
              <a:prstGeom prst="rect">
                <a:avLst/>
              </a:prstGeom>
              <a:blipFill>
                <a:blip r:embed="rId13"/>
                <a:stretch>
                  <a:fillRect l="-2874" t="-1136" b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680AD466-0819-4F70-A8BD-B5B96D1EAFEB}"/>
                  </a:ext>
                </a:extLst>
              </p:cNvPr>
              <p:cNvSpPr/>
              <p:nvPr/>
            </p:nvSpPr>
            <p:spPr>
              <a:xfrm>
                <a:off x="3786402" y="3854526"/>
                <a:ext cx="440761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𝐴𝐵𝐶𝐷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𝐴𝐶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0AD466-0819-4F70-A8BD-B5B96D1EA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402" y="3854526"/>
                <a:ext cx="4407617" cy="7861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C3E6925-82CE-4CC8-937D-602AAE7E9A0E}"/>
                  </a:ext>
                </a:extLst>
              </p:cNvPr>
              <p:cNvSpPr/>
              <p:nvPr/>
            </p:nvSpPr>
            <p:spPr>
              <a:xfrm>
                <a:off x="636363" y="4638101"/>
                <a:ext cx="4270143" cy="680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3E6925-82CE-4CC8-937D-602AAE7E9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63" y="4638101"/>
                <a:ext cx="4270143" cy="680443"/>
              </a:xfrm>
              <a:prstGeom prst="rect">
                <a:avLst/>
              </a:prstGeom>
              <a:blipFill>
                <a:blip r:embed="rId15"/>
                <a:stretch>
                  <a:fillRect l="-2140" r="-1284"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1AA18BC2-B9D5-45EE-8196-656F1420B23E}"/>
                  </a:ext>
                </a:extLst>
              </p:cNvPr>
              <p:cNvSpPr/>
              <p:nvPr/>
            </p:nvSpPr>
            <p:spPr>
              <a:xfrm>
                <a:off x="0" y="5543914"/>
                <a:ext cx="2030492" cy="51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𝐷𝐻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AA18BC2-B9D5-45EE-8196-656F1420B2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43914"/>
                <a:ext cx="2030492" cy="5170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A76BFF1D-D448-4949-8272-8323A7B3DB2E}"/>
                  </a:ext>
                </a:extLst>
              </p:cNvPr>
              <p:cNvSpPr/>
              <p:nvPr/>
            </p:nvSpPr>
            <p:spPr>
              <a:xfrm>
                <a:off x="1940943" y="5438147"/>
                <a:ext cx="2203680" cy="781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𝐴𝐵𝐶𝐷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𝛥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𝐴𝐵𝐶</m:t>
                            </m:r>
                          </m:sub>
                        </m:sSub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6BFF1D-D448-4949-8272-8323A7B3D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943" y="5438147"/>
                <a:ext cx="2203680" cy="781624"/>
              </a:xfrm>
              <a:prstGeom prst="rect">
                <a:avLst/>
              </a:prstGeom>
              <a:blipFill>
                <a:blip r:embed="rId17"/>
                <a:stretch>
                  <a:fillRect r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42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78" grpId="0" animBg="1"/>
      <p:bldP spid="4" grpId="0"/>
      <p:bldP spid="6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BFC74278-BECC-42E5-9A45-35399E77962E}"/>
              </a:ext>
            </a:extLst>
          </p:cNvPr>
          <p:cNvGrpSpPr/>
          <p:nvPr/>
        </p:nvGrpSpPr>
        <p:grpSpPr>
          <a:xfrm>
            <a:off x="0" y="-6462"/>
            <a:ext cx="12065823" cy="1357086"/>
            <a:chOff x="371519" y="1792706"/>
            <a:chExt cx="24206037" cy="5312370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E67FADC8-767F-4FA2-827F-8D3B4B1BF5F0}"/>
                </a:ext>
              </a:extLst>
            </p:cNvPr>
            <p:cNvGrpSpPr/>
            <p:nvPr/>
          </p:nvGrpSpPr>
          <p:grpSpPr>
            <a:xfrm>
              <a:off x="371519" y="1869705"/>
              <a:ext cx="24206037" cy="5235371"/>
              <a:chOff x="371519" y="1647866"/>
              <a:chExt cx="24206037" cy="5235371"/>
            </a:xfrm>
          </p:grpSpPr>
          <p:sp>
            <p:nvSpPr>
              <p:cNvPr id="264" name="Rounded Rectangle 24">
                <a:extLst>
                  <a:ext uri="{FF2B5EF4-FFF2-40B4-BE49-F238E27FC236}">
                    <a16:creationId xmlns:a16="http://schemas.microsoft.com/office/drawing/2014/main" xmlns="" id="{D3DC7335-3590-4334-9185-BB136C973851}"/>
                  </a:ext>
                </a:extLst>
              </p:cNvPr>
              <p:cNvSpPr/>
              <p:nvPr/>
            </p:nvSpPr>
            <p:spPr bwMode="auto">
              <a:xfrm>
                <a:off x="371519" y="1720884"/>
                <a:ext cx="24206037" cy="5162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55C76040-8A30-4F08-9036-BE14AC97E458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266" name="Isosceles Triangle 44">
                  <a:extLst>
                    <a:ext uri="{FF2B5EF4-FFF2-40B4-BE49-F238E27FC236}">
                      <a16:creationId xmlns:a16="http://schemas.microsoft.com/office/drawing/2014/main" xmlns="" id="{AA3E36DF-BBCC-44B7-90E0-9274C5BD7FF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Pentagon 27">
                  <a:extLst>
                    <a:ext uri="{FF2B5EF4-FFF2-40B4-BE49-F238E27FC236}">
                      <a16:creationId xmlns:a16="http://schemas.microsoft.com/office/drawing/2014/main" xmlns="" id="{4BA66FA0-CC7B-4565-A93C-FA05D1338F74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8" name="Group 11">
                  <a:extLst>
                    <a:ext uri="{FF2B5EF4-FFF2-40B4-BE49-F238E27FC236}">
                      <a16:creationId xmlns:a16="http://schemas.microsoft.com/office/drawing/2014/main" xmlns="" id="{B6E232BD-227D-4ED6-9BEC-A2B824BE4EF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1" name="Freeform 31">
                    <a:extLst>
                      <a:ext uri="{FF2B5EF4-FFF2-40B4-BE49-F238E27FC236}">
                        <a16:creationId xmlns:a16="http://schemas.microsoft.com/office/drawing/2014/main" xmlns="" id="{E9528D14-43D2-43CA-B926-62ACEC0821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2" name="Freeform 32">
                    <a:extLst>
                      <a:ext uri="{FF2B5EF4-FFF2-40B4-BE49-F238E27FC236}">
                        <a16:creationId xmlns:a16="http://schemas.microsoft.com/office/drawing/2014/main" xmlns="" id="{FA906D0D-E2C3-4CF7-A33A-8B96070A3E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3" name="Freeform 33">
                    <a:extLst>
                      <a:ext uri="{FF2B5EF4-FFF2-40B4-BE49-F238E27FC236}">
                        <a16:creationId xmlns:a16="http://schemas.microsoft.com/office/drawing/2014/main" xmlns="" id="{C50AE865-41FA-4731-989F-1DB6BE502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98EE5D74-E807-4A3E-83D6-8667AD804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xmlns="" id="{FC8D5B36-F4C4-4A70-8E47-6DD707CDB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xmlns="" id="{F5F1BB8C-1CF6-4151-800A-F8576589F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B27E0A52-8277-4F9E-8CF7-19366B13C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69" name="Chevron 29">
                  <a:extLst>
                    <a:ext uri="{FF2B5EF4-FFF2-40B4-BE49-F238E27FC236}">
                      <a16:creationId xmlns:a16="http://schemas.microsoft.com/office/drawing/2014/main" xmlns="" id="{7B4F7A3C-6F8A-43D5-B660-4043AAECF612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TextBox 13">
                  <a:extLst>
                    <a:ext uri="{FF2B5EF4-FFF2-40B4-BE49-F238E27FC236}">
                      <a16:creationId xmlns:a16="http://schemas.microsoft.com/office/drawing/2014/main" xmlns="" id="{5E3D9539-284B-4AD3-A5B1-D7206B18A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xmlns="" id="{8EFF72C1-2419-4AD7-8BEE-8DCC1587261C}"/>
                    </a:ext>
                  </a:extLst>
                </p:cNvPr>
                <p:cNvSpPr/>
                <p:nvPr/>
              </p:nvSpPr>
              <p:spPr>
                <a:xfrm>
                  <a:off x="3405961" y="1792706"/>
                  <a:ext cx="21011172" cy="5180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𝑶𝒙𝒚𝒛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hộp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𝑨𝑩𝑪𝑫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𝑬𝑭𝑮𝑯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𝑬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khối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hộp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𝑨𝑩𝑪𝑫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𝑬𝑭𝑮𝑯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endPara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961" y="1792706"/>
                  <a:ext cx="21011172" cy="5180888"/>
                </a:xfrm>
                <a:prstGeom prst="rect">
                  <a:avLst/>
                </a:prstGeom>
                <a:blipFill>
                  <a:blip r:embed="rId3"/>
                  <a:stretch>
                    <a:fillRect l="-873" t="-2765" r="-1804" b="-96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127A8A1D-EDD1-46C3-BCE9-4FAB5E24FDC6}"/>
              </a:ext>
            </a:extLst>
          </p:cNvPr>
          <p:cNvGrpSpPr/>
          <p:nvPr/>
        </p:nvGrpSpPr>
        <p:grpSpPr>
          <a:xfrm>
            <a:off x="0" y="1346438"/>
            <a:ext cx="11870159" cy="898594"/>
            <a:chOff x="247182" y="1999701"/>
            <a:chExt cx="11870159" cy="898708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BEEFCC2C-748F-4C1F-BE5E-60E1C001B51D}"/>
                </a:ext>
              </a:extLst>
            </p:cNvPr>
            <p:cNvGrpSpPr/>
            <p:nvPr/>
          </p:nvGrpSpPr>
          <p:grpSpPr>
            <a:xfrm>
              <a:off x="247182" y="2080095"/>
              <a:ext cx="3090381" cy="818301"/>
              <a:chOff x="5537206" y="1557993"/>
              <a:chExt cx="3079904" cy="760724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028BBBA4-6AF1-4032-92A1-F8CF2BCD7245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0D4A3AA1-8B57-40DD-8F2E-CA1D373DE8A2}"/>
                  </a:ext>
                </a:extLst>
              </p:cNvPr>
              <p:cNvSpPr/>
              <p:nvPr/>
            </p:nvSpPr>
            <p:spPr>
              <a:xfrm>
                <a:off x="5537206" y="171673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xmlns="" id="{C0F0323E-B6D7-4A3C-8C3A-6C63619609DB}"/>
                      </a:ext>
                    </a:extLst>
                  </p:cNvPr>
                  <p:cNvSpPr txBox="1"/>
                  <p:nvPr/>
                </p:nvSpPr>
                <p:spPr>
                  <a:xfrm>
                    <a:off x="6122188" y="1729672"/>
                    <a:ext cx="2271067" cy="4711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188" y="1729672"/>
                    <a:ext cx="2271067" cy="47114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09705BD9-724E-4510-B4D8-4E2A07479C02}"/>
                </a:ext>
              </a:extLst>
            </p:cNvPr>
            <p:cNvGrpSpPr/>
            <p:nvPr/>
          </p:nvGrpSpPr>
          <p:grpSpPr>
            <a:xfrm>
              <a:off x="3163101" y="2080096"/>
              <a:ext cx="3090381" cy="818302"/>
              <a:chOff x="5537206" y="1557993"/>
              <a:chExt cx="3079904" cy="760724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171C1684-F01B-4CAA-B65D-15874063B127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629C302B-3F82-42BF-9D8C-9A6A2AF60C94}"/>
                  </a:ext>
                </a:extLst>
              </p:cNvPr>
              <p:cNvSpPr/>
              <p:nvPr/>
            </p:nvSpPr>
            <p:spPr>
              <a:xfrm>
                <a:off x="5537206" y="168974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xmlns="" id="{86DC6927-85F5-41AA-BDB1-A8F90DC0C5BC}"/>
                      </a:ext>
                    </a:extLst>
                  </p:cNvPr>
                  <p:cNvSpPr txBox="1"/>
                  <p:nvPr/>
                </p:nvSpPr>
                <p:spPr>
                  <a:xfrm>
                    <a:off x="6059327" y="1699954"/>
                    <a:ext cx="2280848" cy="4292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9327" y="1699954"/>
                    <a:ext cx="2280848" cy="42923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A2FBD96A-F60A-4E6F-8634-E76407A770B6}"/>
                </a:ext>
              </a:extLst>
            </p:cNvPr>
            <p:cNvGrpSpPr/>
            <p:nvPr/>
          </p:nvGrpSpPr>
          <p:grpSpPr>
            <a:xfrm>
              <a:off x="6079021" y="1999701"/>
              <a:ext cx="6038320" cy="898708"/>
              <a:chOff x="5537206" y="1483247"/>
              <a:chExt cx="6017847" cy="835470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xmlns="" id="{847C46EA-696E-46A7-BA40-57E7B4FB8263}"/>
                  </a:ext>
                </a:extLst>
              </p:cNvPr>
              <p:cNvSpPr/>
              <p:nvPr/>
            </p:nvSpPr>
            <p:spPr>
              <a:xfrm>
                <a:off x="5847891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FAB51499-8B63-4041-B00E-41DEE740CADD}"/>
                  </a:ext>
                </a:extLst>
              </p:cNvPr>
              <p:cNvSpPr/>
              <p:nvPr/>
            </p:nvSpPr>
            <p:spPr>
              <a:xfrm>
                <a:off x="5537206" y="167624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xmlns="" id="{0B20C016-B12F-4444-91AF-529E89C2B942}"/>
                      </a:ext>
                    </a:extLst>
                  </p:cNvPr>
                  <p:cNvSpPr txBox="1"/>
                  <p:nvPr/>
                </p:nvSpPr>
                <p:spPr>
                  <a:xfrm>
                    <a:off x="6144978" y="1541642"/>
                    <a:ext cx="2564597" cy="7309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4978" y="1541642"/>
                    <a:ext cx="2564597" cy="73094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47963EBD-BF9B-41EA-8F29-51F621B8D508}"/>
                  </a:ext>
                </a:extLst>
              </p:cNvPr>
              <p:cNvSpPr/>
              <p:nvPr/>
            </p:nvSpPr>
            <p:spPr>
              <a:xfrm>
                <a:off x="8765693" y="1549954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xmlns="" id="{0B9C3743-C0FE-43AA-BF2E-6024DF01F468}"/>
                      </a:ext>
                    </a:extLst>
                  </p:cNvPr>
                  <p:cNvSpPr txBox="1"/>
                  <p:nvPr/>
                </p:nvSpPr>
                <p:spPr>
                  <a:xfrm>
                    <a:off x="8988981" y="1483247"/>
                    <a:ext cx="2564597" cy="7309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B9C3743-C0FE-43AA-BF2E-6024DF01F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8981" y="1483247"/>
                    <a:ext cx="2564597" cy="73094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F959AD61-CA5E-4F8B-B3E2-D934355BC0AE}"/>
                </a:ext>
              </a:extLst>
            </p:cNvPr>
            <p:cNvSpPr/>
            <p:nvPr/>
          </p:nvSpPr>
          <p:spPr>
            <a:xfrm>
              <a:off x="8994942" y="2207296"/>
              <a:ext cx="546117" cy="5381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D1194C43-2E3F-4A8A-8668-E3E540FFC0D8}"/>
              </a:ext>
            </a:extLst>
          </p:cNvPr>
          <p:cNvSpPr/>
          <p:nvPr/>
        </p:nvSpPr>
        <p:spPr>
          <a:xfrm>
            <a:off x="38948" y="1605861"/>
            <a:ext cx="546116" cy="545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AD3BB27F-F762-490D-92B3-B091D0F0BC2B}"/>
              </a:ext>
            </a:extLst>
          </p:cNvPr>
          <p:cNvGrpSpPr/>
          <p:nvPr/>
        </p:nvGrpSpPr>
        <p:grpSpPr>
          <a:xfrm>
            <a:off x="228063" y="2276717"/>
            <a:ext cx="11296566" cy="4555480"/>
            <a:chOff x="154083" y="3664194"/>
            <a:chExt cx="11834900" cy="4257356"/>
          </a:xfrm>
        </p:grpSpPr>
        <p:sp>
          <p:nvSpPr>
            <p:cNvPr id="161" name="Rounded Rectangle 4">
              <a:extLst>
                <a:ext uri="{FF2B5EF4-FFF2-40B4-BE49-F238E27FC236}">
                  <a16:creationId xmlns:a16="http://schemas.microsoft.com/office/drawing/2014/main" xmlns="" id="{BD90CC52-20DC-4983-8BAC-D7ADD1FB4FFC}"/>
                </a:ext>
              </a:extLst>
            </p:cNvPr>
            <p:cNvSpPr/>
            <p:nvPr/>
          </p:nvSpPr>
          <p:spPr>
            <a:xfrm>
              <a:off x="154083" y="3668935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2F37031-0C63-4B0B-831C-18848E46A48B}"/>
                </a:ext>
              </a:extLst>
            </p:cNvPr>
            <p:cNvGrpSpPr/>
            <p:nvPr/>
          </p:nvGrpSpPr>
          <p:grpSpPr>
            <a:xfrm>
              <a:off x="203200" y="3664194"/>
              <a:ext cx="2342696" cy="480263"/>
              <a:chOff x="1275608" y="6290204"/>
              <a:chExt cx="4592535" cy="872619"/>
            </a:xfrm>
          </p:grpSpPr>
          <p:sp>
            <p:nvSpPr>
              <p:cNvPr id="167" name="Freeform 20">
                <a:extLst>
                  <a:ext uri="{FF2B5EF4-FFF2-40B4-BE49-F238E27FC236}">
                    <a16:creationId xmlns:a16="http://schemas.microsoft.com/office/drawing/2014/main" xmlns="" id="{14A77BD9-15E8-447D-AF2D-8FD8D6771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2184" y="4706863"/>
                <a:ext cx="840026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BA1DAEF6-C223-4FEB-92FC-A818292EA5D1}"/>
                  </a:ext>
                </a:extLst>
              </p:cNvPr>
              <p:cNvSpPr txBox="1"/>
              <p:nvPr/>
            </p:nvSpPr>
            <p:spPr>
              <a:xfrm>
                <a:off x="2485440" y="6290204"/>
                <a:ext cx="2364473" cy="872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1" name="Round Diagonal Corner Rectangle 8">
                <a:extLst>
                  <a:ext uri="{FF2B5EF4-FFF2-40B4-BE49-F238E27FC236}">
                    <a16:creationId xmlns:a16="http://schemas.microsoft.com/office/drawing/2014/main" xmlns="" id="{B5C73C2A-1AE4-47E9-93B6-BECE94961BAC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3" name="Freeform 9">
                <a:extLst>
                  <a:ext uri="{FF2B5EF4-FFF2-40B4-BE49-F238E27FC236}">
                    <a16:creationId xmlns:a16="http://schemas.microsoft.com/office/drawing/2014/main" xmlns="" id="{92B067B1-7F00-4126-A71B-F56077D02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78" name="Action Button: Forward or Next 6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044E06CF-18A2-4AB4-B9A6-91B10CDC2C7C}"/>
              </a:ext>
            </a:extLst>
          </p:cNvPr>
          <p:cNvSpPr/>
          <p:nvPr/>
        </p:nvSpPr>
        <p:spPr>
          <a:xfrm>
            <a:off x="23590420" y="9657631"/>
            <a:ext cx="381501" cy="753534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Left Arrow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4B176788-502C-4C58-8983-B9B4B361519A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D4B97B9B-F599-438A-AB0F-27F203580E57}"/>
                  </a:ext>
                </a:extLst>
              </p:cNvPr>
              <p:cNvSpPr/>
              <p:nvPr/>
            </p:nvSpPr>
            <p:spPr>
              <a:xfrm>
                <a:off x="619881" y="2875986"/>
                <a:ext cx="2499017" cy="1051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𝐴𝐷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4B97B9B-F599-438A-AB0F-27F203580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81" y="2875986"/>
                <a:ext cx="2499017" cy="1051570"/>
              </a:xfrm>
              <a:prstGeom prst="rect">
                <a:avLst/>
              </a:prstGeom>
              <a:blipFill>
                <a:blip r:embed="rId10"/>
                <a:stretch>
                  <a:fillRect l="-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FCAB09FF-1351-4686-B9A3-5B86BC732CB8}"/>
                  </a:ext>
                </a:extLst>
              </p:cNvPr>
              <p:cNvSpPr/>
              <p:nvPr/>
            </p:nvSpPr>
            <p:spPr>
              <a:xfrm>
                <a:off x="607316" y="3872359"/>
                <a:ext cx="3193246" cy="538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AB09FF-1351-4686-B9A3-5B86BC732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16" y="3872359"/>
                <a:ext cx="3193246" cy="5384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510D37FB-8806-4C8F-B009-A9BCA614DC2A}"/>
                  </a:ext>
                </a:extLst>
              </p:cNvPr>
              <p:cNvSpPr/>
              <p:nvPr/>
            </p:nvSpPr>
            <p:spPr>
              <a:xfrm>
                <a:off x="999784" y="4502736"/>
                <a:ext cx="2543517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𝐴𝐸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0D37FB-8806-4C8F-B009-A9BCA614D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84" y="4502736"/>
                <a:ext cx="2543517" cy="5088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EA5F8594-0543-4758-A098-AAC46B5C2785}"/>
                  </a:ext>
                </a:extLst>
              </p:cNvPr>
              <p:cNvSpPr/>
              <p:nvPr/>
            </p:nvSpPr>
            <p:spPr>
              <a:xfrm>
                <a:off x="619881" y="5020231"/>
                <a:ext cx="2845651" cy="538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𝐴𝐸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A5F8594-0543-4758-A098-AAC46B5C2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81" y="5020231"/>
                <a:ext cx="2845651" cy="5384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00618464-9671-4102-8016-15C7B220D9AD}"/>
                  </a:ext>
                </a:extLst>
              </p:cNvPr>
              <p:cNvSpPr/>
              <p:nvPr/>
            </p:nvSpPr>
            <p:spPr>
              <a:xfrm>
                <a:off x="691598" y="5604116"/>
                <a:ext cx="4854599" cy="538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𝐴𝐵𝐶𝐷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𝐸𝐹𝐺𝐻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𝐴𝐷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𝐴𝐸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618464-9671-4102-8016-15C7B220D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98" y="5604116"/>
                <a:ext cx="4854599" cy="5384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9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78" grpId="0" animBg="1"/>
      <p:bldP spid="4" grpId="0"/>
      <p:bldP spid="3" grpId="0"/>
      <p:bldP spid="5" grpId="0"/>
      <p:bldP spid="12" grpId="0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BFC74278-BECC-42E5-9A45-35399E77962E}"/>
              </a:ext>
            </a:extLst>
          </p:cNvPr>
          <p:cNvGrpSpPr/>
          <p:nvPr/>
        </p:nvGrpSpPr>
        <p:grpSpPr>
          <a:xfrm>
            <a:off x="0" y="-6462"/>
            <a:ext cx="12065823" cy="1357086"/>
            <a:chOff x="371519" y="1792706"/>
            <a:chExt cx="24206037" cy="5312370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E67FADC8-767F-4FA2-827F-8D3B4B1BF5F0}"/>
                </a:ext>
              </a:extLst>
            </p:cNvPr>
            <p:cNvGrpSpPr/>
            <p:nvPr/>
          </p:nvGrpSpPr>
          <p:grpSpPr>
            <a:xfrm>
              <a:off x="371519" y="1869705"/>
              <a:ext cx="24206037" cy="5235371"/>
              <a:chOff x="371519" y="1647866"/>
              <a:chExt cx="24206037" cy="5235371"/>
            </a:xfrm>
          </p:grpSpPr>
          <p:sp>
            <p:nvSpPr>
              <p:cNvPr id="264" name="Rounded Rectangle 24">
                <a:extLst>
                  <a:ext uri="{FF2B5EF4-FFF2-40B4-BE49-F238E27FC236}">
                    <a16:creationId xmlns:a16="http://schemas.microsoft.com/office/drawing/2014/main" xmlns="" id="{D3DC7335-3590-4334-9185-BB136C973851}"/>
                  </a:ext>
                </a:extLst>
              </p:cNvPr>
              <p:cNvSpPr/>
              <p:nvPr/>
            </p:nvSpPr>
            <p:spPr bwMode="auto">
              <a:xfrm>
                <a:off x="371519" y="1720884"/>
                <a:ext cx="24206037" cy="5162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55C76040-8A30-4F08-9036-BE14AC97E458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266" name="Isosceles Triangle 44">
                  <a:extLst>
                    <a:ext uri="{FF2B5EF4-FFF2-40B4-BE49-F238E27FC236}">
                      <a16:creationId xmlns:a16="http://schemas.microsoft.com/office/drawing/2014/main" xmlns="" id="{AA3E36DF-BBCC-44B7-90E0-9274C5BD7FF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Pentagon 27">
                  <a:extLst>
                    <a:ext uri="{FF2B5EF4-FFF2-40B4-BE49-F238E27FC236}">
                      <a16:creationId xmlns:a16="http://schemas.microsoft.com/office/drawing/2014/main" xmlns="" id="{4BA66FA0-CC7B-4565-A93C-FA05D1338F74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8" name="Group 11">
                  <a:extLst>
                    <a:ext uri="{FF2B5EF4-FFF2-40B4-BE49-F238E27FC236}">
                      <a16:creationId xmlns:a16="http://schemas.microsoft.com/office/drawing/2014/main" xmlns="" id="{B6E232BD-227D-4ED6-9BEC-A2B824BE4EF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1" name="Freeform 31">
                    <a:extLst>
                      <a:ext uri="{FF2B5EF4-FFF2-40B4-BE49-F238E27FC236}">
                        <a16:creationId xmlns:a16="http://schemas.microsoft.com/office/drawing/2014/main" xmlns="" id="{E9528D14-43D2-43CA-B926-62ACEC0821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2" name="Freeform 32">
                    <a:extLst>
                      <a:ext uri="{FF2B5EF4-FFF2-40B4-BE49-F238E27FC236}">
                        <a16:creationId xmlns:a16="http://schemas.microsoft.com/office/drawing/2014/main" xmlns="" id="{FA906D0D-E2C3-4CF7-A33A-8B96070A3E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3" name="Freeform 33">
                    <a:extLst>
                      <a:ext uri="{FF2B5EF4-FFF2-40B4-BE49-F238E27FC236}">
                        <a16:creationId xmlns:a16="http://schemas.microsoft.com/office/drawing/2014/main" xmlns="" id="{C50AE865-41FA-4731-989F-1DB6BE502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98EE5D74-E807-4A3E-83D6-8667AD804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xmlns="" id="{FC8D5B36-F4C4-4A70-8E47-6DD707CDB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xmlns="" id="{F5F1BB8C-1CF6-4151-800A-F8576589F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B27E0A52-8277-4F9E-8CF7-19366B13C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69" name="Chevron 29">
                  <a:extLst>
                    <a:ext uri="{FF2B5EF4-FFF2-40B4-BE49-F238E27FC236}">
                      <a16:creationId xmlns:a16="http://schemas.microsoft.com/office/drawing/2014/main" xmlns="" id="{7B4F7A3C-6F8A-43D5-B660-4043AAECF612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TextBox 13">
                  <a:extLst>
                    <a:ext uri="{FF2B5EF4-FFF2-40B4-BE49-F238E27FC236}">
                      <a16:creationId xmlns:a16="http://schemas.microsoft.com/office/drawing/2014/main" xmlns="" id="{5E3D9539-284B-4AD3-A5B1-D7206B18A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xmlns="" id="{8EFF72C1-2419-4AD7-8BEE-8DCC1587261C}"/>
                    </a:ext>
                  </a:extLst>
                </p:cNvPr>
                <p:cNvSpPr/>
                <p:nvPr/>
              </p:nvSpPr>
              <p:spPr>
                <a:xfrm>
                  <a:off x="3405961" y="1792706"/>
                  <a:ext cx="21011172" cy="52092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9920" algn="l"/>
                    </a:tabLst>
                  </a:pP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𝑶𝒙𝒚𝒛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hộp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𝑨𝑩𝑪𝑫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𝑬𝑭𝑮𝑯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𝑬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đến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𝒎𝒑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𝑫𝑪𝑮𝑯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endPara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961" y="1792706"/>
                  <a:ext cx="21011172" cy="5209249"/>
                </a:xfrm>
                <a:prstGeom prst="rect">
                  <a:avLst/>
                </a:prstGeom>
                <a:blipFill>
                  <a:blip r:embed="rId4"/>
                  <a:stretch>
                    <a:fillRect l="-873" t="-2752" r="-931" b="-917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127A8A1D-EDD1-46C3-BCE9-4FAB5E24FDC6}"/>
              </a:ext>
            </a:extLst>
          </p:cNvPr>
          <p:cNvGrpSpPr/>
          <p:nvPr/>
        </p:nvGrpSpPr>
        <p:grpSpPr>
          <a:xfrm>
            <a:off x="0" y="1346438"/>
            <a:ext cx="11870159" cy="898601"/>
            <a:chOff x="247182" y="1999701"/>
            <a:chExt cx="11870159" cy="898713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BEEFCC2C-748F-4C1F-BE5E-60E1C001B51D}"/>
                </a:ext>
              </a:extLst>
            </p:cNvPr>
            <p:cNvGrpSpPr/>
            <p:nvPr/>
          </p:nvGrpSpPr>
          <p:grpSpPr>
            <a:xfrm>
              <a:off x="247182" y="2080095"/>
              <a:ext cx="3090381" cy="818301"/>
              <a:chOff x="5537206" y="1557993"/>
              <a:chExt cx="3079904" cy="760724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028BBBA4-6AF1-4032-92A1-F8CF2BCD7245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0D4A3AA1-8B57-40DD-8F2E-CA1D373DE8A2}"/>
                  </a:ext>
                </a:extLst>
              </p:cNvPr>
              <p:cNvSpPr/>
              <p:nvPr/>
            </p:nvSpPr>
            <p:spPr>
              <a:xfrm>
                <a:off x="5537206" y="171673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xmlns="" id="{C0F0323E-B6D7-4A3C-8C3A-6C63619609DB}"/>
                      </a:ext>
                    </a:extLst>
                  </p:cNvPr>
                  <p:cNvSpPr txBox="1"/>
                  <p:nvPr/>
                </p:nvSpPr>
                <p:spPr>
                  <a:xfrm>
                    <a:off x="6122188" y="1729672"/>
                    <a:ext cx="2271067" cy="473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24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188" y="1729672"/>
                    <a:ext cx="2271067" cy="4732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09705BD9-724E-4510-B4D8-4E2A07479C02}"/>
                </a:ext>
              </a:extLst>
            </p:cNvPr>
            <p:cNvGrpSpPr/>
            <p:nvPr/>
          </p:nvGrpSpPr>
          <p:grpSpPr>
            <a:xfrm>
              <a:off x="3163101" y="2000563"/>
              <a:ext cx="3090381" cy="897851"/>
              <a:chOff x="5537206" y="1484045"/>
              <a:chExt cx="3079904" cy="834672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171C1684-F01B-4CAA-B65D-15874063B127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629C302B-3F82-42BF-9D8C-9A6A2AF60C94}"/>
                  </a:ext>
                </a:extLst>
              </p:cNvPr>
              <p:cNvSpPr/>
              <p:nvPr/>
            </p:nvSpPr>
            <p:spPr>
              <a:xfrm>
                <a:off x="5537206" y="168974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xmlns="" id="{86DC6927-85F5-41AA-BDB1-A8F90DC0C5BC}"/>
                      </a:ext>
                    </a:extLst>
                  </p:cNvPr>
                  <p:cNvSpPr txBox="1"/>
                  <p:nvPr/>
                </p:nvSpPr>
                <p:spPr>
                  <a:xfrm>
                    <a:off x="6059327" y="1484045"/>
                    <a:ext cx="2280848" cy="8082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9327" y="1484045"/>
                    <a:ext cx="2280848" cy="80827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A2FBD96A-F60A-4E6F-8634-E76407A770B6}"/>
                </a:ext>
              </a:extLst>
            </p:cNvPr>
            <p:cNvGrpSpPr/>
            <p:nvPr/>
          </p:nvGrpSpPr>
          <p:grpSpPr>
            <a:xfrm>
              <a:off x="6079021" y="1999701"/>
              <a:ext cx="6038320" cy="898708"/>
              <a:chOff x="5537206" y="1483247"/>
              <a:chExt cx="6017847" cy="835470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xmlns="" id="{847C46EA-696E-46A7-BA40-57E7B4FB8263}"/>
                  </a:ext>
                </a:extLst>
              </p:cNvPr>
              <p:cNvSpPr/>
              <p:nvPr/>
            </p:nvSpPr>
            <p:spPr>
              <a:xfrm>
                <a:off x="5847891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FAB51499-8B63-4041-B00E-41DEE740CADD}"/>
                  </a:ext>
                </a:extLst>
              </p:cNvPr>
              <p:cNvSpPr/>
              <p:nvPr/>
            </p:nvSpPr>
            <p:spPr>
              <a:xfrm>
                <a:off x="5537206" y="167624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xmlns="" id="{0B20C016-B12F-4444-91AF-529E89C2B942}"/>
                      </a:ext>
                    </a:extLst>
                  </p:cNvPr>
                  <p:cNvSpPr txBox="1"/>
                  <p:nvPr/>
                </p:nvSpPr>
                <p:spPr>
                  <a:xfrm>
                    <a:off x="6094553" y="1648684"/>
                    <a:ext cx="2564597" cy="469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24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4553" y="1648684"/>
                    <a:ext cx="2564597" cy="46971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47963EBD-BF9B-41EA-8F29-51F621B8D508}"/>
                  </a:ext>
                </a:extLst>
              </p:cNvPr>
              <p:cNvSpPr/>
              <p:nvPr/>
            </p:nvSpPr>
            <p:spPr>
              <a:xfrm>
                <a:off x="8765693" y="1549954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xmlns="" id="{0B9C3743-C0FE-43AA-BF2E-6024DF01F468}"/>
                      </a:ext>
                    </a:extLst>
                  </p:cNvPr>
                  <p:cNvSpPr txBox="1"/>
                  <p:nvPr/>
                </p:nvSpPr>
                <p:spPr>
                  <a:xfrm>
                    <a:off x="8988981" y="1483247"/>
                    <a:ext cx="2564597" cy="7309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B9C3743-C0FE-43AA-BF2E-6024DF01F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8981" y="1483247"/>
                    <a:ext cx="2564597" cy="73094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F959AD61-CA5E-4F8B-B3E2-D934355BC0AE}"/>
                </a:ext>
              </a:extLst>
            </p:cNvPr>
            <p:cNvSpPr/>
            <p:nvPr/>
          </p:nvSpPr>
          <p:spPr>
            <a:xfrm>
              <a:off x="8994942" y="2207296"/>
              <a:ext cx="546117" cy="5381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D1194C43-2E3F-4A8A-8668-E3E540FFC0D8}"/>
              </a:ext>
            </a:extLst>
          </p:cNvPr>
          <p:cNvSpPr/>
          <p:nvPr/>
        </p:nvSpPr>
        <p:spPr>
          <a:xfrm>
            <a:off x="2898123" y="1562175"/>
            <a:ext cx="546116" cy="545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AD3BB27F-F762-490D-92B3-B091D0F0BC2B}"/>
              </a:ext>
            </a:extLst>
          </p:cNvPr>
          <p:cNvGrpSpPr/>
          <p:nvPr/>
        </p:nvGrpSpPr>
        <p:grpSpPr>
          <a:xfrm>
            <a:off x="228063" y="2276717"/>
            <a:ext cx="11296566" cy="4555480"/>
            <a:chOff x="154083" y="3664194"/>
            <a:chExt cx="11834900" cy="4257356"/>
          </a:xfrm>
        </p:grpSpPr>
        <p:sp>
          <p:nvSpPr>
            <p:cNvPr id="161" name="Rounded Rectangle 4">
              <a:extLst>
                <a:ext uri="{FF2B5EF4-FFF2-40B4-BE49-F238E27FC236}">
                  <a16:creationId xmlns:a16="http://schemas.microsoft.com/office/drawing/2014/main" xmlns="" id="{BD90CC52-20DC-4983-8BAC-D7ADD1FB4FFC}"/>
                </a:ext>
              </a:extLst>
            </p:cNvPr>
            <p:cNvSpPr/>
            <p:nvPr/>
          </p:nvSpPr>
          <p:spPr>
            <a:xfrm>
              <a:off x="154083" y="3668935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2F37031-0C63-4B0B-831C-18848E46A48B}"/>
                </a:ext>
              </a:extLst>
            </p:cNvPr>
            <p:cNvGrpSpPr/>
            <p:nvPr/>
          </p:nvGrpSpPr>
          <p:grpSpPr>
            <a:xfrm>
              <a:off x="203200" y="3664194"/>
              <a:ext cx="2342696" cy="480263"/>
              <a:chOff x="1275608" y="6290204"/>
              <a:chExt cx="4592535" cy="872619"/>
            </a:xfrm>
          </p:grpSpPr>
          <p:sp>
            <p:nvSpPr>
              <p:cNvPr id="167" name="Freeform 20">
                <a:extLst>
                  <a:ext uri="{FF2B5EF4-FFF2-40B4-BE49-F238E27FC236}">
                    <a16:creationId xmlns:a16="http://schemas.microsoft.com/office/drawing/2014/main" xmlns="" id="{14A77BD9-15E8-447D-AF2D-8FD8D6771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2184" y="4706863"/>
                <a:ext cx="840026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BA1DAEF6-C223-4FEB-92FC-A818292EA5D1}"/>
                  </a:ext>
                </a:extLst>
              </p:cNvPr>
              <p:cNvSpPr txBox="1"/>
              <p:nvPr/>
            </p:nvSpPr>
            <p:spPr>
              <a:xfrm>
                <a:off x="2485440" y="6290204"/>
                <a:ext cx="2364473" cy="872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1" name="Round Diagonal Corner Rectangle 8">
                <a:extLst>
                  <a:ext uri="{FF2B5EF4-FFF2-40B4-BE49-F238E27FC236}">
                    <a16:creationId xmlns:a16="http://schemas.microsoft.com/office/drawing/2014/main" xmlns="" id="{B5C73C2A-1AE4-47E9-93B6-BECE94961BAC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3" name="Freeform 9">
                <a:extLst>
                  <a:ext uri="{FF2B5EF4-FFF2-40B4-BE49-F238E27FC236}">
                    <a16:creationId xmlns:a16="http://schemas.microsoft.com/office/drawing/2014/main" xmlns="" id="{92B067B1-7F00-4126-A71B-F56077D02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78" name="Action Button: Forward or Next 6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044E06CF-18A2-4AB4-B9A6-91B10CDC2C7C}"/>
              </a:ext>
            </a:extLst>
          </p:cNvPr>
          <p:cNvSpPr/>
          <p:nvPr/>
        </p:nvSpPr>
        <p:spPr>
          <a:xfrm>
            <a:off x="23590420" y="9657631"/>
            <a:ext cx="381501" cy="753534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Left Arrow 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4B176788-502C-4C58-8983-B9B4B361519A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D4B97B9B-F599-438A-AB0F-27F203580E57}"/>
                  </a:ext>
                </a:extLst>
              </p:cNvPr>
              <p:cNvSpPr/>
              <p:nvPr/>
            </p:nvSpPr>
            <p:spPr>
              <a:xfrm>
                <a:off x="445853" y="2759293"/>
                <a:ext cx="2406043" cy="1051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1;0;1</m:t>
                                </m:r>
                              </m:e>
                            </m:d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𝐴𝐷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2;0;1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4B97B9B-F599-438A-AB0F-27F203580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53" y="2759293"/>
                <a:ext cx="2406043" cy="1051570"/>
              </a:xfrm>
              <a:prstGeom prst="rect">
                <a:avLst/>
              </a:prstGeom>
              <a:blipFill>
                <a:blip r:embed="rId11"/>
                <a:stretch>
                  <a:fillRect l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FCAB09FF-1351-4686-B9A3-5B86BC732CB8}"/>
                  </a:ext>
                </a:extLst>
              </p:cNvPr>
              <p:cNvSpPr/>
              <p:nvPr/>
            </p:nvSpPr>
            <p:spPr>
              <a:xfrm>
                <a:off x="2728727" y="3000917"/>
                <a:ext cx="3193245" cy="538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0;1;0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AB09FF-1351-4686-B9A3-5B86BC732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727" y="3000917"/>
                <a:ext cx="3193245" cy="5384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510D37FB-8806-4C8F-B009-A9BCA614DC2A}"/>
                  </a:ext>
                </a:extLst>
              </p:cNvPr>
              <p:cNvSpPr/>
              <p:nvPr/>
            </p:nvSpPr>
            <p:spPr>
              <a:xfrm>
                <a:off x="5700866" y="3000917"/>
                <a:ext cx="2697405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𝐴𝐸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−2;1;−3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0D37FB-8806-4C8F-B009-A9BCA614D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866" y="3000917"/>
                <a:ext cx="2697405" cy="5088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EA5F8594-0543-4758-A098-AAC46B5C2785}"/>
                  </a:ext>
                </a:extLst>
              </p:cNvPr>
              <p:cNvSpPr/>
              <p:nvPr/>
            </p:nvSpPr>
            <p:spPr>
              <a:xfrm>
                <a:off x="463069" y="3744794"/>
                <a:ext cx="2845651" cy="538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𝐴𝐸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A5F8594-0543-4758-A098-AAC46B5C2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69" y="3744794"/>
                <a:ext cx="2845651" cy="5384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00618464-9671-4102-8016-15C7B220D9AD}"/>
                  </a:ext>
                </a:extLst>
              </p:cNvPr>
              <p:cNvSpPr/>
              <p:nvPr/>
            </p:nvSpPr>
            <p:spPr>
              <a:xfrm>
                <a:off x="3235095" y="3707539"/>
                <a:ext cx="4854599" cy="538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𝐴𝐵𝐶𝐷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𝐸𝐹𝐺𝐻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𝐴𝐷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𝐴𝐸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618464-9671-4102-8016-15C7B220D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95" y="3707539"/>
                <a:ext cx="4854599" cy="53848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9C5F6FCC-C559-44B5-A670-1261FBDED226}"/>
                  </a:ext>
                </a:extLst>
              </p:cNvPr>
              <p:cNvSpPr/>
              <p:nvPr/>
            </p:nvSpPr>
            <p:spPr>
              <a:xfrm>
                <a:off x="525813" y="4238959"/>
                <a:ext cx="2914003" cy="1051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1;0;1</m:t>
                                </m:r>
                              </m:e>
                            </m:d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𝐴𝐸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−2;1;−3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5F6FCC-C559-44B5-A670-1261FBDED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13" y="4238959"/>
                <a:ext cx="2914003" cy="1051570"/>
              </a:xfrm>
              <a:prstGeom prst="rect">
                <a:avLst/>
              </a:prstGeom>
              <a:blipFill>
                <a:blip r:embed="rId16"/>
                <a:stretch>
                  <a:fillRect l="-3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A59E1D3B-08D3-4400-ACAC-B96EEB1394CD}"/>
                  </a:ext>
                </a:extLst>
              </p:cNvPr>
              <p:cNvSpPr/>
              <p:nvPr/>
            </p:nvSpPr>
            <p:spPr>
              <a:xfrm>
                <a:off x="3171181" y="4431823"/>
                <a:ext cx="3404650" cy="538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𝐴𝐸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−1;1;1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59E1D3B-08D3-4400-ACAC-B96EEB139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181" y="4431823"/>
                <a:ext cx="3404650" cy="53848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FC34E2F0-2016-4F35-928F-DD11EE61DC67}"/>
                  </a:ext>
                </a:extLst>
              </p:cNvPr>
              <p:cNvSpPr/>
              <p:nvPr/>
            </p:nvSpPr>
            <p:spPr>
              <a:xfrm>
                <a:off x="451706" y="5145870"/>
                <a:ext cx="5035289" cy="538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𝐴𝐵𝐹𝐸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𝐷𝐶𝐺𝐻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34E2F0-2016-4F35-928F-DD11EE61D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06" y="5145870"/>
                <a:ext cx="5035289" cy="53848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E0483E98-3596-4614-9661-6FBA20C9F93D}"/>
                  </a:ext>
                </a:extLst>
              </p:cNvPr>
              <p:cNvSpPr/>
              <p:nvPr/>
            </p:nvSpPr>
            <p:spPr>
              <a:xfrm>
                <a:off x="510100" y="5718625"/>
                <a:ext cx="4811637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𝐴𝐵𝐶𝐷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𝐸𝐹𝐺𝐻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𝐷𝐶𝐺𝐻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𝐷𝐶𝐺𝐻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483E98-3596-4614-9661-6FBA20C9F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00" y="5718625"/>
                <a:ext cx="4811637" cy="5091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F289F69A-80D4-48B0-9FF2-B4E406FBC12D}"/>
                  </a:ext>
                </a:extLst>
              </p:cNvPr>
              <p:cNvSpPr/>
              <p:nvPr/>
            </p:nvSpPr>
            <p:spPr>
              <a:xfrm>
                <a:off x="5200229" y="5642853"/>
                <a:ext cx="4948599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𝐷𝐶𝐺𝐻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𝐴𝐵𝐶𝐷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𝐸𝐹𝐺𝐻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𝐷𝐶𝐺𝐻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289F69A-80D4-48B0-9FF2-B4E406FBC1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229" y="5642853"/>
                <a:ext cx="4948599" cy="728020"/>
              </a:xfrm>
              <a:prstGeom prst="rect">
                <a:avLst/>
              </a:prstGeom>
              <a:blipFill>
                <a:blip r:embed="rId20"/>
                <a:stretch>
                  <a:fillRect r="-862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63">
            <a:extLst>
              <a:ext uri="{FF2B5EF4-FFF2-40B4-BE49-F238E27FC236}">
                <a16:creationId xmlns:a16="http://schemas.microsoft.com/office/drawing/2014/main" xmlns="" id="{46BB41C9-CD57-45BD-935D-89512FDEDD20}"/>
              </a:ext>
            </a:extLst>
          </p:cNvPr>
          <p:cNvGrpSpPr>
            <a:grpSpLocks/>
          </p:cNvGrpSpPr>
          <p:nvPr/>
        </p:nvGrpSpPr>
        <p:grpSpPr bwMode="auto">
          <a:xfrm>
            <a:off x="8805064" y="2748769"/>
            <a:ext cx="2133600" cy="1631950"/>
            <a:chOff x="8441" y="12057"/>
            <a:chExt cx="3360" cy="2570"/>
          </a:xfrm>
        </p:grpSpPr>
        <p:cxnSp>
          <p:nvCxnSpPr>
            <p:cNvPr id="59" name="AutoShape 64">
              <a:extLst>
                <a:ext uri="{FF2B5EF4-FFF2-40B4-BE49-F238E27FC236}">
                  <a16:creationId xmlns:a16="http://schemas.microsoft.com/office/drawing/2014/main" xmlns="" id="{20332BCF-E227-4141-AA33-F8A222F9D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50" y="12281"/>
              <a:ext cx="1683" cy="0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65">
              <a:extLst>
                <a:ext uri="{FF2B5EF4-FFF2-40B4-BE49-F238E27FC236}">
                  <a16:creationId xmlns:a16="http://schemas.microsoft.com/office/drawing/2014/main" xmlns="" id="{A4B97F37-4049-40AE-B671-480803A124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738" y="12281"/>
              <a:ext cx="612" cy="679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66">
              <a:extLst>
                <a:ext uri="{FF2B5EF4-FFF2-40B4-BE49-F238E27FC236}">
                  <a16:creationId xmlns:a16="http://schemas.microsoft.com/office/drawing/2014/main" xmlns="" id="{4A4931FC-878F-46DF-8BC6-C8A8224CD5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421" y="12281"/>
              <a:ext cx="612" cy="679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67">
              <a:extLst>
                <a:ext uri="{FF2B5EF4-FFF2-40B4-BE49-F238E27FC236}">
                  <a16:creationId xmlns:a16="http://schemas.microsoft.com/office/drawing/2014/main" xmlns="" id="{E692BFBB-6179-4E53-AB31-F1BB9EB5CA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38" y="12960"/>
              <a:ext cx="1683" cy="0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Oval 68">
              <a:extLst>
                <a:ext uri="{FF2B5EF4-FFF2-40B4-BE49-F238E27FC236}">
                  <a16:creationId xmlns:a16="http://schemas.microsoft.com/office/drawing/2014/main" xmlns="" id="{8C5DEFCE-1E52-4069-B7F2-304F8910E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6" y="12264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9">
              <a:extLst>
                <a:ext uri="{FF2B5EF4-FFF2-40B4-BE49-F238E27FC236}">
                  <a16:creationId xmlns:a16="http://schemas.microsoft.com/office/drawing/2014/main" xmlns="" id="{7F9EDC15-88F8-42AC-882D-E4A5BEFA5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0" y="12254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70">
              <a:extLst>
                <a:ext uri="{FF2B5EF4-FFF2-40B4-BE49-F238E27FC236}">
                  <a16:creationId xmlns:a16="http://schemas.microsoft.com/office/drawing/2014/main" xmlns="" id="{D2629B20-A5F5-4B66-9353-40CCA6DA6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1" y="12923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71">
              <a:extLst>
                <a:ext uri="{FF2B5EF4-FFF2-40B4-BE49-F238E27FC236}">
                  <a16:creationId xmlns:a16="http://schemas.microsoft.com/office/drawing/2014/main" xmlns="" id="{ABE90C4F-B7C7-4BE1-B76D-583C7F644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1" y="12933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7" name="AutoShape 72">
              <a:extLst>
                <a:ext uri="{FF2B5EF4-FFF2-40B4-BE49-F238E27FC236}">
                  <a16:creationId xmlns:a16="http://schemas.microsoft.com/office/drawing/2014/main" xmlns="" id="{A9E08190-79D0-4E28-B65A-9E7C871FC1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878" y="13812"/>
              <a:ext cx="1683" cy="0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73">
              <a:extLst>
                <a:ext uri="{FF2B5EF4-FFF2-40B4-BE49-F238E27FC236}">
                  <a16:creationId xmlns:a16="http://schemas.microsoft.com/office/drawing/2014/main" xmlns="" id="{849BC2BA-C0CA-441A-83AA-AB19FE9D26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266" y="13812"/>
              <a:ext cx="612" cy="679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74">
              <a:extLst>
                <a:ext uri="{FF2B5EF4-FFF2-40B4-BE49-F238E27FC236}">
                  <a16:creationId xmlns:a16="http://schemas.microsoft.com/office/drawing/2014/main" xmlns="" id="{C7D8462A-42D2-490F-99E1-2DF3AF8DB3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949" y="13812"/>
              <a:ext cx="612" cy="679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75">
              <a:extLst>
                <a:ext uri="{FF2B5EF4-FFF2-40B4-BE49-F238E27FC236}">
                  <a16:creationId xmlns:a16="http://schemas.microsoft.com/office/drawing/2014/main" xmlns="" id="{ABEDEA60-CC14-44C1-A17F-C57C9DAB1A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66" y="14491"/>
              <a:ext cx="1683" cy="0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Oval 76">
              <a:extLst>
                <a:ext uri="{FF2B5EF4-FFF2-40B4-BE49-F238E27FC236}">
                  <a16:creationId xmlns:a16="http://schemas.microsoft.com/office/drawing/2014/main" xmlns="" id="{8AE7D115-1912-48EF-8CE9-8211F1958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4" y="13795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7">
              <a:extLst>
                <a:ext uri="{FF2B5EF4-FFF2-40B4-BE49-F238E27FC236}">
                  <a16:creationId xmlns:a16="http://schemas.microsoft.com/office/drawing/2014/main" xmlns="" id="{8BD4F35E-B373-413A-899E-886A67E8E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8" y="13785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8">
              <a:extLst>
                <a:ext uri="{FF2B5EF4-FFF2-40B4-BE49-F238E27FC236}">
                  <a16:creationId xmlns:a16="http://schemas.microsoft.com/office/drawing/2014/main" xmlns="" id="{4F021443-B66D-4C8F-926B-5C5997FA5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9" y="14454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9">
              <a:extLst>
                <a:ext uri="{FF2B5EF4-FFF2-40B4-BE49-F238E27FC236}">
                  <a16:creationId xmlns:a16="http://schemas.microsoft.com/office/drawing/2014/main" xmlns="" id="{122B38AA-2F71-4674-91F2-99EEC4086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9" y="14464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5" name="AutoShape 80">
              <a:extLst>
                <a:ext uri="{FF2B5EF4-FFF2-40B4-BE49-F238E27FC236}">
                  <a16:creationId xmlns:a16="http://schemas.microsoft.com/office/drawing/2014/main" xmlns="" id="{F2EC04C9-B1FC-4CA4-BEA5-B87C9A1825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38" y="12980"/>
              <a:ext cx="528" cy="1511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81">
              <a:extLst>
                <a:ext uri="{FF2B5EF4-FFF2-40B4-BE49-F238E27FC236}">
                  <a16:creationId xmlns:a16="http://schemas.microsoft.com/office/drawing/2014/main" xmlns="" id="{F3D9E295-CD84-446B-9F0E-6615D85433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57" y="12291"/>
              <a:ext cx="528" cy="1511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82">
              <a:extLst>
                <a:ext uri="{FF2B5EF4-FFF2-40B4-BE49-F238E27FC236}">
                  <a16:creationId xmlns:a16="http://schemas.microsoft.com/office/drawing/2014/main" xmlns="" id="{B4561528-B930-40E6-B1C4-5834B3CF3D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33" y="12291"/>
              <a:ext cx="528" cy="1511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83">
              <a:extLst>
                <a:ext uri="{FF2B5EF4-FFF2-40B4-BE49-F238E27FC236}">
                  <a16:creationId xmlns:a16="http://schemas.microsoft.com/office/drawing/2014/main" xmlns="" id="{821A91B6-1453-4A31-8216-6860AA42B6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438" y="12960"/>
              <a:ext cx="528" cy="1511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79" name="Object 78">
              <a:extLst>
                <a:ext uri="{FF2B5EF4-FFF2-40B4-BE49-F238E27FC236}">
                  <a16:creationId xmlns:a16="http://schemas.microsoft.com/office/drawing/2014/main" xmlns="" id="{E80FA467-1C2A-4E54-9207-0DB6CF72B7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108" y="14363"/>
            <a:ext cx="24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0" name="Equation" r:id="rId21" imgW="152268" imgH="164957" progId="Equation.DSMT4">
                    <p:embed/>
                  </p:oleObj>
                </mc:Choice>
                <mc:Fallback>
                  <p:oleObj name="Equation" r:id="rId21" imgW="152268" imgH="164957" progId="Equation.DSMT4">
                    <p:embed/>
                    <p:pic>
                      <p:nvPicPr>
                        <p:cNvPr id="74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08" y="14363"/>
                          <a:ext cx="240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9">
              <a:extLst>
                <a:ext uri="{FF2B5EF4-FFF2-40B4-BE49-F238E27FC236}">
                  <a16:creationId xmlns:a16="http://schemas.microsoft.com/office/drawing/2014/main" xmlns="" id="{CEDE6878-9046-4B14-AE93-C9C9C504112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989" y="14363"/>
            <a:ext cx="24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1" name="Equation" r:id="rId23" imgW="152268" imgH="164957" progId="Equation.DSMT4">
                    <p:embed/>
                  </p:oleObj>
                </mc:Choice>
                <mc:Fallback>
                  <p:oleObj name="Equation" r:id="rId23" imgW="152268" imgH="164957" progId="Equation.DSMT4">
                    <p:embed/>
                    <p:pic>
                      <p:nvPicPr>
                        <p:cNvPr id="75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89" y="14363"/>
                          <a:ext cx="240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80">
              <a:extLst>
                <a:ext uri="{FF2B5EF4-FFF2-40B4-BE49-F238E27FC236}">
                  <a16:creationId xmlns:a16="http://schemas.microsoft.com/office/drawing/2014/main" xmlns="" id="{B2E43BC9-61F0-4A0B-8E5E-F8D6EC6706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61" y="13521"/>
            <a:ext cx="240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2" name="Equation" r:id="rId25" imgW="152202" imgH="177569" progId="Equation.DSMT4">
                    <p:embed/>
                  </p:oleObj>
                </mc:Choice>
                <mc:Fallback>
                  <p:oleObj name="Equation" r:id="rId25" imgW="152202" imgH="177569" progId="Equation.DSMT4">
                    <p:embed/>
                    <p:pic>
                      <p:nvPicPr>
                        <p:cNvPr id="76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1" y="13521"/>
                          <a:ext cx="240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>
              <a:extLst>
                <a:ext uri="{FF2B5EF4-FFF2-40B4-BE49-F238E27FC236}">
                  <a16:creationId xmlns:a16="http://schemas.microsoft.com/office/drawing/2014/main" xmlns="" id="{347FA227-8965-479F-994A-870E9F8BC4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538" y="13663"/>
            <a:ext cx="26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3" name="Equation" r:id="rId27" imgW="164885" imgH="164885" progId="Equation.DSMT4">
                    <p:embed/>
                  </p:oleObj>
                </mc:Choice>
                <mc:Fallback>
                  <p:oleObj name="Equation" r:id="rId27" imgW="164885" imgH="164885" progId="Equation.DSMT4">
                    <p:embed/>
                    <p:pic>
                      <p:nvPicPr>
                        <p:cNvPr id="77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8" y="13663"/>
                          <a:ext cx="260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82">
              <a:extLst>
                <a:ext uri="{FF2B5EF4-FFF2-40B4-BE49-F238E27FC236}">
                  <a16:creationId xmlns:a16="http://schemas.microsoft.com/office/drawing/2014/main" xmlns="" id="{014D6608-1D24-4133-BA9D-6F3D058556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60" y="12923"/>
            <a:ext cx="26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4" name="Equation" r:id="rId29" imgW="164885" imgH="164885" progId="Equation.DSMT4">
                    <p:embed/>
                  </p:oleObj>
                </mc:Choice>
                <mc:Fallback>
                  <p:oleObj name="Equation" r:id="rId29" imgW="164885" imgH="164885" progId="Equation.DSMT4">
                    <p:embed/>
                    <p:pic>
                      <p:nvPicPr>
                        <p:cNvPr id="78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0" y="12923"/>
                          <a:ext cx="260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83">
              <a:extLst>
                <a:ext uri="{FF2B5EF4-FFF2-40B4-BE49-F238E27FC236}">
                  <a16:creationId xmlns:a16="http://schemas.microsoft.com/office/drawing/2014/main" xmlns="" id="{A3DD4780-E297-42B6-ADA4-D36397F04B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441" y="12923"/>
            <a:ext cx="279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5" name="Equation" r:id="rId31" imgW="152268" imgH="164957" progId="Equation.DSMT4">
                    <p:embed/>
                  </p:oleObj>
                </mc:Choice>
                <mc:Fallback>
                  <p:oleObj name="Equation" r:id="rId31" imgW="152268" imgH="164957" progId="Equation.DSMT4">
                    <p:embed/>
                    <p:pic>
                      <p:nvPicPr>
                        <p:cNvPr id="79" name="Object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41" y="12923"/>
                          <a:ext cx="279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84">
              <a:extLst>
                <a:ext uri="{FF2B5EF4-FFF2-40B4-BE49-F238E27FC236}">
                  <a16:creationId xmlns:a16="http://schemas.microsoft.com/office/drawing/2014/main" xmlns="" id="{32062BD9-30CA-4915-9C1A-B4A58BBD0C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145" y="12057"/>
            <a:ext cx="300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6" name="Equation" r:id="rId33" imgW="164814" imgH="177492" progId="Equation.DSMT4">
                    <p:embed/>
                  </p:oleObj>
                </mc:Choice>
                <mc:Fallback>
                  <p:oleObj name="Equation" r:id="rId33" imgW="164814" imgH="177492" progId="Equation.DSMT4">
                    <p:embed/>
                    <p:pic>
                      <p:nvPicPr>
                        <p:cNvPr id="8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45" y="12057"/>
                          <a:ext cx="300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85">
              <a:extLst>
                <a:ext uri="{FF2B5EF4-FFF2-40B4-BE49-F238E27FC236}">
                  <a16:creationId xmlns:a16="http://schemas.microsoft.com/office/drawing/2014/main" xmlns="" id="{AECA302D-9E0A-4CAC-94E0-AEEA19021E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026" y="12057"/>
            <a:ext cx="32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7" name="Equation" r:id="rId35" imgW="177492" imgH="164814" progId="Equation.DSMT4">
                    <p:embed/>
                  </p:oleObj>
                </mc:Choice>
                <mc:Fallback>
                  <p:oleObj name="Equation" r:id="rId35" imgW="177492" imgH="164814" progId="Equation.DSMT4">
                    <p:embed/>
                    <p:pic>
                      <p:nvPicPr>
                        <p:cNvPr id="81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26" y="12057"/>
                          <a:ext cx="320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89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78" grpId="0" animBg="1"/>
      <p:bldP spid="4" grpId="0"/>
      <p:bldP spid="3" grpId="0"/>
      <p:bldP spid="5" grpId="0"/>
      <p:bldP spid="12" grpId="0"/>
      <p:bldP spid="15" grpId="0"/>
      <p:bldP spid="6" grpId="0"/>
      <p:bldP spid="8" grpId="0"/>
      <p:bldP spid="9" grpId="0"/>
      <p:bldP spid="10" grpId="0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BFC74278-BECC-42E5-9A45-35399E77962E}"/>
              </a:ext>
            </a:extLst>
          </p:cNvPr>
          <p:cNvGrpSpPr/>
          <p:nvPr/>
        </p:nvGrpSpPr>
        <p:grpSpPr>
          <a:xfrm>
            <a:off x="0" y="-6462"/>
            <a:ext cx="12065823" cy="1357086"/>
            <a:chOff x="371519" y="1792706"/>
            <a:chExt cx="24206037" cy="5312370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E67FADC8-767F-4FA2-827F-8D3B4B1BF5F0}"/>
                </a:ext>
              </a:extLst>
            </p:cNvPr>
            <p:cNvGrpSpPr/>
            <p:nvPr/>
          </p:nvGrpSpPr>
          <p:grpSpPr>
            <a:xfrm>
              <a:off x="371519" y="1869705"/>
              <a:ext cx="24206037" cy="5235371"/>
              <a:chOff x="371519" y="1647866"/>
              <a:chExt cx="24206037" cy="5235371"/>
            </a:xfrm>
          </p:grpSpPr>
          <p:sp>
            <p:nvSpPr>
              <p:cNvPr id="264" name="Rounded Rectangle 24">
                <a:extLst>
                  <a:ext uri="{FF2B5EF4-FFF2-40B4-BE49-F238E27FC236}">
                    <a16:creationId xmlns:a16="http://schemas.microsoft.com/office/drawing/2014/main" xmlns="" id="{D3DC7335-3590-4334-9185-BB136C973851}"/>
                  </a:ext>
                </a:extLst>
              </p:cNvPr>
              <p:cNvSpPr/>
              <p:nvPr/>
            </p:nvSpPr>
            <p:spPr bwMode="auto">
              <a:xfrm>
                <a:off x="371519" y="1720884"/>
                <a:ext cx="24206037" cy="5162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55C76040-8A30-4F08-9036-BE14AC97E458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266" name="Isosceles Triangle 44">
                  <a:extLst>
                    <a:ext uri="{FF2B5EF4-FFF2-40B4-BE49-F238E27FC236}">
                      <a16:creationId xmlns:a16="http://schemas.microsoft.com/office/drawing/2014/main" xmlns="" id="{AA3E36DF-BBCC-44B7-90E0-9274C5BD7FF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Pentagon 27">
                  <a:extLst>
                    <a:ext uri="{FF2B5EF4-FFF2-40B4-BE49-F238E27FC236}">
                      <a16:creationId xmlns:a16="http://schemas.microsoft.com/office/drawing/2014/main" xmlns="" id="{4BA66FA0-CC7B-4565-A93C-FA05D1338F74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8" name="Group 11">
                  <a:extLst>
                    <a:ext uri="{FF2B5EF4-FFF2-40B4-BE49-F238E27FC236}">
                      <a16:creationId xmlns:a16="http://schemas.microsoft.com/office/drawing/2014/main" xmlns="" id="{B6E232BD-227D-4ED6-9BEC-A2B824BE4EF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1" name="Freeform 31">
                    <a:extLst>
                      <a:ext uri="{FF2B5EF4-FFF2-40B4-BE49-F238E27FC236}">
                        <a16:creationId xmlns:a16="http://schemas.microsoft.com/office/drawing/2014/main" xmlns="" id="{E9528D14-43D2-43CA-B926-62ACEC0821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2" name="Freeform 32">
                    <a:extLst>
                      <a:ext uri="{FF2B5EF4-FFF2-40B4-BE49-F238E27FC236}">
                        <a16:creationId xmlns:a16="http://schemas.microsoft.com/office/drawing/2014/main" xmlns="" id="{FA906D0D-E2C3-4CF7-A33A-8B96070A3E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3" name="Freeform 33">
                    <a:extLst>
                      <a:ext uri="{FF2B5EF4-FFF2-40B4-BE49-F238E27FC236}">
                        <a16:creationId xmlns:a16="http://schemas.microsoft.com/office/drawing/2014/main" xmlns="" id="{C50AE865-41FA-4731-989F-1DB6BE502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98EE5D74-E807-4A3E-83D6-8667AD804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xmlns="" id="{FC8D5B36-F4C4-4A70-8E47-6DD707CDB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xmlns="" id="{F5F1BB8C-1CF6-4151-800A-F8576589F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B27E0A52-8277-4F9E-8CF7-19366B13C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69" name="Chevron 29">
                  <a:extLst>
                    <a:ext uri="{FF2B5EF4-FFF2-40B4-BE49-F238E27FC236}">
                      <a16:creationId xmlns:a16="http://schemas.microsoft.com/office/drawing/2014/main" xmlns="" id="{7B4F7A3C-6F8A-43D5-B660-4043AAECF612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TextBox 13">
                  <a:extLst>
                    <a:ext uri="{FF2B5EF4-FFF2-40B4-BE49-F238E27FC236}">
                      <a16:creationId xmlns:a16="http://schemas.microsoft.com/office/drawing/2014/main" xmlns="" id="{5E3D9539-284B-4AD3-A5B1-D7206B18A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xmlns="" id="{8EFF72C1-2419-4AD7-8BEE-8DCC1587261C}"/>
                    </a:ext>
                  </a:extLst>
                </p:cNvPr>
                <p:cNvSpPr/>
                <p:nvPr/>
              </p:nvSpPr>
              <p:spPr>
                <a:xfrm>
                  <a:off x="3405961" y="1792706"/>
                  <a:ext cx="20417570" cy="5197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buClr>
                      <a:srgbClr val="0000FF"/>
                    </a:buClr>
                    <a:buSzPts val="1200"/>
                    <a:tabLst>
                      <a:tab pos="630555" algn="l"/>
                    </a:tabLst>
                  </a:pP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không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𝑶𝒙𝒚𝒛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trực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tâm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tam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𝒛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kết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quả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dưới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961" y="1792706"/>
                  <a:ext cx="20417570" cy="5197455"/>
                </a:xfrm>
                <a:prstGeom prst="rect">
                  <a:avLst/>
                </a:prstGeom>
                <a:blipFill>
                  <a:blip r:embed="rId3"/>
                  <a:stretch>
                    <a:fillRect l="-898" t="-2752" r="-898" b="-917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127A8A1D-EDD1-46C3-BCE9-4FAB5E24FDC6}"/>
              </a:ext>
            </a:extLst>
          </p:cNvPr>
          <p:cNvGrpSpPr/>
          <p:nvPr/>
        </p:nvGrpSpPr>
        <p:grpSpPr>
          <a:xfrm>
            <a:off x="0" y="1418185"/>
            <a:ext cx="11870159" cy="826856"/>
            <a:chOff x="247182" y="2071457"/>
            <a:chExt cx="11870159" cy="826959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BEEFCC2C-748F-4C1F-BE5E-60E1C001B51D}"/>
                </a:ext>
              </a:extLst>
            </p:cNvPr>
            <p:cNvGrpSpPr/>
            <p:nvPr/>
          </p:nvGrpSpPr>
          <p:grpSpPr>
            <a:xfrm>
              <a:off x="247182" y="2080095"/>
              <a:ext cx="3090381" cy="818301"/>
              <a:chOff x="5537206" y="1557993"/>
              <a:chExt cx="3079904" cy="760724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028BBBA4-6AF1-4032-92A1-F8CF2BCD7245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0D4A3AA1-8B57-40DD-8F2E-CA1D373DE8A2}"/>
                  </a:ext>
                </a:extLst>
              </p:cNvPr>
              <p:cNvSpPr/>
              <p:nvPr/>
            </p:nvSpPr>
            <p:spPr>
              <a:xfrm>
                <a:off x="5537206" y="171673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xmlns="" id="{C0F0323E-B6D7-4A3C-8C3A-6C63619609DB}"/>
                      </a:ext>
                    </a:extLst>
                  </p:cNvPr>
                  <p:cNvSpPr txBox="1"/>
                  <p:nvPr/>
                </p:nvSpPr>
                <p:spPr>
                  <a:xfrm>
                    <a:off x="6122188" y="1729672"/>
                    <a:ext cx="2271067" cy="473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188" y="1729672"/>
                    <a:ext cx="2271067" cy="4732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09705BD9-724E-4510-B4D8-4E2A07479C02}"/>
                </a:ext>
              </a:extLst>
            </p:cNvPr>
            <p:cNvGrpSpPr/>
            <p:nvPr/>
          </p:nvGrpSpPr>
          <p:grpSpPr>
            <a:xfrm>
              <a:off x="3163101" y="2080110"/>
              <a:ext cx="3090380" cy="818306"/>
              <a:chOff x="5537206" y="1557994"/>
              <a:chExt cx="3079903" cy="760724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171C1684-F01B-4CAA-B65D-15874063B127}"/>
                  </a:ext>
                </a:extLst>
              </p:cNvPr>
              <p:cNvSpPr/>
              <p:nvPr/>
            </p:nvSpPr>
            <p:spPr>
              <a:xfrm>
                <a:off x="5827749" y="1557994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629C302B-3F82-42BF-9D8C-9A6A2AF60C94}"/>
                  </a:ext>
                </a:extLst>
              </p:cNvPr>
              <p:cNvSpPr/>
              <p:nvPr/>
            </p:nvSpPr>
            <p:spPr>
              <a:xfrm>
                <a:off x="5537206" y="168974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xmlns="" id="{86DC6927-85F5-41AA-BDB1-A8F90DC0C5BC}"/>
                      </a:ext>
                    </a:extLst>
                  </p:cNvPr>
                  <p:cNvSpPr txBox="1"/>
                  <p:nvPr/>
                </p:nvSpPr>
                <p:spPr>
                  <a:xfrm>
                    <a:off x="6059327" y="1698520"/>
                    <a:ext cx="2280848" cy="4292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9327" y="1698520"/>
                    <a:ext cx="2280848" cy="42923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A2FBD96A-F60A-4E6F-8634-E76407A770B6}"/>
                </a:ext>
              </a:extLst>
            </p:cNvPr>
            <p:cNvGrpSpPr/>
            <p:nvPr/>
          </p:nvGrpSpPr>
          <p:grpSpPr>
            <a:xfrm>
              <a:off x="6079021" y="2071457"/>
              <a:ext cx="6038320" cy="826952"/>
              <a:chOff x="5537206" y="1549954"/>
              <a:chExt cx="6017847" cy="768763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xmlns="" id="{847C46EA-696E-46A7-BA40-57E7B4FB8263}"/>
                  </a:ext>
                </a:extLst>
              </p:cNvPr>
              <p:cNvSpPr/>
              <p:nvPr/>
            </p:nvSpPr>
            <p:spPr>
              <a:xfrm>
                <a:off x="5847891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FAB51499-8B63-4041-B00E-41DEE740CADD}"/>
                  </a:ext>
                </a:extLst>
              </p:cNvPr>
              <p:cNvSpPr/>
              <p:nvPr/>
            </p:nvSpPr>
            <p:spPr>
              <a:xfrm>
                <a:off x="5537206" y="167624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xmlns="" id="{0B20C016-B12F-4444-91AF-529E89C2B942}"/>
                      </a:ext>
                    </a:extLst>
                  </p:cNvPr>
                  <p:cNvSpPr txBox="1"/>
                  <p:nvPr/>
                </p:nvSpPr>
                <p:spPr>
                  <a:xfrm>
                    <a:off x="6090189" y="1704333"/>
                    <a:ext cx="2564597" cy="4292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0189" y="1704333"/>
                    <a:ext cx="2564597" cy="42923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47963EBD-BF9B-41EA-8F29-51F621B8D508}"/>
                  </a:ext>
                </a:extLst>
              </p:cNvPr>
              <p:cNvSpPr/>
              <p:nvPr/>
            </p:nvSpPr>
            <p:spPr>
              <a:xfrm>
                <a:off x="8765693" y="1549954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xmlns="" id="{0B9C3743-C0FE-43AA-BF2E-6024DF01F468}"/>
                      </a:ext>
                    </a:extLst>
                  </p:cNvPr>
                  <p:cNvSpPr txBox="1"/>
                  <p:nvPr/>
                </p:nvSpPr>
                <p:spPr>
                  <a:xfrm>
                    <a:off x="8987506" y="1683829"/>
                    <a:ext cx="2564597" cy="4292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B9C3743-C0FE-43AA-BF2E-6024DF01F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7506" y="1683829"/>
                    <a:ext cx="2564597" cy="42923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F959AD61-CA5E-4F8B-B3E2-D934355BC0AE}"/>
                </a:ext>
              </a:extLst>
            </p:cNvPr>
            <p:cNvSpPr/>
            <p:nvPr/>
          </p:nvSpPr>
          <p:spPr>
            <a:xfrm>
              <a:off x="8994942" y="2207296"/>
              <a:ext cx="546117" cy="5381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D1194C43-2E3F-4A8A-8668-E3E540FFC0D8}"/>
              </a:ext>
            </a:extLst>
          </p:cNvPr>
          <p:cNvSpPr/>
          <p:nvPr/>
        </p:nvSpPr>
        <p:spPr>
          <a:xfrm>
            <a:off x="5815440" y="1548389"/>
            <a:ext cx="546116" cy="545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AD3BB27F-F762-490D-92B3-B091D0F0BC2B}"/>
              </a:ext>
            </a:extLst>
          </p:cNvPr>
          <p:cNvGrpSpPr/>
          <p:nvPr/>
        </p:nvGrpSpPr>
        <p:grpSpPr>
          <a:xfrm>
            <a:off x="191476" y="2289312"/>
            <a:ext cx="11296566" cy="4484775"/>
            <a:chOff x="154083" y="3664194"/>
            <a:chExt cx="11834900" cy="4257356"/>
          </a:xfrm>
        </p:grpSpPr>
        <p:sp>
          <p:nvSpPr>
            <p:cNvPr id="161" name="Rounded Rectangle 4">
              <a:extLst>
                <a:ext uri="{FF2B5EF4-FFF2-40B4-BE49-F238E27FC236}">
                  <a16:creationId xmlns:a16="http://schemas.microsoft.com/office/drawing/2014/main" xmlns="" id="{BD90CC52-20DC-4983-8BAC-D7ADD1FB4FFC}"/>
                </a:ext>
              </a:extLst>
            </p:cNvPr>
            <p:cNvSpPr/>
            <p:nvPr/>
          </p:nvSpPr>
          <p:spPr>
            <a:xfrm>
              <a:off x="154083" y="3668935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2F37031-0C63-4B0B-831C-18848E46A48B}"/>
                </a:ext>
              </a:extLst>
            </p:cNvPr>
            <p:cNvGrpSpPr/>
            <p:nvPr/>
          </p:nvGrpSpPr>
          <p:grpSpPr>
            <a:xfrm>
              <a:off x="203200" y="3664194"/>
              <a:ext cx="2342696" cy="480263"/>
              <a:chOff x="1275608" y="6290204"/>
              <a:chExt cx="4592535" cy="872619"/>
            </a:xfrm>
          </p:grpSpPr>
          <p:sp>
            <p:nvSpPr>
              <p:cNvPr id="167" name="Freeform 20">
                <a:extLst>
                  <a:ext uri="{FF2B5EF4-FFF2-40B4-BE49-F238E27FC236}">
                    <a16:creationId xmlns:a16="http://schemas.microsoft.com/office/drawing/2014/main" xmlns="" id="{14A77BD9-15E8-447D-AF2D-8FD8D6771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2184" y="4706863"/>
                <a:ext cx="840026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BA1DAEF6-C223-4FEB-92FC-A818292EA5D1}"/>
                  </a:ext>
                </a:extLst>
              </p:cNvPr>
              <p:cNvSpPr txBox="1"/>
              <p:nvPr/>
            </p:nvSpPr>
            <p:spPr>
              <a:xfrm>
                <a:off x="2485440" y="6290204"/>
                <a:ext cx="2364473" cy="872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1" name="Round Diagonal Corner Rectangle 8">
                <a:extLst>
                  <a:ext uri="{FF2B5EF4-FFF2-40B4-BE49-F238E27FC236}">
                    <a16:creationId xmlns:a16="http://schemas.microsoft.com/office/drawing/2014/main" xmlns="" id="{B5C73C2A-1AE4-47E9-93B6-BECE94961BAC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3" name="Freeform 9">
                <a:extLst>
                  <a:ext uri="{FF2B5EF4-FFF2-40B4-BE49-F238E27FC236}">
                    <a16:creationId xmlns:a16="http://schemas.microsoft.com/office/drawing/2014/main" xmlns="" id="{92B067B1-7F00-4126-A71B-F56077D02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78" name="Action Button: Forward or Next 6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044E06CF-18A2-4AB4-B9A6-91B10CDC2C7C}"/>
              </a:ext>
            </a:extLst>
          </p:cNvPr>
          <p:cNvSpPr/>
          <p:nvPr/>
        </p:nvSpPr>
        <p:spPr>
          <a:xfrm>
            <a:off x="23590420" y="9657631"/>
            <a:ext cx="381501" cy="753534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Left Arrow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4B176788-502C-4C58-8983-B9B4B361519A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6293E7E-0EF5-4331-8A1A-EC21E3606A1F}"/>
                  </a:ext>
                </a:extLst>
              </p:cNvPr>
              <p:cNvSpPr/>
              <p:nvPr/>
            </p:nvSpPr>
            <p:spPr>
              <a:xfrm>
                <a:off x="191476" y="3271214"/>
                <a:ext cx="9620181" cy="276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ts val="1200"/>
                  </a:lnSpc>
                  <a:spcAft>
                    <a:spcPts val="0"/>
                  </a:spcAft>
                  <a:tabLst>
                    <a:tab pos="810260" algn="l"/>
                  </a:tabLst>
                </a:pP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𝐴𝐻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𝐵𝐻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6293E7E-0EF5-4331-8A1A-EC21E3606A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76" y="3271214"/>
                <a:ext cx="9620181" cy="276101"/>
              </a:xfrm>
              <a:prstGeom prst="rect">
                <a:avLst/>
              </a:prstGeom>
              <a:blipFill>
                <a:blip r:embed="rId10"/>
                <a:stretch>
                  <a:fillRect t="-86667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10C9ADB8-D118-4750-8DC2-5815CD49D431}"/>
                  </a:ext>
                </a:extLst>
              </p:cNvPr>
              <p:cNvSpPr/>
              <p:nvPr/>
            </p:nvSpPr>
            <p:spPr>
              <a:xfrm>
                <a:off x="836418" y="3530671"/>
                <a:ext cx="7540911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−2;−1;3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−1;1;0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1;2;−3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0C9ADB8-D118-4750-8DC2-5815CD49D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18" y="3530671"/>
                <a:ext cx="7540911" cy="508857"/>
              </a:xfrm>
              <a:prstGeom prst="rect">
                <a:avLst/>
              </a:prstGeom>
              <a:blipFill>
                <a:blip r:embed="rId11"/>
                <a:stretch>
                  <a:fillRect l="-1213" t="-1190" r="-40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47E7ADDD-5D80-498A-B694-86E0E085AFC3}"/>
                  </a:ext>
                </a:extLst>
              </p:cNvPr>
              <p:cNvSpPr/>
              <p:nvPr/>
            </p:nvSpPr>
            <p:spPr>
              <a:xfrm>
                <a:off x="827434" y="4076389"/>
                <a:ext cx="6633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E7ADDD-5D80-498A-B694-86E0E085A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34" y="4076389"/>
                <a:ext cx="6633675" cy="461665"/>
              </a:xfrm>
              <a:prstGeom prst="rect">
                <a:avLst/>
              </a:prstGeom>
              <a:blipFill>
                <a:blip r:embed="rId12"/>
                <a:stretch>
                  <a:fillRect l="-1471" t="-12000" r="-46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9C4FEFEA-BEA8-4334-847C-B8C4E72EE324}"/>
                  </a:ext>
                </a:extLst>
              </p:cNvPr>
              <p:cNvSpPr/>
              <p:nvPr/>
            </p:nvSpPr>
            <p:spPr>
              <a:xfrm>
                <a:off x="998254" y="4435168"/>
                <a:ext cx="2724657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𝐴𝐻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𝐵𝐶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𝐵𝐻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𝐴𝐶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𝐴𝐵</m:t>
                                      </m:r>
                                    </m:e>
                                  </m:ac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/>
                                          <a:ea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𝐴𝐶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𝐴𝐻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4FEFEA-BEA8-4334-847C-B8C4E72EE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54" y="4435168"/>
                <a:ext cx="2724657" cy="1459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A5A16886-FBCA-426D-8C67-43B31356EE85}"/>
                  </a:ext>
                </a:extLst>
              </p:cNvPr>
              <p:cNvSpPr/>
              <p:nvPr/>
            </p:nvSpPr>
            <p:spPr>
              <a:xfrm>
                <a:off x="3058466" y="4482306"/>
                <a:ext cx="3243580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5A16886-FBCA-426D-8C67-43B31356E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466" y="4482306"/>
                <a:ext cx="3243580" cy="12714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4D163578-1E65-4AA6-BCCA-5ACCDAF48B8E}"/>
                  </a:ext>
                </a:extLst>
              </p:cNvPr>
              <p:cNvSpPr/>
              <p:nvPr/>
            </p:nvSpPr>
            <p:spPr>
              <a:xfrm>
                <a:off x="181201" y="5992516"/>
                <a:ext cx="7978338" cy="275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ts val="1200"/>
                  </a:lnSpc>
                  <a:spcAft>
                    <a:spcPts val="0"/>
                  </a:spcAft>
                  <a:tabLst>
                    <a:tab pos="810260" algn="l"/>
                  </a:tabLst>
                </a:pP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D163578-1E65-4AA6-BCCA-5ACCDAF48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1" y="5992516"/>
                <a:ext cx="7978338" cy="275140"/>
              </a:xfrm>
              <a:prstGeom prst="rect">
                <a:avLst/>
              </a:prstGeom>
              <a:blipFill>
                <a:blip r:embed="rId15"/>
                <a:stretch>
                  <a:fillRect t="-86667" r="-76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8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78" grpId="0" animBg="1"/>
      <p:bldP spid="2" grpId="0"/>
      <p:bldP spid="13" grpId="0"/>
      <p:bldP spid="14" grpId="0"/>
      <p:bldP spid="16" grpId="0"/>
      <p:bldP spid="17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BFC74278-BECC-42E5-9A45-35399E77962E}"/>
              </a:ext>
            </a:extLst>
          </p:cNvPr>
          <p:cNvGrpSpPr/>
          <p:nvPr/>
        </p:nvGrpSpPr>
        <p:grpSpPr>
          <a:xfrm>
            <a:off x="0" y="-6462"/>
            <a:ext cx="12065823" cy="907743"/>
            <a:chOff x="371519" y="1792706"/>
            <a:chExt cx="24206037" cy="3553398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E67FADC8-767F-4FA2-827F-8D3B4B1BF5F0}"/>
                </a:ext>
              </a:extLst>
            </p:cNvPr>
            <p:cNvGrpSpPr/>
            <p:nvPr/>
          </p:nvGrpSpPr>
          <p:grpSpPr>
            <a:xfrm>
              <a:off x="371519" y="1869705"/>
              <a:ext cx="24206037" cy="3428763"/>
              <a:chOff x="371519" y="1647866"/>
              <a:chExt cx="24206037" cy="3428763"/>
            </a:xfrm>
          </p:grpSpPr>
          <p:sp>
            <p:nvSpPr>
              <p:cNvPr id="264" name="Rounded Rectangle 24">
                <a:extLst>
                  <a:ext uri="{FF2B5EF4-FFF2-40B4-BE49-F238E27FC236}">
                    <a16:creationId xmlns:a16="http://schemas.microsoft.com/office/drawing/2014/main" xmlns="" id="{D3DC7335-3590-4334-9185-BB136C973851}"/>
                  </a:ext>
                </a:extLst>
              </p:cNvPr>
              <p:cNvSpPr/>
              <p:nvPr/>
            </p:nvSpPr>
            <p:spPr bwMode="auto">
              <a:xfrm>
                <a:off x="371519" y="1720888"/>
                <a:ext cx="24206037" cy="335574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55C76040-8A30-4F08-9036-BE14AC97E458}"/>
                  </a:ext>
                </a:extLst>
              </p:cNvPr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266" name="Isosceles Triangle 44">
                  <a:extLst>
                    <a:ext uri="{FF2B5EF4-FFF2-40B4-BE49-F238E27FC236}">
                      <a16:creationId xmlns:a16="http://schemas.microsoft.com/office/drawing/2014/main" xmlns="" id="{AA3E36DF-BBCC-44B7-90E0-9274C5BD7FF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2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Pentagon 27">
                  <a:extLst>
                    <a:ext uri="{FF2B5EF4-FFF2-40B4-BE49-F238E27FC236}">
                      <a16:creationId xmlns:a16="http://schemas.microsoft.com/office/drawing/2014/main" xmlns="" id="{4BA66FA0-CC7B-4565-A93C-FA05D1338F74}"/>
                    </a:ext>
                  </a:extLst>
                </p:cNvPr>
                <p:cNvSpPr/>
                <p:nvPr/>
              </p:nvSpPr>
              <p:spPr bwMode="auto"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2176952"/>
                  <a:endParaRPr lang="en-US" sz="24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8" name="Group 11">
                  <a:extLst>
                    <a:ext uri="{FF2B5EF4-FFF2-40B4-BE49-F238E27FC236}">
                      <a16:creationId xmlns:a16="http://schemas.microsoft.com/office/drawing/2014/main" xmlns="" id="{B6E232BD-227D-4ED6-9BEC-A2B824BE4EF7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71" name="Freeform 31">
                    <a:extLst>
                      <a:ext uri="{FF2B5EF4-FFF2-40B4-BE49-F238E27FC236}">
                        <a16:creationId xmlns:a16="http://schemas.microsoft.com/office/drawing/2014/main" xmlns="" id="{E9528D14-43D2-43CA-B926-62ACEC0821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2" name="Freeform 32">
                    <a:extLst>
                      <a:ext uri="{FF2B5EF4-FFF2-40B4-BE49-F238E27FC236}">
                        <a16:creationId xmlns:a16="http://schemas.microsoft.com/office/drawing/2014/main" xmlns="" id="{FA906D0D-E2C3-4CF7-A33A-8B96070A3E4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3" name="Freeform 33">
                    <a:extLst>
                      <a:ext uri="{FF2B5EF4-FFF2-40B4-BE49-F238E27FC236}">
                        <a16:creationId xmlns:a16="http://schemas.microsoft.com/office/drawing/2014/main" xmlns="" id="{C50AE865-41FA-4731-989F-1DB6BE502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98EE5D74-E807-4A3E-83D6-8667AD804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xmlns="" id="{FC8D5B36-F4C4-4A70-8E47-6DD707CDB3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xmlns="" id="{F5F1BB8C-1CF6-4151-800A-F8576589F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B27E0A52-8277-4F9E-8CF7-19366B13C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2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69" name="Chevron 29">
                  <a:extLst>
                    <a:ext uri="{FF2B5EF4-FFF2-40B4-BE49-F238E27FC236}">
                      <a16:creationId xmlns:a16="http://schemas.microsoft.com/office/drawing/2014/main" xmlns="" id="{7B4F7A3C-6F8A-43D5-B660-4043AAECF612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TextBox 13">
                  <a:extLst>
                    <a:ext uri="{FF2B5EF4-FFF2-40B4-BE49-F238E27FC236}">
                      <a16:creationId xmlns:a16="http://schemas.microsoft.com/office/drawing/2014/main" xmlns="" id="{5E3D9539-284B-4AD3-A5B1-D7206B18A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650" y="1647866"/>
                  <a:ext cx="3505200" cy="1807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xmlns="" id="{8EFF72C1-2419-4AD7-8BEE-8DCC1587261C}"/>
                    </a:ext>
                  </a:extLst>
                </p:cNvPr>
                <p:cNvSpPr/>
                <p:nvPr/>
              </p:nvSpPr>
              <p:spPr>
                <a:xfrm>
                  <a:off x="3405961" y="1792706"/>
                  <a:ext cx="20417570" cy="3553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buClr>
                      <a:srgbClr val="0000FF"/>
                    </a:buClr>
                    <a:tabLst>
                      <a:tab pos="630555" algn="l"/>
                    </a:tabLst>
                  </a:pP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bốn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𝑶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𝑩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𝑪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;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𝒎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𝒎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để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bốn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𝑶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𝑨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𝑩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𝑪</m:t>
                      </m:r>
                    </m:oMath>
                  </a14:m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2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8EFF72C1-2419-4AD7-8BEE-8DCC15872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961" y="1792706"/>
                  <a:ext cx="20417570" cy="3553398"/>
                </a:xfrm>
                <a:prstGeom prst="rect">
                  <a:avLst/>
                </a:prstGeom>
                <a:blipFill>
                  <a:blip r:embed="rId3"/>
                  <a:stretch>
                    <a:fillRect l="-898" t="-4027" r="-898" b="-134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127A8A1D-EDD1-46C3-BCE9-4FAB5E24FDC6}"/>
              </a:ext>
            </a:extLst>
          </p:cNvPr>
          <p:cNvGrpSpPr/>
          <p:nvPr/>
        </p:nvGrpSpPr>
        <p:grpSpPr>
          <a:xfrm>
            <a:off x="0" y="912043"/>
            <a:ext cx="11870159" cy="826856"/>
            <a:chOff x="247182" y="2071457"/>
            <a:chExt cx="11870159" cy="826959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BEEFCC2C-748F-4C1F-BE5E-60E1C001B51D}"/>
                </a:ext>
              </a:extLst>
            </p:cNvPr>
            <p:cNvGrpSpPr/>
            <p:nvPr/>
          </p:nvGrpSpPr>
          <p:grpSpPr>
            <a:xfrm>
              <a:off x="247182" y="2080095"/>
              <a:ext cx="3090381" cy="818301"/>
              <a:chOff x="5537206" y="1557993"/>
              <a:chExt cx="3079904" cy="760724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028BBBA4-6AF1-4032-92A1-F8CF2BCD7245}"/>
                  </a:ext>
                </a:extLst>
              </p:cNvPr>
              <p:cNvSpPr/>
              <p:nvPr/>
            </p:nvSpPr>
            <p:spPr>
              <a:xfrm>
                <a:off x="5827750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0D4A3AA1-8B57-40DD-8F2E-CA1D373DE8A2}"/>
                  </a:ext>
                </a:extLst>
              </p:cNvPr>
              <p:cNvSpPr/>
              <p:nvPr/>
            </p:nvSpPr>
            <p:spPr>
              <a:xfrm>
                <a:off x="5537206" y="171673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xmlns="" id="{C0F0323E-B6D7-4A3C-8C3A-6C63619609DB}"/>
                      </a:ext>
                    </a:extLst>
                  </p:cNvPr>
                  <p:cNvSpPr txBox="1"/>
                  <p:nvPr/>
                </p:nvSpPr>
                <p:spPr>
                  <a:xfrm>
                    <a:off x="6122188" y="1729672"/>
                    <a:ext cx="2271067" cy="4292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=−</m:t>
                          </m:r>
                          <m: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𝟏𝟒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C0F0323E-B6D7-4A3C-8C3A-6C6361960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188" y="1729672"/>
                    <a:ext cx="2271067" cy="42923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09705BD9-724E-4510-B4D8-4E2A07479C02}"/>
                </a:ext>
              </a:extLst>
            </p:cNvPr>
            <p:cNvGrpSpPr/>
            <p:nvPr/>
          </p:nvGrpSpPr>
          <p:grpSpPr>
            <a:xfrm>
              <a:off x="3163101" y="2080110"/>
              <a:ext cx="3090380" cy="818306"/>
              <a:chOff x="5537206" y="1557994"/>
              <a:chExt cx="3079903" cy="760724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171C1684-F01B-4CAA-B65D-15874063B127}"/>
                  </a:ext>
                </a:extLst>
              </p:cNvPr>
              <p:cNvSpPr/>
              <p:nvPr/>
            </p:nvSpPr>
            <p:spPr>
              <a:xfrm>
                <a:off x="5827749" y="1557994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629C302B-3F82-42BF-9D8C-9A6A2AF60C94}"/>
                  </a:ext>
                </a:extLst>
              </p:cNvPr>
              <p:cNvSpPr/>
              <p:nvPr/>
            </p:nvSpPr>
            <p:spPr>
              <a:xfrm>
                <a:off x="5537206" y="168974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xmlns="" id="{86DC6927-85F5-41AA-BDB1-A8F90DC0C5BC}"/>
                      </a:ext>
                    </a:extLst>
                  </p:cNvPr>
                  <p:cNvSpPr txBox="1"/>
                  <p:nvPr/>
                </p:nvSpPr>
                <p:spPr>
                  <a:xfrm>
                    <a:off x="6059327" y="1698520"/>
                    <a:ext cx="2280848" cy="4759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=−</m:t>
                          </m:r>
                          <m: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86DC6927-85F5-41AA-BDB1-A8F90DC0C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9327" y="1698520"/>
                    <a:ext cx="2280848" cy="47597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A2FBD96A-F60A-4E6F-8634-E76407A770B6}"/>
                </a:ext>
              </a:extLst>
            </p:cNvPr>
            <p:cNvGrpSpPr/>
            <p:nvPr/>
          </p:nvGrpSpPr>
          <p:grpSpPr>
            <a:xfrm>
              <a:off x="6079021" y="2071457"/>
              <a:ext cx="6038320" cy="826952"/>
              <a:chOff x="5537206" y="1549954"/>
              <a:chExt cx="6017847" cy="768763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xmlns="" id="{847C46EA-696E-46A7-BA40-57E7B4FB8263}"/>
                  </a:ext>
                </a:extLst>
              </p:cNvPr>
              <p:cNvSpPr/>
              <p:nvPr/>
            </p:nvSpPr>
            <p:spPr>
              <a:xfrm>
                <a:off x="5847891" y="1557993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FAB51499-8B63-4041-B00E-41DEE740CADD}"/>
                  </a:ext>
                </a:extLst>
              </p:cNvPr>
              <p:cNvSpPr/>
              <p:nvPr/>
            </p:nvSpPr>
            <p:spPr>
              <a:xfrm>
                <a:off x="5537206" y="167624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xmlns="" id="{0B20C016-B12F-4444-91AF-529E89C2B942}"/>
                      </a:ext>
                    </a:extLst>
                  </p:cNvPr>
                  <p:cNvSpPr txBox="1"/>
                  <p:nvPr/>
                </p:nvSpPr>
                <p:spPr>
                  <a:xfrm>
                    <a:off x="6090189" y="1704333"/>
                    <a:ext cx="2564597" cy="4759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𝟏𝟒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2400" b="1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0B20C016-B12F-4444-91AF-529E89C2B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0189" y="1704333"/>
                    <a:ext cx="2564597" cy="47597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47963EBD-BF9B-41EA-8F29-51F621B8D508}"/>
                  </a:ext>
                </a:extLst>
              </p:cNvPr>
              <p:cNvSpPr/>
              <p:nvPr/>
            </p:nvSpPr>
            <p:spPr>
              <a:xfrm>
                <a:off x="8765693" y="1549954"/>
                <a:ext cx="2789360" cy="7607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xmlns="" id="{0B9C3743-C0FE-43AA-BF2E-6024DF01F468}"/>
                      </a:ext>
                    </a:extLst>
                  </p:cNvPr>
                  <p:cNvSpPr txBox="1"/>
                  <p:nvPr/>
                </p:nvSpPr>
                <p:spPr>
                  <a:xfrm>
                    <a:off x="8987506" y="1683829"/>
                    <a:ext cx="2564597" cy="4292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B9C3743-C0FE-43AA-BF2E-6024DF01F4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7506" y="1683829"/>
                    <a:ext cx="2564597" cy="42923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F959AD61-CA5E-4F8B-B3E2-D934355BC0AE}"/>
                </a:ext>
              </a:extLst>
            </p:cNvPr>
            <p:cNvSpPr/>
            <p:nvPr/>
          </p:nvSpPr>
          <p:spPr>
            <a:xfrm>
              <a:off x="8994942" y="2207296"/>
              <a:ext cx="546117" cy="5381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D1194C43-2E3F-4A8A-8668-E3E540FFC0D8}"/>
              </a:ext>
            </a:extLst>
          </p:cNvPr>
          <p:cNvSpPr/>
          <p:nvPr/>
        </p:nvSpPr>
        <p:spPr>
          <a:xfrm>
            <a:off x="5831838" y="1070479"/>
            <a:ext cx="546116" cy="545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AD3BB27F-F762-490D-92B3-B091D0F0BC2B}"/>
              </a:ext>
            </a:extLst>
          </p:cNvPr>
          <p:cNvGrpSpPr/>
          <p:nvPr/>
        </p:nvGrpSpPr>
        <p:grpSpPr>
          <a:xfrm>
            <a:off x="321990" y="1766128"/>
            <a:ext cx="11296566" cy="4247510"/>
            <a:chOff x="154083" y="3664194"/>
            <a:chExt cx="11834900" cy="4257356"/>
          </a:xfrm>
        </p:grpSpPr>
        <p:sp>
          <p:nvSpPr>
            <p:cNvPr id="161" name="Rounded Rectangle 4">
              <a:extLst>
                <a:ext uri="{FF2B5EF4-FFF2-40B4-BE49-F238E27FC236}">
                  <a16:creationId xmlns:a16="http://schemas.microsoft.com/office/drawing/2014/main" xmlns="" id="{BD90CC52-20DC-4983-8BAC-D7ADD1FB4FFC}"/>
                </a:ext>
              </a:extLst>
            </p:cNvPr>
            <p:cNvSpPr/>
            <p:nvPr/>
          </p:nvSpPr>
          <p:spPr>
            <a:xfrm>
              <a:off x="154083" y="3668935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2F37031-0C63-4B0B-831C-18848E46A48B}"/>
                </a:ext>
              </a:extLst>
            </p:cNvPr>
            <p:cNvGrpSpPr/>
            <p:nvPr/>
          </p:nvGrpSpPr>
          <p:grpSpPr>
            <a:xfrm>
              <a:off x="203200" y="3664194"/>
              <a:ext cx="2342696" cy="480263"/>
              <a:chOff x="1275608" y="6290204"/>
              <a:chExt cx="4592535" cy="872619"/>
            </a:xfrm>
          </p:grpSpPr>
          <p:sp>
            <p:nvSpPr>
              <p:cNvPr id="167" name="Freeform 20">
                <a:extLst>
                  <a:ext uri="{FF2B5EF4-FFF2-40B4-BE49-F238E27FC236}">
                    <a16:creationId xmlns:a16="http://schemas.microsoft.com/office/drawing/2014/main" xmlns="" id="{14A77BD9-15E8-447D-AF2D-8FD8D6771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2184" y="4706863"/>
                <a:ext cx="840026" cy="407189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BA1DAEF6-C223-4FEB-92FC-A818292EA5D1}"/>
                  </a:ext>
                </a:extLst>
              </p:cNvPr>
              <p:cNvSpPr txBox="1"/>
              <p:nvPr/>
            </p:nvSpPr>
            <p:spPr>
              <a:xfrm>
                <a:off x="2485440" y="6290204"/>
                <a:ext cx="2364473" cy="872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</a:t>
                </a:r>
                <a:r>
                  <a:rPr lang="en-US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1" name="Round Diagonal Corner Rectangle 8">
                <a:extLst>
                  <a:ext uri="{FF2B5EF4-FFF2-40B4-BE49-F238E27FC236}">
                    <a16:creationId xmlns:a16="http://schemas.microsoft.com/office/drawing/2014/main" xmlns="" id="{B5C73C2A-1AE4-47E9-93B6-BECE94961BAC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3" name="Freeform 9">
                <a:extLst>
                  <a:ext uri="{FF2B5EF4-FFF2-40B4-BE49-F238E27FC236}">
                    <a16:creationId xmlns:a16="http://schemas.microsoft.com/office/drawing/2014/main" xmlns="" id="{92B067B1-7F00-4126-A71B-F56077D02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78" name="Action Button: Forward or Next 6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044E06CF-18A2-4AB4-B9A6-91B10CDC2C7C}"/>
              </a:ext>
            </a:extLst>
          </p:cNvPr>
          <p:cNvSpPr/>
          <p:nvPr/>
        </p:nvSpPr>
        <p:spPr>
          <a:xfrm>
            <a:off x="23590420" y="9657631"/>
            <a:ext cx="381501" cy="753534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Left Arrow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4B176788-502C-4C58-8983-B9B4B361519A}"/>
              </a:ext>
            </a:extLst>
          </p:cNvPr>
          <p:cNvSpPr/>
          <p:nvPr/>
        </p:nvSpPr>
        <p:spPr>
          <a:xfrm>
            <a:off x="11477399" y="6114407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2F9D812E-51C3-4B06-A2B8-EC00816F613D}"/>
                  </a:ext>
                </a:extLst>
              </p:cNvPr>
              <p:cNvSpPr/>
              <p:nvPr/>
            </p:nvSpPr>
            <p:spPr>
              <a:xfrm>
                <a:off x="-90799" y="2272044"/>
                <a:ext cx="7864845" cy="692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50000"/>
                  </a:lnSpc>
                  <a:tabLst>
                    <a:tab pos="630555" algn="l"/>
                  </a:tabLst>
                </a:pP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𝑂𝐴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𝑂𝐶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F9D812E-51C3-4B06-A2B8-EC00816F61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799" y="2272044"/>
                <a:ext cx="7864845" cy="692241"/>
              </a:xfrm>
              <a:prstGeom prst="rect">
                <a:avLst/>
              </a:prstGeom>
              <a:blipFill>
                <a:blip r:embed="rId10"/>
                <a:stretch>
                  <a:fillRect r="-233" b="-15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7E80BCC0-4244-4E1E-BCF9-63D183918291}"/>
                  </a:ext>
                </a:extLst>
              </p:cNvPr>
              <p:cNvSpPr/>
              <p:nvPr/>
            </p:nvSpPr>
            <p:spPr>
              <a:xfrm>
                <a:off x="-90799" y="2939791"/>
                <a:ext cx="5804538" cy="629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50000"/>
                  </a:lnSpc>
                  <a:tabLst>
                    <a:tab pos="630555" algn="l"/>
                  </a:tabLst>
                </a:pP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0;1;−2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1;2;1</m:t>
                        </m:r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80BCC0-4244-4E1E-BCF9-63D183918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799" y="2939791"/>
                <a:ext cx="5804538" cy="629275"/>
              </a:xfrm>
              <a:prstGeom prst="rect">
                <a:avLst/>
              </a:prstGeom>
              <a:blipFill>
                <a:blip r:embed="rId11"/>
                <a:stretch>
                  <a:fillRect b="-20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3BA4F691-5838-40DE-9AEE-E24BAC31BEFD}"/>
                  </a:ext>
                </a:extLst>
              </p:cNvPr>
              <p:cNvSpPr/>
              <p:nvPr/>
            </p:nvSpPr>
            <p:spPr>
              <a:xfrm>
                <a:off x="573444" y="3639013"/>
                <a:ext cx="4286494" cy="538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𝑂𝐴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5;−2−1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A4F691-5838-40DE-9AEE-E24BAC31B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4" y="3639013"/>
                <a:ext cx="4286494" cy="538481"/>
              </a:xfrm>
              <a:prstGeom prst="rect">
                <a:avLst/>
              </a:prstGeom>
              <a:blipFill>
                <a:blip r:embed="rId12"/>
                <a:stretch>
                  <a:fillRect l="-2134" t="-1136" r="-1280" b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217DA61E-CD6F-40EC-B2D7-972382FF3880}"/>
                  </a:ext>
                </a:extLst>
              </p:cNvPr>
              <p:cNvSpPr/>
              <p:nvPr/>
            </p:nvSpPr>
            <p:spPr>
              <a:xfrm>
                <a:off x="-73022" y="4162011"/>
                <a:ext cx="3436390" cy="629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50000"/>
                  </a:lnSpc>
                  <a:tabLst>
                    <a:tab pos="630555" algn="l"/>
                  </a:tabLst>
                </a:pP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𝑂𝐶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4;3;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17DA61E-CD6F-40EC-B2D7-972382FF3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022" y="4162011"/>
                <a:ext cx="3436390" cy="629275"/>
              </a:xfrm>
              <a:prstGeom prst="rect">
                <a:avLst/>
              </a:prstGeom>
              <a:blipFill>
                <a:blip r:embed="rId13"/>
                <a:stretch>
                  <a:fillRect r="-1773" b="-20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4C8CF1E5-1414-48D2-9286-D89BAE1D87E1}"/>
                  </a:ext>
                </a:extLst>
              </p:cNvPr>
              <p:cNvSpPr/>
              <p:nvPr/>
            </p:nvSpPr>
            <p:spPr>
              <a:xfrm>
                <a:off x="543583" y="4922972"/>
                <a:ext cx="3392019" cy="538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𝑂𝐴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𝑂𝐶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8CF1E5-1414-48D2-9286-D89BAE1D8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83" y="4922972"/>
                <a:ext cx="3392019" cy="538481"/>
              </a:xfrm>
              <a:prstGeom prst="rect">
                <a:avLst/>
              </a:prstGeom>
              <a:blipFill>
                <a:blip r:embed="rId14"/>
                <a:stretch>
                  <a:fillRect l="-2693" t="-1136" b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BAE6B533-F754-4403-A772-DF7A0D400431}"/>
                  </a:ext>
                </a:extLst>
              </p:cNvPr>
              <p:cNvSpPr/>
              <p:nvPr/>
            </p:nvSpPr>
            <p:spPr>
              <a:xfrm>
                <a:off x="3841623" y="4974323"/>
                <a:ext cx="27606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20−6−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E6B533-F754-4403-A772-DF7A0D400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623" y="4974323"/>
                <a:ext cx="276062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F05E8443-1812-4A35-BBD2-114E89A14D37}"/>
                  </a:ext>
                </a:extLst>
              </p:cNvPr>
              <p:cNvSpPr/>
              <p:nvPr/>
            </p:nvSpPr>
            <p:spPr>
              <a:xfrm>
                <a:off x="5813356" y="4881486"/>
                <a:ext cx="2305503" cy="57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50000"/>
                  </a:lnSpc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⇔</m:t>
                    </m:r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=14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05E8443-1812-4A35-BBD2-114E89A14D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356" y="4881486"/>
                <a:ext cx="2305503" cy="579967"/>
              </a:xfrm>
              <a:prstGeom prst="rect">
                <a:avLst/>
              </a:prstGeom>
              <a:blipFill>
                <a:blip r:embed="rId16"/>
                <a:stretch>
                  <a:fillRect r="-3704" b="-2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Nút Hành động: Trang chủ 2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4D06CDCB-EE33-4F12-ACA2-09CCC69BE86B}"/>
              </a:ext>
            </a:extLst>
          </p:cNvPr>
          <p:cNvSpPr/>
          <p:nvPr/>
        </p:nvSpPr>
        <p:spPr>
          <a:xfrm>
            <a:off x="10580538" y="6130504"/>
            <a:ext cx="702252" cy="508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38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78" grpId="0" animBg="1"/>
      <p:bldP spid="3" grpId="0"/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17379" y="7758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3986212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49</a:t>
            </a: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655320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50</a:t>
            </a:r>
          </a:p>
        </p:txBody>
      </p:sp>
      <p:sp>
        <p:nvSpPr>
          <p:cNvPr id="14" name="TextBox 13">
            <a:hlinkClick r:id="" action="ppaction://noaction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48</a:t>
            </a:r>
          </a:p>
        </p:txBody>
      </p:sp>
      <p:sp>
        <p:nvSpPr>
          <p:cNvPr id="15" name="TextBox 14">
            <a:hlinkClick r:id="" action="ppaction://noaction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47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46</a:t>
            </a:r>
          </a:p>
        </p:txBody>
      </p:sp>
      <p:sp>
        <p:nvSpPr>
          <p:cNvPr id="8" name="Nút Hành động: Bắt đầu 7">
            <a:hlinkClick r:id="" action="ppaction://hlinkshowjump?jump=previousslide" highlightClick="1"/>
          </p:cNvPr>
          <p:cNvSpPr/>
          <p:nvPr/>
        </p:nvSpPr>
        <p:spPr>
          <a:xfrm>
            <a:off x="9628909" y="6317673"/>
            <a:ext cx="817418" cy="4017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Nút Hành động: Kết thúc 8">
            <a:hlinkClick r:id="" action="ppaction://hlinkshowjump?jump=nextslide" highlightClick="1"/>
          </p:cNvPr>
          <p:cNvSpPr/>
          <p:nvPr/>
        </p:nvSpPr>
        <p:spPr>
          <a:xfrm>
            <a:off x="10668000" y="6317673"/>
            <a:ext cx="775855" cy="40178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Nút Hành động: Trang chủ 11">
            <a:hlinkClick r:id="" action="ppaction://hlinkshowjump?jump=firstslide" highlightClick="1"/>
          </p:cNvPr>
          <p:cNvSpPr/>
          <p:nvPr/>
        </p:nvSpPr>
        <p:spPr>
          <a:xfrm>
            <a:off x="8829675" y="6317673"/>
            <a:ext cx="702252" cy="4017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C.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6850" y="30860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995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8707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0" y="20963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6849" y="20963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9950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47188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2901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199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768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9925" y="10991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1100" y="31051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6048" y="21154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2525" y="11181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57550" y="49919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5899" y="49919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0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66238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51951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90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959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28975" y="3994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00150" y="50110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71575" y="40137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3847567-C00D-4960-8CB7-7F6B8E014C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582" y="2903020"/>
            <a:ext cx="4229686" cy="3782568"/>
          </a:xfrm>
          <a:prstGeom prst="rect">
            <a:avLst/>
          </a:prstGeom>
          <a:noFill/>
        </p:spPr>
      </p:pic>
      <p:sp>
        <p:nvSpPr>
          <p:cNvPr id="2" name="Rounded Rectangle 38">
            <a:extLst>
              <a:ext uri="{FF2B5EF4-FFF2-40B4-BE49-F238E27FC236}">
                <a16:creationId xmlns:a16="http://schemas.microsoft.com/office/drawing/2014/main" xmlns="" id="{B0DF8271-7289-49B1-963A-7802D2E5D737}"/>
              </a:ext>
            </a:extLst>
          </p:cNvPr>
          <p:cNvSpPr/>
          <p:nvPr/>
        </p:nvSpPr>
        <p:spPr>
          <a:xfrm>
            <a:off x="703384" y="880639"/>
            <a:ext cx="11296357" cy="2052131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8679060-DC4C-40EE-A453-E47173017098}"/>
              </a:ext>
            </a:extLst>
          </p:cNvPr>
          <p:cNvSpPr/>
          <p:nvPr/>
        </p:nvSpPr>
        <p:spPr>
          <a:xfrm>
            <a:off x="9375" y="25015"/>
            <a:ext cx="6925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KIẾN THỨC CƠ BẢN. </a:t>
            </a:r>
            <a:endParaRPr lang="vi-V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B4BCF0-5FA5-4639-8EA4-EF70B1C704AC}"/>
              </a:ext>
            </a:extLst>
          </p:cNvPr>
          <p:cNvSpPr/>
          <p:nvPr/>
        </p:nvSpPr>
        <p:spPr>
          <a:xfrm>
            <a:off x="9375" y="341572"/>
            <a:ext cx="6925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 </a:t>
            </a:r>
            <a:endParaRPr lang="vi-V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3A903454-B73B-4032-A741-B4BCA1573FD5}"/>
                  </a:ext>
                </a:extLst>
              </p:cNvPr>
              <p:cNvSpPr/>
              <p:nvPr/>
            </p:nvSpPr>
            <p:spPr>
              <a:xfrm>
                <a:off x="469945" y="876231"/>
                <a:ext cx="11446412" cy="1624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56895" indent="-286385"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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từng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O.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2400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400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2400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400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A903454-B73B-4032-A741-B4BCA1573F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5" y="876231"/>
                <a:ext cx="11446412" cy="1624227"/>
              </a:xfrm>
              <a:prstGeom prst="rect">
                <a:avLst/>
              </a:prstGeom>
              <a:blipFill>
                <a:blip r:embed="rId3"/>
                <a:stretch>
                  <a:fillRect t="-3759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154FAB1E-B1DC-412B-A96F-7E2D7DFC8337}"/>
                  </a:ext>
                </a:extLst>
              </p:cNvPr>
              <p:cNvSpPr/>
              <p:nvPr/>
            </p:nvSpPr>
            <p:spPr>
              <a:xfrm>
                <a:off x="469945" y="2416538"/>
                <a:ext cx="7324121" cy="5162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   </a:t>
                </a:r>
                <a:r>
                  <a:rPr lang="x-none" sz="2400" i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</m:e>
                      <m:sup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</m:e>
                      <m:sup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p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x-none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54FAB1E-B1DC-412B-A96F-7E2D7DFC8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45" y="2416538"/>
                <a:ext cx="7324121" cy="516232"/>
              </a:xfrm>
              <a:prstGeom prst="rect">
                <a:avLst/>
              </a:prstGeom>
              <a:blipFill>
                <a:blip r:embed="rId4"/>
                <a:stretch>
                  <a:fillRect t="-2353" r="-333"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92CF463-FE6F-45F1-AA5E-44C23F9B81C0}"/>
              </a:ext>
            </a:extLst>
          </p:cNvPr>
          <p:cNvSpPr/>
          <p:nvPr/>
        </p:nvSpPr>
        <p:spPr>
          <a:xfrm>
            <a:off x="9375" y="2932770"/>
            <a:ext cx="3554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nl-NL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nl-NL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19EEF7-3F45-400E-B392-53431890A112}"/>
              </a:ext>
            </a:extLst>
          </p:cNvPr>
          <p:cNvSpPr/>
          <p:nvPr/>
        </p:nvSpPr>
        <p:spPr>
          <a:xfrm>
            <a:off x="382169" y="3350212"/>
            <a:ext cx="8972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a</a:t>
            </a:r>
            <a:r>
              <a:rPr lang="nl-NL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nl-NL" sz="2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38">
            <a:extLst>
              <a:ext uri="{FF2B5EF4-FFF2-40B4-BE49-F238E27FC236}">
                <a16:creationId xmlns:a16="http://schemas.microsoft.com/office/drawing/2014/main" xmlns="" id="{FC56AB05-08BB-4EA9-8663-CE2FC0D9A514}"/>
              </a:ext>
            </a:extLst>
          </p:cNvPr>
          <p:cNvSpPr/>
          <p:nvPr/>
        </p:nvSpPr>
        <p:spPr>
          <a:xfrm>
            <a:off x="620000" y="3798604"/>
            <a:ext cx="5142171" cy="831388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D91B2DEE-1ECD-4C63-9A2B-9721E8D95F13}"/>
                  </a:ext>
                </a:extLst>
              </p:cNvPr>
              <p:cNvSpPr/>
              <p:nvPr/>
            </p:nvSpPr>
            <p:spPr>
              <a:xfrm>
                <a:off x="-38963" y="3952437"/>
                <a:ext cx="646879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91B2DEE-1ECD-4C63-9A2B-9721E8D95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963" y="3952437"/>
                <a:ext cx="6468794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47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9" grpId="0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8">
            <a:extLst>
              <a:ext uri="{FF2B5EF4-FFF2-40B4-BE49-F238E27FC236}">
                <a16:creationId xmlns:a16="http://schemas.microsoft.com/office/drawing/2014/main" xmlns="" id="{036B6D47-FE93-4481-A17A-25678B840224}"/>
              </a:ext>
            </a:extLst>
          </p:cNvPr>
          <p:cNvSpPr/>
          <p:nvPr/>
        </p:nvSpPr>
        <p:spPr>
          <a:xfrm>
            <a:off x="269381" y="585219"/>
            <a:ext cx="11284092" cy="6105355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5A2D753A-1C85-4AE5-BDEA-EEE8E2DCB915}"/>
                  </a:ext>
                </a:extLst>
              </p:cNvPr>
              <p:cNvSpPr/>
              <p:nvPr/>
            </p:nvSpPr>
            <p:spPr>
              <a:xfrm>
                <a:off x="3048470" y="79898"/>
                <a:ext cx="6246056" cy="51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/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2D753A-1C85-4AE5-BDEA-EEE8E2DCB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470" y="79898"/>
                <a:ext cx="6246056" cy="516232"/>
              </a:xfrm>
              <a:prstGeom prst="rect">
                <a:avLst/>
              </a:prstGeom>
              <a:blipFill>
                <a:blip r:embed="rId2"/>
                <a:stretch>
                  <a:fillRect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5A1EC5E1-84E1-43FB-A1C9-87871045DA42}"/>
                  </a:ext>
                </a:extLst>
              </p:cNvPr>
              <p:cNvSpPr/>
              <p:nvPr/>
            </p:nvSpPr>
            <p:spPr>
              <a:xfrm>
                <a:off x="621782" y="586182"/>
                <a:ext cx="4988225" cy="5162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1EC5E1-84E1-43FB-A1C9-87871045D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82" y="586182"/>
                <a:ext cx="4988225" cy="516232"/>
              </a:xfrm>
              <a:prstGeom prst="rect">
                <a:avLst/>
              </a:prstGeom>
              <a:blipFill>
                <a:blip r:embed="rId3"/>
                <a:stretch>
                  <a:fillRect l="-1956"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C121ED45-776D-4E07-B10C-154C43D26B97}"/>
                  </a:ext>
                </a:extLst>
              </p:cNvPr>
              <p:cNvSpPr/>
              <p:nvPr/>
            </p:nvSpPr>
            <p:spPr>
              <a:xfrm>
                <a:off x="638527" y="1062106"/>
                <a:ext cx="3145926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121ED45-776D-4E07-B10C-154C43D26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27" y="1062106"/>
                <a:ext cx="3145926" cy="461665"/>
              </a:xfrm>
              <a:prstGeom prst="rect">
                <a:avLst/>
              </a:prstGeom>
              <a:blipFill>
                <a:blip r:embed="rId4"/>
                <a:stretch>
                  <a:fillRect l="-3101" t="-17105" r="-58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2612E92A-3A9E-4BDE-AE49-4A42387E095F}"/>
                  </a:ext>
                </a:extLst>
              </p:cNvPr>
              <p:cNvSpPr/>
              <p:nvPr/>
            </p:nvSpPr>
            <p:spPr>
              <a:xfrm>
                <a:off x="506893" y="1459796"/>
                <a:ext cx="2957605" cy="12714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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612E92A-3A9E-4BDE-AE49-4A42387E09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93" y="1459796"/>
                <a:ext cx="2957605" cy="1271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322A4DC9-CC8B-4566-B55C-AFC05ABB8B85}"/>
                  </a:ext>
                </a:extLst>
              </p:cNvPr>
              <p:cNvSpPr/>
              <p:nvPr/>
            </p:nvSpPr>
            <p:spPr>
              <a:xfrm>
                <a:off x="624458" y="2535928"/>
                <a:ext cx="7055136" cy="5162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22A4DC9-CC8B-4566-B55C-AFC05ABB8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58" y="2535928"/>
                <a:ext cx="7055136" cy="516232"/>
              </a:xfrm>
              <a:prstGeom prst="rect">
                <a:avLst/>
              </a:prstGeom>
              <a:blipFill>
                <a:blip r:embed="rId6"/>
                <a:stretch>
                  <a:fillRect l="-1295"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A795DB4A-B3F5-4F61-8CE5-AAAAF6DBD312}"/>
                  </a:ext>
                </a:extLst>
              </p:cNvPr>
              <p:cNvSpPr/>
              <p:nvPr/>
            </p:nvSpPr>
            <p:spPr>
              <a:xfrm>
                <a:off x="200465" y="3091919"/>
                <a:ext cx="740293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47650" indent="194945" algn="just"/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795DB4A-B3F5-4F61-8CE5-AAAAF6DBD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5" y="3091919"/>
                <a:ext cx="7402930" cy="516232"/>
              </a:xfrm>
              <a:prstGeom prst="rect">
                <a:avLst/>
              </a:prstGeom>
              <a:blipFill>
                <a:blip r:embed="rId7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E69B4F87-A15B-4255-9F68-7A08DF7216A5}"/>
                  </a:ext>
                </a:extLst>
              </p:cNvPr>
              <p:cNvSpPr/>
              <p:nvPr/>
            </p:nvSpPr>
            <p:spPr>
              <a:xfrm>
                <a:off x="4359341" y="3067394"/>
                <a:ext cx="2561022" cy="5162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69B4F87-A15B-4255-9F68-7A08DF721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341" y="3067394"/>
                <a:ext cx="2561022" cy="516232"/>
              </a:xfrm>
              <a:prstGeom prst="rect">
                <a:avLst/>
              </a:prstGeom>
              <a:blipFill>
                <a:blip r:embed="rId8"/>
                <a:stretch>
                  <a:fillRect l="-3571" t="-117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1E786BBD-E981-46BB-B323-463ECDB2E572}"/>
                  </a:ext>
                </a:extLst>
              </p:cNvPr>
              <p:cNvSpPr/>
              <p:nvPr/>
            </p:nvSpPr>
            <p:spPr>
              <a:xfrm>
                <a:off x="4345273" y="3462301"/>
                <a:ext cx="2033955" cy="12714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E786BBD-E981-46BB-B323-463ECDB2E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273" y="3462301"/>
                <a:ext cx="2033955" cy="12714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8C4878AE-7BC1-434B-949E-88855C025942}"/>
                  </a:ext>
                </a:extLst>
              </p:cNvPr>
              <p:cNvSpPr/>
              <p:nvPr/>
            </p:nvSpPr>
            <p:spPr>
              <a:xfrm>
                <a:off x="6163715" y="3704450"/>
                <a:ext cx="4504566" cy="7871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sSub>
                        <m:sSubPr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2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C4878AE-7BC1-434B-949E-88855C025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15" y="3704450"/>
                <a:ext cx="4504566" cy="7871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E68EEFD5-C149-4D33-996E-E7416223315E}"/>
                  </a:ext>
                </a:extLst>
              </p:cNvPr>
              <p:cNvSpPr/>
              <p:nvPr/>
            </p:nvSpPr>
            <p:spPr>
              <a:xfrm>
                <a:off x="720258" y="4471817"/>
                <a:ext cx="4801314" cy="5162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8EEFD5-C149-4D33-996E-E74162233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58" y="4471817"/>
                <a:ext cx="4801314" cy="516232"/>
              </a:xfrm>
              <a:prstGeom prst="rect">
                <a:avLst/>
              </a:prstGeom>
              <a:blipFill>
                <a:blip r:embed="rId11"/>
                <a:stretch>
                  <a:fillRect l="-1904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C611B3E0-90BC-499C-9340-152DD4718E9B}"/>
                  </a:ext>
                </a:extLst>
              </p:cNvPr>
              <p:cNvSpPr/>
              <p:nvPr/>
            </p:nvSpPr>
            <p:spPr>
              <a:xfrm>
                <a:off x="5459273" y="4510583"/>
                <a:ext cx="4767908" cy="5162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247650" indent="-247650" algn="just"/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endParaRPr lang="vi-VN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611B3E0-90BC-499C-9340-152DD4718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273" y="4510583"/>
                <a:ext cx="4767908" cy="516232"/>
              </a:xfrm>
              <a:prstGeom prst="rect">
                <a:avLst/>
              </a:prstGeom>
              <a:blipFill>
                <a:blip r:embed="rId12"/>
                <a:stretch>
                  <a:fillRect l="-2046" b="-2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553FBF78-46D8-4927-8135-E2A5B068180B}"/>
                  </a:ext>
                </a:extLst>
              </p:cNvPr>
              <p:cNvSpPr/>
              <p:nvPr/>
            </p:nvSpPr>
            <p:spPr>
              <a:xfrm>
                <a:off x="720258" y="5142369"/>
                <a:ext cx="3877985" cy="4685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endParaRPr lang="en-US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53FBF78-46D8-4927-8135-E2A5B0681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58" y="5142369"/>
                <a:ext cx="3877985" cy="468526"/>
              </a:xfrm>
              <a:prstGeom prst="rect">
                <a:avLst/>
              </a:prstGeom>
              <a:blipFill>
                <a:blip r:embed="rId13"/>
                <a:stretch>
                  <a:fillRect l="-2358" t="-18421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3C7715B6-2A2D-4FC1-B603-4AC32FC70D2A}"/>
                  </a:ext>
                </a:extLst>
              </p:cNvPr>
              <p:cNvSpPr/>
              <p:nvPr/>
            </p:nvSpPr>
            <p:spPr>
              <a:xfrm>
                <a:off x="5482950" y="5071405"/>
                <a:ext cx="3121496" cy="5395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C7715B6-2A2D-4FC1-B603-4AC32FC70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950" y="5071405"/>
                <a:ext cx="3121496" cy="539571"/>
              </a:xfrm>
              <a:prstGeom prst="rect">
                <a:avLst/>
              </a:prstGeom>
              <a:blipFill>
                <a:blip r:embed="rId14"/>
                <a:stretch>
                  <a:fillRect l="-2930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236FF0DA-B49D-46BC-892A-B06E84AC142C}"/>
                  </a:ext>
                </a:extLst>
              </p:cNvPr>
              <p:cNvSpPr/>
              <p:nvPr/>
            </p:nvSpPr>
            <p:spPr>
              <a:xfrm>
                <a:off x="720258" y="5695364"/>
                <a:ext cx="7571303" cy="9952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247650" indent="-247650" algn="just"/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vi-VN" sz="24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sz="2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nl-NL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vi-VN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36FF0DA-B49D-46BC-892A-B06E84AC14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58" y="5695364"/>
                <a:ext cx="7571303" cy="995209"/>
              </a:xfrm>
              <a:prstGeom prst="rect">
                <a:avLst/>
              </a:prstGeom>
              <a:blipFill>
                <a:blip r:embed="rId15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51892A1-8AE2-4942-AF5A-3D8FACE25134}"/>
              </a:ext>
            </a:extLst>
          </p:cNvPr>
          <p:cNvSpPr/>
          <p:nvPr/>
        </p:nvSpPr>
        <p:spPr>
          <a:xfrm>
            <a:off x="42636" y="28232"/>
            <a:ext cx="8972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b.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Tính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chất</a:t>
            </a:r>
            <a:r>
              <a:rPr lang="en-US" sz="2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5375</TotalTime>
  <Words>9346</Words>
  <PresentationFormat>Custom</PresentationFormat>
  <Paragraphs>967</Paragraphs>
  <Slides>57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2020-03-19T04:20:49Z</dcterms:modified>
</cp:coreProperties>
</file>