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CF34-AD37-46C1-9AA6-FAA3C1E81AE6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CD16-2471-4769-8443-71A770996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CF34-AD37-46C1-9AA6-FAA3C1E81AE6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CD16-2471-4769-8443-71A770996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CF34-AD37-46C1-9AA6-FAA3C1E81AE6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CD16-2471-4769-8443-71A770996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CF34-AD37-46C1-9AA6-FAA3C1E81AE6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CD16-2471-4769-8443-71A770996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CF34-AD37-46C1-9AA6-FAA3C1E81AE6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CD16-2471-4769-8443-71A770996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CF34-AD37-46C1-9AA6-FAA3C1E81AE6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CD16-2471-4769-8443-71A770996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CF34-AD37-46C1-9AA6-FAA3C1E81AE6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CD16-2471-4769-8443-71A770996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CF34-AD37-46C1-9AA6-FAA3C1E81AE6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CD16-2471-4769-8443-71A770996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CF34-AD37-46C1-9AA6-FAA3C1E81AE6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CD16-2471-4769-8443-71A770996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CF34-AD37-46C1-9AA6-FAA3C1E81AE6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CD16-2471-4769-8443-71A770996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CF34-AD37-46C1-9AA6-FAA3C1E81AE6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CD16-2471-4769-8443-71A770996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5CF34-AD37-46C1-9AA6-FAA3C1E81AE6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9CD16-2471-4769-8443-71A770996B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971800" y="1554480"/>
            <a:ext cx="457200" cy="3657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9" name="Rectangle 8"/>
          <p:cNvSpPr/>
          <p:nvPr/>
        </p:nvSpPr>
        <p:spPr>
          <a:xfrm>
            <a:off x="3429000" y="15544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O</a:t>
            </a:r>
            <a:endParaRPr lang="en-US" sz="2000"/>
          </a:p>
        </p:txBody>
      </p:sp>
      <p:sp>
        <p:nvSpPr>
          <p:cNvPr id="10" name="Rectangle 9"/>
          <p:cNvSpPr/>
          <p:nvPr/>
        </p:nvSpPr>
        <p:spPr>
          <a:xfrm>
            <a:off x="3886200" y="15544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U</a:t>
            </a:r>
            <a:endParaRPr lang="en-US" sz="2000"/>
          </a:p>
        </p:txBody>
      </p:sp>
      <p:sp>
        <p:nvSpPr>
          <p:cNvPr id="11" name="Rectangle 10"/>
          <p:cNvSpPr/>
          <p:nvPr/>
        </p:nvSpPr>
        <p:spPr>
          <a:xfrm>
            <a:off x="4343400" y="15544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S</a:t>
            </a:r>
            <a:endParaRPr lang="en-US" sz="2000"/>
          </a:p>
        </p:txBody>
      </p:sp>
      <p:sp>
        <p:nvSpPr>
          <p:cNvPr id="12" name="Rectangle 11"/>
          <p:cNvSpPr/>
          <p:nvPr/>
        </p:nvSpPr>
        <p:spPr>
          <a:xfrm>
            <a:off x="4800600" y="15544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E</a:t>
            </a:r>
            <a:endParaRPr lang="en-US" sz="2000"/>
          </a:p>
        </p:txBody>
      </p:sp>
      <p:sp>
        <p:nvSpPr>
          <p:cNvPr id="23" name="Rectangle 22"/>
          <p:cNvSpPr/>
          <p:nvPr/>
        </p:nvSpPr>
        <p:spPr>
          <a:xfrm>
            <a:off x="2514600" y="20116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C</a:t>
            </a:r>
            <a:endParaRPr lang="en-US" sz="2000"/>
          </a:p>
        </p:txBody>
      </p:sp>
      <p:sp>
        <p:nvSpPr>
          <p:cNvPr id="24" name="Rectangle 23"/>
          <p:cNvSpPr/>
          <p:nvPr/>
        </p:nvSpPr>
        <p:spPr>
          <a:xfrm>
            <a:off x="2971800" y="2011680"/>
            <a:ext cx="457200" cy="3657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A</a:t>
            </a:r>
            <a:endParaRPr lang="en-US" sz="2000"/>
          </a:p>
        </p:txBody>
      </p:sp>
      <p:sp>
        <p:nvSpPr>
          <p:cNvPr id="25" name="Rectangle 24"/>
          <p:cNvSpPr/>
          <p:nvPr/>
        </p:nvSpPr>
        <p:spPr>
          <a:xfrm>
            <a:off x="3429000" y="20116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N</a:t>
            </a:r>
            <a:endParaRPr lang="en-US" sz="2000"/>
          </a:p>
        </p:txBody>
      </p:sp>
      <p:sp>
        <p:nvSpPr>
          <p:cNvPr id="26" name="Rectangle 25"/>
          <p:cNvSpPr/>
          <p:nvPr/>
        </p:nvSpPr>
        <p:spPr>
          <a:xfrm>
            <a:off x="3886200" y="20116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D</a:t>
            </a:r>
            <a:endParaRPr lang="en-US" sz="2000"/>
          </a:p>
        </p:txBody>
      </p:sp>
      <p:sp>
        <p:nvSpPr>
          <p:cNvPr id="27" name="Rectangle 26"/>
          <p:cNvSpPr/>
          <p:nvPr/>
        </p:nvSpPr>
        <p:spPr>
          <a:xfrm>
            <a:off x="4343400" y="20116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Y</a:t>
            </a:r>
            <a:endParaRPr lang="en-US" sz="2000"/>
          </a:p>
        </p:txBody>
      </p:sp>
      <p:sp>
        <p:nvSpPr>
          <p:cNvPr id="39" name="Rectangle 38"/>
          <p:cNvSpPr/>
          <p:nvPr/>
        </p:nvSpPr>
        <p:spPr>
          <a:xfrm>
            <a:off x="2514600" y="24688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B</a:t>
            </a:r>
            <a:endParaRPr lang="en-US" sz="2000"/>
          </a:p>
        </p:txBody>
      </p:sp>
      <p:sp>
        <p:nvSpPr>
          <p:cNvPr id="40" name="Rectangle 39"/>
          <p:cNvSpPr/>
          <p:nvPr/>
        </p:nvSpPr>
        <p:spPr>
          <a:xfrm>
            <a:off x="2971800" y="2468880"/>
            <a:ext cx="457200" cy="3657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L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429000" y="24688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O</a:t>
            </a:r>
            <a:endParaRPr lang="en-US" sz="2000"/>
          </a:p>
        </p:txBody>
      </p:sp>
      <p:sp>
        <p:nvSpPr>
          <p:cNvPr id="42" name="Rectangle 41"/>
          <p:cNvSpPr/>
          <p:nvPr/>
        </p:nvSpPr>
        <p:spPr>
          <a:xfrm>
            <a:off x="3886200" y="24688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O</a:t>
            </a:r>
            <a:endParaRPr lang="en-US" sz="2000"/>
          </a:p>
        </p:txBody>
      </p:sp>
      <p:sp>
        <p:nvSpPr>
          <p:cNvPr id="43" name="Rectangle 42"/>
          <p:cNvSpPr/>
          <p:nvPr/>
        </p:nvSpPr>
        <p:spPr>
          <a:xfrm>
            <a:off x="4343400" y="24688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D</a:t>
            </a:r>
            <a:endParaRPr lang="en-US" sz="2000"/>
          </a:p>
        </p:txBody>
      </p:sp>
      <p:sp>
        <p:nvSpPr>
          <p:cNvPr id="53" name="Rectangle 52"/>
          <p:cNvSpPr/>
          <p:nvPr/>
        </p:nvSpPr>
        <p:spPr>
          <a:xfrm>
            <a:off x="1600200" y="29260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A</a:t>
            </a:r>
            <a:endParaRPr lang="en-US" sz="2000"/>
          </a:p>
        </p:txBody>
      </p:sp>
      <p:sp>
        <p:nvSpPr>
          <p:cNvPr id="54" name="Rectangle 53"/>
          <p:cNvSpPr/>
          <p:nvPr/>
        </p:nvSpPr>
        <p:spPr>
          <a:xfrm>
            <a:off x="2057400" y="29260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P</a:t>
            </a:r>
            <a:endParaRPr lang="en-US" sz="2000"/>
          </a:p>
        </p:txBody>
      </p:sp>
      <p:sp>
        <p:nvSpPr>
          <p:cNvPr id="55" name="Rectangle 54"/>
          <p:cNvSpPr/>
          <p:nvPr/>
        </p:nvSpPr>
        <p:spPr>
          <a:xfrm>
            <a:off x="2514600" y="29260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P</a:t>
            </a:r>
            <a:endParaRPr lang="en-US" sz="2000"/>
          </a:p>
        </p:txBody>
      </p:sp>
      <p:sp>
        <p:nvSpPr>
          <p:cNvPr id="56" name="Rectangle 55"/>
          <p:cNvSpPr/>
          <p:nvPr/>
        </p:nvSpPr>
        <p:spPr>
          <a:xfrm>
            <a:off x="2971800" y="2926080"/>
            <a:ext cx="457200" cy="3657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L</a:t>
            </a:r>
            <a:endParaRPr lang="en-US" sz="2000"/>
          </a:p>
        </p:txBody>
      </p:sp>
      <p:sp>
        <p:nvSpPr>
          <p:cNvPr id="57" name="Rectangle 56"/>
          <p:cNvSpPr/>
          <p:nvPr/>
        </p:nvSpPr>
        <p:spPr>
          <a:xfrm>
            <a:off x="3429000" y="29260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E</a:t>
            </a:r>
            <a:endParaRPr lang="en-US" sz="2000"/>
          </a:p>
        </p:txBody>
      </p:sp>
      <p:sp>
        <p:nvSpPr>
          <p:cNvPr id="58" name="Rectangle 57"/>
          <p:cNvSpPr/>
          <p:nvPr/>
        </p:nvSpPr>
        <p:spPr>
          <a:xfrm>
            <a:off x="3886200" y="29260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S</a:t>
            </a:r>
            <a:endParaRPr lang="en-US" sz="2000"/>
          </a:p>
        </p:txBody>
      </p:sp>
      <p:sp>
        <p:nvSpPr>
          <p:cNvPr id="70" name="Rectangle 69"/>
          <p:cNvSpPr/>
          <p:nvPr/>
        </p:nvSpPr>
        <p:spPr>
          <a:xfrm>
            <a:off x="2057400" y="33832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G</a:t>
            </a:r>
            <a:endParaRPr lang="en-US" sz="2000"/>
          </a:p>
        </p:txBody>
      </p:sp>
      <p:sp>
        <p:nvSpPr>
          <p:cNvPr id="71" name="Rectangle 70"/>
          <p:cNvSpPr/>
          <p:nvPr/>
        </p:nvSpPr>
        <p:spPr>
          <a:xfrm>
            <a:off x="2514600" y="33832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H</a:t>
            </a:r>
            <a:endParaRPr lang="en-US" sz="2000"/>
          </a:p>
        </p:txBody>
      </p:sp>
      <p:sp>
        <p:nvSpPr>
          <p:cNvPr id="72" name="Rectangle 71"/>
          <p:cNvSpPr/>
          <p:nvPr/>
        </p:nvSpPr>
        <p:spPr>
          <a:xfrm>
            <a:off x="2971800" y="3383280"/>
            <a:ext cx="457200" cy="3657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O</a:t>
            </a:r>
            <a:endParaRPr lang="en-US" sz="2000"/>
          </a:p>
        </p:txBody>
      </p:sp>
      <p:sp>
        <p:nvSpPr>
          <p:cNvPr id="73" name="Rectangle 72"/>
          <p:cNvSpPr/>
          <p:nvPr/>
        </p:nvSpPr>
        <p:spPr>
          <a:xfrm>
            <a:off x="3429000" y="33832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S</a:t>
            </a:r>
            <a:endParaRPr lang="en-US" sz="2000"/>
          </a:p>
        </p:txBody>
      </p:sp>
      <p:sp>
        <p:nvSpPr>
          <p:cNvPr id="74" name="Rectangle 73"/>
          <p:cNvSpPr/>
          <p:nvPr/>
        </p:nvSpPr>
        <p:spPr>
          <a:xfrm>
            <a:off x="3886200" y="33832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T</a:t>
            </a:r>
            <a:endParaRPr lang="en-US" sz="2000"/>
          </a:p>
        </p:txBody>
      </p:sp>
      <p:sp>
        <p:nvSpPr>
          <p:cNvPr id="85" name="Rectangle 84"/>
          <p:cNvSpPr/>
          <p:nvPr/>
        </p:nvSpPr>
        <p:spPr>
          <a:xfrm>
            <a:off x="1600200" y="382524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C</a:t>
            </a:r>
            <a:endParaRPr lang="en-US" sz="2000"/>
          </a:p>
        </p:txBody>
      </p:sp>
      <p:sp>
        <p:nvSpPr>
          <p:cNvPr id="86" name="Rectangle 85"/>
          <p:cNvSpPr/>
          <p:nvPr/>
        </p:nvSpPr>
        <p:spPr>
          <a:xfrm>
            <a:off x="2057400" y="382524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R</a:t>
            </a:r>
            <a:endParaRPr lang="en-US" sz="2000"/>
          </a:p>
        </p:txBody>
      </p:sp>
      <p:sp>
        <p:nvSpPr>
          <p:cNvPr id="87" name="Rectangle 86"/>
          <p:cNvSpPr/>
          <p:nvPr/>
        </p:nvSpPr>
        <p:spPr>
          <a:xfrm>
            <a:off x="2514600" y="382524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O</a:t>
            </a:r>
            <a:endParaRPr lang="en-US" sz="2000"/>
          </a:p>
        </p:txBody>
      </p:sp>
      <p:sp>
        <p:nvSpPr>
          <p:cNvPr id="88" name="Rectangle 87"/>
          <p:cNvSpPr/>
          <p:nvPr/>
        </p:nvSpPr>
        <p:spPr>
          <a:xfrm>
            <a:off x="2971800" y="3825240"/>
            <a:ext cx="457200" cy="3657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W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2514600" y="42976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N</a:t>
            </a:r>
            <a:endParaRPr lang="en-US" sz="2000"/>
          </a:p>
        </p:txBody>
      </p:sp>
      <p:sp>
        <p:nvSpPr>
          <p:cNvPr id="104" name="Rectangle 103"/>
          <p:cNvSpPr/>
          <p:nvPr/>
        </p:nvSpPr>
        <p:spPr>
          <a:xfrm>
            <a:off x="2971800" y="4297680"/>
            <a:ext cx="457200" cy="3657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E</a:t>
            </a:r>
            <a:endParaRPr lang="en-US" sz="2000"/>
          </a:p>
        </p:txBody>
      </p:sp>
      <p:sp>
        <p:nvSpPr>
          <p:cNvPr id="105" name="Rectangle 104"/>
          <p:cNvSpPr/>
          <p:nvPr/>
        </p:nvSpPr>
        <p:spPr>
          <a:xfrm>
            <a:off x="3429000" y="42976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C</a:t>
            </a:r>
            <a:endParaRPr lang="en-US" sz="2000"/>
          </a:p>
        </p:txBody>
      </p:sp>
      <p:sp>
        <p:nvSpPr>
          <p:cNvPr id="106" name="Rectangle 105"/>
          <p:cNvSpPr/>
          <p:nvPr/>
        </p:nvSpPr>
        <p:spPr>
          <a:xfrm>
            <a:off x="3886200" y="42976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K</a:t>
            </a:r>
            <a:endParaRPr lang="en-US" sz="2000"/>
          </a:p>
        </p:txBody>
      </p:sp>
      <p:sp>
        <p:nvSpPr>
          <p:cNvPr id="116" name="Rectangle 115"/>
          <p:cNvSpPr/>
          <p:nvPr/>
        </p:nvSpPr>
        <p:spPr>
          <a:xfrm>
            <a:off x="1143000" y="47548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S</a:t>
            </a:r>
            <a:endParaRPr lang="en-US" sz="2000"/>
          </a:p>
        </p:txBody>
      </p:sp>
      <p:sp>
        <p:nvSpPr>
          <p:cNvPr id="117" name="Rectangle 116"/>
          <p:cNvSpPr/>
          <p:nvPr/>
        </p:nvSpPr>
        <p:spPr>
          <a:xfrm>
            <a:off x="1600200" y="47548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P</a:t>
            </a:r>
            <a:endParaRPr lang="en-US" sz="2000"/>
          </a:p>
        </p:txBody>
      </p:sp>
      <p:sp>
        <p:nvSpPr>
          <p:cNvPr id="118" name="Rectangle 117"/>
          <p:cNvSpPr/>
          <p:nvPr/>
        </p:nvSpPr>
        <p:spPr>
          <a:xfrm>
            <a:off x="2057400" y="47548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I</a:t>
            </a:r>
            <a:endParaRPr lang="en-US" sz="2000"/>
          </a:p>
        </p:txBody>
      </p:sp>
      <p:sp>
        <p:nvSpPr>
          <p:cNvPr id="119" name="Rectangle 118"/>
          <p:cNvSpPr/>
          <p:nvPr/>
        </p:nvSpPr>
        <p:spPr>
          <a:xfrm>
            <a:off x="2514600" y="47548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D</a:t>
            </a:r>
            <a:endParaRPr lang="en-US" sz="2000"/>
          </a:p>
        </p:txBody>
      </p:sp>
      <p:sp>
        <p:nvSpPr>
          <p:cNvPr id="120" name="Rectangle 119"/>
          <p:cNvSpPr/>
          <p:nvPr/>
        </p:nvSpPr>
        <p:spPr>
          <a:xfrm>
            <a:off x="2971800" y="4754880"/>
            <a:ext cx="457200" cy="3657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E</a:t>
            </a:r>
            <a:endParaRPr lang="en-US" sz="2000"/>
          </a:p>
        </p:txBody>
      </p:sp>
      <p:sp>
        <p:nvSpPr>
          <p:cNvPr id="121" name="Rectangle 120"/>
          <p:cNvSpPr/>
          <p:nvPr/>
        </p:nvSpPr>
        <p:spPr>
          <a:xfrm>
            <a:off x="3429000" y="475488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R</a:t>
            </a:r>
            <a:endParaRPr lang="en-US" sz="2000"/>
          </a:p>
        </p:txBody>
      </p:sp>
      <p:sp>
        <p:nvSpPr>
          <p:cNvPr id="133" name="Rectangle 132"/>
          <p:cNvSpPr/>
          <p:nvPr/>
        </p:nvSpPr>
        <p:spPr>
          <a:xfrm>
            <a:off x="1600200" y="519684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O</a:t>
            </a:r>
            <a:endParaRPr lang="en-US" sz="2000"/>
          </a:p>
        </p:txBody>
      </p:sp>
      <p:sp>
        <p:nvSpPr>
          <p:cNvPr id="134" name="Rectangle 133"/>
          <p:cNvSpPr/>
          <p:nvPr/>
        </p:nvSpPr>
        <p:spPr>
          <a:xfrm>
            <a:off x="2057400" y="519684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R</a:t>
            </a:r>
            <a:endParaRPr lang="en-US" sz="2000"/>
          </a:p>
        </p:txBody>
      </p:sp>
      <p:sp>
        <p:nvSpPr>
          <p:cNvPr id="135" name="Rectangle 134"/>
          <p:cNvSpPr/>
          <p:nvPr/>
        </p:nvSpPr>
        <p:spPr>
          <a:xfrm>
            <a:off x="2514600" y="519684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A</a:t>
            </a:r>
            <a:endParaRPr lang="en-US" sz="2000"/>
          </a:p>
        </p:txBody>
      </p:sp>
      <p:sp>
        <p:nvSpPr>
          <p:cNvPr id="136" name="Rectangle 135"/>
          <p:cNvSpPr/>
          <p:nvPr/>
        </p:nvSpPr>
        <p:spPr>
          <a:xfrm>
            <a:off x="2971800" y="5196840"/>
            <a:ext cx="457200" cy="3657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N</a:t>
            </a:r>
            <a:endParaRPr lang="en-US" sz="2000"/>
          </a:p>
        </p:txBody>
      </p:sp>
      <p:sp>
        <p:nvSpPr>
          <p:cNvPr id="137" name="Rectangle 136"/>
          <p:cNvSpPr/>
          <p:nvPr/>
        </p:nvSpPr>
        <p:spPr>
          <a:xfrm>
            <a:off x="3429000" y="519684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G</a:t>
            </a:r>
            <a:endParaRPr lang="en-US" sz="2000"/>
          </a:p>
        </p:txBody>
      </p:sp>
      <p:sp>
        <p:nvSpPr>
          <p:cNvPr id="138" name="Rectangle 137"/>
          <p:cNvSpPr/>
          <p:nvPr/>
        </p:nvSpPr>
        <p:spPr>
          <a:xfrm>
            <a:off x="3886200" y="5196840"/>
            <a:ext cx="457200" cy="3657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E</a:t>
            </a:r>
            <a:endParaRPr lang="en-US" sz="2000"/>
          </a:p>
        </p:txBody>
      </p:sp>
      <p:grpSp>
        <p:nvGrpSpPr>
          <p:cNvPr id="201" name="Group 200"/>
          <p:cNvGrpSpPr/>
          <p:nvPr/>
        </p:nvGrpSpPr>
        <p:grpSpPr>
          <a:xfrm>
            <a:off x="2971800" y="1524000"/>
            <a:ext cx="2286000" cy="365760"/>
            <a:chOff x="2819400" y="1524000"/>
            <a:chExt cx="2286000" cy="365760"/>
          </a:xfrm>
        </p:grpSpPr>
        <p:sp>
          <p:nvSpPr>
            <p:cNvPr id="196" name="Rectangle 195"/>
            <p:cNvSpPr/>
            <p:nvPr/>
          </p:nvSpPr>
          <p:spPr>
            <a:xfrm>
              <a:off x="28194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32766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37338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41910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46482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2" name="Group 201"/>
          <p:cNvGrpSpPr/>
          <p:nvPr/>
        </p:nvGrpSpPr>
        <p:grpSpPr>
          <a:xfrm>
            <a:off x="2514600" y="1996440"/>
            <a:ext cx="2286000" cy="365760"/>
            <a:chOff x="2819400" y="1524000"/>
            <a:chExt cx="2286000" cy="365760"/>
          </a:xfrm>
        </p:grpSpPr>
        <p:sp>
          <p:nvSpPr>
            <p:cNvPr id="203" name="Rectangle 202"/>
            <p:cNvSpPr/>
            <p:nvPr/>
          </p:nvSpPr>
          <p:spPr>
            <a:xfrm>
              <a:off x="28194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32766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37338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41910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46482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2514600" y="2453640"/>
            <a:ext cx="2286000" cy="365760"/>
            <a:chOff x="2819400" y="1524000"/>
            <a:chExt cx="2286000" cy="365760"/>
          </a:xfrm>
        </p:grpSpPr>
        <p:sp>
          <p:nvSpPr>
            <p:cNvPr id="209" name="Rectangle 208"/>
            <p:cNvSpPr/>
            <p:nvPr/>
          </p:nvSpPr>
          <p:spPr>
            <a:xfrm>
              <a:off x="28194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32766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37338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41910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46482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2057400" y="3352800"/>
            <a:ext cx="2286000" cy="365760"/>
            <a:chOff x="2819400" y="1524000"/>
            <a:chExt cx="2286000" cy="365760"/>
          </a:xfrm>
        </p:grpSpPr>
        <p:sp>
          <p:nvSpPr>
            <p:cNvPr id="221" name="Rectangle 220"/>
            <p:cNvSpPr/>
            <p:nvPr/>
          </p:nvSpPr>
          <p:spPr>
            <a:xfrm>
              <a:off x="28194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32766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37338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41910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46482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1600200" y="3810000"/>
            <a:ext cx="1828800" cy="365760"/>
            <a:chOff x="2819400" y="1524000"/>
            <a:chExt cx="1828800" cy="365760"/>
          </a:xfrm>
        </p:grpSpPr>
        <p:sp>
          <p:nvSpPr>
            <p:cNvPr id="227" name="Rectangle 226"/>
            <p:cNvSpPr/>
            <p:nvPr/>
          </p:nvSpPr>
          <p:spPr>
            <a:xfrm>
              <a:off x="28194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32766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37338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41910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2514600" y="4267200"/>
            <a:ext cx="1828800" cy="365760"/>
            <a:chOff x="2819400" y="1524000"/>
            <a:chExt cx="1828800" cy="365760"/>
          </a:xfrm>
        </p:grpSpPr>
        <p:sp>
          <p:nvSpPr>
            <p:cNvPr id="233" name="Rectangle 232"/>
            <p:cNvSpPr/>
            <p:nvPr/>
          </p:nvSpPr>
          <p:spPr>
            <a:xfrm>
              <a:off x="28194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32766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37338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4191000" y="1524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7" name="Group 246"/>
          <p:cNvGrpSpPr/>
          <p:nvPr/>
        </p:nvGrpSpPr>
        <p:grpSpPr>
          <a:xfrm>
            <a:off x="1143000" y="4724400"/>
            <a:ext cx="2743200" cy="365760"/>
            <a:chOff x="990600" y="4191000"/>
            <a:chExt cx="2743200" cy="365760"/>
          </a:xfrm>
        </p:grpSpPr>
        <p:grpSp>
          <p:nvGrpSpPr>
            <p:cNvPr id="238" name="Group 237"/>
            <p:cNvGrpSpPr/>
            <p:nvPr/>
          </p:nvGrpSpPr>
          <p:grpSpPr>
            <a:xfrm>
              <a:off x="990600" y="4191000"/>
              <a:ext cx="2286000" cy="365760"/>
              <a:chOff x="2819400" y="1524000"/>
              <a:chExt cx="2286000" cy="365760"/>
            </a:xfrm>
          </p:grpSpPr>
          <p:sp>
            <p:nvSpPr>
              <p:cNvPr id="239" name="Rectangle 238"/>
              <p:cNvSpPr/>
              <p:nvPr/>
            </p:nvSpPr>
            <p:spPr>
              <a:xfrm>
                <a:off x="2819400" y="1524000"/>
                <a:ext cx="457200" cy="36576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3276600" y="1524000"/>
                <a:ext cx="457200" cy="36576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3733800" y="1524000"/>
                <a:ext cx="457200" cy="36576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4191000" y="1524000"/>
                <a:ext cx="457200" cy="36576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4648200" y="1524000"/>
                <a:ext cx="457200" cy="36576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6" name="Rectangle 245"/>
            <p:cNvSpPr/>
            <p:nvPr/>
          </p:nvSpPr>
          <p:spPr>
            <a:xfrm>
              <a:off x="3276600" y="4191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1600200" y="5181600"/>
            <a:ext cx="2743200" cy="365760"/>
            <a:chOff x="990600" y="4191000"/>
            <a:chExt cx="2743200" cy="365760"/>
          </a:xfrm>
        </p:grpSpPr>
        <p:grpSp>
          <p:nvGrpSpPr>
            <p:cNvPr id="249" name="Group 237"/>
            <p:cNvGrpSpPr/>
            <p:nvPr/>
          </p:nvGrpSpPr>
          <p:grpSpPr>
            <a:xfrm>
              <a:off x="990600" y="4191000"/>
              <a:ext cx="2286000" cy="365760"/>
              <a:chOff x="2819400" y="1524000"/>
              <a:chExt cx="2286000" cy="365760"/>
            </a:xfrm>
          </p:grpSpPr>
          <p:sp>
            <p:nvSpPr>
              <p:cNvPr id="251" name="Rectangle 250"/>
              <p:cNvSpPr/>
              <p:nvPr/>
            </p:nvSpPr>
            <p:spPr>
              <a:xfrm>
                <a:off x="2819400" y="1524000"/>
                <a:ext cx="457200" cy="36576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3276600" y="1524000"/>
                <a:ext cx="457200" cy="36576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Rectangle 252"/>
              <p:cNvSpPr/>
              <p:nvPr/>
            </p:nvSpPr>
            <p:spPr>
              <a:xfrm>
                <a:off x="3733800" y="1524000"/>
                <a:ext cx="457200" cy="36576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4191000" y="1524000"/>
                <a:ext cx="457200" cy="36576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Rectangle 254"/>
              <p:cNvSpPr/>
              <p:nvPr/>
            </p:nvSpPr>
            <p:spPr>
              <a:xfrm>
                <a:off x="4648200" y="1524000"/>
                <a:ext cx="457200" cy="36576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0" name="Rectangle 249"/>
            <p:cNvSpPr/>
            <p:nvPr/>
          </p:nvSpPr>
          <p:spPr>
            <a:xfrm>
              <a:off x="3276600" y="419100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7" name="Group 256"/>
          <p:cNvGrpSpPr/>
          <p:nvPr/>
        </p:nvGrpSpPr>
        <p:grpSpPr>
          <a:xfrm>
            <a:off x="1600200" y="2910840"/>
            <a:ext cx="2743200" cy="365760"/>
            <a:chOff x="1447800" y="2682240"/>
            <a:chExt cx="2743200" cy="365760"/>
          </a:xfrm>
        </p:grpSpPr>
        <p:grpSp>
          <p:nvGrpSpPr>
            <p:cNvPr id="214" name="Group 213"/>
            <p:cNvGrpSpPr/>
            <p:nvPr/>
          </p:nvGrpSpPr>
          <p:grpSpPr>
            <a:xfrm>
              <a:off x="1447800" y="2682240"/>
              <a:ext cx="2286000" cy="365760"/>
              <a:chOff x="2819400" y="1524000"/>
              <a:chExt cx="2286000" cy="365760"/>
            </a:xfrm>
          </p:grpSpPr>
          <p:sp>
            <p:nvSpPr>
              <p:cNvPr id="215" name="Rectangle 214"/>
              <p:cNvSpPr/>
              <p:nvPr/>
            </p:nvSpPr>
            <p:spPr>
              <a:xfrm>
                <a:off x="2819400" y="1524000"/>
                <a:ext cx="457200" cy="36576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3276600" y="1524000"/>
                <a:ext cx="457200" cy="36576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3733800" y="1524000"/>
                <a:ext cx="457200" cy="36576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4191000" y="1524000"/>
                <a:ext cx="457200" cy="36576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4648200" y="1524000"/>
                <a:ext cx="457200" cy="36576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6" name="Rectangle 255"/>
            <p:cNvSpPr/>
            <p:nvPr/>
          </p:nvSpPr>
          <p:spPr>
            <a:xfrm>
              <a:off x="3733800" y="2682240"/>
              <a:ext cx="457200" cy="36576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8" name="Oval 257"/>
          <p:cNvSpPr/>
          <p:nvPr/>
        </p:nvSpPr>
        <p:spPr>
          <a:xfrm>
            <a:off x="0" y="1600200"/>
            <a:ext cx="457200" cy="3048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1</a:t>
            </a:r>
            <a:endParaRPr lang="en-US" sz="200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59" name="Oval 258"/>
          <p:cNvSpPr/>
          <p:nvPr/>
        </p:nvSpPr>
        <p:spPr>
          <a:xfrm>
            <a:off x="0" y="2057400"/>
            <a:ext cx="457200" cy="3048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2</a:t>
            </a:r>
            <a:endParaRPr lang="en-US" sz="200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60" name="Oval 259"/>
          <p:cNvSpPr/>
          <p:nvPr/>
        </p:nvSpPr>
        <p:spPr>
          <a:xfrm>
            <a:off x="0" y="2514600"/>
            <a:ext cx="457200" cy="3048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3</a:t>
            </a:r>
            <a:endParaRPr lang="en-US" sz="200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61" name="Oval 260"/>
          <p:cNvSpPr/>
          <p:nvPr/>
        </p:nvSpPr>
        <p:spPr>
          <a:xfrm>
            <a:off x="0" y="2971800"/>
            <a:ext cx="457200" cy="3048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4</a:t>
            </a:r>
            <a:endParaRPr lang="en-US" sz="200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0" y="3429000"/>
            <a:ext cx="457200" cy="3048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5</a:t>
            </a:r>
            <a:endParaRPr lang="en-US" sz="200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63" name="Oval 262"/>
          <p:cNvSpPr/>
          <p:nvPr/>
        </p:nvSpPr>
        <p:spPr>
          <a:xfrm>
            <a:off x="0" y="3886200"/>
            <a:ext cx="457200" cy="3048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6</a:t>
            </a:r>
            <a:endParaRPr lang="en-US" sz="200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64" name="Oval 263"/>
          <p:cNvSpPr/>
          <p:nvPr/>
        </p:nvSpPr>
        <p:spPr>
          <a:xfrm>
            <a:off x="0" y="4343400"/>
            <a:ext cx="457200" cy="3048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7</a:t>
            </a:r>
            <a:endParaRPr lang="en-US" sz="200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65" name="Oval 264"/>
          <p:cNvSpPr/>
          <p:nvPr/>
        </p:nvSpPr>
        <p:spPr>
          <a:xfrm>
            <a:off x="0" y="4800600"/>
            <a:ext cx="457200" cy="3048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8</a:t>
            </a:r>
            <a:endParaRPr lang="en-US" sz="200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66" name="Oval 265"/>
          <p:cNvSpPr/>
          <p:nvPr/>
        </p:nvSpPr>
        <p:spPr>
          <a:xfrm>
            <a:off x="0" y="5257800"/>
            <a:ext cx="457200" cy="3048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9</a:t>
            </a:r>
            <a:endParaRPr lang="en-US" sz="200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67" name="7-Point Star 266"/>
          <p:cNvSpPr/>
          <p:nvPr/>
        </p:nvSpPr>
        <p:spPr>
          <a:xfrm>
            <a:off x="5562600" y="1524000"/>
            <a:ext cx="457200" cy="365760"/>
          </a:xfrm>
          <a:prstGeom prst="star7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1</a:t>
            </a:r>
            <a:endParaRPr lang="en-US" sz="200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68" name="7-Point Star 267"/>
          <p:cNvSpPr/>
          <p:nvPr/>
        </p:nvSpPr>
        <p:spPr>
          <a:xfrm>
            <a:off x="5562600" y="1981200"/>
            <a:ext cx="457200" cy="365760"/>
          </a:xfrm>
          <a:prstGeom prst="star7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2</a:t>
            </a:r>
            <a:endParaRPr lang="en-US" sz="200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69" name="7-Point Star 268"/>
          <p:cNvSpPr/>
          <p:nvPr/>
        </p:nvSpPr>
        <p:spPr>
          <a:xfrm>
            <a:off x="5562600" y="2438400"/>
            <a:ext cx="457200" cy="365760"/>
          </a:xfrm>
          <a:prstGeom prst="star7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3</a:t>
            </a:r>
            <a:endParaRPr lang="en-US" sz="200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70" name="7-Point Star 269"/>
          <p:cNvSpPr/>
          <p:nvPr/>
        </p:nvSpPr>
        <p:spPr>
          <a:xfrm>
            <a:off x="5562600" y="2895600"/>
            <a:ext cx="457200" cy="365760"/>
          </a:xfrm>
          <a:prstGeom prst="star7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4</a:t>
            </a:r>
            <a:endParaRPr lang="en-US" sz="200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71" name="7-Point Star 270"/>
          <p:cNvSpPr/>
          <p:nvPr/>
        </p:nvSpPr>
        <p:spPr>
          <a:xfrm>
            <a:off x="5562600" y="3352800"/>
            <a:ext cx="457200" cy="365760"/>
          </a:xfrm>
          <a:prstGeom prst="star7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5</a:t>
            </a:r>
            <a:endParaRPr lang="en-US" sz="200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72" name="7-Point Star 271"/>
          <p:cNvSpPr/>
          <p:nvPr/>
        </p:nvSpPr>
        <p:spPr>
          <a:xfrm>
            <a:off x="5562600" y="3810000"/>
            <a:ext cx="457200" cy="365760"/>
          </a:xfrm>
          <a:prstGeom prst="star7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6</a:t>
            </a:r>
            <a:endParaRPr lang="en-US" sz="200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73" name="7-Point Star 272"/>
          <p:cNvSpPr/>
          <p:nvPr/>
        </p:nvSpPr>
        <p:spPr>
          <a:xfrm>
            <a:off x="5562600" y="4267200"/>
            <a:ext cx="457200" cy="365760"/>
          </a:xfrm>
          <a:prstGeom prst="star7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7</a:t>
            </a:r>
            <a:endParaRPr lang="en-US" sz="200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74" name="7-Point Star 273"/>
          <p:cNvSpPr/>
          <p:nvPr/>
        </p:nvSpPr>
        <p:spPr>
          <a:xfrm>
            <a:off x="5562600" y="4724400"/>
            <a:ext cx="457200" cy="365760"/>
          </a:xfrm>
          <a:prstGeom prst="star7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8</a:t>
            </a:r>
            <a:endParaRPr lang="en-US" sz="200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75" name="7-Point Star 274"/>
          <p:cNvSpPr/>
          <p:nvPr/>
        </p:nvSpPr>
        <p:spPr>
          <a:xfrm>
            <a:off x="5562600" y="5181600"/>
            <a:ext cx="457200" cy="365760"/>
          </a:xfrm>
          <a:prstGeom prst="star7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280" name="Round Diagonal Corner Rectangle 279"/>
          <p:cNvSpPr/>
          <p:nvPr/>
        </p:nvSpPr>
        <p:spPr>
          <a:xfrm>
            <a:off x="6781800" y="1524000"/>
            <a:ext cx="2057400" cy="4038600"/>
          </a:xfrm>
          <a:prstGeom prst="round2Diag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1. Place where a ghost might be?</a:t>
            </a:r>
          </a:p>
        </p:txBody>
      </p:sp>
      <p:sp>
        <p:nvSpPr>
          <p:cNvPr id="281" name="Rectangle 280"/>
          <p:cNvSpPr/>
          <p:nvPr/>
        </p:nvSpPr>
        <p:spPr>
          <a:xfrm>
            <a:off x="304800" y="152400"/>
            <a:ext cx="8686800" cy="9906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Triangl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HALLOWEEN</a:t>
            </a:r>
            <a:endParaRPr lang="en-US" sz="6600" b="1" cap="none" spc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4" name="Round Diagonal Corner Rectangle 283"/>
          <p:cNvSpPr/>
          <p:nvPr/>
        </p:nvSpPr>
        <p:spPr>
          <a:xfrm>
            <a:off x="6781800" y="1524000"/>
            <a:ext cx="1981200" cy="4038600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2. Treat given out on Halloween?</a:t>
            </a:r>
          </a:p>
        </p:txBody>
      </p:sp>
      <p:sp>
        <p:nvSpPr>
          <p:cNvPr id="285" name="Round Diagonal Corner Rectangle 284"/>
          <p:cNvSpPr/>
          <p:nvPr/>
        </p:nvSpPr>
        <p:spPr>
          <a:xfrm>
            <a:off x="6781800" y="1447800"/>
            <a:ext cx="1981200" cy="4114800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/>
              <a:t>3. Favourite drink of Vampires?</a:t>
            </a:r>
          </a:p>
        </p:txBody>
      </p:sp>
      <p:sp>
        <p:nvSpPr>
          <p:cNvPr id="286" name="Round Diagonal Corner Rectangle 285"/>
          <p:cNvSpPr/>
          <p:nvPr/>
        </p:nvSpPr>
        <p:spPr>
          <a:xfrm>
            <a:off x="6781800" y="1447800"/>
            <a:ext cx="1981200" cy="4114800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ysClr val="windowText" lastClr="000000"/>
                </a:solidFill>
              </a:rPr>
              <a:t>4. Tastes good covered in caramel?</a:t>
            </a:r>
          </a:p>
        </p:txBody>
      </p:sp>
      <p:sp>
        <p:nvSpPr>
          <p:cNvPr id="288" name="Round Diagonal Corner Rectangle 287"/>
          <p:cNvSpPr/>
          <p:nvPr/>
        </p:nvSpPr>
        <p:spPr>
          <a:xfrm>
            <a:off x="6781800" y="1447800"/>
            <a:ext cx="1981200" cy="4114800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/>
              <a:t>5. Said to a haunt house or place?</a:t>
            </a:r>
          </a:p>
        </p:txBody>
      </p:sp>
      <p:sp>
        <p:nvSpPr>
          <p:cNvPr id="289" name="Round Diagonal Corner Rectangle 288"/>
          <p:cNvSpPr/>
          <p:nvPr/>
        </p:nvSpPr>
        <p:spPr>
          <a:xfrm>
            <a:off x="6705600" y="1447800"/>
            <a:ext cx="2057400" cy="4114800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/>
              <a:t>6. Black birds that fly together?</a:t>
            </a:r>
          </a:p>
        </p:txBody>
      </p:sp>
      <p:sp>
        <p:nvSpPr>
          <p:cNvPr id="290" name="Round Diagonal Corner Rectangle 289"/>
          <p:cNvSpPr/>
          <p:nvPr/>
        </p:nvSpPr>
        <p:spPr>
          <a:xfrm>
            <a:off x="6705600" y="1447800"/>
            <a:ext cx="2057400" cy="4114800"/>
          </a:xfrm>
          <a:prstGeom prst="round2Diag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>
                <a:solidFill>
                  <a:sysClr val="windowText" lastClr="000000"/>
                </a:solidFill>
              </a:rPr>
              <a:t>7. Vampires usually bite you here?</a:t>
            </a:r>
          </a:p>
        </p:txBody>
      </p:sp>
      <p:sp>
        <p:nvSpPr>
          <p:cNvPr id="291" name="Round Diagonal Corner Rectangle 290"/>
          <p:cNvSpPr/>
          <p:nvPr/>
        </p:nvSpPr>
        <p:spPr>
          <a:xfrm>
            <a:off x="6705600" y="1447800"/>
            <a:ext cx="2057400" cy="4114800"/>
          </a:xfrm>
          <a:prstGeom prst="round2Diag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>
                <a:solidFill>
                  <a:sysClr val="windowText" lastClr="000000"/>
                </a:solidFill>
              </a:rPr>
              <a:t>8. Spins a web to catch his food?</a:t>
            </a:r>
          </a:p>
        </p:txBody>
      </p:sp>
      <p:sp>
        <p:nvSpPr>
          <p:cNvPr id="292" name="Round Diagonal Corner Rectangle 291"/>
          <p:cNvSpPr/>
          <p:nvPr/>
        </p:nvSpPr>
        <p:spPr>
          <a:xfrm>
            <a:off x="6705600" y="1447800"/>
            <a:ext cx="2133600" cy="4114800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ysClr val="windowText" lastClr="000000"/>
                </a:solidFill>
              </a:rPr>
              <a:t>9. Most common Halloween colour?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02312E-6 L -0.14167 0.6571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42775E-6 L -0.09167 0.59052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2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8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2.83237E-6 L -0.04167 0.52393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0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9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3.23699E-6 L 0.00833 0.45734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2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1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0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9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2" dur="2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3 3.64162E-6 L 0.05833 0.39075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1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2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9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1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2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3" dur="2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6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69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 4.9711E-6 L 0.10833 0.32624 " pathEditMode="relative" rAng="0" ptsTypes="AA">
                                      <p:cBhvr>
                                        <p:cTn id="174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3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179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2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2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6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2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9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95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3 4.45087E-6 L 0.15833 0.25757 " pathEditMode="relative" rAng="0" ptsTypes="AA">
                                      <p:cBhvr>
                                        <p:cTn id="200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4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5" dur="10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7" dur="1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3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2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27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67 4.85549E-6 L 0.20833 0.19098 " pathEditMode="relative" rAng="0" ptsTypes="AA">
                                      <p:cBhvr>
                                        <p:cTn id="232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5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7" dur="10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4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6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6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61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-3.81503E-6 L 0.25833 0.12648 " pathEditMode="relative" rAng="0" ptsTypes="AA">
                                      <p:cBhvr>
                                        <p:cTn id="266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1" dur="10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3"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5"/>
                  </p:tgtEl>
                </p:cond>
              </p:nextCondLst>
            </p:seq>
          </p:childTnLst>
        </p:cTn>
      </p:par>
    </p:tnLst>
    <p:bldLst>
      <p:bldP spid="8" grpId="0" animBg="1"/>
      <p:bldP spid="24" grpId="0" animBg="1"/>
      <p:bldP spid="40" grpId="0" animBg="1"/>
      <p:bldP spid="56" grpId="0" animBg="1"/>
      <p:bldP spid="72" grpId="0" animBg="1"/>
      <p:bldP spid="88" grpId="0" animBg="1"/>
      <p:bldP spid="104" grpId="0" animBg="1"/>
      <p:bldP spid="120" grpId="0" animBg="1"/>
      <p:bldP spid="136" grpId="0" animBg="1"/>
      <p:bldP spid="267" grpId="0" animBg="1"/>
      <p:bldP spid="268" grpId="0" animBg="1"/>
      <p:bldP spid="269" grpId="0" animBg="1"/>
      <p:bldP spid="270" grpId="0" animBg="1"/>
      <p:bldP spid="271" grpId="0" animBg="1"/>
      <p:bldP spid="272" grpId="0" animBg="1"/>
      <p:bldP spid="273" grpId="0" animBg="1"/>
      <p:bldP spid="274" grpId="0" animBg="1"/>
      <p:bldP spid="275" grpId="0" animBg="1"/>
      <p:bldP spid="280" grpId="0" animBg="1"/>
      <p:bldP spid="280" grpId="1" animBg="1"/>
      <p:bldP spid="284" grpId="0" animBg="1"/>
      <p:bldP spid="284" grpId="1" animBg="1"/>
      <p:bldP spid="285" grpId="0" animBg="1"/>
      <p:bldP spid="285" grpId="1" animBg="1"/>
      <p:bldP spid="286" grpId="0" animBg="1"/>
      <p:bldP spid="286" grpId="1" animBg="1"/>
      <p:bldP spid="288" grpId="0" animBg="1"/>
      <p:bldP spid="288" grpId="1" animBg="1"/>
      <p:bldP spid="289" grpId="0" animBg="1"/>
      <p:bldP spid="289" grpId="1" animBg="1"/>
      <p:bldP spid="290" grpId="0" animBg="1"/>
      <p:bldP spid="290" grpId="1" animBg="1"/>
      <p:bldP spid="291" grpId="0" animBg="1"/>
      <p:bldP spid="291" grpId="1" animBg="1"/>
      <p:bldP spid="292" grpId="0" animBg="1"/>
      <p:bldP spid="29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140</Words>
  <PresentationFormat>On-screen Show (4:3)</PresentationFormat>
  <Paragraphs>74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2017-09-20T14:57:15Z</dcterms:created>
  <dcterms:modified xsi:type="dcterms:W3CDTF">2017-09-20T16:33:22Z</dcterms:modified>
</cp:coreProperties>
</file>