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56" r:id="rId3"/>
    <p:sldId id="264" r:id="rId4"/>
    <p:sldId id="269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9C889-1198-433D-B1E0-68CB75D1B8E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7E8-6F9D-4ECC-BCDB-E4F61896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thủ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507E8-6F9D-4ECC-BCDB-E4F61896C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6743-65CA-4E54-A3D0-AF6B69C33F2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18" y="2636176"/>
            <a:ext cx="1156972" cy="15633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96232" y="2753003"/>
            <a:ext cx="60510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Xây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Dựng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Đội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Hình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Cùng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HLV Park Hang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Seo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65" y="3476278"/>
            <a:ext cx="3657607" cy="3657607"/>
          </a:xfrm>
          <a:prstGeom prst="rect">
            <a:avLst/>
          </a:prstGeom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346530" y="4843416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09623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dad5-1.fna.fbcdn.net/v/t1.15752-9/56393211_2423775371203172_733308985108594688_n.png?_nc_cat=111&amp;_nc_oc=AQn2HvhixDr_Y8z0-x0j3RXIGL739Wom90r7oxvRSuZ0ry2jgrEYj0aDRT7pdd8pyGE&amp;_nc_ht=scontent.fdad5-1.fna&amp;oh=02dd14398a73548abaad21defc05add0&amp;oe=5D36D6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75" y="4100945"/>
            <a:ext cx="1153085" cy="11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77" y="3556833"/>
            <a:ext cx="565139" cy="963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38" y="3144523"/>
            <a:ext cx="912012" cy="1269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26" y="2752068"/>
            <a:ext cx="881938" cy="1068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22" y="3598511"/>
            <a:ext cx="618802" cy="90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89" y="2791987"/>
            <a:ext cx="515630" cy="814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86" y="2387712"/>
            <a:ext cx="693829" cy="756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99" y="1743235"/>
            <a:ext cx="646197" cy="782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11" y="1743235"/>
            <a:ext cx="618666" cy="775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28" y="2974725"/>
            <a:ext cx="999141" cy="138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08" y="1915470"/>
            <a:ext cx="625322" cy="1184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8" y="3059897"/>
            <a:ext cx="1156972" cy="1563377"/>
          </a:xfrm>
          <a:prstGeom prst="rect">
            <a:avLst/>
          </a:prstGeom>
        </p:spPr>
      </p:pic>
      <p:sp>
        <p:nvSpPr>
          <p:cNvPr id="2" name="Oval 1">
            <a:hlinkClick r:id="rId15" action="ppaction://hlinksldjump"/>
          </p:cNvPr>
          <p:cNvSpPr/>
          <p:nvPr/>
        </p:nvSpPr>
        <p:spPr>
          <a:xfrm>
            <a:off x="5875578" y="5164436"/>
            <a:ext cx="475418" cy="4503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8075" y="5652813"/>
            <a:ext cx="1457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Đ.V.L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hlinkClick r:id="rId16" action="ppaction://hlinksldjump"/>
          </p:cNvPr>
          <p:cNvSpPr/>
          <p:nvPr/>
        </p:nvSpPr>
        <p:spPr>
          <a:xfrm>
            <a:off x="7783932" y="4550927"/>
            <a:ext cx="424382" cy="4148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2848" y="5005641"/>
            <a:ext cx="1264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Đ.D.M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28260" y="5013143"/>
            <a:ext cx="1136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T.Đ.T</a:t>
            </a:r>
          </a:p>
        </p:txBody>
      </p:sp>
      <p:sp>
        <p:nvSpPr>
          <p:cNvPr id="27" name="Oval 26">
            <a:hlinkClick r:id="rId17" action="ppaction://hlinksldjump"/>
          </p:cNvPr>
          <p:cNvSpPr/>
          <p:nvPr/>
        </p:nvSpPr>
        <p:spPr>
          <a:xfrm>
            <a:off x="2732672" y="4456061"/>
            <a:ext cx="558231" cy="5019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69288" y="4933283"/>
            <a:ext cx="1206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Đ.V.H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94428" y="4841270"/>
            <a:ext cx="1087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V.V.T</a:t>
            </a:r>
          </a:p>
        </p:txBody>
      </p:sp>
      <p:sp>
        <p:nvSpPr>
          <p:cNvPr id="31" name="Oval 30">
            <a:hlinkClick r:id="rId18" action="ppaction://hlinksldjump"/>
          </p:cNvPr>
          <p:cNvSpPr/>
          <p:nvPr/>
        </p:nvSpPr>
        <p:spPr>
          <a:xfrm>
            <a:off x="5833647" y="3292984"/>
            <a:ext cx="312961" cy="3154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68288" y="3598511"/>
            <a:ext cx="854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Q.H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51100" y="3606914"/>
            <a:ext cx="8264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Đ.H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27787" y="3158706"/>
            <a:ext cx="7067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V.Đ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18614" y="3059088"/>
            <a:ext cx="741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T.H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34251" y="2484512"/>
            <a:ext cx="749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A.Đ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23237" y="2505091"/>
            <a:ext cx="748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C.P</a:t>
            </a:r>
          </a:p>
        </p:txBody>
      </p:sp>
    </p:spTree>
    <p:extLst>
      <p:ext uri="{BB962C8B-B14F-4D97-AF65-F5344CB8AC3E}">
        <p14:creationId xmlns:p14="http://schemas.microsoft.com/office/powerpoint/2010/main" val="28278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7DF3F-9167-4CCD-8F20-ECDE33168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0" t="23999" r="28250" b="16890"/>
          <a:stretch/>
        </p:blipFill>
        <p:spPr>
          <a:xfrm>
            <a:off x="944881" y="0"/>
            <a:ext cx="10129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8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5852-7450-4CD2-9954-99B0DC8F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E5680E-FFA9-48AB-B1AB-F2A42E283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93ED2-5DEA-40AA-8769-E1C168B8F588}"/>
              </a:ext>
            </a:extLst>
          </p:cNvPr>
          <p:cNvSpPr txBox="1"/>
          <p:nvPr/>
        </p:nvSpPr>
        <p:spPr>
          <a:xfrm>
            <a:off x="2994660" y="2186940"/>
            <a:ext cx="5394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.VnAvant" panose="020B7200000000000000" pitchFamily="34" charset="0"/>
              </a:rPr>
              <a:t>Bµi</a:t>
            </a:r>
            <a:r>
              <a:rPr lang="en-US" sz="4000" dirty="0">
                <a:latin typeface=".VnAvant" panose="020B7200000000000000" pitchFamily="34" charset="0"/>
              </a:rPr>
              <a:t> 39</a:t>
            </a:r>
          </a:p>
          <a:p>
            <a:pPr algn="ctr"/>
            <a:r>
              <a:rPr lang="en-US" sz="6000" b="1" dirty="0">
                <a:latin typeface=".VnAvant" panose="020B7200000000000000" pitchFamily="34" charset="0"/>
              </a:rPr>
              <a:t>¤n </a:t>
            </a:r>
            <a:r>
              <a:rPr lang="en-US" sz="6000" b="1" dirty="0" err="1">
                <a:latin typeface=".VnAvant" panose="020B7200000000000000" pitchFamily="34" charset="0"/>
              </a:rPr>
              <a:t>tËp</a:t>
            </a:r>
            <a:endParaRPr lang="en-US" sz="6000" b="1" dirty="0">
              <a:latin typeface=".VnAvant" panose="020B7200000000000000" pitchFamily="34" charset="0"/>
            </a:endParaRPr>
          </a:p>
          <a:p>
            <a:pPr algn="ctr"/>
            <a:r>
              <a:rPr lang="en-US" sz="6000" dirty="0">
                <a:latin typeface=".VnAvant" panose="020B7200000000000000" pitchFamily="34" charset="0"/>
              </a:rPr>
              <a:t>(Tr. 71)</a:t>
            </a:r>
          </a:p>
        </p:txBody>
      </p:sp>
      <p:sp>
        <p:nvSpPr>
          <p:cNvPr id="8" name="5-Point Star 11">
            <a:hlinkClick r:id="rId3" action="ppaction://hlinksldjump"/>
            <a:extLst>
              <a:ext uri="{FF2B5EF4-FFF2-40B4-BE49-F238E27FC236}">
                <a16:creationId xmlns:a16="http://schemas.microsoft.com/office/drawing/2014/main" id="{74ADB0B4-AB7C-4A56-A952-8347036020A6}"/>
              </a:ext>
            </a:extLst>
          </p:cNvPr>
          <p:cNvSpPr/>
          <p:nvPr/>
        </p:nvSpPr>
        <p:spPr>
          <a:xfrm>
            <a:off x="11353800" y="6008455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3BA97-9E2C-4577-BE0D-480705C90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00" t="19851" r="24583" b="20297"/>
          <a:stretch/>
        </p:blipFill>
        <p:spPr>
          <a:xfrm>
            <a:off x="393700" y="0"/>
            <a:ext cx="11201400" cy="6858000"/>
          </a:xfrm>
          <a:prstGeom prst="rect">
            <a:avLst/>
          </a:prstGeom>
        </p:spPr>
      </p:pic>
      <p:sp>
        <p:nvSpPr>
          <p:cNvPr id="18" name="5-Point Star 17">
            <a:hlinkClick r:id="rId3" action="ppaction://hlinksldjump"/>
          </p:cNvPr>
          <p:cNvSpPr/>
          <p:nvPr/>
        </p:nvSpPr>
        <p:spPr>
          <a:xfrm>
            <a:off x="11434735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0484D8-4E3F-4F24-8A7C-D9340819F882}"/>
              </a:ext>
            </a:extLst>
          </p:cNvPr>
          <p:cNvCxnSpPr/>
          <p:nvPr/>
        </p:nvCxnSpPr>
        <p:spPr>
          <a:xfrm flipH="1">
            <a:off x="6356350" y="115570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D2CA30-AF1B-4994-BEB4-10E7ED2736AD}"/>
              </a:ext>
            </a:extLst>
          </p:cNvPr>
          <p:cNvCxnSpPr/>
          <p:nvPr/>
        </p:nvCxnSpPr>
        <p:spPr>
          <a:xfrm flipH="1">
            <a:off x="6407150" y="115570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E3AFB3-8E0D-4809-8298-94448235A013}"/>
              </a:ext>
            </a:extLst>
          </p:cNvPr>
          <p:cNvCxnSpPr/>
          <p:nvPr/>
        </p:nvCxnSpPr>
        <p:spPr>
          <a:xfrm flipH="1">
            <a:off x="9245600" y="115570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4C6B35-004A-41E2-9B52-3691AF0AA6B2}"/>
              </a:ext>
            </a:extLst>
          </p:cNvPr>
          <p:cNvCxnSpPr/>
          <p:nvPr/>
        </p:nvCxnSpPr>
        <p:spPr>
          <a:xfrm flipH="1">
            <a:off x="9296400" y="115570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D1B699-19EA-4CA5-9A78-FF408E9E8D21}"/>
              </a:ext>
            </a:extLst>
          </p:cNvPr>
          <p:cNvCxnSpPr/>
          <p:nvPr/>
        </p:nvCxnSpPr>
        <p:spPr>
          <a:xfrm flipH="1">
            <a:off x="4641850" y="169545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4E3DD2-5A8D-4C6B-84DB-61E242407034}"/>
              </a:ext>
            </a:extLst>
          </p:cNvPr>
          <p:cNvCxnSpPr/>
          <p:nvPr/>
        </p:nvCxnSpPr>
        <p:spPr>
          <a:xfrm flipH="1">
            <a:off x="5384800" y="169545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2676F5-D0CA-4D1E-B39A-C52BC71D1B19}"/>
              </a:ext>
            </a:extLst>
          </p:cNvPr>
          <p:cNvCxnSpPr/>
          <p:nvPr/>
        </p:nvCxnSpPr>
        <p:spPr>
          <a:xfrm flipH="1">
            <a:off x="5435600" y="169545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4E918A-9172-49F5-8A92-AEC8C6588B97}"/>
              </a:ext>
            </a:extLst>
          </p:cNvPr>
          <p:cNvCxnSpPr/>
          <p:nvPr/>
        </p:nvCxnSpPr>
        <p:spPr>
          <a:xfrm flipH="1">
            <a:off x="8991600" y="169545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665B29-D942-49F2-9501-735D69638B2F}"/>
              </a:ext>
            </a:extLst>
          </p:cNvPr>
          <p:cNvCxnSpPr/>
          <p:nvPr/>
        </p:nvCxnSpPr>
        <p:spPr>
          <a:xfrm flipH="1">
            <a:off x="9042400" y="169545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58F8F2-AFA7-4788-9AAC-96B9A8BBFBD8}"/>
              </a:ext>
            </a:extLst>
          </p:cNvPr>
          <p:cNvCxnSpPr/>
          <p:nvPr/>
        </p:nvCxnSpPr>
        <p:spPr>
          <a:xfrm flipH="1">
            <a:off x="4489450" y="220980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F2D38C-623B-4EAC-A793-A4183E1F3487}"/>
              </a:ext>
            </a:extLst>
          </p:cNvPr>
          <p:cNvCxnSpPr/>
          <p:nvPr/>
        </p:nvCxnSpPr>
        <p:spPr>
          <a:xfrm flipH="1">
            <a:off x="4540250" y="220980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997A1B-146A-4F7A-B4AE-421E2A44C332}"/>
              </a:ext>
            </a:extLst>
          </p:cNvPr>
          <p:cNvCxnSpPr/>
          <p:nvPr/>
        </p:nvCxnSpPr>
        <p:spPr>
          <a:xfrm flipH="1">
            <a:off x="9448800" y="220980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5C57DA-1648-44D4-8D07-B5EA1DC0CD29}"/>
              </a:ext>
            </a:extLst>
          </p:cNvPr>
          <p:cNvCxnSpPr/>
          <p:nvPr/>
        </p:nvCxnSpPr>
        <p:spPr>
          <a:xfrm flipH="1">
            <a:off x="9499600" y="2209800"/>
            <a:ext cx="101600" cy="368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1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69DF93-EA2A-4C28-A0C8-0C665480D624}"/>
              </a:ext>
            </a:extLst>
          </p:cNvPr>
          <p:cNvSpPr/>
          <p:nvPr/>
        </p:nvSpPr>
        <p:spPr>
          <a:xfrm>
            <a:off x="-3538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ECF7D-6768-4B8A-8812-2273669A1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67" t="19626" r="33932" b="74507"/>
          <a:stretch/>
        </p:blipFill>
        <p:spPr>
          <a:xfrm>
            <a:off x="6096000" y="109728"/>
            <a:ext cx="5914487" cy="402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2AFE6-157C-46E1-BC76-3C00D02C8927}"/>
              </a:ext>
            </a:extLst>
          </p:cNvPr>
          <p:cNvSpPr txBox="1"/>
          <p:nvPr/>
        </p:nvSpPr>
        <p:spPr>
          <a:xfrm>
            <a:off x="345901" y="1082687"/>
            <a:ext cx="5750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C«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bÐ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ch¨m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chØ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r>
              <a:rPr lang="en-US" sz="2800" dirty="0">
                <a:latin typeface=".VnAvant" panose="020B7200000000000000" pitchFamily="34" charset="0"/>
              </a:rPr>
              <a:t>BÐ Chi </a:t>
            </a:r>
            <a:r>
              <a:rPr lang="en-US" sz="2800" dirty="0" err="1">
                <a:latin typeface=".VnAvant" panose="020B7200000000000000" pitchFamily="34" charset="0"/>
              </a:rPr>
              <a:t>bÐ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tÝ</a:t>
            </a:r>
            <a:r>
              <a:rPr lang="en-US" sz="2800" dirty="0">
                <a:latin typeface=".VnAvant" panose="020B7200000000000000" pitchFamily="34" charset="0"/>
              </a:rPr>
              <a:t> mµ </a:t>
            </a:r>
            <a:r>
              <a:rPr lang="en-US" sz="2800" dirty="0" err="1">
                <a:latin typeface=".VnAvant" panose="020B7200000000000000" pitchFamily="34" charset="0"/>
              </a:rPr>
              <a:t>ch¨m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chØ</a:t>
            </a:r>
            <a:r>
              <a:rPr lang="en-US" sz="2800" dirty="0">
                <a:latin typeface=".VnAvant" panose="020B7200000000000000" pitchFamily="34" charset="0"/>
              </a:rPr>
              <a:t>. BÐ ®</a:t>
            </a:r>
            <a:r>
              <a:rPr lang="en-US" sz="2800" dirty="0" err="1">
                <a:latin typeface=".VnAvant" panose="020B7200000000000000" pitchFamily="34" charset="0"/>
              </a:rPr>
              <a:t>i</a:t>
            </a:r>
            <a:r>
              <a:rPr lang="en-US" sz="2800" dirty="0">
                <a:latin typeface=".VnAvant" panose="020B7200000000000000" pitchFamily="34" charset="0"/>
              </a:rPr>
              <a:t> kh¾p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µ. Khi </a:t>
            </a:r>
            <a:r>
              <a:rPr lang="en-US" sz="2800" dirty="0" err="1">
                <a:latin typeface=".VnAvant" panose="020B7200000000000000" pitchFamily="34" charset="0"/>
              </a:rPr>
              <a:t>th</a:t>
            </a:r>
            <a:r>
              <a:rPr lang="en-US" sz="2800" dirty="0">
                <a:latin typeface=".VnAvant" panose="020B7200000000000000" pitchFamily="34" charset="0"/>
              </a:rPr>
              <a:t>× </a:t>
            </a:r>
            <a:r>
              <a:rPr lang="en-US" sz="2800" dirty="0" err="1">
                <a:latin typeface=".VnAvant" panose="020B7200000000000000" pitchFamily="34" charset="0"/>
              </a:rPr>
              <a:t>bÐ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më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chÞ</a:t>
            </a:r>
            <a:r>
              <a:rPr lang="en-US" sz="2800" dirty="0">
                <a:latin typeface=".VnAvant" panose="020B7200000000000000" pitchFamily="34" charset="0"/>
              </a:rPr>
              <a:t>, ª a. Khi </a:t>
            </a:r>
            <a:r>
              <a:rPr lang="en-US" sz="2800" dirty="0" err="1">
                <a:latin typeface=".VnAvant" panose="020B7200000000000000" pitchFamily="34" charset="0"/>
              </a:rPr>
              <a:t>th</a:t>
            </a:r>
            <a:r>
              <a:rPr lang="en-US" sz="2800" dirty="0">
                <a:latin typeface=".VnAvant" panose="020B7200000000000000" pitchFamily="34" charset="0"/>
              </a:rPr>
              <a:t>× </a:t>
            </a:r>
            <a:r>
              <a:rPr lang="en-US" sz="2800" dirty="0" err="1">
                <a:latin typeface=".VnAvant" panose="020B7200000000000000" pitchFamily="34" charset="0"/>
              </a:rPr>
              <a:t>bÐ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xe</a:t>
            </a:r>
            <a:r>
              <a:rPr lang="en-US" sz="2800" dirty="0">
                <a:latin typeface=".VnAvant" panose="020B7200000000000000" pitchFamily="34" charset="0"/>
              </a:rPr>
              <a:t> ®¹p. Khi </a:t>
            </a:r>
            <a:r>
              <a:rPr lang="en-US" sz="2800" dirty="0" err="1">
                <a:latin typeface=".VnAvant" panose="020B7200000000000000" pitchFamily="34" charset="0"/>
              </a:rPr>
              <a:t>th</a:t>
            </a:r>
            <a:r>
              <a:rPr lang="en-US" sz="2800" dirty="0">
                <a:latin typeface=".VnAvant" panose="020B7200000000000000" pitchFamily="34" charset="0"/>
              </a:rPr>
              <a:t>× </a:t>
            </a:r>
            <a:r>
              <a:rPr lang="en-US" sz="2800" dirty="0" err="1">
                <a:latin typeface=".VnAvant" panose="020B7200000000000000" pitchFamily="34" charset="0"/>
              </a:rPr>
              <a:t>bÐ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kh¸m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Lu. Lu “</a:t>
            </a:r>
            <a:r>
              <a:rPr lang="en-US" sz="2800" dirty="0" err="1">
                <a:latin typeface=".VnAvant" panose="020B7200000000000000" pitchFamily="34" charset="0"/>
              </a:rPr>
              <a:t>gõ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gõ</a:t>
            </a:r>
            <a:r>
              <a:rPr lang="en-US" sz="2800" dirty="0">
                <a:latin typeface=".VnAvant" panose="020B7200000000000000" pitchFamily="34" charset="0"/>
              </a:rPr>
              <a:t>”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vÞ</a:t>
            </a:r>
            <a:r>
              <a:rPr lang="en-US" sz="2800" dirty="0">
                <a:latin typeface=".VnAvant" panose="020B7200000000000000" pitchFamily="34" charset="0"/>
              </a:rPr>
              <a:t> l¾m.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CF839A-45FB-4AE4-A853-2546E1658573}"/>
              </a:ext>
            </a:extLst>
          </p:cNvPr>
          <p:cNvCxnSpPr>
            <a:cxnSpLocks/>
          </p:cNvCxnSpPr>
          <p:nvPr/>
        </p:nvCxnSpPr>
        <p:spPr>
          <a:xfrm>
            <a:off x="601380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32C9724-6EE9-405C-973D-81902BD3A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08" t="43254" r="29466" b="22988"/>
          <a:stretch/>
        </p:blipFill>
        <p:spPr>
          <a:xfrm>
            <a:off x="75532" y="4033085"/>
            <a:ext cx="5914487" cy="24686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04211CA-29A0-457C-8855-7EE26D25D210}"/>
              </a:ext>
            </a:extLst>
          </p:cNvPr>
          <p:cNvSpPr/>
          <p:nvPr/>
        </p:nvSpPr>
        <p:spPr>
          <a:xfrm>
            <a:off x="6037598" y="645622"/>
            <a:ext cx="3872529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1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tiÕng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vÇn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</a:rPr>
              <a:t>am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41C08B-DD12-4184-B50A-58D70A4DACB3}"/>
              </a:ext>
            </a:extLst>
          </p:cNvPr>
          <p:cNvSpPr/>
          <p:nvPr/>
        </p:nvSpPr>
        <p:spPr>
          <a:xfrm>
            <a:off x="9464040" y="645622"/>
            <a:ext cx="1261872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kh¸m</a:t>
            </a:r>
            <a:endParaRPr lang="en-US" sz="24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0C57A-FB74-479C-9836-BD95C790C0D6}"/>
              </a:ext>
            </a:extLst>
          </p:cNvPr>
          <p:cNvSpPr/>
          <p:nvPr/>
        </p:nvSpPr>
        <p:spPr>
          <a:xfrm>
            <a:off x="6037598" y="1157686"/>
            <a:ext cx="3872529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b)1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tiÕng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vÇn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</a:rPr>
              <a:t>ap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6A53C8-B382-4BD3-909B-6A9EF88617FE}"/>
              </a:ext>
            </a:extLst>
          </p:cNvPr>
          <p:cNvSpPr/>
          <p:nvPr/>
        </p:nvSpPr>
        <p:spPr>
          <a:xfrm>
            <a:off x="9464040" y="1157686"/>
            <a:ext cx="1261872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.VnAvant" panose="020B7200000000000000" pitchFamily="34" charset="0"/>
              </a:rPr>
              <a:t>®¹p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83B291-BB01-41F4-AC1E-1F05C634B404}"/>
              </a:ext>
            </a:extLst>
          </p:cNvPr>
          <p:cNvSpPr/>
          <p:nvPr/>
        </p:nvSpPr>
        <p:spPr>
          <a:xfrm>
            <a:off x="6037598" y="1669750"/>
            <a:ext cx="3872529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c)1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tiÕng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vÇn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</a:rPr>
              <a:t>¨m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3AB6E8-1B31-45E2-994A-B10291BA466F}"/>
              </a:ext>
            </a:extLst>
          </p:cNvPr>
          <p:cNvSpPr/>
          <p:nvPr/>
        </p:nvSpPr>
        <p:spPr>
          <a:xfrm>
            <a:off x="9464039" y="1669750"/>
            <a:ext cx="2000831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ch¨m</a:t>
            </a:r>
            <a:r>
              <a:rPr lang="en-US" sz="2400" b="1" dirty="0">
                <a:solidFill>
                  <a:srgbClr val="C00000"/>
                </a:solidFill>
                <a:latin typeface=".VnAvant" panose="020B7200000000000000" pitchFamily="34" charset="0"/>
              </a:rPr>
              <a:t>, l¾m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A98124-9CE2-48D8-8240-22156ED1757C}"/>
              </a:ext>
            </a:extLst>
          </p:cNvPr>
          <p:cNvSpPr/>
          <p:nvPr/>
        </p:nvSpPr>
        <p:spPr>
          <a:xfrm>
            <a:off x="6037598" y="2181814"/>
            <a:ext cx="3872529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d)1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tiÕng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anose="020B7200000000000000" pitchFamily="34" charset="0"/>
              </a:rPr>
              <a:t>vÇn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</a:rPr>
              <a:t>¨p</a:t>
            </a: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F4734A-A192-41D9-B1E2-22AEFED26974}"/>
              </a:ext>
            </a:extLst>
          </p:cNvPr>
          <p:cNvSpPr/>
          <p:nvPr/>
        </p:nvSpPr>
        <p:spPr>
          <a:xfrm>
            <a:off x="9213432" y="2181814"/>
            <a:ext cx="2000831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.VnAvant" panose="020B7200000000000000" pitchFamily="34" charset="0"/>
              </a:rPr>
              <a:t>kh¾p</a:t>
            </a:r>
          </a:p>
        </p:txBody>
      </p:sp>
      <p:sp>
        <p:nvSpPr>
          <p:cNvPr id="32" name="5-Point Star 11">
            <a:hlinkClick r:id="rId4" action="ppaction://hlinksldjump"/>
            <a:extLst>
              <a:ext uri="{FF2B5EF4-FFF2-40B4-BE49-F238E27FC236}">
                <a16:creationId xmlns:a16="http://schemas.microsoft.com/office/drawing/2014/main" id="{1CC8C632-3DB1-444C-A340-F27EB731E737}"/>
              </a:ext>
            </a:extLst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09EBF9-B377-42DB-931B-99078B6431DC}"/>
              </a:ext>
            </a:extLst>
          </p:cNvPr>
          <p:cNvSpPr/>
          <p:nvPr/>
        </p:nvSpPr>
        <p:spPr>
          <a:xfrm>
            <a:off x="-3538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48D28-83C1-4D65-ADDB-3B4255BB6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8" t="20155" r="25785" b="55039"/>
          <a:stretch/>
        </p:blipFill>
        <p:spPr>
          <a:xfrm>
            <a:off x="2371066" y="0"/>
            <a:ext cx="7836190" cy="170121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F0AB4ECF-D4BC-46DB-8470-CA078420D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2245351" y="2505758"/>
            <a:ext cx="7897596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793569-CBF9-4254-9EE8-2D6BFABF2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51" y="3141621"/>
            <a:ext cx="84133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300" b="1" dirty="0">
                <a:latin typeface="HP001 4 hàng" panose="020B0603050302020204" pitchFamily="34" charset="0"/>
              </a:rPr>
              <a:t>χ≠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chăm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chỉ</a:t>
            </a:r>
            <a:r>
              <a:rPr lang="en-US" altLang="en-US" sz="6300" b="1" dirty="0">
                <a:latin typeface="HP001 4 hàng" panose="020B0603050302020204" pitchFamily="34" charset="0"/>
              </a:rPr>
              <a:t>,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đi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khắp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</a:p>
          <a:p>
            <a:r>
              <a:rPr lang="en-US" altLang="en-US" sz="6300" b="1" dirty="0"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2D0E41-81EA-478C-BC26-ABDC6D40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195" y="4369461"/>
            <a:ext cx="4572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200" b="1" dirty="0" err="1">
                <a:latin typeface="HP001 4 hàng" panose="020B0603050302020204" pitchFamily="34" charset="0"/>
              </a:rPr>
              <a:t>nhà</a:t>
            </a:r>
            <a:r>
              <a:rPr lang="en-US" altLang="en-US" sz="6200" b="1" dirty="0">
                <a:latin typeface="HP001 4 hàng" panose="020B0603050302020204" pitchFamily="34" charset="0"/>
              </a:rPr>
              <a:t>.</a:t>
            </a:r>
            <a:endParaRPr lang="en-US" altLang="en-US" sz="6200" dirty="0"/>
          </a:p>
        </p:txBody>
      </p:sp>
      <p:sp>
        <p:nvSpPr>
          <p:cNvPr id="7" name="5-Point Star 11">
            <a:hlinkClick r:id="rId4" action="ppaction://hlinksldjump"/>
            <a:extLst>
              <a:ext uri="{FF2B5EF4-FFF2-40B4-BE49-F238E27FC236}">
                <a16:creationId xmlns:a16="http://schemas.microsoft.com/office/drawing/2014/main" id="{DC559212-955C-47BF-A379-AF4E85DC06B6}"/>
              </a:ext>
            </a:extLst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210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Khanh Dương</cp:lastModifiedBy>
  <cp:revision>26</cp:revision>
  <dcterms:created xsi:type="dcterms:W3CDTF">2019-04-06T01:08:59Z</dcterms:created>
  <dcterms:modified xsi:type="dcterms:W3CDTF">2020-08-10T07:34:35Z</dcterms:modified>
</cp:coreProperties>
</file>