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2" r:id="rId4"/>
    <p:sldId id="259" r:id="rId5"/>
    <p:sldId id="260" r:id="rId6"/>
    <p:sldId id="258" r:id="rId7"/>
    <p:sldId id="261" r:id="rId8"/>
    <p:sldId id="257" r:id="rId9"/>
    <p:sldId id="264" r:id="rId10"/>
    <p:sldId id="263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25/03/2018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25/03/2018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25/03/2018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0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25/03/2018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8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25/03/2018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5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25/03/2018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4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25/03/2018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25/03/2018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5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25/03/2018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1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25/03/2018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1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25/03/2018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6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25/03/2018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1.png"/><Relationship Id="rId3" Type="http://schemas.microsoft.com/office/2007/relationships/hdphoto" Target="../media/hdphoto8.wdp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2" Type="http://schemas.openxmlformats.org/officeDocument/2006/relationships/image" Target="../media/image13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gif"/><Relationship Id="rId1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microsoft.com/office/2007/relationships/hdphoto" Target="../media/hdphoto10.wdp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15.gif"/><Relationship Id="rId9" Type="http://schemas.microsoft.com/office/2007/relationships/hdphoto" Target="../media/hdphoto9.wdp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3" Type="http://schemas.microsoft.com/office/2007/relationships/hdphoto" Target="../media/hdphoto8.wdp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gif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microsoft.com/office/2007/relationships/hdphoto" Target="../media/hdphoto9.wdp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microsoft.com/office/2007/relationships/hdphoto" Target="../media/hdphoto10.wdp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image" Target="../media/image15.gif"/><Relationship Id="rId9" Type="http://schemas.microsoft.com/office/2007/relationships/hdphoto" Target="../media/hdphoto9.wdp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microsoft.com/office/2007/relationships/hdphoto" Target="../media/hdphoto11.wdp"/><Relationship Id="rId12" Type="http://schemas.openxmlformats.org/officeDocument/2006/relationships/image" Target="../media/image11.png"/><Relationship Id="rId2" Type="http://schemas.openxmlformats.org/officeDocument/2006/relationships/image" Target="../media/image25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15.gif"/><Relationship Id="rId9" Type="http://schemas.microsoft.com/office/2007/relationships/hdphoto" Target="../media/hdphoto9.wdp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gif"/><Relationship Id="rId9" Type="http://schemas.openxmlformats.org/officeDocument/2006/relationships/image" Target="../media/image10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microsoft.com/office/2007/relationships/hdphoto" Target="../media/hdphoto13.wdp"/><Relationship Id="rId12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5.gif"/><Relationship Id="rId9" Type="http://schemas.microsoft.com/office/2007/relationships/hdphoto" Target="../media/hdphoto9.wdp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microsoft.com/office/2007/relationships/hdphoto" Target="../media/hdphoto14.wdp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image" Target="../media/image15.gif"/><Relationship Id="rId9" Type="http://schemas.microsoft.com/office/2007/relationships/hdphoto" Target="../media/hdphoto9.wdp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1.png"/><Relationship Id="rId3" Type="http://schemas.microsoft.com/office/2007/relationships/hdphoto" Target="../media/hdphoto8.wdp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2" Type="http://schemas.openxmlformats.org/officeDocument/2006/relationships/image" Target="../media/image13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gif"/><Relationship Id="rId1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microsoft.com/office/2007/relationships/hdphoto" Target="../media/hdphoto11.wdp"/><Relationship Id="rId12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10.png"/><Relationship Id="rId4" Type="http://schemas.openxmlformats.org/officeDocument/2006/relationships/image" Target="../media/image15.gif"/><Relationship Id="rId9" Type="http://schemas.microsoft.com/office/2007/relationships/hdphoto" Target="../media/hdphoto9.wdp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41634"/>
            <a:ext cx="932654" cy="20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7944327" y="3496708"/>
            <a:ext cx="1410187" cy="20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1056" y="3500748"/>
            <a:ext cx="1434898" cy="19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6758" y="3592376"/>
            <a:ext cx="1592716" cy="18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5802632" y="3717970"/>
            <a:ext cx="1373981" cy="18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93" y="3924299"/>
            <a:ext cx="1659340" cy="15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056451" y="3433175"/>
            <a:ext cx="1242725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72546"/>
            <a:ext cx="1583524" cy="21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2210972"/>
            <a:ext cx="7328054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118871"/>
            <a:ext cx="4558915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62" y="-1466850"/>
            <a:ext cx="6890938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83346" y="438150"/>
            <a:ext cx="563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27" y="4426156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823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439386" y="3543516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7" y="-37755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16" y="-592456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Bach tuyet\Bashful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3297">
            <a:off x="3496848" y="3139362"/>
            <a:ext cx="972719" cy="173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532585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476250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1620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529591" y="9504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8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91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xplosion 1 38"/>
          <p:cNvSpPr/>
          <p:nvPr/>
        </p:nvSpPr>
        <p:spPr>
          <a:xfrm>
            <a:off x="5071911" y="2802977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813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67375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  <a:p>
            <a:pPr algn="ctr"/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120391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1869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675" y="90186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080" y="2573109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39" grpId="1" animBg="1"/>
      <p:bldP spid="39" grpId="2" animBg="1"/>
      <p:bldP spid="40" grpId="0" animBg="1"/>
      <p:bldP spid="41" grpId="0" animBg="1"/>
      <p:bldP spid="41" grpId="1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304752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1" y="2864039"/>
            <a:ext cx="1342285" cy="18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31" y="-916961"/>
            <a:ext cx="5410200" cy="62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4686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9277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05791" y="6456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41263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33292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953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81300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34316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009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79742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830" y="2429862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8345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3814061" y="364536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7515243" y="3021471"/>
            <a:ext cx="1157369" cy="17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8" y="-20538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51018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99" y="-6972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85" y="-402410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19" y="2573110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16109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90800" y="16362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943816" y="16362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010400" y="16109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D. </a:t>
            </a:r>
            <a:r>
              <a:rPr lang="en-US" sz="3600" dirty="0" err="1" smtClean="0">
                <a:solidFill>
                  <a:srgbClr val="0000FF"/>
                </a:solidFill>
              </a:rPr>
              <a:t>Đúng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146" y="361950"/>
            <a:ext cx="5560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tìm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xem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chú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lùn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nấp</a:t>
            </a:r>
            <a:r>
              <a:rPr lang="en-US" sz="2800" dirty="0" smtClean="0">
                <a:solidFill>
                  <a:schemeClr val="bg1"/>
                </a:solidFill>
              </a:rPr>
              <a:t> ở </a:t>
            </a:r>
            <a:r>
              <a:rPr lang="en-US" sz="2800" dirty="0" err="1" smtClean="0">
                <a:solidFill>
                  <a:schemeClr val="bg1"/>
                </a:solidFill>
              </a:rPr>
              <a:t>đâu</a:t>
            </a:r>
            <a:r>
              <a:rPr lang="en-US" sz="2800" dirty="0" smtClean="0">
                <a:solidFill>
                  <a:schemeClr val="bg1"/>
                </a:solidFill>
              </a:rPr>
              <a:t> 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3810000" y="3267529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9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304752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1" y="2864039"/>
            <a:ext cx="1342285" cy="18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31" y="-916961"/>
            <a:ext cx="5410200" cy="62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4686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9277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05791" y="6456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41263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33292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953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81300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34316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009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79742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96357" y="2981234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576467" y="3508082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1663997" y="2891133"/>
            <a:ext cx="1557336" cy="21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" y="-263368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6" y="-6019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49277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34081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7" y="-1356362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03698" y="75613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81" y="2857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2928815" y="3424512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621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A.Đúng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48156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001172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0677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925" y="227342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830" y="2429862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208"/>
            <a:ext cx="9144000" cy="52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42807" y="289545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520515" y="305653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133046" y="3437720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5507019" y="2763748"/>
            <a:ext cx="987874" cy="16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44302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5638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00" y="-7734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5" y="2644455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73" y="-1529953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530664" y="582543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1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66" y="324739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2370261" y="3096079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01200" y="152995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587200" y="155525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940216" y="155525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C.Đúng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006800" y="152995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03542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2" grpId="1" animBg="1"/>
      <p:bldP spid="32" grpId="2" animBg="1"/>
      <p:bldP spid="33" grpId="0" animBg="1"/>
      <p:bldP spid="44" grpId="0" animBg="1"/>
      <p:bldP spid="45" grpId="0" animBg="1"/>
      <p:bldP spid="45" grpId="1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1712699" y="3251446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7110583" y="343137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6897" y1="16888" x2="50647" y2="30550"/>
                        <a14:foregroundMark x1="50647" y1="10816" x2="87284" y2="15939"/>
                        <a14:foregroundMark x1="74784" y1="17457" x2="73060" y2="41176"/>
                        <a14:foregroundMark x1="92457" y1="18406" x2="81681" y2="10816"/>
                        <a14:foregroundMark x1="63793" y1="10436" x2="51724" y2="6831"/>
                        <a14:foregroundMark x1="49353" y1="11954" x2="48922" y2="21442"/>
                        <a14:foregroundMark x1="59267" y1="19924" x2="66164" y2="24478"/>
                        <a14:foregroundMark x1="67241" y1="19924" x2="57974" y2="26565"/>
                        <a14:foregroundMark x1="94181" y1="15939" x2="84483" y2="9298"/>
                        <a14:foregroundMark x1="48276" y1="9867" x2="45474" y2="21442"/>
                        <a14:foregroundMark x1="77586" y1="32638" x2="71336" y2="43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6141">
            <a:off x="3064212" y="3136051"/>
            <a:ext cx="1524000" cy="173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21661"/>
            <a:ext cx="5257800" cy="63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640712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956" y="-43889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621662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681991" y="6456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4800" y="158963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590800" y="161493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943816" y="161493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010400" y="158963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0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0038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Explosion 1 50"/>
          <p:cNvSpPr/>
          <p:nvPr/>
        </p:nvSpPr>
        <p:spPr>
          <a:xfrm>
            <a:off x="4835772" y="2958786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675" y="90186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 animBg="1"/>
      <p:bldP spid="47" grpId="1" animBg="1"/>
      <p:bldP spid="48" grpId="0" animBg="1"/>
      <p:bldP spid="49" grpId="0" animBg="1"/>
      <p:bldP spid="51" grpId="0" animBg="1"/>
      <p:bldP spid="51" grpId="1" animBg="1"/>
      <p:bldP spid="5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469406" y="3047521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763686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365261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7191" y1="30807" x2="57978" y2="63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4190" flipH="1">
            <a:off x="7138638" y="2936874"/>
            <a:ext cx="1746083" cy="1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2" y="-40237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70" y="-563882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5638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87" y="-412136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5430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529591" y="5694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7534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xplosion 1 45"/>
          <p:cNvSpPr/>
          <p:nvPr/>
        </p:nvSpPr>
        <p:spPr>
          <a:xfrm>
            <a:off x="3976123" y="32694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33400" y="14927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819400" y="15180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172416" y="15180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239000" y="14927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D.Đúng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1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2" y="2495550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79742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4" grpId="0"/>
      <p:bldP spid="46" grpId="0" animBg="1"/>
      <p:bldP spid="46" grpId="1" animBg="1"/>
      <p:bldP spid="46" grpId="2" animBg="1"/>
      <p:bldP spid="47" grpId="0" animBg="1"/>
      <p:bldP spid="48" grpId="0" animBg="1"/>
      <p:bldP spid="49" grpId="0" animBg="1"/>
      <p:bldP spid="50" grpId="0" animBg="1"/>
      <p:bldP spid="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823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439386" y="3543516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7" y="-37755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16" y="-592456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Bach tuyet\Bashful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3297">
            <a:off x="3496848" y="3139362"/>
            <a:ext cx="972719" cy="173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532585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476250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1620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966209" y="666750"/>
            <a:ext cx="5120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err="1">
                <a:solidFill>
                  <a:schemeClr val="bg1"/>
                </a:solidFill>
              </a:rPr>
              <a:t>tìm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chú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lùn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nấp</a:t>
            </a:r>
            <a:r>
              <a:rPr lang="en-US" sz="2800" dirty="0">
                <a:solidFill>
                  <a:schemeClr val="bg1"/>
                </a:solidFill>
              </a:rPr>
              <a:t> ở </a:t>
            </a:r>
            <a:r>
              <a:rPr lang="en-US" sz="2800" dirty="0" err="1" smtClean="0">
                <a:solidFill>
                  <a:schemeClr val="bg1"/>
                </a:solidFill>
              </a:rPr>
              <a:t>đâu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8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91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xplosion 1 38"/>
          <p:cNvSpPr/>
          <p:nvPr/>
        </p:nvSpPr>
        <p:spPr>
          <a:xfrm>
            <a:off x="5071911" y="2802977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813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67375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  <a:p>
            <a:pPr algn="ctr"/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120391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1869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675" y="90186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080" y="2573109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39" grpId="1" animBg="1"/>
      <p:bldP spid="39" grpId="2" animBg="1"/>
      <p:bldP spid="40" grpId="0" animBg="1"/>
      <p:bldP spid="41" grpId="0" animBg="1"/>
      <p:bldP spid="41" grpId="1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96357" y="2981234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576467" y="3508082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1663997" y="2891133"/>
            <a:ext cx="1557336" cy="21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" y="-263368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6" y="-6019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49277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34081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7" y="-1356362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03698" y="75613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81" y="2857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2928815" y="3424512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621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A.Đúng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48156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001172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0677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925" y="227342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194</Words>
  <PresentationFormat>On-screen Show (16:9)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2018-03-23T14:56:58Z</dcterms:created>
  <dcterms:modified xsi:type="dcterms:W3CDTF">2018-03-25T02:07:04Z</dcterms:modified>
</cp:coreProperties>
</file>