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4" r:id="rId7"/>
    <p:sldId id="265" r:id="rId8"/>
    <p:sldId id="267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2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2" autoAdjust="0"/>
  </p:normalViewPr>
  <p:slideViewPr>
    <p:cSldViewPr snapToGrid="0" showGuides="1">
      <p:cViewPr varScale="1">
        <p:scale>
          <a:sx n="82" d="100"/>
          <a:sy n="82" d="100"/>
        </p:scale>
        <p:origin x="720" y="67"/>
      </p:cViewPr>
      <p:guideLst>
        <p:guide orient="horz" pos="912"/>
        <p:guide pos="3840"/>
        <p:guide orient="horz" pos="3984"/>
        <p:guide orient="horz" pos="2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333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F4313-9FCE-4A92-819A-FAD0FCF0E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8F2DB-1094-477F-B0A7-6AC3F2199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11738-7B43-4B42-A93F-63432E515165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6BA01-9EAD-49E8-91CF-2A395945EA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E85C4-F9C1-42D8-B803-39C514A3B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74F99-60BC-462F-82FF-AD0F7D337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1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000E-1A2E-4D2B-BADE-37753AB93090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6AB8-ACBE-42E6-92F5-667EDDCD9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8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5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7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1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1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3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ACFF-56C3-4453-9BAD-A02FE717F83E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24slides.com/?utm_campaign=mp&amp;utm_medium=ppt&amp;utm_source=pptlink&amp;utm_content=&amp;utm_term=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E457D-0397-41A5-A1CF-4C8062284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320119"/>
            <a:ext cx="9944100" cy="227917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292100" y="2444114"/>
            <a:ext cx="10273180" cy="19697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+mj-lt"/>
              </a:rPr>
              <a:t>Bài 8</a:t>
            </a:r>
          </a:p>
          <a:p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 NÂNG CAO SỬ DỤNG TH</a:t>
            </a:r>
            <a:r>
              <a:rPr lang="vi-VN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ĐIỆN TỬ VÀ MẠNG XÃ HỘI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 DẤU VÀ PHÂN LOẠI TH</a:t>
            </a:r>
            <a:r>
              <a:rPr lang="vi-VN" sz="32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ĐIỆN TỬ</a:t>
            </a:r>
            <a:endParaRPr lang="en-US" sz="36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D1C1E-E594-4BDE-98AF-E5F9B5DE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633" y="1663927"/>
            <a:ext cx="11696267" cy="3530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14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D40AC950-D76D-4541-AED5-69FA8D8FC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502B2-80E5-4F76-AEE5-110122288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952" y="2462094"/>
            <a:ext cx="11085848" cy="162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14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74631A-0891-4A0C-BC21-0ABD9267A496}"/>
              </a:ext>
            </a:extLst>
          </p:cNvPr>
          <p:cNvSpPr txBox="1"/>
          <p:nvPr/>
        </p:nvSpPr>
        <p:spPr>
          <a:xfrm>
            <a:off x="1463903" y="292100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 THÁC MỘT SỐ CHỨC NĂNG NÂNG CAO CỦA MẠNG XÃ HỘI</a:t>
            </a:r>
            <a:endParaRPr lang="en-US" sz="36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16F34E-9A1F-4DC7-BF6A-F7C1959F9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119" y="2196365"/>
            <a:ext cx="11369762" cy="164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22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0E293BF-549B-485D-9D6B-4891FBAD4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979F76-2CC1-438D-B970-EE4C25E0A67E}"/>
              </a:ext>
            </a:extLst>
          </p:cNvPr>
          <p:cNvGrpSpPr/>
          <p:nvPr/>
        </p:nvGrpSpPr>
        <p:grpSpPr>
          <a:xfrm>
            <a:off x="720678" y="2241833"/>
            <a:ext cx="10356495" cy="1606835"/>
            <a:chOff x="584200" y="317499"/>
            <a:chExt cx="10356495" cy="16068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E6A4F9-F0D3-42E1-829E-5A30BE205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18517" y="1330372"/>
              <a:ext cx="7827571" cy="5939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4B1D09-EC5B-413E-8B88-777A5B732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4200" y="317499"/>
              <a:ext cx="10356495" cy="1148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13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E457D-0397-41A5-A1CF-4C8062284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202669" y="2967335"/>
            <a:ext cx="578666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j-lt"/>
              </a:rPr>
              <a:t>THANK</a:t>
            </a:r>
            <a:r>
              <a:rPr lang="en-US" sz="6000" dirty="0">
                <a:solidFill>
                  <a:schemeClr val="bg1"/>
                </a:solidFill>
                <a:latin typeface="+mj-lt"/>
              </a:rPr>
              <a:t> YOU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1D692F-8C4B-47E6-B367-1CB302E3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D color 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1737"/>
      </a:accent1>
      <a:accent2>
        <a:srgbClr val="FFC427"/>
      </a:accent2>
      <a:accent3>
        <a:srgbClr val="B4D78E"/>
      </a:accent3>
      <a:accent4>
        <a:srgbClr val="749CD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48086_win32_partially" id="{19AF56B3-7F1C-40D5-9734-654D493A6D09}" vid="{F9F14382-8FB4-49A6-A43D-3F3900D1C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24ABD0-81DD-4E89-ADBD-FD03EEA4B6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03986E7-BBBA-4E0B-9644-BCA74B964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D23832-4FF3-481A-BF21-E685DF7493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Balanced scorecard, from 24Slides</Template>
  <TotalTime>37</TotalTime>
  <Words>69</Words>
  <PresentationFormat>Widescreen</PresentationFormat>
  <Paragraphs>17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Tahoma</vt:lpstr>
      <vt:lpstr>Office Theme</vt:lpstr>
      <vt:lpstr>Balanced scorecard slide 1</vt:lpstr>
      <vt:lpstr>Balanced scorecard slide 2</vt:lpstr>
      <vt:lpstr>Balanced scorecard slide 3</vt:lpstr>
      <vt:lpstr>Balanced scorecard slide 4</vt:lpstr>
      <vt:lpstr>Balanced scorecard slide 5</vt:lpstr>
      <vt:lpstr>Balanced scorecard slide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2023-07-10T08:33:47Z</dcterms:created>
  <dcterms:modified xsi:type="dcterms:W3CDTF">2023-08-19T04:15:35Z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2023-07-10T08:33:48Z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e39faec7-3053-4cf9-87b4-74c8d7922832</vt:lpwstr>
  </property>
  <property fmtid="{D5CDD505-2E9C-101B-9397-08002B2CF9AE}" pid="8" name="MSIP_Label_defa4170-0d19-0005-0004-bc88714345d2_ActionId">
    <vt:lpwstr>e482ea96-62c7-47cd-9f5c-00000bf50d1a</vt:lpwstr>
  </property>
  <property fmtid="{D5CDD505-2E9C-101B-9397-08002B2CF9AE}" pid="9" name="MSIP_Label_defa4170-0d19-0005-0004-bc88714345d2_ContentBits">
    <vt:lpwstr>0</vt:lpwstr>
  </property>
</Properties>
</file>