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269" r:id="rId2"/>
    <p:sldId id="315" r:id="rId3"/>
    <p:sldId id="316" r:id="rId4"/>
    <p:sldId id="289" r:id="rId5"/>
    <p:sldId id="291" r:id="rId6"/>
    <p:sldId id="318" r:id="rId7"/>
    <p:sldId id="319" r:id="rId8"/>
    <p:sldId id="320" r:id="rId9"/>
    <p:sldId id="321" r:id="rId10"/>
    <p:sldId id="290" r:id="rId11"/>
    <p:sldId id="322" r:id="rId12"/>
    <p:sldId id="327" r:id="rId13"/>
    <p:sldId id="324" r:id="rId14"/>
    <p:sldId id="325" r:id="rId15"/>
    <p:sldId id="276" r:id="rId16"/>
    <p:sldId id="279" r:id="rId17"/>
    <p:sldId id="328" r:id="rId18"/>
  </p:sldIdLst>
  <p:sldSz cx="9144000" cy="6858000" type="screen4x3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31BE"/>
    <a:srgbClr val="ECB2CB"/>
    <a:srgbClr val="E9A5C2"/>
    <a:srgbClr val="008A3E"/>
    <a:srgbClr val="E183AB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1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2692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857500" y="514350"/>
            <a:ext cx="3429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126" y="5987"/>
            <a:ext cx="10260330" cy="6823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9906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9688"/>
            <a:ext cx="8915400" cy="6333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990600" y="5638800"/>
            <a:ext cx="80010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 smtClean="0"/>
              <a:t> </a:t>
            </a:r>
            <a:r>
              <a:rPr lang="en-US" sz="4000" dirty="0" err="1"/>
              <a:t>B</a:t>
            </a:r>
            <a:r>
              <a:rPr lang="en-US" sz="4000" dirty="0" err="1" smtClean="0"/>
              <a:t>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xếp</a:t>
            </a:r>
            <a:r>
              <a:rPr lang="en-US" sz="4000" dirty="0" smtClean="0"/>
              <a:t> </a:t>
            </a:r>
            <a:r>
              <a:rPr lang="en-US" sz="4000" dirty="0" err="1" smtClean="0"/>
              <a:t>lại</a:t>
            </a:r>
            <a:r>
              <a:rPr lang="en-US" sz="4000" dirty="0" smtClean="0"/>
              <a:t> </a:t>
            </a:r>
            <a:r>
              <a:rPr lang="en-US" sz="4000" dirty="0" err="1" smtClean="0"/>
              <a:t>sách</a:t>
            </a:r>
            <a:r>
              <a:rPr lang="en-US" sz="4000" dirty="0" smtClean="0"/>
              <a:t> </a:t>
            </a:r>
            <a:r>
              <a:rPr lang="en-US" sz="4000" dirty="0" err="1" smtClean="0"/>
              <a:t>vở</a:t>
            </a:r>
            <a:r>
              <a:rPr lang="en-US" sz="4000" dirty="0" smtClean="0"/>
              <a:t> </a:t>
            </a:r>
            <a:r>
              <a:rPr lang="en-US" sz="4000" dirty="0" err="1" smtClean="0"/>
              <a:t>trên</a:t>
            </a:r>
            <a:r>
              <a:rPr lang="en-US" sz="4000" dirty="0" smtClean="0"/>
              <a:t> </a:t>
            </a:r>
            <a:r>
              <a:rPr lang="en-US" sz="4000" dirty="0" err="1" smtClean="0"/>
              <a:t>bàn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 ở </a:t>
            </a:r>
            <a:r>
              <a:rPr lang="en-US" sz="4000" dirty="0" err="1" smtClean="0"/>
              <a:t>nhà</a:t>
            </a:r>
            <a:r>
              <a:rPr lang="en-US" sz="4000" dirty="0" smtClean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61810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52400" y="5562600"/>
            <a:ext cx="8839200" cy="1219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600" dirty="0" smtClean="0"/>
              <a:t>  Theo </a:t>
            </a:r>
            <a:r>
              <a:rPr lang="en-US" sz="3600" dirty="0" err="1" smtClean="0"/>
              <a:t>em</a:t>
            </a:r>
            <a:r>
              <a:rPr lang="en-US" sz="3600" dirty="0" smtClean="0"/>
              <a:t>,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cảm</a:t>
            </a:r>
            <a:r>
              <a:rPr lang="en-US" sz="3600" dirty="0" smtClean="0"/>
              <a:t> </a:t>
            </a:r>
            <a:r>
              <a:rPr lang="en-US" sz="3600" dirty="0" err="1" smtClean="0"/>
              <a:t>thấy</a:t>
            </a:r>
            <a:r>
              <a:rPr lang="en-US" sz="3600" dirty="0" smtClean="0"/>
              <a:t> </a:t>
            </a:r>
            <a:r>
              <a:rPr lang="en-US" sz="3600" dirty="0" err="1" smtClean="0"/>
              <a:t>như</a:t>
            </a:r>
            <a:r>
              <a:rPr lang="en-US" sz="3600" dirty="0" smtClean="0"/>
              <a:t> </a:t>
            </a:r>
            <a:r>
              <a:rPr lang="en-US" sz="3600" dirty="0" err="1" smtClean="0"/>
              <a:t>thế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 </a:t>
            </a:r>
            <a:r>
              <a:rPr lang="en-US" sz="3600" dirty="0" err="1" smtClean="0"/>
              <a:t>khi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?</a:t>
            </a:r>
            <a:endParaRPr lang="vi-VN" sz="36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457200" y="5867400"/>
            <a:ext cx="7214419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?</a:t>
            </a:r>
            <a:endParaRPr lang="vi-VN" sz="3600" dirty="0"/>
          </a:p>
        </p:txBody>
      </p:sp>
      <p:sp>
        <p:nvSpPr>
          <p:cNvPr id="7" name="Title 2"/>
          <p:cNvSpPr txBox="1">
            <a:spLocks/>
          </p:cNvSpPr>
          <p:nvPr/>
        </p:nvSpPr>
        <p:spPr>
          <a:xfrm>
            <a:off x="457200" y="5867400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 smtClean="0"/>
              <a:t>Vì</a:t>
            </a:r>
            <a:r>
              <a:rPr lang="en-US" sz="3600" dirty="0" smtClean="0"/>
              <a:t> </a:t>
            </a:r>
            <a:r>
              <a:rPr lang="en-US" sz="3600" dirty="0" err="1" smtClean="0"/>
              <a:t>sao</a:t>
            </a:r>
            <a:r>
              <a:rPr lang="en-US" sz="3600" dirty="0" smtClean="0"/>
              <a:t> </a:t>
            </a:r>
            <a:r>
              <a:rPr lang="en-US" sz="3600" dirty="0" err="1" smtClean="0"/>
              <a:t>em</a:t>
            </a:r>
            <a:r>
              <a:rPr lang="en-US" sz="3600" dirty="0" smtClean="0"/>
              <a:t> </a:t>
            </a:r>
            <a:r>
              <a:rPr lang="en-US" sz="3600" dirty="0" err="1" smtClean="0"/>
              <a:t>nên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mình</a:t>
            </a:r>
            <a:r>
              <a:rPr lang="en-US" sz="3600" dirty="0" smtClean="0"/>
              <a:t>?</a:t>
            </a:r>
            <a:endParaRPr lang="vi-VN" sz="36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342900" y="1752600"/>
            <a:ext cx="8763000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dirty="0" smtClean="0">
                <a:solidFill>
                  <a:srgbClr val="C00000"/>
                </a:solidFill>
              </a:rPr>
              <a:t>KẾT LUẬN: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cần</a:t>
            </a:r>
            <a:r>
              <a:rPr lang="en-US" dirty="0" smtClean="0"/>
              <a:t> </a:t>
            </a:r>
            <a:r>
              <a:rPr lang="en-US" dirty="0" err="1" smtClean="0"/>
              <a:t>tự</a:t>
            </a:r>
            <a:r>
              <a:rPr lang="en-US" dirty="0" smtClean="0"/>
              <a:t> </a:t>
            </a:r>
            <a:r>
              <a:rPr lang="en-US" dirty="0" err="1" smtClean="0"/>
              <a:t>giác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phiền</a:t>
            </a:r>
            <a:r>
              <a:rPr lang="en-US" dirty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khác</a:t>
            </a:r>
            <a:r>
              <a:rPr lang="en-US" dirty="0" smtClean="0"/>
              <a:t>, </a:t>
            </a:r>
            <a:r>
              <a:rPr lang="en-US" dirty="0" err="1" smtClean="0"/>
              <a:t>mang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niềm</a:t>
            </a:r>
            <a:r>
              <a:rPr lang="en-US" dirty="0" smtClean="0"/>
              <a:t> </a:t>
            </a:r>
            <a:r>
              <a:rPr lang="en-US" dirty="0" err="1" smtClean="0"/>
              <a:t>vui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mình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được</a:t>
            </a:r>
            <a:r>
              <a:rPr lang="en-US" dirty="0" smtClean="0"/>
              <a:t> </a:t>
            </a:r>
            <a:r>
              <a:rPr lang="en-US" dirty="0" err="1" smtClean="0"/>
              <a:t>mọi</a:t>
            </a:r>
            <a:r>
              <a:rPr lang="en-US" dirty="0" smtClean="0"/>
              <a:t> </a:t>
            </a:r>
            <a:r>
              <a:rPr lang="en-US" dirty="0" err="1" smtClean="0"/>
              <a:t>người</a:t>
            </a:r>
            <a:r>
              <a:rPr lang="en-US" dirty="0" smtClean="0"/>
              <a:t> </a:t>
            </a:r>
            <a:r>
              <a:rPr lang="en-US" dirty="0" err="1" smtClean="0"/>
              <a:t>quý</a:t>
            </a:r>
            <a:r>
              <a:rPr lang="en-US" dirty="0" smtClean="0"/>
              <a:t> </a:t>
            </a:r>
            <a:r>
              <a:rPr lang="en-US" dirty="0" err="1" smtClean="0"/>
              <a:t>trọng</a:t>
            </a:r>
            <a:r>
              <a:rPr lang="en-US" dirty="0" smtClean="0"/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6526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69" y="4744196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9" y="257913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3921068" y="2829229"/>
            <a:ext cx="1327751" cy="1809455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Thư</a:t>
            </a:r>
            <a:r>
              <a:rPr lang="en-US" sz="54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HP001 4 hàng" pitchFamily="34" charset="0"/>
              </a:rPr>
              <a:t>giãn</a:t>
            </a:r>
            <a:endParaRPr lang="en-US" sz="5400" b="1" dirty="0">
              <a:solidFill>
                <a:srgbClr val="FF000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58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20444" y="76200"/>
            <a:ext cx="9023556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 smtClean="0">
                <a:solidFill>
                  <a:srgbClr val="C00000"/>
                </a:solidFill>
              </a:rPr>
              <a:t>Hoạt</a:t>
            </a:r>
            <a:r>
              <a:rPr lang="en-US" sz="4000" dirty="0" smtClean="0">
                <a:solidFill>
                  <a:srgbClr val="C00000"/>
                </a:solidFill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</a:rPr>
              <a:t>động</a:t>
            </a:r>
            <a:r>
              <a:rPr lang="en-US" sz="4000" dirty="0" smtClean="0">
                <a:solidFill>
                  <a:srgbClr val="C00000"/>
                </a:solidFill>
              </a:rPr>
              <a:t> 2: </a:t>
            </a:r>
          </a:p>
          <a:p>
            <a:r>
              <a:rPr lang="en-US" sz="4000" dirty="0" err="1" smtClean="0"/>
              <a:t>Tìm</a:t>
            </a:r>
            <a:r>
              <a:rPr lang="en-US" sz="4000" dirty="0" smtClean="0"/>
              <a:t> </a:t>
            </a:r>
            <a:r>
              <a:rPr lang="en-US" sz="4000" dirty="0" err="1" smtClean="0"/>
              <a:t>hiểu</a:t>
            </a:r>
            <a:r>
              <a:rPr lang="en-US" sz="4000" dirty="0" smtClean="0"/>
              <a:t> </a:t>
            </a:r>
            <a:r>
              <a:rPr lang="en-US" sz="4000" dirty="0" err="1" smtClean="0"/>
              <a:t>các</a:t>
            </a:r>
            <a:r>
              <a:rPr lang="en-US" sz="4000" dirty="0" smtClean="0"/>
              <a:t> </a:t>
            </a:r>
            <a:r>
              <a:rPr lang="en-US" sz="4000" dirty="0" err="1" smtClean="0"/>
              <a:t>cách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tốt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mình</a:t>
            </a:r>
            <a:endParaRPr lang="en-US" sz="40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899160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000" dirty="0" err="1" smtClean="0"/>
              <a:t>Quan</a:t>
            </a:r>
            <a:r>
              <a:rPr lang="en-US" sz="4000" dirty="0" smtClean="0"/>
              <a:t> </a:t>
            </a:r>
            <a:r>
              <a:rPr lang="en-US" sz="4000" dirty="0" err="1" smtClean="0"/>
              <a:t>sát</a:t>
            </a:r>
            <a:r>
              <a:rPr lang="en-US" sz="4000" dirty="0" smtClean="0"/>
              <a:t> </a:t>
            </a:r>
            <a:r>
              <a:rPr lang="en-US" sz="4000" dirty="0" err="1" smtClean="0"/>
              <a:t>và</a:t>
            </a:r>
            <a:r>
              <a:rPr lang="en-US" sz="4000" dirty="0" smtClean="0"/>
              <a:t> </a:t>
            </a:r>
            <a:r>
              <a:rPr lang="en-US" sz="4000" dirty="0" err="1" smtClean="0"/>
              <a:t>thảo</a:t>
            </a:r>
            <a:r>
              <a:rPr lang="en-US" sz="4000" dirty="0" smtClean="0"/>
              <a:t> </a:t>
            </a:r>
            <a:r>
              <a:rPr lang="en-US" sz="4000" dirty="0" err="1" smtClean="0"/>
              <a:t>luận</a:t>
            </a:r>
            <a:r>
              <a:rPr lang="en-US" sz="4000" dirty="0" smtClean="0"/>
              <a:t> </a:t>
            </a:r>
            <a:r>
              <a:rPr lang="en-US" sz="4000" dirty="0" err="1" smtClean="0"/>
              <a:t>nhóm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nêu</a:t>
            </a:r>
            <a:r>
              <a:rPr lang="en-US" sz="4000" dirty="0" smtClean="0"/>
              <a:t> </a:t>
            </a:r>
            <a:r>
              <a:rPr lang="en-US" sz="4000" dirty="0" err="1" smtClean="0"/>
              <a:t>một</a:t>
            </a:r>
            <a:r>
              <a:rPr lang="en-US" sz="4000" dirty="0" smtClean="0"/>
              <a:t> </a:t>
            </a:r>
            <a:r>
              <a:rPr lang="en-US" sz="4000" dirty="0" err="1" smtClean="0"/>
              <a:t>số</a:t>
            </a:r>
            <a:r>
              <a:rPr lang="en-US" sz="4000" dirty="0" smtClean="0"/>
              <a:t> </a:t>
            </a:r>
            <a:r>
              <a:rPr lang="en-US" sz="4000" dirty="0" err="1" smtClean="0"/>
              <a:t>cách</a:t>
            </a:r>
            <a:r>
              <a:rPr lang="en-US" sz="4000" dirty="0" smtClean="0"/>
              <a:t> </a:t>
            </a:r>
            <a:r>
              <a:rPr lang="en-US" sz="4000" dirty="0" err="1" smtClean="0"/>
              <a:t>làm</a:t>
            </a:r>
            <a:r>
              <a:rPr lang="en-US" sz="4000" dirty="0" smtClean="0"/>
              <a:t> </a:t>
            </a:r>
            <a:r>
              <a:rPr lang="en-US" sz="4000" dirty="0" err="1" smtClean="0"/>
              <a:t>tốt</a:t>
            </a:r>
            <a:r>
              <a:rPr lang="en-US" sz="4000" dirty="0" smtClean="0"/>
              <a:t> </a:t>
            </a:r>
            <a:r>
              <a:rPr lang="en-US" sz="4000" dirty="0" err="1" smtClean="0"/>
              <a:t>việc</a:t>
            </a:r>
            <a:r>
              <a:rPr lang="en-US" sz="4000" dirty="0" smtClean="0"/>
              <a:t> </a:t>
            </a:r>
            <a:r>
              <a:rPr lang="en-US" sz="4000" dirty="0" err="1" smtClean="0"/>
              <a:t>của</a:t>
            </a:r>
            <a:r>
              <a:rPr lang="en-US" sz="4000" dirty="0" smtClean="0"/>
              <a:t> </a:t>
            </a:r>
            <a:r>
              <a:rPr lang="en-US" sz="4000" dirty="0" err="1" smtClean="0"/>
              <a:t>mình</a:t>
            </a:r>
            <a:r>
              <a:rPr lang="en-US" sz="4000" dirty="0" smtClean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5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6200" y="5638800"/>
            <a:ext cx="8991600" cy="1219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3200" dirty="0" err="1" smtClean="0"/>
              <a:t>Ngoài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trên</a:t>
            </a:r>
            <a:r>
              <a:rPr lang="en-US" sz="3200" dirty="0" smtClean="0"/>
              <a:t>, </a:t>
            </a:r>
            <a:r>
              <a:rPr lang="en-US" sz="3200" dirty="0" err="1" smtClean="0"/>
              <a:t>còn</a:t>
            </a:r>
            <a:r>
              <a:rPr lang="en-US" sz="3200" dirty="0" smtClean="0"/>
              <a:t> </a:t>
            </a:r>
            <a:r>
              <a:rPr lang="en-US" sz="3200" dirty="0" err="1" smtClean="0"/>
              <a:t>có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cách</a:t>
            </a:r>
            <a:r>
              <a:rPr lang="en-US" sz="3200" dirty="0" smtClean="0"/>
              <a:t> </a:t>
            </a:r>
            <a:r>
              <a:rPr lang="en-US" sz="3200" dirty="0" err="1" smtClean="0"/>
              <a:t>nào</a:t>
            </a:r>
            <a:r>
              <a:rPr lang="en-US" sz="3200" dirty="0" smtClean="0"/>
              <a:t> </a:t>
            </a:r>
            <a:r>
              <a:rPr lang="en-US" sz="3200" dirty="0" err="1" smtClean="0"/>
              <a:t>khác</a:t>
            </a:r>
            <a:r>
              <a:rPr lang="en-US" sz="3200" dirty="0" smtClean="0"/>
              <a:t> </a:t>
            </a:r>
            <a:r>
              <a:rPr lang="en-US" sz="3200" dirty="0" err="1" smtClean="0"/>
              <a:t>để</a:t>
            </a:r>
            <a:r>
              <a:rPr lang="en-US" sz="3200" dirty="0" smtClean="0"/>
              <a:t> </a:t>
            </a:r>
            <a:r>
              <a:rPr lang="en-US" sz="3200" dirty="0" err="1" smtClean="0"/>
              <a:t>làm</a:t>
            </a:r>
            <a:r>
              <a:rPr lang="en-US" sz="3200" dirty="0" smtClean="0"/>
              <a:t> </a:t>
            </a:r>
            <a:r>
              <a:rPr lang="en-US" sz="3200" dirty="0" err="1" smtClean="0"/>
              <a:t>tốt</a:t>
            </a:r>
            <a:r>
              <a:rPr lang="en-US" sz="3200" dirty="0" smtClean="0"/>
              <a:t> </a:t>
            </a:r>
            <a:r>
              <a:rPr lang="en-US" sz="3200" dirty="0" err="1" smtClean="0"/>
              <a:t>việc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mình</a:t>
            </a:r>
            <a:r>
              <a:rPr lang="en-US" sz="3200" dirty="0" smtClean="0"/>
              <a:t>?</a:t>
            </a:r>
            <a:endParaRPr lang="vi-VN" sz="32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90678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le 2"/>
          <p:cNvSpPr txBox="1">
            <a:spLocks/>
          </p:cNvSpPr>
          <p:nvPr/>
        </p:nvSpPr>
        <p:spPr>
          <a:xfrm>
            <a:off x="76200" y="5562600"/>
            <a:ext cx="90678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thực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những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nêu</a:t>
            </a:r>
            <a:r>
              <a:rPr lang="en-US" sz="2800" dirty="0" smtClean="0"/>
              <a:t> </a:t>
            </a:r>
            <a:r>
              <a:rPr lang="en-US" sz="2800" dirty="0" err="1" smtClean="0"/>
              <a:t>chưa?Nếu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, </a:t>
            </a:r>
            <a:r>
              <a:rPr lang="en-US" sz="2800" dirty="0" err="1" smtClean="0"/>
              <a:t>hãy</a:t>
            </a:r>
            <a:r>
              <a:rPr lang="en-US" sz="2800" dirty="0" smtClean="0"/>
              <a:t> </a:t>
            </a:r>
            <a:r>
              <a:rPr lang="en-US" sz="2800" dirty="0" err="1" smtClean="0"/>
              <a:t>kể</a:t>
            </a:r>
            <a:r>
              <a:rPr lang="en-US" sz="2800" dirty="0" smtClean="0"/>
              <a:t> </a:t>
            </a:r>
            <a:r>
              <a:rPr lang="en-US" sz="2800" dirty="0" err="1" smtClean="0"/>
              <a:t>lại</a:t>
            </a:r>
            <a:r>
              <a:rPr lang="en-US" sz="2800" dirty="0" smtClean="0"/>
              <a:t> </a:t>
            </a:r>
            <a:r>
              <a:rPr lang="en-US" sz="2800" dirty="0" err="1" smtClean="0"/>
              <a:t>cách</a:t>
            </a:r>
            <a:r>
              <a:rPr lang="en-US" sz="2800" dirty="0" smtClean="0"/>
              <a:t> </a:t>
            </a:r>
            <a:r>
              <a:rPr lang="en-US" sz="2800" dirty="0" err="1" smtClean="0"/>
              <a:t>mà</a:t>
            </a:r>
            <a:r>
              <a:rPr lang="en-US" sz="2800" dirty="0" smtClean="0"/>
              <a:t> </a:t>
            </a:r>
            <a:r>
              <a:rPr lang="en-US" sz="2800" dirty="0" err="1" smtClean="0"/>
              <a:t>em</a:t>
            </a:r>
            <a:r>
              <a:rPr lang="en-US" sz="2800" dirty="0" smtClean="0"/>
              <a:t> </a:t>
            </a:r>
            <a:r>
              <a:rPr lang="en-US" sz="2800" dirty="0" err="1" smtClean="0"/>
              <a:t>đã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để</a:t>
            </a:r>
            <a:r>
              <a:rPr lang="en-US" sz="2800" dirty="0" smtClean="0"/>
              <a:t> </a:t>
            </a:r>
            <a:r>
              <a:rPr lang="en-US" sz="2800" dirty="0" err="1" smtClean="0"/>
              <a:t>làm</a:t>
            </a:r>
            <a:r>
              <a:rPr lang="en-US" sz="2800" dirty="0" smtClean="0"/>
              <a:t> </a:t>
            </a:r>
            <a:r>
              <a:rPr lang="en-US" sz="2800" dirty="0" err="1" smtClean="0"/>
              <a:t>tốt</a:t>
            </a:r>
            <a:r>
              <a:rPr lang="en-US" sz="2800" dirty="0" smtClean="0"/>
              <a:t> </a:t>
            </a:r>
            <a:r>
              <a:rPr lang="en-US" sz="2800" dirty="0" err="1" smtClean="0"/>
              <a:t>việc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mình</a:t>
            </a:r>
            <a:r>
              <a:rPr lang="en-US" sz="2800" dirty="0" smtClean="0"/>
              <a:t> ở </a:t>
            </a:r>
            <a:r>
              <a:rPr lang="en-US" sz="2800" dirty="0" err="1" smtClean="0"/>
              <a:t>nhà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ở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76200" y="990600"/>
            <a:ext cx="8991600" cy="3733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smtClean="0">
                <a:solidFill>
                  <a:srgbClr val="FF0000"/>
                </a:solidFill>
              </a:rPr>
              <a:t>KẾT LUẬN: </a:t>
            </a:r>
            <a:r>
              <a:rPr lang="en-US" sz="3600" dirty="0" err="1" smtClean="0">
                <a:solidFill>
                  <a:srgbClr val="DF31BE"/>
                </a:solidFill>
              </a:rPr>
              <a:t>Để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tốt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mình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em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thể</a:t>
            </a:r>
            <a:r>
              <a:rPr lang="en-US" sz="3600" dirty="0" smtClean="0">
                <a:solidFill>
                  <a:srgbClr val="DF31BE"/>
                </a:solidFill>
              </a:rPr>
              <a:t>: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bạn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Cùng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với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Tự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việc</a:t>
            </a:r>
            <a:r>
              <a:rPr lang="en-US" sz="3600" dirty="0" smtClean="0">
                <a:solidFill>
                  <a:srgbClr val="DF31BE"/>
                </a:solidFill>
              </a:rPr>
              <a:t>, </a:t>
            </a:r>
            <a:r>
              <a:rPr lang="en-US" sz="3600" dirty="0" err="1" smtClean="0">
                <a:solidFill>
                  <a:srgbClr val="DF31BE"/>
                </a:solidFill>
              </a:rPr>
              <a:t>có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sự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giám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sát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của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>
                <a:solidFill>
                  <a:srgbClr val="DF31BE"/>
                </a:solidFill>
              </a:rPr>
              <a:t>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Nhìn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bắt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chước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làm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theo.</a:t>
            </a:r>
            <a:endParaRPr lang="en-US" sz="3600" dirty="0" smtClean="0">
              <a:solidFill>
                <a:srgbClr val="DF31BE"/>
              </a:solidFill>
            </a:endParaRPr>
          </a:p>
          <a:p>
            <a:pPr algn="just"/>
            <a:r>
              <a:rPr lang="en-US" sz="3600" dirty="0" smtClean="0">
                <a:solidFill>
                  <a:srgbClr val="DF31BE"/>
                </a:solidFill>
              </a:rPr>
              <a:t>+ </a:t>
            </a:r>
            <a:r>
              <a:rPr lang="en-US" sz="3600" dirty="0" err="1" smtClean="0">
                <a:solidFill>
                  <a:srgbClr val="DF31BE"/>
                </a:solidFill>
              </a:rPr>
              <a:t>Nhờ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người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lớn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hướng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dẫn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và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giúp</a:t>
            </a:r>
            <a:r>
              <a:rPr lang="en-US" sz="3600" dirty="0" smtClean="0">
                <a:solidFill>
                  <a:srgbClr val="DF31BE"/>
                </a:solidFill>
              </a:rPr>
              <a:t> </a:t>
            </a:r>
            <a:r>
              <a:rPr lang="en-US" sz="3600" dirty="0" err="1" smtClean="0">
                <a:solidFill>
                  <a:srgbClr val="DF31BE"/>
                </a:solidFill>
              </a:rPr>
              <a:t>đỡ</a:t>
            </a:r>
            <a:r>
              <a:rPr lang="en-US" sz="3600" dirty="0" smtClean="0">
                <a:solidFill>
                  <a:srgbClr val="DF31BE"/>
                </a:solidFill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43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8" grpId="0"/>
      <p:bldP spid="8" grpId="1"/>
      <p:bldP spid="9" grpId="0"/>
      <p:bldP spid="9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008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906" y="276228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387" y="2658112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0887" y="569598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9675" y="3940178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9526" y="6208398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1212" y="1718608"/>
            <a:ext cx="473398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biệt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và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</a:p>
          <a:p>
            <a:pPr algn="ctr"/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gặp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69838" y="1718608"/>
            <a:ext cx="23567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6000" b="1" dirty="0" err="1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Tiết</a:t>
            </a:r>
            <a:r>
              <a:rPr lang="en-US" altLang="zh-CN" sz="6000" b="1" dirty="0" smtClean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 2</a:t>
            </a:r>
            <a:endParaRPr lang="en-US" altLang="zh-CN" sz="6000" b="1" dirty="0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5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21049" y="184356"/>
            <a:ext cx="8101897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CHỦ ĐỀ: </a:t>
            </a:r>
            <a:r>
              <a:rPr lang="en-US" sz="36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TỰ GIÁC LÀM VIỆC CỦA MÌNH</a:t>
            </a:r>
            <a:endParaRPr lang="en-US" sz="3600" b="1" cap="none" spc="0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91869"/>
            <a:ext cx="89154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BÀI 6: 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EM TỰ GIÁC LÀM VIỆC CỦA MÌNH ( </a:t>
            </a:r>
            <a:r>
              <a:rPr lang="en-US" sz="3200" b="1" cap="none" spc="0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tiết</a:t>
            </a:r>
            <a:r>
              <a:rPr lang="en-US" sz="3200" b="1" cap="none" spc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HP-221" pitchFamily="34" charset="0"/>
              </a:rPr>
              <a:t> 1)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93346" y="762000"/>
            <a:ext cx="2578454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 smtClean="0">
                <a:solidFill>
                  <a:srgbClr val="DF31BE"/>
                </a:solidFill>
              </a:rPr>
              <a:t>Khởi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động</a:t>
            </a:r>
            <a:r>
              <a:rPr lang="en-US" dirty="0" smtClean="0">
                <a:solidFill>
                  <a:srgbClr val="DF31BE"/>
                </a:solidFill>
              </a:rPr>
              <a:t>: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5910" y="882305"/>
            <a:ext cx="891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/>
              <a:t>TRÒ CHƠI: </a:t>
            </a:r>
            <a:r>
              <a:rPr lang="en-US" sz="3600" dirty="0" smtClean="0">
                <a:solidFill>
                  <a:srgbClr val="C00000"/>
                </a:solidFill>
              </a:rPr>
              <a:t>“ </a:t>
            </a:r>
            <a:r>
              <a:rPr lang="en-US" sz="3600" dirty="0" err="1" smtClean="0">
                <a:solidFill>
                  <a:srgbClr val="C00000"/>
                </a:solidFill>
              </a:rPr>
              <a:t>Nhìn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hành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</a:rPr>
              <a:t>đoán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việc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làm</a:t>
            </a:r>
            <a:r>
              <a:rPr lang="en-US" sz="3600" dirty="0" smtClean="0">
                <a:solidFill>
                  <a:srgbClr val="C00000"/>
                </a:solidFill>
              </a:rPr>
              <a:t>”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" y="1724085"/>
            <a:ext cx="8915400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</a:rPr>
              <a:t>Cách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chơi</a:t>
            </a:r>
            <a:r>
              <a:rPr lang="en-US" sz="3600" dirty="0" smtClean="0">
                <a:solidFill>
                  <a:schemeClr val="tx1"/>
                </a:solidFill>
              </a:rPr>
              <a:t>: 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+ HS </a:t>
            </a:r>
            <a:r>
              <a:rPr lang="en-US" sz="3600" dirty="0" err="1" smtClean="0">
                <a:solidFill>
                  <a:schemeClr val="tx1"/>
                </a:solidFill>
              </a:rPr>
              <a:t>tham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gia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chơi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được</a:t>
            </a:r>
            <a:r>
              <a:rPr lang="en-US" sz="3600" dirty="0" smtClean="0">
                <a:solidFill>
                  <a:schemeClr val="tx1"/>
                </a:solidFill>
              </a:rPr>
              <a:t> chia </a:t>
            </a:r>
            <a:r>
              <a:rPr lang="en-US" sz="3600" dirty="0" err="1" smtClean="0">
                <a:solidFill>
                  <a:schemeClr val="tx1"/>
                </a:solidFill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</a:rPr>
              <a:t> 2 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(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5 HS). </a:t>
            </a:r>
            <a:r>
              <a:rPr lang="en-US" sz="3600" dirty="0" err="1" smtClean="0">
                <a:solidFill>
                  <a:schemeClr val="tx1"/>
                </a:solidFill>
              </a:rPr>
              <a:t>Những</a:t>
            </a:r>
            <a:r>
              <a:rPr lang="en-US" sz="3600" dirty="0" smtClean="0">
                <a:solidFill>
                  <a:schemeClr val="tx1"/>
                </a:solidFill>
              </a:rPr>
              <a:t> HS </a:t>
            </a:r>
            <a:r>
              <a:rPr lang="en-US" sz="3600" dirty="0" err="1" smtClean="0">
                <a:solidFill>
                  <a:schemeClr val="tx1"/>
                </a:solidFill>
              </a:rPr>
              <a:t>còn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lại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làm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cổ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viên</a:t>
            </a:r>
            <a:r>
              <a:rPr lang="en-US" sz="3600" dirty="0" smtClean="0">
                <a:solidFill>
                  <a:schemeClr val="tx1"/>
                </a:solidFill>
              </a:rPr>
              <a:t>”</a:t>
            </a:r>
          </a:p>
          <a:p>
            <a:pPr algn="just"/>
            <a:r>
              <a:rPr lang="en-US" sz="3600" dirty="0" smtClean="0">
                <a:solidFill>
                  <a:schemeClr val="tx1"/>
                </a:solidFill>
              </a:rPr>
              <a:t>+ </a:t>
            </a:r>
            <a:r>
              <a:rPr lang="en-US" sz="3600" dirty="0" err="1" smtClean="0">
                <a:solidFill>
                  <a:schemeClr val="tx1"/>
                </a:solidFill>
              </a:rPr>
              <a:t>Lần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lượt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mỗi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thành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viên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của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hai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mô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phỏng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thao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tác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hành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khi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thực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hiện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một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gì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đó</a:t>
            </a:r>
            <a:r>
              <a:rPr lang="en-US" sz="3600" dirty="0" smtClean="0">
                <a:solidFill>
                  <a:schemeClr val="tx1"/>
                </a:solidFill>
              </a:rPr>
              <a:t> : </a:t>
            </a:r>
            <a:r>
              <a:rPr lang="en-US" sz="3600" dirty="0" err="1" smtClean="0">
                <a:solidFill>
                  <a:schemeClr val="tx1"/>
                </a:solidFill>
              </a:rPr>
              <a:t>quét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nhà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rửa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bát</a:t>
            </a:r>
            <a:r>
              <a:rPr lang="en-US" sz="3600" dirty="0" smtClean="0">
                <a:solidFill>
                  <a:schemeClr val="tx1"/>
                </a:solidFill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</a:rPr>
              <a:t>lau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bàn</a:t>
            </a:r>
            <a:r>
              <a:rPr lang="en-US" sz="3600" dirty="0" smtClean="0">
                <a:solidFill>
                  <a:schemeClr val="tx1"/>
                </a:solidFill>
              </a:rPr>
              <a:t>,…).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kia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quan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sát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đoán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đúng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việc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làm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mà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đội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bạn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vừa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mô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phỏng</a:t>
            </a:r>
            <a:r>
              <a:rPr lang="en-US" sz="36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645" y="1893667"/>
            <a:ext cx="8915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/>
              <a:t>Luật</a:t>
            </a:r>
            <a:r>
              <a:rPr lang="en-US" sz="3600" dirty="0" smtClean="0"/>
              <a:t> </a:t>
            </a:r>
            <a:r>
              <a:rPr lang="en-US" sz="3600" dirty="0" err="1" smtClean="0"/>
              <a:t>chơi</a:t>
            </a:r>
            <a:r>
              <a:rPr lang="en-US" sz="3600" dirty="0" smtClean="0"/>
              <a:t>: </a:t>
            </a:r>
          </a:p>
          <a:p>
            <a:pPr algn="just"/>
            <a:r>
              <a:rPr lang="en-US" sz="3600" dirty="0" smtClean="0"/>
              <a:t>+ </a:t>
            </a:r>
            <a:r>
              <a:rPr lang="en-US" sz="3600" dirty="0" err="1" smtClean="0"/>
              <a:t>Mỗi</a:t>
            </a:r>
            <a:r>
              <a:rPr lang="en-US" sz="3600" dirty="0" smtClean="0"/>
              <a:t> </a:t>
            </a:r>
            <a:r>
              <a:rPr lang="en-US" sz="3600" dirty="0" err="1" smtClean="0"/>
              <a:t>lần</a:t>
            </a:r>
            <a:r>
              <a:rPr lang="en-US" sz="3600" dirty="0" smtClean="0"/>
              <a:t> </a:t>
            </a:r>
            <a:r>
              <a:rPr lang="en-US" sz="3600" dirty="0" err="1" smtClean="0"/>
              <a:t>đoán</a:t>
            </a:r>
            <a:r>
              <a:rPr lang="en-US" sz="3600" dirty="0" smtClean="0"/>
              <a:t> </a:t>
            </a:r>
            <a:r>
              <a:rPr lang="en-US" sz="3600" dirty="0" err="1" smtClean="0"/>
              <a:t>đúng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hành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,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1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+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sau</a:t>
            </a:r>
            <a:r>
              <a:rPr lang="en-US" sz="3600" dirty="0" smtClean="0"/>
              <a:t> </a:t>
            </a:r>
            <a:r>
              <a:rPr lang="en-US" sz="3600" dirty="0" err="1" smtClean="0"/>
              <a:t>không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lặp</a:t>
            </a:r>
            <a:r>
              <a:rPr lang="en-US" sz="3600" dirty="0" smtClean="0"/>
              <a:t> </a:t>
            </a:r>
            <a:r>
              <a:rPr lang="en-US" sz="3600" dirty="0" err="1" smtClean="0"/>
              <a:t>lại</a:t>
            </a:r>
            <a:r>
              <a:rPr lang="en-US" sz="3600" dirty="0" smtClean="0"/>
              <a:t> </a:t>
            </a:r>
            <a:r>
              <a:rPr lang="en-US" sz="3600" dirty="0" err="1" smtClean="0"/>
              <a:t>hành</a:t>
            </a:r>
            <a:r>
              <a:rPr lang="en-US" sz="3600" dirty="0" smtClean="0"/>
              <a:t> </a:t>
            </a:r>
            <a:r>
              <a:rPr lang="en-US" sz="3600" dirty="0" err="1" smtClean="0"/>
              <a:t>động</a:t>
            </a:r>
            <a:r>
              <a:rPr lang="en-US" sz="3600" dirty="0" smtClean="0"/>
              <a:t> </a:t>
            </a:r>
            <a:r>
              <a:rPr lang="en-US" sz="3600" dirty="0" err="1" smtClean="0"/>
              <a:t>mà</a:t>
            </a:r>
            <a:r>
              <a:rPr lang="en-US" sz="3600" dirty="0" smtClean="0"/>
              <a:t>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trước</a:t>
            </a:r>
            <a:r>
              <a:rPr lang="en-US" sz="3600" dirty="0" smtClean="0"/>
              <a:t> </a:t>
            </a:r>
            <a:r>
              <a:rPr lang="en-US" sz="3600" dirty="0" err="1" smtClean="0"/>
              <a:t>đã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hiện</a:t>
            </a:r>
            <a:r>
              <a:rPr lang="en-US" sz="3600" dirty="0" smtClean="0"/>
              <a:t>.</a:t>
            </a:r>
          </a:p>
          <a:p>
            <a:pPr algn="just"/>
            <a:r>
              <a:rPr lang="en-US" sz="3600" dirty="0" smtClean="0"/>
              <a:t>+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nào</a:t>
            </a:r>
            <a:r>
              <a:rPr lang="en-US" sz="3600" dirty="0" smtClean="0"/>
              <a:t> </a:t>
            </a:r>
            <a:r>
              <a:rPr lang="en-US" sz="3600" dirty="0" err="1" smtClean="0"/>
              <a:t>có</a:t>
            </a:r>
            <a:r>
              <a:rPr lang="en-US" sz="3600" dirty="0" smtClean="0"/>
              <a:t> </a:t>
            </a:r>
            <a:r>
              <a:rPr lang="en-US" sz="3600" dirty="0" err="1" smtClean="0"/>
              <a:t>tổng</a:t>
            </a:r>
            <a:r>
              <a:rPr lang="en-US" sz="3600" dirty="0" smtClean="0"/>
              <a:t> </a:t>
            </a:r>
            <a:r>
              <a:rPr lang="en-US" sz="3600" dirty="0" err="1" smtClean="0"/>
              <a:t>số</a:t>
            </a:r>
            <a:r>
              <a:rPr lang="en-US" sz="3600" dirty="0" smtClean="0"/>
              <a:t> </a:t>
            </a:r>
            <a:r>
              <a:rPr lang="en-US" sz="3600" dirty="0" err="1" smtClean="0"/>
              <a:t>điểm</a:t>
            </a:r>
            <a:r>
              <a:rPr lang="en-US" sz="3600" dirty="0" smtClean="0"/>
              <a:t> </a:t>
            </a:r>
            <a:r>
              <a:rPr lang="en-US" sz="3600" dirty="0" err="1" smtClean="0"/>
              <a:t>cao</a:t>
            </a:r>
            <a:r>
              <a:rPr lang="en-US" sz="3600" dirty="0" smtClean="0"/>
              <a:t> </a:t>
            </a:r>
            <a:r>
              <a:rPr lang="en-US" sz="3600" dirty="0" err="1" smtClean="0"/>
              <a:t>hơn</a:t>
            </a:r>
            <a:r>
              <a:rPr lang="en-US" sz="3600" dirty="0" smtClean="0"/>
              <a:t>, </a:t>
            </a:r>
            <a:r>
              <a:rPr lang="en-US" sz="3600" dirty="0" err="1" smtClean="0"/>
              <a:t>đội</a:t>
            </a:r>
            <a:r>
              <a:rPr lang="en-US" sz="3600" dirty="0" smtClean="0"/>
              <a:t> </a:t>
            </a:r>
            <a:r>
              <a:rPr lang="en-US" sz="3600" dirty="0" err="1" smtClean="0"/>
              <a:t>đó</a:t>
            </a:r>
            <a:r>
              <a:rPr lang="en-US" sz="3600" dirty="0" smtClean="0"/>
              <a:t> </a:t>
            </a:r>
            <a:r>
              <a:rPr lang="en-US" sz="3600" dirty="0" err="1" smtClean="0"/>
              <a:t>chiến</a:t>
            </a:r>
            <a:r>
              <a:rPr lang="en-US" sz="3600" dirty="0" smtClean="0"/>
              <a:t> </a:t>
            </a:r>
            <a:r>
              <a:rPr lang="en-US" sz="3600" dirty="0" err="1" smtClean="0"/>
              <a:t>thắng</a:t>
            </a:r>
            <a:r>
              <a:rPr lang="en-US" sz="3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946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0" grpId="1"/>
      <p:bldP spid="11" grpId="0"/>
      <p:bldP spid="12" grpId="0" animBg="1"/>
      <p:bldP spid="12" grpId="1" animBg="1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4244"/>
            <a:ext cx="2438400" cy="6858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 smtClean="0">
                <a:solidFill>
                  <a:srgbClr val="DF31BE"/>
                </a:solidFill>
              </a:rPr>
              <a:t>Khám</a:t>
            </a:r>
            <a:r>
              <a:rPr lang="en-US" dirty="0" smtClean="0">
                <a:solidFill>
                  <a:srgbClr val="DF31BE"/>
                </a:solidFill>
              </a:rPr>
              <a:t> </a:t>
            </a:r>
            <a:r>
              <a:rPr lang="en-US" dirty="0" err="1" smtClean="0">
                <a:solidFill>
                  <a:srgbClr val="DF31BE"/>
                </a:solidFill>
              </a:rPr>
              <a:t>phá</a:t>
            </a:r>
            <a:endParaRPr lang="vi-VN" dirty="0">
              <a:solidFill>
                <a:srgbClr val="DF31BE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6200" y="685800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err="1" smtClean="0">
                <a:solidFill>
                  <a:srgbClr val="C00000"/>
                </a:solidFill>
              </a:rPr>
              <a:t>Hoạt</a:t>
            </a:r>
            <a:r>
              <a:rPr lang="en-US" sz="3600" dirty="0" smtClean="0">
                <a:solidFill>
                  <a:srgbClr val="C00000"/>
                </a:solidFill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</a:rPr>
              <a:t>động</a:t>
            </a:r>
            <a:r>
              <a:rPr lang="en-US" sz="3600" dirty="0" smtClean="0">
                <a:solidFill>
                  <a:srgbClr val="C00000"/>
                </a:solidFill>
              </a:rPr>
              <a:t> 1: </a:t>
            </a:r>
          </a:p>
          <a:p>
            <a:pPr algn="just"/>
            <a:r>
              <a:rPr lang="en-US" sz="3600" dirty="0" err="1" smtClean="0"/>
              <a:t>Tìm</a:t>
            </a:r>
            <a:r>
              <a:rPr lang="en-US" sz="3600" dirty="0" smtClean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cần</a:t>
            </a:r>
            <a:r>
              <a:rPr lang="en-US" sz="3600" dirty="0" smtClean="0"/>
              <a:t> </a:t>
            </a:r>
            <a:r>
              <a:rPr lang="en-US" sz="3600" dirty="0" err="1" smtClean="0"/>
              <a:t>tự</a:t>
            </a:r>
            <a:r>
              <a:rPr lang="en-US" sz="3600" dirty="0" smtClean="0"/>
              <a:t> </a:t>
            </a:r>
            <a:r>
              <a:rPr lang="en-US" sz="3600" dirty="0" err="1" smtClean="0"/>
              <a:t>giác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r>
              <a:rPr lang="en-US" sz="3600" dirty="0" smtClean="0"/>
              <a:t> ở </a:t>
            </a: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ở </a:t>
            </a:r>
            <a:r>
              <a:rPr lang="en-US" sz="3600" dirty="0" err="1" smtClean="0"/>
              <a:t>trường</a:t>
            </a:r>
            <a:endParaRPr lang="vi-VN" sz="3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9067800" cy="5791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1116" y="1404783"/>
            <a:ext cx="8841658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 err="1" smtClean="0"/>
              <a:t>Quan</a:t>
            </a:r>
            <a:r>
              <a:rPr lang="en-US" sz="3600" dirty="0" smtClean="0"/>
              <a:t> </a:t>
            </a:r>
            <a:r>
              <a:rPr lang="en-US" sz="3600" dirty="0" err="1"/>
              <a:t>s</a:t>
            </a:r>
            <a:r>
              <a:rPr lang="en-US" sz="3600" dirty="0" err="1" smtClean="0"/>
              <a:t>át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nêu</a:t>
            </a:r>
            <a:r>
              <a:rPr lang="en-US" sz="3600" dirty="0" smtClean="0"/>
              <a:t> </a:t>
            </a:r>
            <a:r>
              <a:rPr lang="en-US" sz="3600" dirty="0" err="1" smtClean="0"/>
              <a:t>những</a:t>
            </a:r>
            <a:r>
              <a:rPr lang="en-US" sz="3600" dirty="0" smtClean="0"/>
              <a:t> </a:t>
            </a:r>
            <a:r>
              <a:rPr lang="en-US" sz="3600" dirty="0" err="1" smtClean="0"/>
              <a:t>việc</a:t>
            </a:r>
            <a:r>
              <a:rPr lang="en-US" sz="3600" dirty="0" smtClean="0"/>
              <a:t> </a:t>
            </a:r>
            <a:r>
              <a:rPr lang="en-US" sz="3600" dirty="0" err="1" smtClean="0"/>
              <a:t>các</a:t>
            </a:r>
            <a:r>
              <a:rPr lang="en-US" sz="3600" dirty="0" smtClean="0"/>
              <a:t> </a:t>
            </a:r>
            <a:r>
              <a:rPr lang="en-US" sz="3600" dirty="0" err="1" smtClean="0"/>
              <a:t>bạn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tranh</a:t>
            </a:r>
            <a:r>
              <a:rPr lang="en-US" sz="3600" dirty="0" smtClean="0"/>
              <a:t> </a:t>
            </a:r>
            <a:r>
              <a:rPr lang="en-US" sz="3600" dirty="0" err="1" smtClean="0"/>
              <a:t>đang</a:t>
            </a:r>
            <a:r>
              <a:rPr lang="en-US" sz="3600" dirty="0" smtClean="0"/>
              <a:t> </a:t>
            </a:r>
            <a:r>
              <a:rPr lang="en-US" sz="3600" dirty="0" err="1" smtClean="0"/>
              <a:t>làm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534"/>
            <a:ext cx="8534400" cy="664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5547852"/>
            <a:ext cx="62484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đánh</a:t>
            </a:r>
            <a:r>
              <a:rPr lang="en-US" sz="4000" dirty="0" smtClean="0"/>
              <a:t> </a:t>
            </a:r>
            <a:r>
              <a:rPr lang="en-US" sz="4000" dirty="0" err="1" smtClean="0"/>
              <a:t>răng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855752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599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95400" y="5562600"/>
            <a:ext cx="4876801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gấp</a:t>
            </a:r>
            <a:r>
              <a:rPr lang="en-US" sz="4000" dirty="0" smtClean="0"/>
              <a:t> </a:t>
            </a:r>
            <a:r>
              <a:rPr lang="en-US" sz="4000" dirty="0" err="1" smtClean="0"/>
              <a:t>chăn</a:t>
            </a:r>
            <a:r>
              <a:rPr lang="en-US" sz="4000" dirty="0" smtClean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356390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89154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19200" y="5791200"/>
            <a:ext cx="77724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xếp</a:t>
            </a:r>
            <a:r>
              <a:rPr lang="en-US" sz="4000" dirty="0" smtClean="0"/>
              <a:t> </a:t>
            </a:r>
            <a:r>
              <a:rPr lang="en-US" sz="4000" dirty="0" err="1" smtClean="0"/>
              <a:t>sách</a:t>
            </a:r>
            <a:r>
              <a:rPr lang="en-US" sz="4000" dirty="0" smtClean="0"/>
              <a:t> </a:t>
            </a:r>
            <a:r>
              <a:rPr lang="en-US" sz="4000" dirty="0" err="1" smtClean="0"/>
              <a:t>vở</a:t>
            </a:r>
            <a:r>
              <a:rPr lang="en-US" sz="4000" dirty="0" smtClean="0"/>
              <a:t> </a:t>
            </a:r>
            <a:r>
              <a:rPr lang="en-US" sz="4000" dirty="0" err="1" smtClean="0"/>
              <a:t>vào</a:t>
            </a:r>
            <a:r>
              <a:rPr lang="en-US" sz="4000" dirty="0" smtClean="0"/>
              <a:t> </a:t>
            </a:r>
            <a:r>
              <a:rPr lang="en-US" sz="4000" dirty="0" err="1" smtClean="0"/>
              <a:t>cặp</a:t>
            </a:r>
            <a:r>
              <a:rPr lang="en-US" sz="4000" dirty="0" smtClean="0"/>
              <a:t> </a:t>
            </a:r>
            <a:r>
              <a:rPr lang="en-US" sz="4000" dirty="0" err="1" smtClean="0"/>
              <a:t>sách</a:t>
            </a:r>
            <a:r>
              <a:rPr lang="en-US" sz="4000" dirty="0" smtClean="0"/>
              <a:t> ở </a:t>
            </a:r>
            <a:r>
              <a:rPr lang="en-US" sz="4000" dirty="0" err="1" smtClean="0"/>
              <a:t>lớp</a:t>
            </a:r>
            <a:r>
              <a:rPr lang="en-US" sz="4000" dirty="0" smtClean="0"/>
              <a:t> </a:t>
            </a:r>
            <a:r>
              <a:rPr lang="en-US" sz="4000" dirty="0" err="1" smtClean="0"/>
              <a:t>học</a:t>
            </a:r>
            <a:r>
              <a:rPr lang="en-US" sz="4000" dirty="0" smtClean="0"/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26757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9829"/>
            <a:ext cx="8686800" cy="6399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295400" y="5638800"/>
            <a:ext cx="7620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l"/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cầm</a:t>
            </a:r>
            <a:r>
              <a:rPr lang="en-US" sz="4000" dirty="0" smtClean="0"/>
              <a:t> </a:t>
            </a:r>
            <a:r>
              <a:rPr lang="en-US" sz="4000" dirty="0" err="1" smtClean="0"/>
              <a:t>chổi</a:t>
            </a:r>
            <a:r>
              <a:rPr lang="en-US" sz="4000" dirty="0" smtClean="0"/>
              <a:t> </a:t>
            </a:r>
            <a:r>
              <a:rPr lang="en-US" sz="4000" dirty="0" err="1" smtClean="0"/>
              <a:t>để</a:t>
            </a:r>
            <a:r>
              <a:rPr lang="en-US" sz="4000" dirty="0" smtClean="0"/>
              <a:t> </a:t>
            </a:r>
            <a:r>
              <a:rPr lang="en-US" sz="4000" dirty="0" err="1" smtClean="0"/>
              <a:t>quét</a:t>
            </a:r>
            <a:r>
              <a:rPr lang="en-US" sz="4000" dirty="0" smtClean="0"/>
              <a:t> </a:t>
            </a:r>
            <a:r>
              <a:rPr lang="en-US" sz="4000" dirty="0" err="1" smtClean="0"/>
              <a:t>lớp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410567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054"/>
            <a:ext cx="9220200" cy="6580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1143000" y="5715000"/>
            <a:ext cx="7620000" cy="8382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dirty="0" smtClean="0"/>
              <a:t> </a:t>
            </a:r>
            <a:r>
              <a:rPr lang="en-US" sz="4000" dirty="0" err="1" smtClean="0"/>
              <a:t>Hai</a:t>
            </a:r>
            <a:r>
              <a:rPr lang="en-US" sz="4000" dirty="0" smtClean="0"/>
              <a:t> </a:t>
            </a:r>
            <a:r>
              <a:rPr lang="en-US" sz="4000" dirty="0" err="1" smtClean="0"/>
              <a:t>bạn</a:t>
            </a:r>
            <a:r>
              <a:rPr lang="en-US" sz="4000" dirty="0" smtClean="0"/>
              <a:t> </a:t>
            </a:r>
            <a:r>
              <a:rPr lang="en-US" sz="4000" dirty="0" err="1" smtClean="0"/>
              <a:t>đang</a:t>
            </a:r>
            <a:r>
              <a:rPr lang="en-US" sz="4000" dirty="0" smtClean="0"/>
              <a:t> </a:t>
            </a:r>
            <a:r>
              <a:rPr lang="en-US" sz="4000" dirty="0" err="1" smtClean="0"/>
              <a:t>xếp</a:t>
            </a:r>
            <a:r>
              <a:rPr lang="en-US" sz="4000" dirty="0" smtClean="0"/>
              <a:t> </a:t>
            </a:r>
            <a:r>
              <a:rPr lang="en-US" sz="4000" dirty="0" err="1" smtClean="0"/>
              <a:t>khay</a:t>
            </a:r>
            <a:r>
              <a:rPr lang="en-US" sz="4000" dirty="0" smtClean="0"/>
              <a:t> </a:t>
            </a:r>
            <a:r>
              <a:rPr lang="en-US" sz="4000" dirty="0" err="1" smtClean="0"/>
              <a:t>bát</a:t>
            </a:r>
            <a:r>
              <a:rPr lang="en-US" sz="4000" dirty="0" smtClean="0"/>
              <a:t> </a:t>
            </a:r>
            <a:r>
              <a:rPr lang="en-US" sz="4000" dirty="0" err="1" smtClean="0"/>
              <a:t>ra</a:t>
            </a:r>
            <a:r>
              <a:rPr lang="en-US" sz="4000" dirty="0" smtClean="0"/>
              <a:t> </a:t>
            </a:r>
            <a:r>
              <a:rPr lang="en-US" sz="4000" dirty="0" err="1" smtClean="0"/>
              <a:t>xe</a:t>
            </a:r>
            <a:r>
              <a:rPr lang="en-US" sz="4000" dirty="0" smtClean="0"/>
              <a:t> </a:t>
            </a:r>
            <a:r>
              <a:rPr lang="en-US" sz="4000" dirty="0" err="1" smtClean="0"/>
              <a:t>đẩy</a:t>
            </a:r>
            <a:r>
              <a:rPr lang="en-US" sz="4000" dirty="0" smtClean="0"/>
              <a:t> </a:t>
            </a:r>
            <a:r>
              <a:rPr lang="en-US" sz="4000" dirty="0" err="1" smtClean="0"/>
              <a:t>sau</a:t>
            </a:r>
            <a:r>
              <a:rPr lang="en-US" sz="4000" dirty="0" smtClean="0"/>
              <a:t> </a:t>
            </a:r>
            <a:r>
              <a:rPr lang="en-US" sz="4000" dirty="0" err="1" smtClean="0"/>
              <a:t>khi</a:t>
            </a:r>
            <a:r>
              <a:rPr lang="en-US" sz="4000" dirty="0" smtClean="0"/>
              <a:t> </a:t>
            </a:r>
            <a:r>
              <a:rPr lang="en-US" sz="4000" dirty="0" err="1" smtClean="0"/>
              <a:t>ăn</a:t>
            </a:r>
            <a:r>
              <a:rPr lang="en-US" sz="4000" dirty="0" smtClean="0"/>
              <a:t> </a:t>
            </a:r>
            <a:r>
              <a:rPr lang="en-US" sz="4000" dirty="0" err="1" smtClean="0"/>
              <a:t>xong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3236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499</Words>
  <PresentationFormat>On-screen Show (4:3)</PresentationFormat>
  <Paragraphs>47</Paragraphs>
  <Slides>17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Khởi động:</vt:lpstr>
      <vt:lpstr>PowerPoint Presentation</vt:lpstr>
      <vt:lpstr>Khám phá</vt:lpstr>
      <vt:lpstr> Bạn đang đánh răng</vt:lpstr>
      <vt:lpstr> Bạn đang gấp chăn.</vt:lpstr>
      <vt:lpstr> Bạn đang xếp sách vở vào cặp sách ở lớp học.</vt:lpstr>
      <vt:lpstr> Bạn đang cầm chổi để quét lớp</vt:lpstr>
      <vt:lpstr> Hai bạn đang xếp khay bát ra xe đẩy sau khi ăn xong</vt:lpstr>
      <vt:lpstr> Bạn đang xếp lại sách vở trên bàn học ở nhà.</vt:lpstr>
      <vt:lpstr>  Theo em, các bạn trong tranh cảm thấy như thế nào sau khi tự giác làm việc của mình?</vt:lpstr>
      <vt:lpstr>PowerPoint Presentation</vt:lpstr>
      <vt:lpstr>PowerPoint Presentation</vt:lpstr>
      <vt:lpstr>Ngoài những cách làm trên, còn có những cách nào khác để làm tốt việc của mình?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2020-05-18T12:48:51Z</dcterms:created>
  <dcterms:modified xsi:type="dcterms:W3CDTF">2020-09-06T08:17:30Z</dcterms:modified>
</cp:coreProperties>
</file>