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9" r:id="rId13"/>
    <p:sldId id="268" r:id="rId14"/>
    <p:sldId id="4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5728" autoAdjust="0"/>
  </p:normalViewPr>
  <p:slideViewPr>
    <p:cSldViewPr snapToGrid="0">
      <p:cViewPr varScale="1">
        <p:scale>
          <a:sx n="56" d="100"/>
          <a:sy n="56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006F4-D3FC-43AB-8B5F-74C3B16E1FA9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F61B-C9DA-436F-954B-C5A7FCEDC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Ghost – 6, 9. 15, 16</a:t>
            </a:r>
          </a:p>
          <a:p>
            <a:r>
              <a:rPr lang="en-GB" dirty="0"/>
              <a:t>3</a:t>
            </a:r>
            <a:r>
              <a:rPr lang="en-GB" baseline="0" dirty="0"/>
              <a:t> Ghosts – 2, 13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7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7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4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7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5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8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2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860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7302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43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706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180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140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6605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393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09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793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4471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17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1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0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4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2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8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720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3-Ghost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44" y="3834129"/>
            <a:ext cx="937748" cy="900000"/>
          </a:xfrm>
          <a:prstGeom prst="rect">
            <a:avLst/>
          </a:prstGeom>
        </p:spPr>
      </p:pic>
      <p:pic>
        <p:nvPicPr>
          <p:cNvPr id="39" name="3-Ghost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0" y="475927"/>
            <a:ext cx="937748" cy="900000"/>
          </a:xfrm>
          <a:prstGeom prst="rect">
            <a:avLst/>
          </a:prstGeom>
        </p:spPr>
      </p:pic>
      <p:pic>
        <p:nvPicPr>
          <p:cNvPr id="143" name="1-Ghos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6" y="2190669"/>
            <a:ext cx="996875" cy="900000"/>
          </a:xfrm>
          <a:prstGeom prst="rect">
            <a:avLst/>
          </a:prstGeom>
        </p:spPr>
      </p:pic>
      <p:pic>
        <p:nvPicPr>
          <p:cNvPr id="40" name="1-Ghos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71" y="2152834"/>
            <a:ext cx="996875" cy="900000"/>
          </a:xfrm>
          <a:prstGeom prst="rect">
            <a:avLst/>
          </a:prstGeom>
        </p:spPr>
      </p:pic>
      <p:pic>
        <p:nvPicPr>
          <p:cNvPr id="112" name="1-Ghos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46" y="3834129"/>
            <a:ext cx="996875" cy="900000"/>
          </a:xfrm>
          <a:prstGeom prst="rect">
            <a:avLst/>
          </a:prstGeom>
        </p:spPr>
      </p:pic>
      <p:pic>
        <p:nvPicPr>
          <p:cNvPr id="111" name="1-Ghos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9" y="5496256"/>
            <a:ext cx="996875" cy="900000"/>
          </a:xfrm>
          <a:prstGeom prst="rect">
            <a:avLst/>
          </a:prstGeom>
        </p:spPr>
      </p:pic>
      <p:pic>
        <p:nvPicPr>
          <p:cNvPr id="43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7" y="496385"/>
            <a:ext cx="1440000" cy="860746"/>
          </a:xfrm>
          <a:prstGeom prst="rect">
            <a:avLst/>
          </a:prstGeom>
        </p:spPr>
      </p:pic>
      <p:pic>
        <p:nvPicPr>
          <p:cNvPr id="127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20" y="515181"/>
            <a:ext cx="1440000" cy="860746"/>
          </a:xfrm>
          <a:prstGeom prst="rect">
            <a:avLst/>
          </a:prstGeom>
        </p:spPr>
      </p:pic>
      <p:pic>
        <p:nvPicPr>
          <p:cNvPr id="128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02" y="515855"/>
            <a:ext cx="1440000" cy="860746"/>
          </a:xfrm>
          <a:prstGeom prst="rect">
            <a:avLst/>
          </a:prstGeom>
        </p:spPr>
      </p:pic>
      <p:pic>
        <p:nvPicPr>
          <p:cNvPr id="129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83" y="515181"/>
            <a:ext cx="1440000" cy="860746"/>
          </a:xfrm>
          <a:prstGeom prst="rect">
            <a:avLst/>
          </a:prstGeom>
        </p:spPr>
      </p:pic>
      <p:pic>
        <p:nvPicPr>
          <p:cNvPr id="131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97" y="2199236"/>
            <a:ext cx="1440000" cy="860746"/>
          </a:xfrm>
          <a:prstGeom prst="rect">
            <a:avLst/>
          </a:prstGeom>
        </p:spPr>
      </p:pic>
      <p:pic>
        <p:nvPicPr>
          <p:cNvPr id="132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45" y="2217924"/>
            <a:ext cx="1440000" cy="860746"/>
          </a:xfrm>
          <a:prstGeom prst="rect">
            <a:avLst/>
          </a:prstGeom>
        </p:spPr>
      </p:pic>
      <p:pic>
        <p:nvPicPr>
          <p:cNvPr id="133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87" y="2210296"/>
            <a:ext cx="1440000" cy="860746"/>
          </a:xfrm>
          <a:prstGeom prst="rect">
            <a:avLst/>
          </a:prstGeom>
        </p:spPr>
      </p:pic>
      <p:pic>
        <p:nvPicPr>
          <p:cNvPr id="134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1" y="3854699"/>
            <a:ext cx="1440000" cy="860746"/>
          </a:xfrm>
          <a:prstGeom prst="rect">
            <a:avLst/>
          </a:prstGeom>
        </p:spPr>
      </p:pic>
      <p:pic>
        <p:nvPicPr>
          <p:cNvPr id="135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75" y="3894597"/>
            <a:ext cx="1440000" cy="860746"/>
          </a:xfrm>
          <a:prstGeom prst="rect">
            <a:avLst/>
          </a:prstGeom>
        </p:spPr>
      </p:pic>
      <p:pic>
        <p:nvPicPr>
          <p:cNvPr id="136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81" y="3873383"/>
            <a:ext cx="1440000" cy="860746"/>
          </a:xfrm>
          <a:prstGeom prst="rect">
            <a:avLst/>
          </a:prstGeom>
        </p:spPr>
      </p:pic>
      <p:pic>
        <p:nvPicPr>
          <p:cNvPr id="137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71" y="5544898"/>
            <a:ext cx="1440000" cy="860746"/>
          </a:xfrm>
          <a:prstGeom prst="rect">
            <a:avLst/>
          </a:prstGeom>
        </p:spPr>
      </p:pic>
      <p:pic>
        <p:nvPicPr>
          <p:cNvPr id="138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55" y="5544898"/>
            <a:ext cx="1440000" cy="860746"/>
          </a:xfrm>
          <a:prstGeom prst="rect">
            <a:avLst/>
          </a:prstGeom>
        </p:spPr>
      </p:pic>
      <p:pic>
        <p:nvPicPr>
          <p:cNvPr id="139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66" y="5544898"/>
            <a:ext cx="1440000" cy="860746"/>
          </a:xfrm>
          <a:prstGeom prst="rect">
            <a:avLst/>
          </a:prstGeom>
        </p:spPr>
      </p:pic>
      <p:pic>
        <p:nvPicPr>
          <p:cNvPr id="140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83" y="5544898"/>
            <a:ext cx="1440000" cy="860746"/>
          </a:xfrm>
          <a:prstGeom prst="rect">
            <a:avLst/>
          </a:prstGeom>
        </p:spPr>
      </p:pic>
      <p:pic>
        <p:nvPicPr>
          <p:cNvPr id="141" name="TL logo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6491455"/>
            <a:ext cx="320824" cy="324000"/>
          </a:xfrm>
          <a:prstGeom prst="rect">
            <a:avLst/>
          </a:prstGeom>
        </p:spPr>
      </p:pic>
      <p:sp>
        <p:nvSpPr>
          <p:cNvPr id="142" name="TL name"/>
          <p:cNvSpPr/>
          <p:nvPr/>
        </p:nvSpPr>
        <p:spPr>
          <a:xfrm>
            <a:off x="278891" y="6476901"/>
            <a:ext cx="11888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tekhnologic</a:t>
            </a:r>
            <a:endParaRPr lang="ja-JP" altLang="en-US" sz="1600" b="1" i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grpSp>
        <p:nvGrpSpPr>
          <p:cNvPr id="26" name="Number 1"/>
          <p:cNvGrpSpPr/>
          <p:nvPr/>
        </p:nvGrpSpPr>
        <p:grpSpPr>
          <a:xfrm>
            <a:off x="1663640" y="106535"/>
            <a:ext cx="640813" cy="523220"/>
            <a:chOff x="2085553" y="70499"/>
            <a:chExt cx="640813" cy="523220"/>
          </a:xfrm>
        </p:grpSpPr>
        <p:sp>
          <p:nvSpPr>
            <p:cNvPr id="24" name="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Number 2"/>
          <p:cNvGrpSpPr/>
          <p:nvPr/>
        </p:nvGrpSpPr>
        <p:grpSpPr>
          <a:xfrm>
            <a:off x="4120355" y="120048"/>
            <a:ext cx="640813" cy="523220"/>
            <a:chOff x="2085553" y="70499"/>
            <a:chExt cx="640813" cy="523220"/>
          </a:xfrm>
        </p:grpSpPr>
        <p:sp>
          <p:nvSpPr>
            <p:cNvPr id="28" name="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Number 3"/>
          <p:cNvGrpSpPr/>
          <p:nvPr/>
        </p:nvGrpSpPr>
        <p:grpSpPr>
          <a:xfrm>
            <a:off x="6577070" y="132528"/>
            <a:ext cx="640813" cy="523220"/>
            <a:chOff x="2085553" y="70499"/>
            <a:chExt cx="640813" cy="523220"/>
          </a:xfrm>
        </p:grpSpPr>
        <p:sp>
          <p:nvSpPr>
            <p:cNvPr id="31" name="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Number 4"/>
          <p:cNvGrpSpPr/>
          <p:nvPr/>
        </p:nvGrpSpPr>
        <p:grpSpPr>
          <a:xfrm>
            <a:off x="9034528" y="145008"/>
            <a:ext cx="640813" cy="523220"/>
            <a:chOff x="2085553" y="70499"/>
            <a:chExt cx="640813" cy="523220"/>
          </a:xfrm>
        </p:grpSpPr>
        <p:sp>
          <p:nvSpPr>
            <p:cNvPr id="34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Number 5"/>
          <p:cNvGrpSpPr/>
          <p:nvPr/>
        </p:nvGrpSpPr>
        <p:grpSpPr>
          <a:xfrm>
            <a:off x="11434820" y="145008"/>
            <a:ext cx="640813" cy="523220"/>
            <a:chOff x="2085553" y="70499"/>
            <a:chExt cx="640813" cy="523220"/>
          </a:xfrm>
        </p:grpSpPr>
        <p:sp>
          <p:nvSpPr>
            <p:cNvPr id="37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Number 6"/>
          <p:cNvGrpSpPr/>
          <p:nvPr/>
        </p:nvGrpSpPr>
        <p:grpSpPr>
          <a:xfrm>
            <a:off x="1663640" y="1688362"/>
            <a:ext cx="640813" cy="523220"/>
            <a:chOff x="2085553" y="70499"/>
            <a:chExt cx="640813" cy="523220"/>
          </a:xfrm>
        </p:grpSpPr>
        <p:sp>
          <p:nvSpPr>
            <p:cNvPr id="45" name="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Number 7"/>
          <p:cNvGrpSpPr/>
          <p:nvPr/>
        </p:nvGrpSpPr>
        <p:grpSpPr>
          <a:xfrm>
            <a:off x="4120355" y="1701875"/>
            <a:ext cx="640813" cy="523220"/>
            <a:chOff x="2085553" y="70499"/>
            <a:chExt cx="640813" cy="523220"/>
          </a:xfrm>
        </p:grpSpPr>
        <p:sp>
          <p:nvSpPr>
            <p:cNvPr id="48" name="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4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Number 8"/>
          <p:cNvGrpSpPr/>
          <p:nvPr/>
        </p:nvGrpSpPr>
        <p:grpSpPr>
          <a:xfrm>
            <a:off x="6577070" y="1714355"/>
            <a:ext cx="640813" cy="523220"/>
            <a:chOff x="2085553" y="70499"/>
            <a:chExt cx="640813" cy="523220"/>
          </a:xfrm>
        </p:grpSpPr>
        <p:sp>
          <p:nvSpPr>
            <p:cNvPr id="51" name="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Number 9"/>
          <p:cNvGrpSpPr/>
          <p:nvPr/>
        </p:nvGrpSpPr>
        <p:grpSpPr>
          <a:xfrm>
            <a:off x="9034528" y="1726835"/>
            <a:ext cx="640813" cy="523220"/>
            <a:chOff x="2085553" y="70499"/>
            <a:chExt cx="640813" cy="523220"/>
          </a:xfrm>
        </p:grpSpPr>
        <p:sp>
          <p:nvSpPr>
            <p:cNvPr id="54" name="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5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Number 10"/>
          <p:cNvGrpSpPr/>
          <p:nvPr/>
        </p:nvGrpSpPr>
        <p:grpSpPr>
          <a:xfrm>
            <a:off x="11434820" y="1726835"/>
            <a:ext cx="640813" cy="523220"/>
            <a:chOff x="2085553" y="70499"/>
            <a:chExt cx="640813" cy="523220"/>
          </a:xfrm>
        </p:grpSpPr>
        <p:sp>
          <p:nvSpPr>
            <p:cNvPr id="57" name="1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Number 11"/>
          <p:cNvGrpSpPr/>
          <p:nvPr/>
        </p:nvGrpSpPr>
        <p:grpSpPr>
          <a:xfrm>
            <a:off x="1663640" y="3355087"/>
            <a:ext cx="640813" cy="523220"/>
            <a:chOff x="2085553" y="70499"/>
            <a:chExt cx="640813" cy="523220"/>
          </a:xfrm>
        </p:grpSpPr>
        <p:sp>
          <p:nvSpPr>
            <p:cNvPr id="60" name="1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61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Number 12"/>
          <p:cNvGrpSpPr/>
          <p:nvPr/>
        </p:nvGrpSpPr>
        <p:grpSpPr>
          <a:xfrm>
            <a:off x="4120355" y="3368600"/>
            <a:ext cx="640813" cy="523220"/>
            <a:chOff x="2085553" y="70499"/>
            <a:chExt cx="640813" cy="523220"/>
          </a:xfrm>
        </p:grpSpPr>
        <p:sp>
          <p:nvSpPr>
            <p:cNvPr id="63" name="1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64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Number 13"/>
          <p:cNvGrpSpPr/>
          <p:nvPr/>
        </p:nvGrpSpPr>
        <p:grpSpPr>
          <a:xfrm>
            <a:off x="6577070" y="3381080"/>
            <a:ext cx="640813" cy="523220"/>
            <a:chOff x="2085553" y="70499"/>
            <a:chExt cx="640813" cy="523220"/>
          </a:xfrm>
        </p:grpSpPr>
        <p:sp>
          <p:nvSpPr>
            <p:cNvPr id="66" name="1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67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Number 14"/>
          <p:cNvGrpSpPr/>
          <p:nvPr/>
        </p:nvGrpSpPr>
        <p:grpSpPr>
          <a:xfrm>
            <a:off x="9034528" y="3393560"/>
            <a:ext cx="640813" cy="523220"/>
            <a:chOff x="2085553" y="70499"/>
            <a:chExt cx="640813" cy="523220"/>
          </a:xfrm>
        </p:grpSpPr>
        <p:sp>
          <p:nvSpPr>
            <p:cNvPr id="69" name="14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70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Number 15"/>
          <p:cNvGrpSpPr/>
          <p:nvPr/>
        </p:nvGrpSpPr>
        <p:grpSpPr>
          <a:xfrm>
            <a:off x="11434820" y="3393560"/>
            <a:ext cx="640813" cy="523220"/>
            <a:chOff x="2085553" y="70499"/>
            <a:chExt cx="640813" cy="523220"/>
          </a:xfrm>
        </p:grpSpPr>
        <p:sp>
          <p:nvSpPr>
            <p:cNvPr id="72" name="1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73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Number 16"/>
          <p:cNvGrpSpPr/>
          <p:nvPr/>
        </p:nvGrpSpPr>
        <p:grpSpPr>
          <a:xfrm>
            <a:off x="1663640" y="5017214"/>
            <a:ext cx="640813" cy="523220"/>
            <a:chOff x="2085553" y="70499"/>
            <a:chExt cx="640813" cy="523220"/>
          </a:xfrm>
        </p:grpSpPr>
        <p:sp>
          <p:nvSpPr>
            <p:cNvPr id="75" name="1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7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Number 17"/>
          <p:cNvGrpSpPr/>
          <p:nvPr/>
        </p:nvGrpSpPr>
        <p:grpSpPr>
          <a:xfrm>
            <a:off x="4120355" y="5030727"/>
            <a:ext cx="640813" cy="523220"/>
            <a:chOff x="2085553" y="70499"/>
            <a:chExt cx="640813" cy="523220"/>
          </a:xfrm>
        </p:grpSpPr>
        <p:sp>
          <p:nvSpPr>
            <p:cNvPr id="78" name="1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7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Number 18"/>
          <p:cNvGrpSpPr/>
          <p:nvPr/>
        </p:nvGrpSpPr>
        <p:grpSpPr>
          <a:xfrm>
            <a:off x="6577070" y="5043207"/>
            <a:ext cx="640813" cy="523220"/>
            <a:chOff x="2085553" y="70499"/>
            <a:chExt cx="640813" cy="523220"/>
          </a:xfrm>
        </p:grpSpPr>
        <p:sp>
          <p:nvSpPr>
            <p:cNvPr id="81" name="1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8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Number 19"/>
          <p:cNvGrpSpPr/>
          <p:nvPr/>
        </p:nvGrpSpPr>
        <p:grpSpPr>
          <a:xfrm>
            <a:off x="9034528" y="5055687"/>
            <a:ext cx="640813" cy="523220"/>
            <a:chOff x="2085553" y="70499"/>
            <a:chExt cx="640813" cy="523220"/>
          </a:xfrm>
        </p:grpSpPr>
        <p:sp>
          <p:nvSpPr>
            <p:cNvPr id="84" name="1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8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Number 20"/>
          <p:cNvGrpSpPr/>
          <p:nvPr/>
        </p:nvGrpSpPr>
        <p:grpSpPr>
          <a:xfrm>
            <a:off x="11434820" y="5055687"/>
            <a:ext cx="640813" cy="523220"/>
            <a:chOff x="2085553" y="70499"/>
            <a:chExt cx="640813" cy="523220"/>
          </a:xfrm>
        </p:grpSpPr>
        <p:sp>
          <p:nvSpPr>
            <p:cNvPr id="87" name="2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8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umpkin 1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287757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5" name="Pumpkin 2">
            <a:hlinkClick r:id="rId9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287756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6" name="Pumpkin 3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287755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7" name="Pumpkin 4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287754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8" name="Pumpkin 5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287753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9" name="Pumpkin 6">
            <a:hlinkClick r:id="rId10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194998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0" name="Pumpkin 7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194997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1" name="Pumpkin 8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1949978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2" name="Pumpkin 9">
            <a:hlinkClick r:id="rId10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1949977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3" name="Pumpkin 10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1949976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4" name="Pumpkin 11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3612203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5" name="Pumpkin 12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3612202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6" name="Pumpkin 13">
            <a:hlinkClick r:id="rId9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3612201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7" name="Pumpkin 14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361220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8" name="Pumpkin 15">
            <a:hlinkClick r:id="rId10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361219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9" name="Pumpkin 16">
            <a:hlinkClick r:id="rId10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5274422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0" name="Pumpkin 17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5274421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1" name="Pumpkin 18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527442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2" name="Pumpkin 19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527441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3" name="Pumpkin 20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5274418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0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ing Word"/>
          <p:cNvSpPr/>
          <p:nvPr/>
        </p:nvSpPr>
        <p:spPr>
          <a:xfrm>
            <a:off x="4476000" y="2412062"/>
            <a:ext cx="3240000" cy="1620000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?</a:t>
            </a:r>
            <a:endParaRPr lang="en-GB" sz="4800" dirty="0">
              <a:latin typeface="+mj-lt"/>
            </a:endParaRPr>
          </a:p>
        </p:txBody>
      </p:sp>
      <p:sp>
        <p:nvSpPr>
          <p:cNvPr id="6" name="Word 2"/>
          <p:cNvSpPr/>
          <p:nvPr/>
        </p:nvSpPr>
        <p:spPr>
          <a:xfrm>
            <a:off x="7918138" y="2412062"/>
            <a:ext cx="3240000" cy="16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Word</a:t>
            </a:r>
            <a:endParaRPr lang="en-GB" sz="4800" dirty="0">
              <a:latin typeface="+mj-lt"/>
            </a:endParaRPr>
          </a:p>
        </p:txBody>
      </p:sp>
      <p:sp>
        <p:nvSpPr>
          <p:cNvPr id="4" name="Word 1"/>
          <p:cNvSpPr/>
          <p:nvPr/>
        </p:nvSpPr>
        <p:spPr>
          <a:xfrm>
            <a:off x="1033862" y="2412062"/>
            <a:ext cx="3240000" cy="16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Word</a:t>
            </a:r>
            <a:endParaRPr lang="en-GB" sz="4800" dirty="0">
              <a:latin typeface="+mj-lt"/>
            </a:endParaRPr>
          </a:p>
        </p:txBody>
      </p:sp>
      <p:pic>
        <p:nvPicPr>
          <p:cNvPr id="9" name="Back Button">
            <a:hlinkClick r:id="rId2" action="ppaction://hlinksldjump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7924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ing Word"/>
          <p:cNvSpPr/>
          <p:nvPr/>
        </p:nvSpPr>
        <p:spPr>
          <a:xfrm>
            <a:off x="4476000" y="3084727"/>
            <a:ext cx="3240000" cy="1620000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?</a:t>
            </a:r>
            <a:endParaRPr lang="en-GB" sz="4800" dirty="0">
              <a:latin typeface="+mj-lt"/>
            </a:endParaRPr>
          </a:p>
        </p:txBody>
      </p:sp>
      <p:sp>
        <p:nvSpPr>
          <p:cNvPr id="4" name="Word 2"/>
          <p:cNvSpPr/>
          <p:nvPr/>
        </p:nvSpPr>
        <p:spPr>
          <a:xfrm>
            <a:off x="1033862" y="3084727"/>
            <a:ext cx="3240000" cy="16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Word</a:t>
            </a:r>
            <a:endParaRPr lang="en-GB" sz="4800" dirty="0">
              <a:latin typeface="+mj-lt"/>
            </a:endParaRPr>
          </a:p>
        </p:txBody>
      </p:sp>
      <p:sp>
        <p:nvSpPr>
          <p:cNvPr id="6" name="Word 3"/>
          <p:cNvSpPr/>
          <p:nvPr/>
        </p:nvSpPr>
        <p:spPr>
          <a:xfrm>
            <a:off x="7918138" y="3084727"/>
            <a:ext cx="3240000" cy="16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Word</a:t>
            </a:r>
            <a:endParaRPr lang="en-GB" sz="4800" dirty="0">
              <a:latin typeface="+mj-lt"/>
            </a:endParaRPr>
          </a:p>
        </p:txBody>
      </p:sp>
      <p:sp>
        <p:nvSpPr>
          <p:cNvPr id="7" name="Word 1"/>
          <p:cNvSpPr/>
          <p:nvPr/>
        </p:nvSpPr>
        <p:spPr>
          <a:xfrm>
            <a:off x="4476000" y="1250671"/>
            <a:ext cx="3240000" cy="16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Word</a:t>
            </a:r>
            <a:endParaRPr lang="en-GB" sz="4800" dirty="0">
              <a:latin typeface="+mj-lt"/>
            </a:endParaRPr>
          </a:p>
        </p:txBody>
      </p:sp>
      <p:pic>
        <p:nvPicPr>
          <p:cNvPr id="10" name="Back Button">
            <a:hlinkClick r:id="rId2" action="ppaction://hlinksldjump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7924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ing Word"/>
          <p:cNvSpPr/>
          <p:nvPr/>
        </p:nvSpPr>
        <p:spPr>
          <a:xfrm>
            <a:off x="4476000" y="2054713"/>
            <a:ext cx="3240000" cy="1620000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?</a:t>
            </a:r>
            <a:endParaRPr lang="en-GB" sz="4800" dirty="0">
              <a:latin typeface="+mj-lt"/>
            </a:endParaRPr>
          </a:p>
        </p:txBody>
      </p:sp>
      <p:sp>
        <p:nvSpPr>
          <p:cNvPr id="4" name="Word 2"/>
          <p:cNvSpPr/>
          <p:nvPr/>
        </p:nvSpPr>
        <p:spPr>
          <a:xfrm>
            <a:off x="1033862" y="2054713"/>
            <a:ext cx="3240000" cy="16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Word</a:t>
            </a:r>
            <a:endParaRPr lang="en-GB" sz="4800" dirty="0">
              <a:latin typeface="+mj-lt"/>
            </a:endParaRPr>
          </a:p>
        </p:txBody>
      </p:sp>
      <p:sp>
        <p:nvSpPr>
          <p:cNvPr id="6" name="Word 3"/>
          <p:cNvSpPr/>
          <p:nvPr/>
        </p:nvSpPr>
        <p:spPr>
          <a:xfrm>
            <a:off x="7918138" y="2054713"/>
            <a:ext cx="3240000" cy="16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Word</a:t>
            </a:r>
            <a:endParaRPr lang="en-GB" sz="4800" dirty="0">
              <a:latin typeface="+mj-lt"/>
            </a:endParaRPr>
          </a:p>
        </p:txBody>
      </p:sp>
      <p:sp>
        <p:nvSpPr>
          <p:cNvPr id="7" name="Word 1"/>
          <p:cNvSpPr/>
          <p:nvPr/>
        </p:nvSpPr>
        <p:spPr>
          <a:xfrm>
            <a:off x="4476000" y="241679"/>
            <a:ext cx="3240000" cy="16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Word</a:t>
            </a:r>
            <a:endParaRPr lang="en-GB" sz="4800" dirty="0">
              <a:latin typeface="+mj-lt"/>
            </a:endParaRPr>
          </a:p>
        </p:txBody>
      </p:sp>
      <p:sp>
        <p:nvSpPr>
          <p:cNvPr id="9" name="Word 1"/>
          <p:cNvSpPr/>
          <p:nvPr/>
        </p:nvSpPr>
        <p:spPr>
          <a:xfrm>
            <a:off x="4476000" y="3940485"/>
            <a:ext cx="3240000" cy="16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Word</a:t>
            </a:r>
            <a:endParaRPr lang="en-GB" sz="4800" dirty="0">
              <a:latin typeface="+mj-lt"/>
            </a:endParaRPr>
          </a:p>
        </p:txBody>
      </p:sp>
      <p:pic>
        <p:nvPicPr>
          <p:cNvPr id="10" name="Back Button">
            <a:hlinkClick r:id="rId2" action="ppaction://hlinksldjump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7924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図 7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936000" y="814685"/>
            <a:ext cx="4320000" cy="3456892"/>
            <a:chOff x="3936000" y="814685"/>
            <a:chExt cx="4320000" cy="345689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00" y="1008706"/>
              <a:ext cx="4320000" cy="3262871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4817473" y="814685"/>
              <a:ext cx="17569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altLang="ja-JP" sz="8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957477" y="4009520"/>
            <a:ext cx="102770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half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1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300520" y="4230997"/>
            <a:ext cx="95909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all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02615" y="797695"/>
            <a:ext cx="5400000" cy="3876073"/>
            <a:chOff x="3302615" y="797695"/>
            <a:chExt cx="5400000" cy="3876073"/>
          </a:xfrm>
        </p:grpSpPr>
        <p:sp>
          <p:nvSpPr>
            <p:cNvPr id="9" name="正方形/長方形 8"/>
            <p:cNvSpPr/>
            <p:nvPr/>
          </p:nvSpPr>
          <p:spPr>
            <a:xfrm>
              <a:off x="4018685" y="797695"/>
              <a:ext cx="31703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231259"/>
                </a:avLst>
              </a:prstTxWarp>
              <a:spAutoFit/>
            </a:bodyPr>
            <a:lstStyle/>
            <a:p>
              <a:pPr algn="ctr"/>
              <a:r>
                <a:rPr lang="en-GB" altLang="ja-JP" sz="8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3302615" y="1073768"/>
              <a:ext cx="5400000" cy="3600000"/>
              <a:chOff x="3936000" y="921264"/>
              <a:chExt cx="6574739" cy="4534806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000" y="1008706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739" y="921264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3370" y="2193199"/>
                <a:ext cx="4320000" cy="3262871"/>
              </a:xfrm>
              <a:prstGeom prst="rect">
                <a:avLst/>
              </a:prstGeom>
            </p:spPr>
          </p:pic>
        </p:grpSp>
      </p:grpSp>
      <p:pic>
        <p:nvPicPr>
          <p:cNvPr id="15" name="図 14">
            <a:hlinkClick r:id="rId5" action="ppaction://hlinksldjump" highlightClick="1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6" name="TL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372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6491455"/>
            <a:ext cx="320824" cy="324000"/>
          </a:xfrm>
          <a:prstGeom prst="rect">
            <a:avLst/>
          </a:prstGeom>
        </p:spPr>
      </p:pic>
      <p:sp>
        <p:nvSpPr>
          <p:cNvPr id="17" name="TL name"/>
          <p:cNvSpPr/>
          <p:nvPr/>
        </p:nvSpPr>
        <p:spPr>
          <a:xfrm>
            <a:off x="278891" y="6476901"/>
            <a:ext cx="11888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err="1">
                <a:ln w="0"/>
                <a:solidFill>
                  <a:srgbClr val="F372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tekhnologic</a:t>
            </a:r>
            <a:endParaRPr lang="ja-JP" altLang="en-US" sz="1600" b="1" i="1" cap="none" spc="50" dirty="0">
              <a:ln w="0"/>
              <a:solidFill>
                <a:srgbClr val="F372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6" name="TL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372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6491455"/>
            <a:ext cx="320824" cy="324000"/>
          </a:xfrm>
          <a:prstGeom prst="rect">
            <a:avLst/>
          </a:prstGeom>
        </p:spPr>
      </p:pic>
      <p:sp>
        <p:nvSpPr>
          <p:cNvPr id="17" name="TL name"/>
          <p:cNvSpPr/>
          <p:nvPr/>
        </p:nvSpPr>
        <p:spPr>
          <a:xfrm>
            <a:off x="278891" y="6476901"/>
            <a:ext cx="11888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err="1">
                <a:ln w="0"/>
                <a:solidFill>
                  <a:srgbClr val="F372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tekhnologic</a:t>
            </a:r>
            <a:endParaRPr lang="ja-JP" altLang="en-US" sz="1600" b="1" i="1" cap="none" spc="50" dirty="0">
              <a:ln w="0"/>
              <a:solidFill>
                <a:srgbClr val="F372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6" name="TL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372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6491455"/>
            <a:ext cx="320824" cy="324000"/>
          </a:xfrm>
          <a:prstGeom prst="rect">
            <a:avLst/>
          </a:prstGeom>
        </p:spPr>
      </p:pic>
      <p:sp>
        <p:nvSpPr>
          <p:cNvPr id="17" name="TL name"/>
          <p:cNvSpPr/>
          <p:nvPr/>
        </p:nvSpPr>
        <p:spPr>
          <a:xfrm>
            <a:off x="278891" y="6476901"/>
            <a:ext cx="11888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err="1">
                <a:ln w="0"/>
                <a:solidFill>
                  <a:srgbClr val="F372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tekhnologic</a:t>
            </a:r>
            <a:endParaRPr lang="ja-JP" altLang="en-US" sz="1600" b="1" i="1" cap="none" spc="50" dirty="0">
              <a:ln w="0"/>
              <a:solidFill>
                <a:srgbClr val="F372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6" name="TL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372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6491455"/>
            <a:ext cx="320824" cy="324000"/>
          </a:xfrm>
          <a:prstGeom prst="rect">
            <a:avLst/>
          </a:prstGeom>
        </p:spPr>
      </p:pic>
      <p:sp>
        <p:nvSpPr>
          <p:cNvPr id="17" name="TL name"/>
          <p:cNvSpPr/>
          <p:nvPr/>
        </p:nvSpPr>
        <p:spPr>
          <a:xfrm>
            <a:off x="278891" y="6476901"/>
            <a:ext cx="11888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err="1">
                <a:ln w="0"/>
                <a:solidFill>
                  <a:srgbClr val="F372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tekhnologic</a:t>
            </a:r>
            <a:endParaRPr lang="ja-JP" altLang="en-US" sz="1600" b="1" i="1" cap="none" spc="50" dirty="0">
              <a:ln w="0"/>
              <a:solidFill>
                <a:srgbClr val="F372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Back Button">
            <a:hlinkClick r:id="rId5" action="ppaction://hlinksldjump" highlightClick="1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59" y="5721158"/>
            <a:ext cx="1664483" cy="1080000"/>
          </a:xfrm>
          <a:prstGeom prst="rect">
            <a:avLst/>
          </a:prstGeom>
        </p:spPr>
      </p:pic>
      <p:sp>
        <p:nvSpPr>
          <p:cNvPr id="3" name="Cover 1"/>
          <p:cNvSpPr/>
          <p:nvPr/>
        </p:nvSpPr>
        <p:spPr>
          <a:xfrm>
            <a:off x="-6001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Cover 2"/>
          <p:cNvSpPr/>
          <p:nvPr/>
        </p:nvSpPr>
        <p:spPr>
          <a:xfrm>
            <a:off x="2027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Cover 3"/>
          <p:cNvSpPr/>
          <p:nvPr/>
        </p:nvSpPr>
        <p:spPr>
          <a:xfrm>
            <a:off x="4055999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Cover 4"/>
          <p:cNvSpPr/>
          <p:nvPr/>
        </p:nvSpPr>
        <p:spPr>
          <a:xfrm>
            <a:off x="6083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Cover 5"/>
          <p:cNvSpPr/>
          <p:nvPr/>
        </p:nvSpPr>
        <p:spPr>
          <a:xfrm>
            <a:off x="8117999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Cover 6"/>
          <p:cNvSpPr/>
          <p:nvPr/>
        </p:nvSpPr>
        <p:spPr>
          <a:xfrm>
            <a:off x="10133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Cover 7"/>
          <p:cNvSpPr/>
          <p:nvPr/>
        </p:nvSpPr>
        <p:spPr>
          <a:xfrm>
            <a:off x="0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Cover 8"/>
          <p:cNvSpPr/>
          <p:nvPr/>
        </p:nvSpPr>
        <p:spPr>
          <a:xfrm>
            <a:off x="2028000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Cover 9"/>
          <p:cNvSpPr/>
          <p:nvPr/>
        </p:nvSpPr>
        <p:spPr>
          <a:xfrm>
            <a:off x="4050000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" name="Cover 10"/>
          <p:cNvSpPr/>
          <p:nvPr/>
        </p:nvSpPr>
        <p:spPr>
          <a:xfrm>
            <a:off x="6071999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" name="Cover 11"/>
          <p:cNvSpPr/>
          <p:nvPr/>
        </p:nvSpPr>
        <p:spPr>
          <a:xfrm>
            <a:off x="8105999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7" name="Cover 12"/>
          <p:cNvSpPr/>
          <p:nvPr/>
        </p:nvSpPr>
        <p:spPr>
          <a:xfrm>
            <a:off x="10133999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" name="Cover 13"/>
          <p:cNvSpPr/>
          <p:nvPr/>
        </p:nvSpPr>
        <p:spPr>
          <a:xfrm>
            <a:off x="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0" name="Cover 14"/>
          <p:cNvSpPr/>
          <p:nvPr/>
        </p:nvSpPr>
        <p:spPr>
          <a:xfrm>
            <a:off x="2034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Cover 15"/>
          <p:cNvSpPr/>
          <p:nvPr/>
        </p:nvSpPr>
        <p:spPr>
          <a:xfrm>
            <a:off x="406200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8" name="Cover 16"/>
          <p:cNvSpPr/>
          <p:nvPr/>
        </p:nvSpPr>
        <p:spPr>
          <a:xfrm>
            <a:off x="6090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9" name="Cover 17"/>
          <p:cNvSpPr/>
          <p:nvPr/>
        </p:nvSpPr>
        <p:spPr>
          <a:xfrm>
            <a:off x="812400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0" name="Cover 18"/>
          <p:cNvSpPr/>
          <p:nvPr/>
        </p:nvSpPr>
        <p:spPr>
          <a:xfrm>
            <a:off x="10152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28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336000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sp>
        <p:nvSpPr>
          <p:cNvPr id="9" name="Title"/>
          <p:cNvSpPr/>
          <p:nvPr/>
        </p:nvSpPr>
        <p:spPr>
          <a:xfrm>
            <a:off x="336000" y="153652"/>
            <a:ext cx="11520000" cy="865074"/>
          </a:xfrm>
          <a:prstGeom prst="roundRect">
            <a:avLst>
              <a:gd name="adj" fmla="val 50000"/>
            </a:avLst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Challenge</a:t>
            </a:r>
            <a:endParaRPr lang="en-GB" sz="4800" dirty="0">
              <a:latin typeface="+mj-lt"/>
            </a:endParaRPr>
          </a:p>
        </p:txBody>
      </p:sp>
      <p:pic>
        <p:nvPicPr>
          <p:cNvPr id="6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6336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0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167</Words>
  <PresentationFormat>Màn hình rộng</PresentationFormat>
  <Paragraphs>97</Paragraphs>
  <Slides>13</Slides>
  <Notes>7</Notes>
  <HiddenSlides>2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テーマ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2015-09-28T09:48:28Z</dcterms:created>
  <dcterms:modified xsi:type="dcterms:W3CDTF">2023-09-16T12:15:34Z</dcterms:modified>
</cp:coreProperties>
</file>