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8"/>
  </p:notesMasterIdLst>
  <p:sldIdLst>
    <p:sldId id="257" r:id="rId3"/>
    <p:sldId id="264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ECF2B-68F2-45C1-9DB8-419E6A7D9D3B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5DFDF-D8B2-4006-B339-BDAA18D45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1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205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940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57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2093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41321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1592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5505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5322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3382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7961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3947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36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7082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525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972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927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0173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196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550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08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421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9366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10243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031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1/20/2021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4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 chép</a:t>
            </a:r>
          </a:p>
        </p:txBody>
      </p:sp>
    </p:spTree>
    <p:extLst>
      <p:ext uri="{BB962C8B-B14F-4D97-AF65-F5344CB8AC3E}">
        <p14:creationId xmlns:p14="http://schemas.microsoft.com/office/powerpoint/2010/main" val="1471121540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1124607"/>
            <a:ext cx="7712130" cy="405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60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22" y="325822"/>
            <a:ext cx="8776302" cy="4787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22" y="660086"/>
            <a:ext cx="8534400" cy="42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19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15" y="516390"/>
            <a:ext cx="8505825" cy="456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4214" y="771829"/>
            <a:ext cx="7667625" cy="371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28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53322555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Widescreen</PresentationFormat>
  <Paragraphs>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UTM Avo</vt:lpstr>
      <vt:lpstr>等线</vt:lpstr>
      <vt:lpstr>等线 Light</vt:lpstr>
      <vt:lpstr>.VnAvant</vt:lpstr>
      <vt:lpstr>Arial</vt:lpstr>
      <vt:lpstr>Calibri</vt:lpstr>
      <vt:lpstr>Calibri Light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</cp:revision>
  <dcterms:created xsi:type="dcterms:W3CDTF">2021-01-19T11:15:54Z</dcterms:created>
  <dcterms:modified xsi:type="dcterms:W3CDTF">2021-01-20T14:59:32Z</dcterms:modified>
</cp:coreProperties>
</file>