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E6F43A-EFE3-4E82-B0CD-B8FD1D1699F9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BA3731C-3803-46C7-AE5D-EB872650DAB9}"/>
              </a:ext>
            </a:extLst>
          </p:cNvPr>
          <p:cNvGrpSpPr/>
          <p:nvPr/>
        </p:nvGrpSpPr>
        <p:grpSpPr>
          <a:xfrm>
            <a:off x="4416501" y="3790950"/>
            <a:ext cx="1995316" cy="2017486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4A237FD-083F-4210-9D5F-09A7A775E8D5}"/>
                </a:ext>
              </a:extLst>
            </p:cNvPr>
            <p:cNvSpPr txBox="1"/>
            <p:nvPr/>
          </p:nvSpPr>
          <p:spPr>
            <a:xfrm>
              <a:off x="1019091" y="4336099"/>
              <a:ext cx="13580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3200" b="1" baseline="30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DD0AE33-1DA1-4E0C-B2D0-351CF457D8A1}"/>
              </a:ext>
            </a:extLst>
          </p:cNvPr>
          <p:cNvGrpSpPr/>
          <p:nvPr/>
        </p:nvGrpSpPr>
        <p:grpSpPr>
          <a:xfrm>
            <a:off x="2130232" y="3790950"/>
            <a:ext cx="1995316" cy="2017486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310D3BB-53C7-4199-89B6-3B8E57183A4D}"/>
                </a:ext>
              </a:extLst>
            </p:cNvPr>
            <p:cNvSpPr txBox="1"/>
            <p:nvPr/>
          </p:nvSpPr>
          <p:spPr>
            <a:xfrm>
              <a:off x="1121683" y="4336099"/>
              <a:ext cx="11528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cm</a:t>
              </a:r>
              <a:r>
                <a:rPr lang="en-US" sz="3200" b="1" baseline="3000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9424FD8-352E-4A7A-A619-D03BADA2C7ED}"/>
              </a:ext>
            </a:extLst>
          </p:cNvPr>
          <p:cNvGrpSpPr/>
          <p:nvPr/>
        </p:nvGrpSpPr>
        <p:grpSpPr>
          <a:xfrm>
            <a:off x="6577373" y="3790950"/>
            <a:ext cx="1995316" cy="2017486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D1A5D7A-21FC-468A-BEE5-9ABC9DA7EA13}"/>
                </a:ext>
              </a:extLst>
            </p:cNvPr>
            <p:cNvSpPr txBox="1"/>
            <p:nvPr/>
          </p:nvSpPr>
          <p:spPr>
            <a:xfrm>
              <a:off x="1019092" y="4336099"/>
              <a:ext cx="13580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</a:t>
              </a:r>
              <a:r>
                <a:rPr 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3200" b="1" baseline="30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8AB041A-3B33-4F9B-AC02-48BAC42D4297}"/>
              </a:ext>
            </a:extLst>
          </p:cNvPr>
          <p:cNvGrpSpPr/>
          <p:nvPr/>
        </p:nvGrpSpPr>
        <p:grpSpPr>
          <a:xfrm>
            <a:off x="8881491" y="3790950"/>
            <a:ext cx="1995316" cy="2017486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92E02B4-42AD-4A75-A715-FA99CF44E153}"/>
                </a:ext>
              </a:extLst>
            </p:cNvPr>
            <p:cNvSpPr txBox="1"/>
            <p:nvPr/>
          </p:nvSpPr>
          <p:spPr>
            <a:xfrm>
              <a:off x="1019092" y="4336099"/>
              <a:ext cx="13580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</a:t>
              </a:r>
              <a:r>
                <a:rPr 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3200" b="1" baseline="30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6453CF-BD46-4F20-8197-80821EAB8B2E}"/>
              </a:ext>
            </a:extLst>
          </p:cNvPr>
          <p:cNvGrpSpPr/>
          <p:nvPr/>
        </p:nvGrpSpPr>
        <p:grpSpPr>
          <a:xfrm>
            <a:off x="1930400" y="663984"/>
            <a:ext cx="9705788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Tính diện tích hình chữ nhật có chiều dài 5 cm, chiều rộng 2 cm.</a:t>
              </a:r>
              <a:endPara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" y="206830"/>
            <a:ext cx="2550840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73</cp:revision>
  <dcterms:created xsi:type="dcterms:W3CDTF">2018-01-28T07:11:08Z</dcterms:created>
  <dcterms:modified xsi:type="dcterms:W3CDTF">2022-08-06T14:27:58Z</dcterms:modified>
</cp:coreProperties>
</file>