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0" r:id="rId2"/>
    <p:sldId id="270" r:id="rId3"/>
    <p:sldId id="272" r:id="rId4"/>
    <p:sldId id="267" r:id="rId5"/>
    <p:sldId id="271" r:id="rId6"/>
    <p:sldId id="269" r:id="rId7"/>
    <p:sldId id="268" r:id="rId8"/>
    <p:sldId id="280" r:id="rId9"/>
    <p:sldId id="273" r:id="rId10"/>
    <p:sldId id="274" r:id="rId11"/>
    <p:sldId id="277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144"/>
    <a:srgbClr val="011435"/>
    <a:srgbClr val="02225B"/>
    <a:srgbClr val="E0C5A1"/>
    <a:srgbClr val="BCC8EA"/>
    <a:srgbClr val="1C2D5C"/>
    <a:srgbClr val="1B3D74"/>
    <a:srgbClr val="EE9E55"/>
    <a:srgbClr val="FFF189"/>
    <a:srgbClr val="EBD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57C75-45D2-4D72-B840-5DE660AC9D4A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AEA03-3673-4F58-AC0E-F2A8817151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454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EA03-3673-4F58-AC0E-F2A8817151E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765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EA03-3673-4F58-AC0E-F2A8817151E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7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EA03-3673-4F58-AC0E-F2A8817151E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8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EA03-3673-4F58-AC0E-F2A8817151E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260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EA03-3673-4F58-AC0E-F2A8817151E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914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EA03-3673-4F58-AC0E-F2A8817151E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78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EA03-3673-4F58-AC0E-F2A8817151E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868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EA03-3673-4F58-AC0E-F2A8817151E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26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EA03-3673-4F58-AC0E-F2A8817151E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71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EA03-3673-4F58-AC0E-F2A8817151E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570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EA03-3673-4F58-AC0E-F2A8817151E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032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EB1CDB-8940-487E-B1E8-CA073C8D9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4DCB263-3589-43D4-8907-F993E1C7D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7646E9-1200-4FCE-8301-A1002C3CC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E543-9BBC-4734-9BFF-AF6E77D374B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11434-4807-4F7B-820B-71C2F3619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FA95BF-453C-42E2-96B9-FA21F2B6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549C-E05F-42D8-B26C-C4B87F912A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51D469-F3AE-4B27-A859-06AA19E0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9FC97B-746F-4BC3-B5FF-6BDF98001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49C827-B54A-4CD4-999F-C0200536F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E543-9BBC-4734-9BFF-AF6E77D374B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0EE54-090E-4EA3-8574-B0E06A9F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DDA40-F083-4A46-8C1B-5FD1C855E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549C-E05F-42D8-B26C-C4B87F912A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67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57B811-0A34-46C8-99F4-3FE85A805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796070-AB8D-424C-91B0-B2339DD9A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F45A83-A873-4451-A1B1-C261E68D9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E543-9BBC-4734-9BFF-AF6E77D374B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4D336-6C63-48F2-82D7-F9F2843B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6DDF71-5A16-49B4-8A08-5E1F4066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549C-E05F-42D8-B26C-C4B87F912A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80C379-DFB8-47F0-8E95-0B87A715B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07E0CC-06BB-483D-811C-A81CC10BB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EBEF77-5362-4B03-AE7E-A35346DD7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E543-9BBC-4734-9BFF-AF6E77D374B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B4EDD7-E89E-437B-8FD4-D61331BB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972CD6-8829-4E5F-A523-1D5062CD6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549C-E05F-42D8-B26C-C4B87F912A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12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A992E-85E6-4867-8135-3B1BBBA4F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E543-9BBC-4734-9BFF-AF6E77D374B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285498-8E52-4B1B-961B-180838ABD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F89EB3-1A89-40E4-AA30-28A307E33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549C-E05F-42D8-B26C-C4B87F912A9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C82038A-D085-4B20-B368-B5B876082545}"/>
              </a:ext>
            </a:extLst>
          </p:cNvPr>
          <p:cNvSpPr/>
          <p:nvPr userDrawn="1"/>
        </p:nvSpPr>
        <p:spPr>
          <a:xfrm>
            <a:off x="835305" y="708949"/>
            <a:ext cx="10521387" cy="5440101"/>
          </a:xfrm>
          <a:prstGeom prst="roundRect">
            <a:avLst>
              <a:gd name="adj" fmla="val 14168"/>
            </a:avLst>
          </a:prstGeom>
          <a:solidFill>
            <a:srgbClr val="152144"/>
          </a:solidFill>
          <a:ln>
            <a:noFill/>
          </a:ln>
          <a:effectLst>
            <a:outerShdw blurRad="1270000" dist="38100" dir="2700000" algn="tl" rotWithShape="0">
              <a:srgbClr val="1B3D7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43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C52A18-3A23-40B3-BB05-FAF8083B6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DA8335-8705-40A8-A5F5-E2D39FA63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E9B4E6-F588-47C1-97E5-334931531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68C55D-5013-4F14-8B40-43BE0FCB0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E543-9BBC-4734-9BFF-AF6E77D374B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0BA76F-1C72-44D8-9BAD-ABF9C46AC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49553A-B150-4A8D-B498-52E386109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549C-E05F-42D8-B26C-C4B87F912A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31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EADA23-108D-43AC-865B-CEC351426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B210FE-DCD2-4DF1-8421-675FA8773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19CC84-341D-4B80-957C-720A8BA0D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5DE20-5CC1-4199-BE28-1F86BE13A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1802DC-FB2F-47E4-872E-CE948D75B9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C876DD-B029-4721-97D4-E0FCF8DD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E543-9BBC-4734-9BFF-AF6E77D374B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C5BDA4-F834-420F-90A8-3BCD4B12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567F07B-2C5B-4FC9-A5AC-E2D703604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549C-E05F-42D8-B26C-C4B87F912A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1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9078D-AC56-4BDE-ABCE-1E902BE48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ACFE66-EB2F-493A-93E4-C4FFB54F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E543-9BBC-4734-9BFF-AF6E77D374B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DAE7DA-3986-4EA1-B4A4-ABAECE198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CE6CED-C67B-4AA9-B790-33128AB5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549C-E05F-42D8-B26C-C4B87F912A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1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47C4CE-6CB1-4C7E-8E13-DE70831EC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E543-9BBC-4734-9BFF-AF6E77D374B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1598A4-DBF9-4C70-8B49-3C6F6992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3594FD-8C93-47A5-8469-3E8159BF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549C-E05F-42D8-B26C-C4B87F912A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8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B19E6E-4807-4C7E-810B-6A9D8994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52CAE8-C0C6-46D2-B76C-F7930C5C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EC2FED8-43F4-4FB5-97D3-D305C29AF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A0C397-363F-4869-9B63-46814AE2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E543-9BBC-4734-9BFF-AF6E77D374B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BEDB37-45AC-444F-B021-80200DA7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71D304-D51C-4377-9016-52C219B8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549C-E05F-42D8-B26C-C4B87F912A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97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3037B-DA91-4EDE-BFC4-114C6641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EE6BF27-53E0-4808-AF26-0F2EE9AFD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E81425D-F243-4494-84C3-41A4C78A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E8CFAA-DD3A-4902-8C07-5F626F7FE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E543-9BBC-4734-9BFF-AF6E77D374B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DCD85A-EEF7-4B0D-9213-40016614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3D0588-7E1A-4E85-A6E3-47AEEFDC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549C-E05F-42D8-B26C-C4B87F912A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17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0FF45FE-1E02-4308-BDCE-8CB974D1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49D17-5141-4DAB-B0F2-D1F8135C6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EB663-6746-4E89-B2A6-B674BCD1A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E543-9BBC-4734-9BFF-AF6E77D374B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A8CA9C-508A-46B3-A80D-4430CA857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B473EB-15ED-4A45-848B-9AAC360EC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7549C-E05F-42D8-B26C-C4B87F912A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B7581ED-9D62-4E55-B074-CD1A0C6EFE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5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302D4D0-58EC-4753-8AF6-870506A7C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50" y="-1669178"/>
            <a:ext cx="6314675" cy="63223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CD1C25C-FA82-4A15-913E-7360B894C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10211" r="30202" b="56203"/>
          <a:stretch/>
        </p:blipFill>
        <p:spPr>
          <a:xfrm flipH="1">
            <a:off x="8219785" y="202768"/>
            <a:ext cx="4359795" cy="4105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71F3B8E-3114-47E7-BC17-E3B188664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57" y="2673819"/>
            <a:ext cx="2387366" cy="2993485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250E9A17-F185-4DA0-A25E-168CF37F8EA8}"/>
              </a:ext>
            </a:extLst>
          </p:cNvPr>
          <p:cNvGrpSpPr/>
          <p:nvPr/>
        </p:nvGrpSpPr>
        <p:grpSpPr>
          <a:xfrm>
            <a:off x="2259998" y="1367581"/>
            <a:ext cx="7672003" cy="2791943"/>
            <a:chOff x="3970392" y="1549204"/>
            <a:chExt cx="7672003" cy="27919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6B67757-FC7C-4196-AE6E-6A33D6F7F533}"/>
                </a:ext>
              </a:extLst>
            </p:cNvPr>
            <p:cNvGrpSpPr/>
            <p:nvPr/>
          </p:nvGrpSpPr>
          <p:grpSpPr>
            <a:xfrm>
              <a:off x="3970392" y="1549204"/>
              <a:ext cx="5141151" cy="2791943"/>
              <a:chOff x="3379191" y="1699408"/>
              <a:chExt cx="5141151" cy="2791943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3CE6B9D7-85E0-478C-8B8D-639BB6F7531A}"/>
                  </a:ext>
                </a:extLst>
              </p:cNvPr>
              <p:cNvSpPr/>
              <p:nvPr/>
            </p:nvSpPr>
            <p:spPr>
              <a:xfrm>
                <a:off x="3379191" y="1925377"/>
                <a:ext cx="514115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8000" dirty="0" err="1">
                    <a:solidFill>
                      <a:schemeClr val="bg1"/>
                    </a:solidFill>
                    <a:latin typeface="字魂49号-逍遥行书" panose="00000500000000000000" pitchFamily="2" charset="-122"/>
                    <a:ea typeface="字魂49号-逍遥行书" panose="00000500000000000000" pitchFamily="2" charset="-122"/>
                  </a:rPr>
                  <a:t>Trung</a:t>
                </a:r>
                <a:r>
                  <a:rPr lang="en-US" altLang="zh-CN" sz="8000" dirty="0">
                    <a:solidFill>
                      <a:schemeClr val="bg1"/>
                    </a:solidFill>
                    <a:latin typeface="字魂49号-逍遥行书" panose="00000500000000000000" pitchFamily="2" charset="-122"/>
                    <a:ea typeface="字魂49号-逍遥行书" panose="00000500000000000000" pitchFamily="2" charset="-122"/>
                  </a:rPr>
                  <a:t> Thu</a:t>
                </a:r>
                <a:endParaRPr lang="zh-CN" altLang="en-US" sz="8000" dirty="0">
                  <a:solidFill>
                    <a:schemeClr val="bg1"/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F3D6FEE-71AA-46F7-8942-762D3944F7FA}"/>
                  </a:ext>
                </a:extLst>
              </p:cNvPr>
              <p:cNvSpPr/>
              <p:nvPr/>
            </p:nvSpPr>
            <p:spPr>
              <a:xfrm>
                <a:off x="4015673" y="1823800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sz="13800" dirty="0">
                  <a:solidFill>
                    <a:schemeClr val="bg1"/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48C63E0-0A44-4F0E-9BE0-F846A1988BCE}"/>
                  </a:ext>
                </a:extLst>
              </p:cNvPr>
              <p:cNvSpPr/>
              <p:nvPr/>
            </p:nvSpPr>
            <p:spPr>
              <a:xfrm>
                <a:off x="5265606" y="1844473"/>
                <a:ext cx="184731" cy="2646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sz="16600" dirty="0">
                  <a:solidFill>
                    <a:schemeClr val="bg1"/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1A23F50D-8EB4-44B7-9F7A-7522E6891ABD}"/>
                  </a:ext>
                </a:extLst>
              </p:cNvPr>
              <p:cNvSpPr/>
              <p:nvPr/>
            </p:nvSpPr>
            <p:spPr>
              <a:xfrm>
                <a:off x="6833705" y="1699408"/>
                <a:ext cx="184731" cy="2646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sz="16600" dirty="0">
                  <a:solidFill>
                    <a:schemeClr val="bg1"/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endParaRPr>
              </a:p>
            </p:txBody>
          </p:sp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5044C91-0F73-4237-80A7-DE2CCFC5DC5E}"/>
                </a:ext>
              </a:extLst>
            </p:cNvPr>
            <p:cNvSpPr/>
            <p:nvPr/>
          </p:nvSpPr>
          <p:spPr>
            <a:xfrm>
              <a:off x="5546395" y="3350701"/>
              <a:ext cx="6096000" cy="4996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2000" dirty="0">
                  <a:solidFill>
                    <a:schemeClr val="bg1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2021</a:t>
              </a:r>
            </a:p>
          </p:txBody>
        </p:sp>
      </p:grpSp>
      <p:pic>
        <p:nvPicPr>
          <p:cNvPr id="21" name="图片 6">
            <a:extLst>
              <a:ext uri="{FF2B5EF4-FFF2-40B4-BE49-F238E27FC236}">
                <a16:creationId xmlns:a16="http://schemas.microsoft.com/office/drawing/2014/main" id="{B0ADFDF7-289D-40D3-A582-B41906B27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6" y="2502511"/>
            <a:ext cx="3748922" cy="3545942"/>
          </a:xfrm>
          <a:prstGeom prst="rect">
            <a:avLst/>
          </a:prstGeom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FBED75A0-989C-4CC7-8CD2-71DF71114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9" y="2467844"/>
            <a:ext cx="4029754" cy="40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9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E5508FC-6AD9-4BCF-93DB-3400C6F8E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10211" r="30202" b="56203"/>
          <a:stretch/>
        </p:blipFill>
        <p:spPr>
          <a:xfrm>
            <a:off x="-283561" y="1219620"/>
            <a:ext cx="4317357" cy="4105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6C7185C-D86F-4670-951C-A785E0FA4F31}"/>
              </a:ext>
            </a:extLst>
          </p:cNvPr>
          <p:cNvGrpSpPr/>
          <p:nvPr/>
        </p:nvGrpSpPr>
        <p:grpSpPr>
          <a:xfrm>
            <a:off x="4631206" y="1815387"/>
            <a:ext cx="3342969" cy="3342969"/>
            <a:chOff x="4703805" y="1558094"/>
            <a:chExt cx="3507836" cy="3507836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050C465C-7F0E-4E26-A30D-209E937DA184}"/>
                </a:ext>
              </a:extLst>
            </p:cNvPr>
            <p:cNvSpPr/>
            <p:nvPr/>
          </p:nvSpPr>
          <p:spPr>
            <a:xfrm>
              <a:off x="4883322" y="2335856"/>
              <a:ext cx="2847372" cy="2685326"/>
            </a:xfrm>
            <a:prstGeom prst="roundRect">
              <a:avLst/>
            </a:prstGeom>
            <a:solidFill>
              <a:srgbClr val="E0C5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1183B73-5B9A-49D5-AF3B-14BE353EA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3805" y="1558094"/>
              <a:ext cx="3507836" cy="3507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90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E5508FC-6AD9-4BCF-93DB-3400C6F8E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10211" r="30202" b="56203"/>
          <a:stretch/>
        </p:blipFill>
        <p:spPr>
          <a:xfrm>
            <a:off x="-110201" y="-206431"/>
            <a:ext cx="4317357" cy="410500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C89E0C3-6DAA-4720-A8EC-D01309187D64}"/>
              </a:ext>
            </a:extLst>
          </p:cNvPr>
          <p:cNvSpPr/>
          <p:nvPr/>
        </p:nvSpPr>
        <p:spPr>
          <a:xfrm rot="2645665">
            <a:off x="2662421" y="2248627"/>
            <a:ext cx="1944546" cy="1944546"/>
          </a:xfrm>
          <a:prstGeom prst="rect">
            <a:avLst/>
          </a:prstGeom>
          <a:solidFill>
            <a:srgbClr val="1521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86FBAD4-9778-4481-A5B6-732383B1AC40}"/>
              </a:ext>
            </a:extLst>
          </p:cNvPr>
          <p:cNvSpPr/>
          <p:nvPr/>
        </p:nvSpPr>
        <p:spPr>
          <a:xfrm rot="2645665">
            <a:off x="4534146" y="2248627"/>
            <a:ext cx="1944546" cy="1944546"/>
          </a:xfrm>
          <a:prstGeom prst="rect">
            <a:avLst/>
          </a:prstGeom>
          <a:solidFill>
            <a:srgbClr val="1521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E8D2C55-648A-4025-95BF-84D3634A1322}"/>
              </a:ext>
            </a:extLst>
          </p:cNvPr>
          <p:cNvSpPr/>
          <p:nvPr/>
        </p:nvSpPr>
        <p:spPr>
          <a:xfrm rot="2645665">
            <a:off x="6405871" y="2248627"/>
            <a:ext cx="1944546" cy="1944546"/>
          </a:xfrm>
          <a:prstGeom prst="rect">
            <a:avLst/>
          </a:prstGeom>
          <a:solidFill>
            <a:srgbClr val="1521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CA08A86-79B2-4369-99B5-76A039A8738D}"/>
              </a:ext>
            </a:extLst>
          </p:cNvPr>
          <p:cNvSpPr/>
          <p:nvPr/>
        </p:nvSpPr>
        <p:spPr>
          <a:xfrm rot="2645665">
            <a:off x="8277597" y="2248627"/>
            <a:ext cx="1944546" cy="1944546"/>
          </a:xfrm>
          <a:prstGeom prst="rect">
            <a:avLst/>
          </a:prstGeom>
          <a:solidFill>
            <a:srgbClr val="1521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85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49D499FD-AE0D-40BF-993D-8C8B863F6979}"/>
              </a:ext>
            </a:extLst>
          </p:cNvPr>
          <p:cNvSpPr/>
          <p:nvPr/>
        </p:nvSpPr>
        <p:spPr>
          <a:xfrm>
            <a:off x="835305" y="708949"/>
            <a:ext cx="10521387" cy="5440101"/>
          </a:xfrm>
          <a:prstGeom prst="roundRect">
            <a:avLst>
              <a:gd name="adj" fmla="val 14168"/>
            </a:avLst>
          </a:prstGeom>
          <a:solidFill>
            <a:srgbClr val="152144"/>
          </a:solidFill>
          <a:ln>
            <a:noFill/>
          </a:ln>
          <a:effectLst>
            <a:outerShdw blurRad="1270000" dist="38100" dir="2700000" algn="tl" rotWithShape="0">
              <a:srgbClr val="1B3D7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E5508FC-6AD9-4BCF-93DB-3400C6F8E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10211" r="30202" b="56203"/>
          <a:stretch/>
        </p:blipFill>
        <p:spPr>
          <a:xfrm>
            <a:off x="-451413" y="-618129"/>
            <a:ext cx="4317357" cy="4105001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C44BB93-05C3-4125-BB76-7E41188E6C5B}"/>
              </a:ext>
            </a:extLst>
          </p:cNvPr>
          <p:cNvGrpSpPr/>
          <p:nvPr/>
        </p:nvGrpSpPr>
        <p:grpSpPr>
          <a:xfrm>
            <a:off x="1244278" y="2777024"/>
            <a:ext cx="462987" cy="2484334"/>
            <a:chOff x="1244278" y="2492145"/>
            <a:chExt cx="462987" cy="2484334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718BCB7-4111-4450-81ED-F74C47AB8A37}"/>
                </a:ext>
              </a:extLst>
            </p:cNvPr>
            <p:cNvSpPr/>
            <p:nvPr/>
          </p:nvSpPr>
          <p:spPr>
            <a:xfrm>
              <a:off x="1244278" y="2492145"/>
              <a:ext cx="462987" cy="4629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2</a:t>
              </a:r>
              <a:endParaRPr lang="zh-CN" altLang="en-US" sz="2000" dirty="0">
                <a:latin typeface="字魂49号-逍遥行书" panose="00000500000000000000" pitchFamily="2" charset="-122"/>
                <a:ea typeface="字魂49号-逍遥行书" panose="00000500000000000000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EE35F07B-B047-4F27-BFC5-3F73C0891BC9}"/>
                </a:ext>
              </a:extLst>
            </p:cNvPr>
            <p:cNvSpPr/>
            <p:nvPr/>
          </p:nvSpPr>
          <p:spPr>
            <a:xfrm>
              <a:off x="1244278" y="3165927"/>
              <a:ext cx="462987" cy="4629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0</a:t>
              </a:r>
              <a:endParaRPr lang="zh-CN" altLang="en-US" sz="2000" dirty="0">
                <a:latin typeface="字魂49号-逍遥行书" panose="00000500000000000000" pitchFamily="2" charset="-122"/>
                <a:ea typeface="字魂49号-逍遥行书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C2AC4E11-DE64-48A7-924A-53DA968E58CC}"/>
                </a:ext>
              </a:extLst>
            </p:cNvPr>
            <p:cNvSpPr/>
            <p:nvPr/>
          </p:nvSpPr>
          <p:spPr>
            <a:xfrm>
              <a:off x="1244278" y="3839709"/>
              <a:ext cx="462987" cy="4629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2</a:t>
              </a:r>
              <a:endParaRPr lang="zh-CN" altLang="en-US" sz="2000" dirty="0">
                <a:latin typeface="字魂49号-逍遥行书" panose="00000500000000000000" pitchFamily="2" charset="-122"/>
                <a:ea typeface="字魂49号-逍遥行书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9F66FDBC-17E5-45B1-8E50-F0F6CC196EDA}"/>
                </a:ext>
              </a:extLst>
            </p:cNvPr>
            <p:cNvSpPr/>
            <p:nvPr/>
          </p:nvSpPr>
          <p:spPr>
            <a:xfrm>
              <a:off x="1244278" y="4513492"/>
              <a:ext cx="462987" cy="4629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1</a:t>
              </a:r>
              <a:endParaRPr lang="zh-CN" altLang="en-US" sz="2000" dirty="0">
                <a:latin typeface="字魂49号-逍遥行书" panose="00000500000000000000" pitchFamily="2" charset="-122"/>
                <a:ea typeface="字魂49号-逍遥行书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6AF4504F-BF88-476F-ABB5-F32963B99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77" y="708949"/>
            <a:ext cx="5252720" cy="525272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26D4C1B4-53E1-42E7-9AA3-5A1B7E0C3BB4}"/>
              </a:ext>
            </a:extLst>
          </p:cNvPr>
          <p:cNvGrpSpPr/>
          <p:nvPr/>
        </p:nvGrpSpPr>
        <p:grpSpPr>
          <a:xfrm>
            <a:off x="2318698" y="2845347"/>
            <a:ext cx="2212913" cy="573490"/>
            <a:chOff x="2147714" y="2408322"/>
            <a:chExt cx="2884097" cy="57349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4E6DFE9-E727-4AF4-B82F-EEF400A8C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99" t="173" r="60884" b="90262"/>
            <a:stretch/>
          </p:blipFill>
          <p:spPr>
            <a:xfrm>
              <a:off x="2147714" y="2483401"/>
              <a:ext cx="428672" cy="431082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E621B2F-6EF8-49C6-8B56-CC9BA688425A}"/>
                </a:ext>
              </a:extLst>
            </p:cNvPr>
            <p:cNvSpPr/>
            <p:nvPr/>
          </p:nvSpPr>
          <p:spPr>
            <a:xfrm>
              <a:off x="2565983" y="2408322"/>
              <a:ext cx="2465828" cy="573490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………………………………………………………………………</a:t>
              </a:r>
              <a:endParaRPr lang="zh-CN" altLang="en-US" sz="1100" dirty="0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196EBF7-CB29-4798-AD93-17C1524C6418}"/>
              </a:ext>
            </a:extLst>
          </p:cNvPr>
          <p:cNvGrpSpPr/>
          <p:nvPr/>
        </p:nvGrpSpPr>
        <p:grpSpPr>
          <a:xfrm>
            <a:off x="4710291" y="2845347"/>
            <a:ext cx="2212913" cy="573427"/>
            <a:chOff x="2147714" y="2408322"/>
            <a:chExt cx="2884097" cy="573427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BFC64AC-E719-48A9-8D1E-8F606D7EF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99" t="173" r="60884" b="90262"/>
            <a:stretch/>
          </p:blipFill>
          <p:spPr>
            <a:xfrm>
              <a:off x="2147714" y="2483401"/>
              <a:ext cx="428672" cy="431082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B8723D4-34CB-4D68-ACF8-D17F5DBB9B8C}"/>
                </a:ext>
              </a:extLst>
            </p:cNvPr>
            <p:cNvSpPr/>
            <p:nvPr/>
          </p:nvSpPr>
          <p:spPr>
            <a:xfrm>
              <a:off x="2565983" y="2408322"/>
              <a:ext cx="2465828" cy="573427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………………………………………………………………………</a:t>
              </a:r>
              <a:endParaRPr lang="zh-CN" altLang="en-US" sz="1100" dirty="0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245708A-9551-4315-AA2F-B6ADF9518FF0}"/>
              </a:ext>
            </a:extLst>
          </p:cNvPr>
          <p:cNvGrpSpPr/>
          <p:nvPr/>
        </p:nvGrpSpPr>
        <p:grpSpPr>
          <a:xfrm>
            <a:off x="2318698" y="3690368"/>
            <a:ext cx="2212913" cy="573490"/>
            <a:chOff x="2147714" y="2408322"/>
            <a:chExt cx="2884097" cy="57349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A2713B2-9020-4FD9-B830-68974468C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99" t="173" r="60884" b="90262"/>
            <a:stretch/>
          </p:blipFill>
          <p:spPr>
            <a:xfrm>
              <a:off x="2147714" y="2483401"/>
              <a:ext cx="428672" cy="431082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B6DF535-AB16-4906-B0F8-20E857DC75B7}"/>
                </a:ext>
              </a:extLst>
            </p:cNvPr>
            <p:cNvSpPr/>
            <p:nvPr/>
          </p:nvSpPr>
          <p:spPr>
            <a:xfrm>
              <a:off x="2565983" y="2408322"/>
              <a:ext cx="2465828" cy="573490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………………………………………………………………………</a:t>
              </a:r>
              <a:endParaRPr lang="zh-CN" altLang="en-US" sz="1100" dirty="0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03523F8-3366-40CA-8D83-2A5A47E5BE96}"/>
              </a:ext>
            </a:extLst>
          </p:cNvPr>
          <p:cNvGrpSpPr/>
          <p:nvPr/>
        </p:nvGrpSpPr>
        <p:grpSpPr>
          <a:xfrm>
            <a:off x="4710291" y="3690368"/>
            <a:ext cx="2212913" cy="573490"/>
            <a:chOff x="2147714" y="2408322"/>
            <a:chExt cx="2884097" cy="57349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C194C749-CDD6-49D3-BC3E-A7A2062CE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99" t="173" r="60884" b="90262"/>
            <a:stretch/>
          </p:blipFill>
          <p:spPr>
            <a:xfrm>
              <a:off x="2147714" y="2483401"/>
              <a:ext cx="428672" cy="431082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F4043E3-3ED7-4696-90AF-2720E2601372}"/>
                </a:ext>
              </a:extLst>
            </p:cNvPr>
            <p:cNvSpPr/>
            <p:nvPr/>
          </p:nvSpPr>
          <p:spPr>
            <a:xfrm>
              <a:off x="2565983" y="2408322"/>
              <a:ext cx="2465828" cy="573490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………………………………………………………………………</a:t>
              </a:r>
              <a:endParaRPr lang="zh-CN" altLang="en-US" sz="1100" dirty="0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866F1B98-2DB0-4A50-B99C-6DF9ED9EEDDC}"/>
              </a:ext>
            </a:extLst>
          </p:cNvPr>
          <p:cNvGrpSpPr/>
          <p:nvPr/>
        </p:nvGrpSpPr>
        <p:grpSpPr>
          <a:xfrm>
            <a:off x="2318698" y="4559010"/>
            <a:ext cx="2212913" cy="573490"/>
            <a:chOff x="2147714" y="2408322"/>
            <a:chExt cx="2884097" cy="573490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FC95E340-95B0-4DA4-A764-16101AF2F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99" t="173" r="60884" b="90262"/>
            <a:stretch/>
          </p:blipFill>
          <p:spPr>
            <a:xfrm>
              <a:off x="2147714" y="2483401"/>
              <a:ext cx="428672" cy="431082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2A213EA-5E7F-4F18-AFDF-958A07845B47}"/>
                </a:ext>
              </a:extLst>
            </p:cNvPr>
            <p:cNvSpPr/>
            <p:nvPr/>
          </p:nvSpPr>
          <p:spPr>
            <a:xfrm>
              <a:off x="2565983" y="2408322"/>
              <a:ext cx="2465828" cy="573490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………………………………………………………………………</a:t>
              </a:r>
              <a:endParaRPr lang="zh-CN" altLang="en-US" sz="1100" dirty="0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C1920803-D2C2-426A-87E9-60F2CE00025E}"/>
              </a:ext>
            </a:extLst>
          </p:cNvPr>
          <p:cNvGrpSpPr/>
          <p:nvPr/>
        </p:nvGrpSpPr>
        <p:grpSpPr>
          <a:xfrm>
            <a:off x="4710291" y="4559010"/>
            <a:ext cx="2212913" cy="573427"/>
            <a:chOff x="2147714" y="2408322"/>
            <a:chExt cx="2884097" cy="57342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0E127254-6F5A-49AC-AB4B-D93A9EB56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99" t="173" r="60884" b="90262"/>
            <a:stretch/>
          </p:blipFill>
          <p:spPr>
            <a:xfrm>
              <a:off x="2147714" y="2483401"/>
              <a:ext cx="428672" cy="431082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A2F3EB1-B208-4F4A-B6A0-2ADEC8BD51FE}"/>
                </a:ext>
              </a:extLst>
            </p:cNvPr>
            <p:cNvSpPr/>
            <p:nvPr/>
          </p:nvSpPr>
          <p:spPr>
            <a:xfrm>
              <a:off x="2565983" y="2408322"/>
              <a:ext cx="2465828" cy="573427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………………………………………………………………………</a:t>
              </a:r>
              <a:endParaRPr lang="zh-CN" alt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0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8DFA983B-53B4-4577-9937-FE859FA8778C}"/>
              </a:ext>
            </a:extLst>
          </p:cNvPr>
          <p:cNvGrpSpPr/>
          <p:nvPr/>
        </p:nvGrpSpPr>
        <p:grpSpPr>
          <a:xfrm>
            <a:off x="0" y="-80275"/>
            <a:ext cx="8385221" cy="4888154"/>
            <a:chOff x="0" y="-80275"/>
            <a:chExt cx="8385221" cy="488815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750A51E-2A91-45AA-920C-9D344802A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516" y="768684"/>
              <a:ext cx="4034323" cy="4039195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CDB10A9-5131-4004-AA79-3B3C061D85E2}"/>
                </a:ext>
              </a:extLst>
            </p:cNvPr>
            <p:cNvGrpSpPr/>
            <p:nvPr/>
          </p:nvGrpSpPr>
          <p:grpSpPr>
            <a:xfrm>
              <a:off x="0" y="-80275"/>
              <a:ext cx="8385221" cy="4179205"/>
              <a:chOff x="0" y="-80275"/>
              <a:chExt cx="8385221" cy="4179205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0680176C-3A10-4FFD-96AC-48982F164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5014"/>
                <a:ext cx="7349924" cy="4133944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9D18B85C-0498-473E-A1CF-C3FF6F7824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317" b="35973"/>
              <a:stretch/>
            </p:blipFill>
            <p:spPr>
              <a:xfrm>
                <a:off x="6639809" y="-80275"/>
                <a:ext cx="1745412" cy="2363357"/>
              </a:xfrm>
              <a:prstGeom prst="rect">
                <a:avLst/>
              </a:prstGeom>
            </p:spPr>
          </p:pic>
        </p:grp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B005494F-2D88-4E1C-904E-B5ED0323D849}"/>
              </a:ext>
            </a:extLst>
          </p:cNvPr>
          <p:cNvSpPr txBox="1"/>
          <p:nvPr/>
        </p:nvSpPr>
        <p:spPr>
          <a:xfrm>
            <a:off x="4467828" y="3851218"/>
            <a:ext cx="6582351" cy="13199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dirty="0" err="1">
                <a:solidFill>
                  <a:schemeClr val="bg1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Nội</a:t>
            </a:r>
            <a:r>
              <a:rPr lang="en-US" altLang="zh-CN" sz="1400" dirty="0">
                <a:solidFill>
                  <a:schemeClr val="bg1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 dung</a:t>
            </a:r>
          </a:p>
          <a:p>
            <a:pPr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……………………………………………………………………………………………………………………………………………………….</a:t>
            </a:r>
            <a:endParaRPr lang="zh-CN" altLang="en-US" sz="1400" dirty="0">
              <a:solidFill>
                <a:schemeClr val="bg1"/>
              </a:solidFill>
              <a:latin typeface="字魂49号-逍遥行书" panose="00000500000000000000" pitchFamily="2" charset="-122"/>
              <a:ea typeface="字魂49号-逍遥行书" panose="00000500000000000000" pitchFamily="2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AE97CB1-ED00-4F1E-8C7E-8282E930981E}"/>
              </a:ext>
            </a:extLst>
          </p:cNvPr>
          <p:cNvGrpSpPr/>
          <p:nvPr/>
        </p:nvGrpSpPr>
        <p:grpSpPr>
          <a:xfrm>
            <a:off x="8492264" y="3304635"/>
            <a:ext cx="2444185" cy="462987"/>
            <a:chOff x="1244278" y="2777024"/>
            <a:chExt cx="2444185" cy="462987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837EEEF3-C811-4462-AC37-460E89A92554}"/>
                </a:ext>
              </a:extLst>
            </p:cNvPr>
            <p:cNvSpPr/>
            <p:nvPr/>
          </p:nvSpPr>
          <p:spPr>
            <a:xfrm>
              <a:off x="1244278" y="2777024"/>
              <a:ext cx="462987" cy="4629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2</a:t>
              </a:r>
              <a:endParaRPr lang="zh-CN" altLang="en-US" sz="2000" dirty="0">
                <a:latin typeface="字魂49号-逍遥行书" panose="00000500000000000000" pitchFamily="2" charset="-122"/>
                <a:ea typeface="字魂49号-逍遥行书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F8CE61D1-9DBB-438B-8DF6-553BD5CEA287}"/>
                </a:ext>
              </a:extLst>
            </p:cNvPr>
            <p:cNvSpPr/>
            <p:nvPr/>
          </p:nvSpPr>
          <p:spPr>
            <a:xfrm>
              <a:off x="1904677" y="2777024"/>
              <a:ext cx="462987" cy="4629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0</a:t>
              </a:r>
              <a:endParaRPr lang="zh-CN" altLang="en-US" sz="2000" dirty="0">
                <a:latin typeface="字魂49号-逍遥行书" panose="00000500000000000000" pitchFamily="2" charset="-122"/>
                <a:ea typeface="字魂49号-逍遥行书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D0F598F5-A674-4AF9-BAD2-2079A3AABECB}"/>
                </a:ext>
              </a:extLst>
            </p:cNvPr>
            <p:cNvSpPr/>
            <p:nvPr/>
          </p:nvSpPr>
          <p:spPr>
            <a:xfrm>
              <a:off x="2565076" y="2777024"/>
              <a:ext cx="462987" cy="4629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2</a:t>
              </a:r>
              <a:endParaRPr lang="zh-CN" altLang="en-US" sz="2000" dirty="0">
                <a:latin typeface="字魂49号-逍遥行书" panose="00000500000000000000" pitchFamily="2" charset="-122"/>
                <a:ea typeface="字魂49号-逍遥行书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F2A38764-786D-43B2-BB43-E8B1D43A7798}"/>
                </a:ext>
              </a:extLst>
            </p:cNvPr>
            <p:cNvSpPr/>
            <p:nvPr/>
          </p:nvSpPr>
          <p:spPr>
            <a:xfrm>
              <a:off x="3225476" y="2777024"/>
              <a:ext cx="462987" cy="4629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1</a:t>
              </a:r>
              <a:endParaRPr lang="zh-CN" altLang="en-US" sz="2000" dirty="0">
                <a:latin typeface="字魂49号-逍遥行书" panose="00000500000000000000" pitchFamily="2" charset="-122"/>
                <a:ea typeface="字魂49号-逍遥行书" panose="00000500000000000000" pitchFamily="2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D01B480-1F61-4920-80F8-3AE1446ADDC2}"/>
              </a:ext>
            </a:extLst>
          </p:cNvPr>
          <p:cNvGrpSpPr/>
          <p:nvPr/>
        </p:nvGrpSpPr>
        <p:grpSpPr>
          <a:xfrm>
            <a:off x="9311154" y="243387"/>
            <a:ext cx="1731247" cy="1974634"/>
            <a:chOff x="9311154" y="243387"/>
            <a:chExt cx="1731247" cy="1974634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A3D9D44D-3FBF-4DE7-B3A7-B4AB989D8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154" y="243387"/>
              <a:ext cx="1255533" cy="1255533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40A1912-88C0-4753-AFBF-7FA77E5D6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0973" y="1266593"/>
              <a:ext cx="951428" cy="951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87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88A2D15-E1AA-4B19-B218-7947F97ED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51" y="1798196"/>
            <a:ext cx="3860369" cy="386036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9082881-56EB-4F3B-8BDB-8E5FF30E2D84}"/>
              </a:ext>
            </a:extLst>
          </p:cNvPr>
          <p:cNvGrpSpPr/>
          <p:nvPr/>
        </p:nvGrpSpPr>
        <p:grpSpPr>
          <a:xfrm>
            <a:off x="1211788" y="1091609"/>
            <a:ext cx="2444185" cy="462987"/>
            <a:chOff x="1244278" y="2777024"/>
            <a:chExt cx="2444185" cy="462987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718BCB7-4111-4450-81ED-F74C47AB8A37}"/>
                </a:ext>
              </a:extLst>
            </p:cNvPr>
            <p:cNvSpPr/>
            <p:nvPr/>
          </p:nvSpPr>
          <p:spPr>
            <a:xfrm>
              <a:off x="1244278" y="2777024"/>
              <a:ext cx="462987" cy="4629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输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7A060CA2-EDD8-40A2-BFB6-F7DAF79C93E2}"/>
                </a:ext>
              </a:extLst>
            </p:cNvPr>
            <p:cNvSpPr/>
            <p:nvPr/>
          </p:nvSpPr>
          <p:spPr>
            <a:xfrm>
              <a:off x="1904677" y="2777024"/>
              <a:ext cx="462987" cy="4629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入</a:t>
              </a: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7F348AE-C1A0-4E95-82AF-0C9AD25E403C}"/>
                </a:ext>
              </a:extLst>
            </p:cNvPr>
            <p:cNvSpPr/>
            <p:nvPr/>
          </p:nvSpPr>
          <p:spPr>
            <a:xfrm>
              <a:off x="2565076" y="2777024"/>
              <a:ext cx="462987" cy="4629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标</a:t>
              </a: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6DACE216-58EA-4F30-8252-2D06AEAD9D90}"/>
                </a:ext>
              </a:extLst>
            </p:cNvPr>
            <p:cNvSpPr/>
            <p:nvPr/>
          </p:nvSpPr>
          <p:spPr>
            <a:xfrm>
              <a:off x="3225476" y="2777024"/>
              <a:ext cx="462987" cy="4629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latin typeface="字魂49号-逍遥行书" panose="00000500000000000000" pitchFamily="2" charset="-122"/>
                  <a:ea typeface="字魂49号-逍遥行书" panose="00000500000000000000" pitchFamily="2" charset="-122"/>
                </a:rPr>
                <a:t>题</a:t>
              </a: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C18CAF8-F885-4842-BFA4-9412857EBC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10211" r="30202" b="56203"/>
          <a:stretch/>
        </p:blipFill>
        <p:spPr>
          <a:xfrm flipH="1">
            <a:off x="8287473" y="-676001"/>
            <a:ext cx="4359795" cy="41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9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B5D5EA41-7B50-4512-8A61-C0089926B31D}"/>
              </a:ext>
            </a:extLst>
          </p:cNvPr>
          <p:cNvGrpSpPr/>
          <p:nvPr/>
        </p:nvGrpSpPr>
        <p:grpSpPr>
          <a:xfrm>
            <a:off x="6178668" y="1850168"/>
            <a:ext cx="4055717" cy="4105001"/>
            <a:chOff x="4274917" y="1915668"/>
            <a:chExt cx="4107269" cy="415717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701DA46-7E16-4E93-8A04-8BE2C9F46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4917" y="1915668"/>
              <a:ext cx="3796574" cy="3591014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F97422E-440A-490F-A06E-04486D916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210" y="1991871"/>
              <a:ext cx="4080976" cy="4080976"/>
            </a:xfrm>
            <a:prstGeom prst="rect">
              <a:avLst/>
            </a:prstGeom>
          </p:spPr>
        </p:pic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85FF5CE7-5FEB-401C-960E-1F6AC7AF70A6}"/>
              </a:ext>
            </a:extLst>
          </p:cNvPr>
          <p:cNvSpPr txBox="1"/>
          <p:nvPr/>
        </p:nvSpPr>
        <p:spPr>
          <a:xfrm>
            <a:off x="4309630" y="1423752"/>
            <a:ext cx="435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3200" dirty="0">
              <a:solidFill>
                <a:schemeClr val="bg1"/>
              </a:solidFill>
              <a:latin typeface="字魂110号-武林江湖体" panose="00000500000000000000" pitchFamily="2" charset="-122"/>
              <a:ea typeface="字魂110号-武林江湖体" panose="00000500000000000000" pitchFamily="2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00F5227A-2F81-4866-A959-ABCD1B853D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10211" r="30202" b="56203"/>
          <a:stretch/>
        </p:blipFill>
        <p:spPr>
          <a:xfrm flipH="1">
            <a:off x="8287473" y="-676001"/>
            <a:ext cx="4359795" cy="41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8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9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E5508FC-6AD9-4BCF-93DB-3400C6F8E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10211" r="30202" b="56203"/>
          <a:stretch/>
        </p:blipFill>
        <p:spPr>
          <a:xfrm>
            <a:off x="414480" y="299153"/>
            <a:ext cx="4317357" cy="4105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A9F8504-6B2B-41B5-8928-1677465E7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04" y="862452"/>
            <a:ext cx="2142968" cy="21429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D26B2E8-48D1-4EED-8298-E6F8DEF13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72" y="399465"/>
            <a:ext cx="2153920" cy="215392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35B38D8-E74C-4676-9E75-53ADCAEF7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08" y="299153"/>
            <a:ext cx="2142968" cy="214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AD3D825-7E12-4D51-8213-E43127B55F07}"/>
              </a:ext>
            </a:extLst>
          </p:cNvPr>
          <p:cNvGrpSpPr/>
          <p:nvPr/>
        </p:nvGrpSpPr>
        <p:grpSpPr>
          <a:xfrm flipH="1">
            <a:off x="4084235" y="-20199"/>
            <a:ext cx="8064780" cy="4563473"/>
            <a:chOff x="0" y="-80275"/>
            <a:chExt cx="8385221" cy="488815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0E28128-4910-4ADB-AF1A-944FD3A5E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516" y="768684"/>
              <a:ext cx="4034323" cy="4039195"/>
            </a:xfrm>
            <a:prstGeom prst="rect">
              <a:avLst/>
            </a:prstGeom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3168BC8B-571F-437B-8718-3A8D9BC0A8F3}"/>
                </a:ext>
              </a:extLst>
            </p:cNvPr>
            <p:cNvGrpSpPr/>
            <p:nvPr/>
          </p:nvGrpSpPr>
          <p:grpSpPr>
            <a:xfrm>
              <a:off x="0" y="-80275"/>
              <a:ext cx="8385221" cy="4179205"/>
              <a:chOff x="0" y="-80275"/>
              <a:chExt cx="8385221" cy="4179205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B67A7844-E419-46F7-84DE-01313D360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5014"/>
                <a:ext cx="7349924" cy="4133944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82DB8BCB-63E4-473A-973B-5AFFE44DA8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317" b="35973"/>
              <a:stretch/>
            </p:blipFill>
            <p:spPr>
              <a:xfrm>
                <a:off x="6639809" y="-80275"/>
                <a:ext cx="1745412" cy="23633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1829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E300537C-8F40-48DB-9F1B-01ED31BA0DBB}"/>
              </a:ext>
            </a:extLst>
          </p:cNvPr>
          <p:cNvGrpSpPr/>
          <p:nvPr/>
        </p:nvGrpSpPr>
        <p:grpSpPr>
          <a:xfrm>
            <a:off x="9625445" y="236807"/>
            <a:ext cx="1731247" cy="1974634"/>
            <a:chOff x="9311154" y="243387"/>
            <a:chExt cx="1731247" cy="197463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971DF18-7DA4-40E4-BB06-7103252E1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154" y="243387"/>
              <a:ext cx="1255533" cy="125553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35F7171-2109-4ECB-A592-C5AF0D26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0973" y="1266593"/>
              <a:ext cx="951428" cy="951428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A9871B-0A28-4DB6-979B-1FBF89AF3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317" y="3428999"/>
            <a:ext cx="4010628" cy="401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秋4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35</Words>
  <PresentationFormat>Widescreen</PresentationFormat>
  <Paragraphs>33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等线</vt:lpstr>
      <vt:lpstr>等线 Light</vt:lpstr>
      <vt:lpstr>Arial</vt:lpstr>
      <vt:lpstr>字魂110号-武林江湖体</vt:lpstr>
      <vt:lpstr>字魂49号-逍遥行书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2019-08-26T13:13:49Z</dcterms:created>
  <dcterms:modified xsi:type="dcterms:W3CDTF">2021-09-17T04:45:10Z</dcterms:modified>
</cp:coreProperties>
</file>