
<file path=[Content_Types].xml><?xml version="1.0" encoding="utf-8"?>
<Types xmlns="http://schemas.openxmlformats.org/package/2006/content-types">
  <Override PartName="/ppt/slides/slide29.xml" ContentType="application/vnd.openxmlformats-officedocument.presentationml.slide+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notesSlides/notesSlide18.xml" ContentType="application/vnd.openxmlformats-officedocument.presentationml.notesSlide+xml"/>
  <Override PartName="/ppt/notesSlides/notesSlide27.xml" ContentType="application/vnd.openxmlformats-officedocument.presentationml.notesSlid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25.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23.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Default Extension="gif" ContentType="image/gif"/>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Lst>
  <p:notesMasterIdLst>
    <p:notesMasterId r:id="rId38"/>
  </p:notesMasterIdLst>
  <p:sldIdLst>
    <p:sldId id="336" r:id="rId2"/>
    <p:sldId id="337" r:id="rId3"/>
    <p:sldId id="306" r:id="rId4"/>
    <p:sldId id="267" r:id="rId5"/>
    <p:sldId id="271" r:id="rId6"/>
    <p:sldId id="307" r:id="rId7"/>
    <p:sldId id="308" r:id="rId8"/>
    <p:sldId id="304" r:id="rId9"/>
    <p:sldId id="311" r:id="rId10"/>
    <p:sldId id="315" r:id="rId11"/>
    <p:sldId id="263" r:id="rId12"/>
    <p:sldId id="259" r:id="rId13"/>
    <p:sldId id="266" r:id="rId14"/>
    <p:sldId id="309" r:id="rId15"/>
    <p:sldId id="335" r:id="rId16"/>
    <p:sldId id="319" r:id="rId17"/>
    <p:sldId id="261" r:id="rId18"/>
    <p:sldId id="318" r:id="rId19"/>
    <p:sldId id="322" r:id="rId20"/>
    <p:sldId id="338" r:id="rId21"/>
    <p:sldId id="324" r:id="rId22"/>
    <p:sldId id="326" r:id="rId23"/>
    <p:sldId id="325" r:id="rId24"/>
    <p:sldId id="329" r:id="rId25"/>
    <p:sldId id="328" r:id="rId26"/>
    <p:sldId id="321" r:id="rId27"/>
    <p:sldId id="331" r:id="rId28"/>
    <p:sldId id="332" r:id="rId29"/>
    <p:sldId id="330" r:id="rId30"/>
    <p:sldId id="262" r:id="rId31"/>
    <p:sldId id="333" r:id="rId32"/>
    <p:sldId id="314" r:id="rId33"/>
    <p:sldId id="334" r:id="rId34"/>
    <p:sldId id="305" r:id="rId35"/>
    <p:sldId id="312" r:id="rId36"/>
    <p:sldId id="268" r:id="rId37"/>
  </p:sldIdLst>
  <p:sldSz cx="9144000" cy="5143500" type="screen16x9"/>
  <p:notesSz cx="6858000" cy="9144000"/>
  <p:embeddedFontLst>
    <p:embeddedFont>
      <p:font typeface="Tulpen One" charset="0"/>
      <p:regular r:id="rId39"/>
    </p:embeddedFont>
    <p:embeddedFont>
      <p:font typeface="Barlow" charset="0"/>
      <p:regular r:id="rId40"/>
      <p:bold r:id="rId41"/>
      <p:italic r:id="rId42"/>
      <p:boldItalic r:id="rId43"/>
    </p:embeddedFont>
    <p:embeddedFont>
      <p:font typeface="Calibri" pitchFamily="34" charset="0"/>
      <p:regular r:id="rId44"/>
      <p:bold r:id="rId45"/>
      <p:italic r:id="rId46"/>
      <p:boldItalic r:id="rId47"/>
    </p:embeddedFont>
    <p:embeddedFont>
      <p:font typeface="Bahiana" charset="0"/>
      <p:regular r:id="rId48"/>
    </p:embeddedFont>
    <p:embeddedFont>
      <p:font typeface="Fira Sans Extra Condensed Medium" charset="0"/>
      <p:regular r:id="rId49"/>
      <p:bold r:id="rId50"/>
      <p:italic r:id="rId51"/>
      <p:boldItalic r:id="rId5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00FF00"/>
    <a:srgbClr val="FF66FF"/>
    <a:srgbClr val="FF99CC"/>
    <a:srgbClr val="FF3399"/>
    <a:srgbClr val="FFFF00"/>
    <a:srgbClr val="FF00FF"/>
    <a:srgbClr val="FFFF66"/>
    <a:srgbClr val="008000"/>
    <a:srgbClr val="0000FF"/>
    <a:srgbClr val="6600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2362C896-1259-48D4-9432-6A49BB6E452D}">
  <a:tblStyle styleId="{2362C896-1259-48D4-9432-6A49BB6E452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94660"/>
  </p:normalViewPr>
  <p:slideViewPr>
    <p:cSldViewPr>
      <p:cViewPr>
        <p:scale>
          <a:sx n="80" d="100"/>
          <a:sy n="80" d="100"/>
        </p:scale>
        <p:origin x="-528" y="-264"/>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 Id="rId46" Type="http://schemas.openxmlformats.org/officeDocument/2006/relationships/font" Target="fonts/font8.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3.fntdata"/><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11.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6.fntdata"/><Relationship Id="rId52"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13.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xmlns="" val="270418025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8"/>
        <p:cNvGrpSpPr/>
        <p:nvPr/>
      </p:nvGrpSpPr>
      <p:grpSpPr>
        <a:xfrm>
          <a:off x="0" y="0"/>
          <a:ext cx="0" cy="0"/>
          <a:chOff x="0" y="0"/>
          <a:chExt cx="0" cy="0"/>
        </a:xfrm>
      </p:grpSpPr>
      <p:sp>
        <p:nvSpPr>
          <p:cNvPr id="2589" name="Google Shape;2589;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0" name="Google Shape;2590;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
        <p:cNvGrpSpPr/>
        <p:nvPr/>
      </p:nvGrpSpPr>
      <p:grpSpPr>
        <a:xfrm>
          <a:off x="0" y="0"/>
          <a:ext cx="0" cy="0"/>
          <a:chOff x="0" y="0"/>
          <a:chExt cx="0" cy="0"/>
        </a:xfrm>
      </p:grpSpPr>
      <p:sp>
        <p:nvSpPr>
          <p:cNvPr id="2110" name="Google Shape;2110;g70c1df8b9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1" name="Google Shape;2111;g70c1df8b9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6be81bf08b_0_120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0" name="Google Shape;1860;g6be81bf08b_0_12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8"/>
        <p:cNvGrpSpPr/>
        <p:nvPr/>
      </p:nvGrpSpPr>
      <p:grpSpPr>
        <a:xfrm>
          <a:off x="0" y="0"/>
          <a:ext cx="0" cy="0"/>
          <a:chOff x="0" y="0"/>
          <a:chExt cx="0" cy="0"/>
        </a:xfrm>
      </p:grpSpPr>
      <p:sp>
        <p:nvSpPr>
          <p:cNvPr id="2269" name="Google Shape;2269;g6ba96a1c4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 name="Google Shape;2270;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
        <p:cNvGrpSpPr/>
        <p:nvPr/>
      </p:nvGrpSpPr>
      <p:grpSpPr>
        <a:xfrm>
          <a:off x="0" y="0"/>
          <a:ext cx="0" cy="0"/>
          <a:chOff x="0" y="0"/>
          <a:chExt cx="0" cy="0"/>
        </a:xfrm>
      </p:grpSpPr>
      <p:sp>
        <p:nvSpPr>
          <p:cNvPr id="1903" name="Google Shape;1903;g6320de4b7d_0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4" name="Google Shape;1904;g6320de4b7d_0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8"/>
        <p:cNvGrpSpPr/>
        <p:nvPr/>
      </p:nvGrpSpPr>
      <p:grpSpPr>
        <a:xfrm>
          <a:off x="0" y="0"/>
          <a:ext cx="0" cy="0"/>
          <a:chOff x="0" y="0"/>
          <a:chExt cx="0" cy="0"/>
        </a:xfrm>
      </p:grpSpPr>
      <p:sp>
        <p:nvSpPr>
          <p:cNvPr id="2269" name="Google Shape;2269;g6ba96a1c4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 name="Google Shape;2270;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0"/>
        <p:cNvGrpSpPr/>
        <p:nvPr/>
      </p:nvGrpSpPr>
      <p:grpSpPr>
        <a:xfrm>
          <a:off x="0" y="0"/>
          <a:ext cx="0" cy="0"/>
          <a:chOff x="0" y="0"/>
          <a:chExt cx="0" cy="0"/>
        </a:xfrm>
      </p:grpSpPr>
      <p:sp>
        <p:nvSpPr>
          <p:cNvPr id="3391" name="Google Shape;3391;g6b20e2230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2" name="Google Shape;3392;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6bad27d065_0_25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6bad27d065_0_2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0"/>
        <p:cNvGrpSpPr/>
        <p:nvPr/>
      </p:nvGrpSpPr>
      <p:grpSpPr>
        <a:xfrm>
          <a:off x="0" y="0"/>
          <a:ext cx="0" cy="0"/>
          <a:chOff x="0" y="0"/>
          <a:chExt cx="0" cy="0"/>
        </a:xfrm>
      </p:grpSpPr>
      <p:sp>
        <p:nvSpPr>
          <p:cNvPr id="3391" name="Google Shape;3391;g6b20e2230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2" name="Google Shape;3392;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7"/>
        <p:cNvGrpSpPr/>
        <p:nvPr/>
      </p:nvGrpSpPr>
      <p:grpSpPr>
        <a:xfrm>
          <a:off x="0" y="0"/>
          <a:ext cx="0" cy="0"/>
          <a:chOff x="0" y="0"/>
          <a:chExt cx="0" cy="0"/>
        </a:xfrm>
      </p:grpSpPr>
      <p:sp>
        <p:nvSpPr>
          <p:cNvPr id="3878" name="Google Shape;3878;g6bd56c9061_0_2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9" name="Google Shape;3879;g6bd56c9061_0_2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11475"/>
            <a:ext cx="9151925" cy="5159425"/>
          </a:xfrm>
          <a:prstGeom prst="rect">
            <a:avLst/>
          </a:prstGeom>
          <a:noFill/>
          <a:ln>
            <a:noFill/>
          </a:ln>
        </p:spPr>
      </p:pic>
      <p:sp>
        <p:nvSpPr>
          <p:cNvPr id="10" name="Google Shape;10;p2"/>
          <p:cNvSpPr txBox="1">
            <a:spLocks noGrp="1"/>
          </p:cNvSpPr>
          <p:nvPr>
            <p:ph type="subTitle" idx="1"/>
          </p:nvPr>
        </p:nvSpPr>
        <p:spPr>
          <a:xfrm>
            <a:off x="2249525" y="3094325"/>
            <a:ext cx="46449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accent5"/>
                </a:solidFill>
              </a:defRPr>
            </a:lvl1pPr>
            <a:lvl2pPr lvl="1" algn="ctr" rtl="0">
              <a:lnSpc>
                <a:spcPct val="100000"/>
              </a:lnSpc>
              <a:spcBef>
                <a:spcPts val="1600"/>
              </a:spcBef>
              <a:spcAft>
                <a:spcPts val="0"/>
              </a:spcAft>
              <a:buNone/>
              <a:defRPr sz="1600">
                <a:solidFill>
                  <a:schemeClr val="accent5"/>
                </a:solidFill>
              </a:defRPr>
            </a:lvl2pPr>
            <a:lvl3pPr lvl="2" algn="ctr" rtl="0">
              <a:lnSpc>
                <a:spcPct val="100000"/>
              </a:lnSpc>
              <a:spcBef>
                <a:spcPts val="1600"/>
              </a:spcBef>
              <a:spcAft>
                <a:spcPts val="0"/>
              </a:spcAft>
              <a:buNone/>
              <a:defRPr sz="1600">
                <a:solidFill>
                  <a:schemeClr val="accent5"/>
                </a:solidFill>
              </a:defRPr>
            </a:lvl3pPr>
            <a:lvl4pPr lvl="3" algn="ctr" rtl="0">
              <a:lnSpc>
                <a:spcPct val="100000"/>
              </a:lnSpc>
              <a:spcBef>
                <a:spcPts val="1600"/>
              </a:spcBef>
              <a:spcAft>
                <a:spcPts val="0"/>
              </a:spcAft>
              <a:buNone/>
              <a:defRPr sz="1600">
                <a:solidFill>
                  <a:schemeClr val="accent5"/>
                </a:solidFill>
              </a:defRPr>
            </a:lvl4pPr>
            <a:lvl5pPr lvl="4" algn="ctr" rtl="0">
              <a:lnSpc>
                <a:spcPct val="100000"/>
              </a:lnSpc>
              <a:spcBef>
                <a:spcPts val="1600"/>
              </a:spcBef>
              <a:spcAft>
                <a:spcPts val="0"/>
              </a:spcAft>
              <a:buNone/>
              <a:defRPr sz="1600">
                <a:solidFill>
                  <a:schemeClr val="accent5"/>
                </a:solidFill>
              </a:defRPr>
            </a:lvl5pPr>
            <a:lvl6pPr lvl="5" algn="ctr" rtl="0">
              <a:lnSpc>
                <a:spcPct val="100000"/>
              </a:lnSpc>
              <a:spcBef>
                <a:spcPts val="1600"/>
              </a:spcBef>
              <a:spcAft>
                <a:spcPts val="0"/>
              </a:spcAft>
              <a:buNone/>
              <a:defRPr sz="1600">
                <a:solidFill>
                  <a:schemeClr val="accent5"/>
                </a:solidFill>
              </a:defRPr>
            </a:lvl6pPr>
            <a:lvl7pPr lvl="6" algn="ctr" rtl="0">
              <a:lnSpc>
                <a:spcPct val="100000"/>
              </a:lnSpc>
              <a:spcBef>
                <a:spcPts val="1600"/>
              </a:spcBef>
              <a:spcAft>
                <a:spcPts val="0"/>
              </a:spcAft>
              <a:buNone/>
              <a:defRPr sz="1600">
                <a:solidFill>
                  <a:schemeClr val="accent5"/>
                </a:solidFill>
              </a:defRPr>
            </a:lvl7pPr>
            <a:lvl8pPr lvl="7" algn="ctr" rtl="0">
              <a:lnSpc>
                <a:spcPct val="100000"/>
              </a:lnSpc>
              <a:spcBef>
                <a:spcPts val="1600"/>
              </a:spcBef>
              <a:spcAft>
                <a:spcPts val="0"/>
              </a:spcAft>
              <a:buNone/>
              <a:defRPr sz="1600">
                <a:solidFill>
                  <a:schemeClr val="accent5"/>
                </a:solidFill>
              </a:defRPr>
            </a:lvl8pPr>
            <a:lvl9pPr lvl="8" algn="ctr" rtl="0">
              <a:lnSpc>
                <a:spcPct val="100000"/>
              </a:lnSpc>
              <a:spcBef>
                <a:spcPts val="1600"/>
              </a:spcBef>
              <a:spcAft>
                <a:spcPts val="1600"/>
              </a:spcAft>
              <a:buNone/>
              <a:defRPr sz="1600">
                <a:solidFill>
                  <a:schemeClr val="accent5"/>
                </a:solidFill>
              </a:defRPr>
            </a:lvl9pPr>
          </a:lstStyle>
          <a:p>
            <a:endParaRPr/>
          </a:p>
        </p:txBody>
      </p:sp>
      <p:sp>
        <p:nvSpPr>
          <p:cNvPr id="11" name="Google Shape;11;p2"/>
          <p:cNvSpPr txBox="1">
            <a:spLocks noGrp="1"/>
          </p:cNvSpPr>
          <p:nvPr>
            <p:ph type="ctrTitle"/>
          </p:nvPr>
        </p:nvSpPr>
        <p:spPr>
          <a:xfrm>
            <a:off x="2249475" y="2185725"/>
            <a:ext cx="4644900" cy="1059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6000"/>
              <a:buNone/>
              <a:defRPr sz="7200">
                <a:solidFill>
                  <a:schemeClr val="accent5"/>
                </a:solidFill>
              </a:defRPr>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long list">
  <p:cSld name="CUSTOM_8">
    <p:bg>
      <p:bgPr>
        <a:solidFill>
          <a:schemeClr val="dk2"/>
        </a:solidFill>
        <a:effectLst/>
      </p:bgPr>
    </p:bg>
    <p:spTree>
      <p:nvGrpSpPr>
        <p:cNvPr id="1" name="Shape 68"/>
        <p:cNvGrpSpPr/>
        <p:nvPr/>
      </p:nvGrpSpPr>
      <p:grpSpPr>
        <a:xfrm>
          <a:off x="0" y="0"/>
          <a:ext cx="0" cy="0"/>
          <a:chOff x="0" y="0"/>
          <a:chExt cx="0" cy="0"/>
        </a:xfrm>
      </p:grpSpPr>
      <p:pic>
        <p:nvPicPr>
          <p:cNvPr id="69" name="Google Shape;69;p15"/>
          <p:cNvPicPr preferRelativeResize="0"/>
          <p:nvPr/>
        </p:nvPicPr>
        <p:blipFill>
          <a:blip r:embed="rId2">
            <a:alphaModFix/>
          </a:blip>
          <a:stretch>
            <a:fillRect/>
          </a:stretch>
        </p:blipFill>
        <p:spPr>
          <a:xfrm>
            <a:off x="-37075" y="-41600"/>
            <a:ext cx="9217949" cy="5185099"/>
          </a:xfrm>
          <a:prstGeom prst="rect">
            <a:avLst/>
          </a:prstGeom>
          <a:noFill/>
          <a:ln>
            <a:noFill/>
          </a:ln>
        </p:spPr>
      </p:pic>
      <p:sp>
        <p:nvSpPr>
          <p:cNvPr id="70" name="Google Shape;70;p15"/>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
        <p:nvSpPr>
          <p:cNvPr id="71" name="Google Shape;71;p15"/>
          <p:cNvSpPr txBox="1">
            <a:spLocks noGrp="1"/>
          </p:cNvSpPr>
          <p:nvPr>
            <p:ph type="body" idx="1"/>
          </p:nvPr>
        </p:nvSpPr>
        <p:spPr>
          <a:xfrm>
            <a:off x="720050" y="980350"/>
            <a:ext cx="7703700" cy="38172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SzPts val="1100"/>
              <a:buAutoNum type="arabicPeriod"/>
              <a:defRPr/>
            </a:lvl1pPr>
            <a:lvl2pPr marL="914400" lvl="1" indent="-298450" rtl="0">
              <a:lnSpc>
                <a:spcPct val="100000"/>
              </a:lnSpc>
              <a:spcBef>
                <a:spcPts val="1600"/>
              </a:spcBef>
              <a:spcAft>
                <a:spcPts val="0"/>
              </a:spcAft>
              <a:buSzPts val="1100"/>
              <a:buFont typeface="Muli Regular"/>
              <a:buAutoNum type="alphaLcPeriod"/>
              <a:defRPr/>
            </a:lvl2pPr>
            <a:lvl3pPr marL="1371600" lvl="2" indent="-298450" rtl="0">
              <a:lnSpc>
                <a:spcPct val="100000"/>
              </a:lnSpc>
              <a:spcBef>
                <a:spcPts val="1600"/>
              </a:spcBef>
              <a:spcAft>
                <a:spcPts val="0"/>
              </a:spcAft>
              <a:buSzPts val="1100"/>
              <a:buFont typeface="Muli Regular"/>
              <a:buAutoNum type="romanLcPeriod"/>
              <a:defRPr/>
            </a:lvl3pPr>
            <a:lvl4pPr marL="1828800" lvl="3" indent="-298450" rtl="0">
              <a:lnSpc>
                <a:spcPct val="100000"/>
              </a:lnSpc>
              <a:spcBef>
                <a:spcPts val="1600"/>
              </a:spcBef>
              <a:spcAft>
                <a:spcPts val="0"/>
              </a:spcAft>
              <a:buSzPts val="1100"/>
              <a:buFont typeface="Muli Regular"/>
              <a:buAutoNum type="arabicPeriod"/>
              <a:defRPr/>
            </a:lvl4pPr>
            <a:lvl5pPr marL="2286000" lvl="4" indent="-298450" rtl="0">
              <a:lnSpc>
                <a:spcPct val="100000"/>
              </a:lnSpc>
              <a:spcBef>
                <a:spcPts val="1600"/>
              </a:spcBef>
              <a:spcAft>
                <a:spcPts val="0"/>
              </a:spcAft>
              <a:buSzPts val="1100"/>
              <a:buFont typeface="Muli Regular"/>
              <a:buAutoNum type="alphaLcPeriod"/>
              <a:defRPr/>
            </a:lvl5pPr>
            <a:lvl6pPr marL="2743200" lvl="5" indent="-298450" rtl="0">
              <a:lnSpc>
                <a:spcPct val="100000"/>
              </a:lnSpc>
              <a:spcBef>
                <a:spcPts val="1600"/>
              </a:spcBef>
              <a:spcAft>
                <a:spcPts val="0"/>
              </a:spcAft>
              <a:buSzPts val="1100"/>
              <a:buFont typeface="Muli Regular"/>
              <a:buAutoNum type="romanLcPeriod"/>
              <a:defRPr/>
            </a:lvl6pPr>
            <a:lvl7pPr marL="3200400" lvl="6" indent="-298450" rtl="0">
              <a:lnSpc>
                <a:spcPct val="100000"/>
              </a:lnSpc>
              <a:spcBef>
                <a:spcPts val="1600"/>
              </a:spcBef>
              <a:spcAft>
                <a:spcPts val="0"/>
              </a:spcAft>
              <a:buSzPts val="1100"/>
              <a:buFont typeface="Muli Regular"/>
              <a:buAutoNum type="arabicPeriod"/>
              <a:defRPr/>
            </a:lvl7pPr>
            <a:lvl8pPr marL="3657600" lvl="7" indent="-298450" rtl="0">
              <a:lnSpc>
                <a:spcPct val="100000"/>
              </a:lnSpc>
              <a:spcBef>
                <a:spcPts val="1600"/>
              </a:spcBef>
              <a:spcAft>
                <a:spcPts val="0"/>
              </a:spcAft>
              <a:buSzPts val="1100"/>
              <a:buFont typeface="Muli Regular"/>
              <a:buAutoNum type="alphaLcPeriod"/>
              <a:defRPr/>
            </a:lvl8pPr>
            <a:lvl9pPr marL="4114800" lvl="8" indent="-298450" rtl="0">
              <a:lnSpc>
                <a:spcPct val="100000"/>
              </a:lnSpc>
              <a:spcBef>
                <a:spcPts val="1600"/>
              </a:spcBef>
              <a:spcAft>
                <a:spcPts val="1600"/>
              </a:spcAft>
              <a:buSzPts val="1100"/>
              <a:buFont typeface="Muli Regular"/>
              <a:buAutoNum type="romanLcPeriod"/>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
  <p:cSld name="CUSTOM_2_2">
    <p:bg>
      <p:bgPr>
        <a:solidFill>
          <a:schemeClr val="dk2"/>
        </a:solidFill>
        <a:effectLst/>
      </p:bgPr>
    </p:bg>
    <p:spTree>
      <p:nvGrpSpPr>
        <p:cNvPr id="1" name="Shape 72"/>
        <p:cNvGrpSpPr/>
        <p:nvPr/>
      </p:nvGrpSpPr>
      <p:grpSpPr>
        <a:xfrm>
          <a:off x="0" y="0"/>
          <a:ext cx="0" cy="0"/>
          <a:chOff x="0" y="0"/>
          <a:chExt cx="0" cy="0"/>
        </a:xfrm>
      </p:grpSpPr>
      <p:pic>
        <p:nvPicPr>
          <p:cNvPr id="73" name="Google Shape;73;p16"/>
          <p:cNvPicPr preferRelativeResize="0"/>
          <p:nvPr/>
        </p:nvPicPr>
        <p:blipFill>
          <a:blip r:embed="rId2">
            <a:alphaModFix/>
          </a:blip>
          <a:stretch>
            <a:fillRect/>
          </a:stretch>
        </p:blipFill>
        <p:spPr>
          <a:xfrm>
            <a:off x="-23025" y="0"/>
            <a:ext cx="9174398" cy="5143500"/>
          </a:xfrm>
          <a:prstGeom prst="rect">
            <a:avLst/>
          </a:prstGeom>
          <a:noFill/>
          <a:ln>
            <a:noFill/>
          </a:ln>
        </p:spPr>
      </p:pic>
      <p:sp>
        <p:nvSpPr>
          <p:cNvPr id="74" name="Google Shape;74;p16"/>
          <p:cNvSpPr txBox="1">
            <a:spLocks noGrp="1"/>
          </p:cNvSpPr>
          <p:nvPr>
            <p:ph type="subTitle" idx="1"/>
          </p:nvPr>
        </p:nvSpPr>
        <p:spPr>
          <a:xfrm>
            <a:off x="6095071" y="2996100"/>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5" name="Google Shape;75;p16"/>
          <p:cNvSpPr txBox="1">
            <a:spLocks noGrp="1"/>
          </p:cNvSpPr>
          <p:nvPr>
            <p:ph type="subTitle" idx="2"/>
          </p:nvPr>
        </p:nvSpPr>
        <p:spPr>
          <a:xfrm>
            <a:off x="3421421" y="2115075"/>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6" name="Google Shape;76;p16"/>
          <p:cNvSpPr txBox="1">
            <a:spLocks noGrp="1"/>
          </p:cNvSpPr>
          <p:nvPr>
            <p:ph type="subTitle" idx="3"/>
          </p:nvPr>
        </p:nvSpPr>
        <p:spPr>
          <a:xfrm>
            <a:off x="747771" y="2996100"/>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7" name="Google Shape;77;p16"/>
          <p:cNvSpPr txBox="1">
            <a:spLocks noGrp="1"/>
          </p:cNvSpPr>
          <p:nvPr>
            <p:ph type="subTitle" idx="4"/>
          </p:nvPr>
        </p:nvSpPr>
        <p:spPr>
          <a:xfrm>
            <a:off x="6095071" y="3523725"/>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78" name="Google Shape;78;p16"/>
          <p:cNvSpPr txBox="1">
            <a:spLocks noGrp="1"/>
          </p:cNvSpPr>
          <p:nvPr>
            <p:ph type="subTitle" idx="5"/>
          </p:nvPr>
        </p:nvSpPr>
        <p:spPr>
          <a:xfrm>
            <a:off x="3421421" y="2642700"/>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79" name="Google Shape;79;p16"/>
          <p:cNvSpPr txBox="1">
            <a:spLocks noGrp="1"/>
          </p:cNvSpPr>
          <p:nvPr>
            <p:ph type="subTitle" idx="6"/>
          </p:nvPr>
        </p:nvSpPr>
        <p:spPr>
          <a:xfrm>
            <a:off x="747771" y="3523725"/>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0" name="Google Shape;80;p16"/>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itle">
  <p:cSld name="MAIN_POINT_1">
    <p:bg>
      <p:bgPr>
        <a:solidFill>
          <a:schemeClr val="dk2"/>
        </a:solidFill>
        <a:effectLst/>
      </p:bgPr>
    </p:bg>
    <p:spTree>
      <p:nvGrpSpPr>
        <p:cNvPr id="1" name="Shape 81"/>
        <p:cNvGrpSpPr/>
        <p:nvPr/>
      </p:nvGrpSpPr>
      <p:grpSpPr>
        <a:xfrm>
          <a:off x="0" y="0"/>
          <a:ext cx="0" cy="0"/>
          <a:chOff x="0" y="0"/>
          <a:chExt cx="0" cy="0"/>
        </a:xfrm>
      </p:grpSpPr>
      <p:pic>
        <p:nvPicPr>
          <p:cNvPr id="82" name="Google Shape;82;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83" name="Google Shape;83;p17"/>
          <p:cNvSpPr txBox="1">
            <a:spLocks noGrp="1"/>
          </p:cNvSpPr>
          <p:nvPr>
            <p:ph type="title"/>
          </p:nvPr>
        </p:nvSpPr>
        <p:spPr>
          <a:xfrm>
            <a:off x="1506125" y="1786700"/>
            <a:ext cx="6231900" cy="156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hlink"/>
              </a:buClr>
              <a:buSzPts val="4800"/>
              <a:buNone/>
              <a:defRPr sz="9600">
                <a:solidFill>
                  <a:schemeClr val="hlink"/>
                </a:solidFill>
              </a:defRPr>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
  <p:cSld name="CUSTOM_1_1">
    <p:bg>
      <p:bgPr>
        <a:solidFill>
          <a:schemeClr val="dk2"/>
        </a:solidFill>
        <a:effectLst/>
      </p:bgPr>
    </p:bg>
    <p:spTree>
      <p:nvGrpSpPr>
        <p:cNvPr id="1" name="Shape 84"/>
        <p:cNvGrpSpPr/>
        <p:nvPr/>
      </p:nvGrpSpPr>
      <p:grpSpPr>
        <a:xfrm>
          <a:off x="0" y="0"/>
          <a:ext cx="0" cy="0"/>
          <a:chOff x="0" y="0"/>
          <a:chExt cx="0" cy="0"/>
        </a:xfrm>
      </p:grpSpPr>
      <p:pic>
        <p:nvPicPr>
          <p:cNvPr id="85" name="Google Shape;8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86" name="Google Shape;86;p18"/>
          <p:cNvSpPr txBox="1">
            <a:spLocks noGrp="1"/>
          </p:cNvSpPr>
          <p:nvPr>
            <p:ph type="subTitle" idx="1"/>
          </p:nvPr>
        </p:nvSpPr>
        <p:spPr>
          <a:xfrm>
            <a:off x="1089088" y="1438563"/>
            <a:ext cx="2396700" cy="5232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3600" b="1">
                <a:latin typeface="Tulpen One"/>
                <a:ea typeface="Tulpen One"/>
                <a:cs typeface="Tulpen One"/>
                <a:sym typeface="Tulpen One"/>
              </a:defRPr>
            </a:lvl1pPr>
            <a:lvl2pPr lvl="1" algn="r" rtl="0">
              <a:lnSpc>
                <a:spcPct val="100000"/>
              </a:lnSpc>
              <a:spcBef>
                <a:spcPts val="1600"/>
              </a:spcBef>
              <a:spcAft>
                <a:spcPts val="0"/>
              </a:spcAft>
              <a:buNone/>
              <a:defRPr sz="3600" b="1">
                <a:latin typeface="Tulpen One"/>
                <a:ea typeface="Tulpen One"/>
                <a:cs typeface="Tulpen One"/>
                <a:sym typeface="Tulpen One"/>
              </a:defRPr>
            </a:lvl2pPr>
            <a:lvl3pPr lvl="2" algn="r" rtl="0">
              <a:lnSpc>
                <a:spcPct val="100000"/>
              </a:lnSpc>
              <a:spcBef>
                <a:spcPts val="1600"/>
              </a:spcBef>
              <a:spcAft>
                <a:spcPts val="0"/>
              </a:spcAft>
              <a:buNone/>
              <a:defRPr sz="3600" b="1">
                <a:latin typeface="Tulpen One"/>
                <a:ea typeface="Tulpen One"/>
                <a:cs typeface="Tulpen One"/>
                <a:sym typeface="Tulpen One"/>
              </a:defRPr>
            </a:lvl3pPr>
            <a:lvl4pPr lvl="3" algn="r" rtl="0">
              <a:lnSpc>
                <a:spcPct val="100000"/>
              </a:lnSpc>
              <a:spcBef>
                <a:spcPts val="1600"/>
              </a:spcBef>
              <a:spcAft>
                <a:spcPts val="0"/>
              </a:spcAft>
              <a:buNone/>
              <a:defRPr sz="3600" b="1">
                <a:latin typeface="Tulpen One"/>
                <a:ea typeface="Tulpen One"/>
                <a:cs typeface="Tulpen One"/>
                <a:sym typeface="Tulpen One"/>
              </a:defRPr>
            </a:lvl4pPr>
            <a:lvl5pPr lvl="4" algn="r" rtl="0">
              <a:lnSpc>
                <a:spcPct val="100000"/>
              </a:lnSpc>
              <a:spcBef>
                <a:spcPts val="1600"/>
              </a:spcBef>
              <a:spcAft>
                <a:spcPts val="0"/>
              </a:spcAft>
              <a:buNone/>
              <a:defRPr sz="3600" b="1">
                <a:latin typeface="Tulpen One"/>
                <a:ea typeface="Tulpen One"/>
                <a:cs typeface="Tulpen One"/>
                <a:sym typeface="Tulpen One"/>
              </a:defRPr>
            </a:lvl5pPr>
            <a:lvl6pPr lvl="5" algn="r" rtl="0">
              <a:lnSpc>
                <a:spcPct val="100000"/>
              </a:lnSpc>
              <a:spcBef>
                <a:spcPts val="1600"/>
              </a:spcBef>
              <a:spcAft>
                <a:spcPts val="0"/>
              </a:spcAft>
              <a:buNone/>
              <a:defRPr sz="3600" b="1">
                <a:latin typeface="Tulpen One"/>
                <a:ea typeface="Tulpen One"/>
                <a:cs typeface="Tulpen One"/>
                <a:sym typeface="Tulpen One"/>
              </a:defRPr>
            </a:lvl6pPr>
            <a:lvl7pPr lvl="6" algn="r" rtl="0">
              <a:lnSpc>
                <a:spcPct val="100000"/>
              </a:lnSpc>
              <a:spcBef>
                <a:spcPts val="1600"/>
              </a:spcBef>
              <a:spcAft>
                <a:spcPts val="0"/>
              </a:spcAft>
              <a:buNone/>
              <a:defRPr sz="3600" b="1">
                <a:latin typeface="Tulpen One"/>
                <a:ea typeface="Tulpen One"/>
                <a:cs typeface="Tulpen One"/>
                <a:sym typeface="Tulpen One"/>
              </a:defRPr>
            </a:lvl7pPr>
            <a:lvl8pPr lvl="7" algn="r" rtl="0">
              <a:lnSpc>
                <a:spcPct val="100000"/>
              </a:lnSpc>
              <a:spcBef>
                <a:spcPts val="1600"/>
              </a:spcBef>
              <a:spcAft>
                <a:spcPts val="0"/>
              </a:spcAft>
              <a:buNone/>
              <a:defRPr sz="3600" b="1">
                <a:latin typeface="Tulpen One"/>
                <a:ea typeface="Tulpen One"/>
                <a:cs typeface="Tulpen One"/>
                <a:sym typeface="Tulpen One"/>
              </a:defRPr>
            </a:lvl8pPr>
            <a:lvl9pPr lvl="8" algn="r"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87" name="Google Shape;87;p18"/>
          <p:cNvSpPr txBox="1">
            <a:spLocks noGrp="1"/>
          </p:cNvSpPr>
          <p:nvPr>
            <p:ph type="subTitle" idx="2"/>
          </p:nvPr>
        </p:nvSpPr>
        <p:spPr>
          <a:xfrm>
            <a:off x="5707249" y="1438563"/>
            <a:ext cx="2396700" cy="5232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3600" b="1">
                <a:latin typeface="Tulpen One"/>
                <a:ea typeface="Tulpen One"/>
                <a:cs typeface="Tulpen One"/>
                <a:sym typeface="Tulpen One"/>
              </a:defRPr>
            </a:lvl1pPr>
            <a:lvl2pPr lvl="1" rtl="0">
              <a:lnSpc>
                <a:spcPct val="100000"/>
              </a:lnSpc>
              <a:spcBef>
                <a:spcPts val="1600"/>
              </a:spcBef>
              <a:spcAft>
                <a:spcPts val="0"/>
              </a:spcAft>
              <a:buNone/>
              <a:defRPr sz="3600" b="1">
                <a:latin typeface="Tulpen One"/>
                <a:ea typeface="Tulpen One"/>
                <a:cs typeface="Tulpen One"/>
                <a:sym typeface="Tulpen One"/>
              </a:defRPr>
            </a:lvl2pPr>
            <a:lvl3pPr lvl="2" rtl="0">
              <a:lnSpc>
                <a:spcPct val="100000"/>
              </a:lnSpc>
              <a:spcBef>
                <a:spcPts val="1600"/>
              </a:spcBef>
              <a:spcAft>
                <a:spcPts val="0"/>
              </a:spcAft>
              <a:buNone/>
              <a:defRPr sz="3600" b="1">
                <a:latin typeface="Tulpen One"/>
                <a:ea typeface="Tulpen One"/>
                <a:cs typeface="Tulpen One"/>
                <a:sym typeface="Tulpen One"/>
              </a:defRPr>
            </a:lvl3pPr>
            <a:lvl4pPr lvl="3" rtl="0">
              <a:lnSpc>
                <a:spcPct val="100000"/>
              </a:lnSpc>
              <a:spcBef>
                <a:spcPts val="1600"/>
              </a:spcBef>
              <a:spcAft>
                <a:spcPts val="0"/>
              </a:spcAft>
              <a:buNone/>
              <a:defRPr sz="3600" b="1">
                <a:latin typeface="Tulpen One"/>
                <a:ea typeface="Tulpen One"/>
                <a:cs typeface="Tulpen One"/>
                <a:sym typeface="Tulpen One"/>
              </a:defRPr>
            </a:lvl4pPr>
            <a:lvl5pPr lvl="4" rtl="0">
              <a:lnSpc>
                <a:spcPct val="100000"/>
              </a:lnSpc>
              <a:spcBef>
                <a:spcPts val="1600"/>
              </a:spcBef>
              <a:spcAft>
                <a:spcPts val="0"/>
              </a:spcAft>
              <a:buNone/>
              <a:defRPr sz="3600" b="1">
                <a:latin typeface="Tulpen One"/>
                <a:ea typeface="Tulpen One"/>
                <a:cs typeface="Tulpen One"/>
                <a:sym typeface="Tulpen One"/>
              </a:defRPr>
            </a:lvl5pPr>
            <a:lvl6pPr lvl="5" rtl="0">
              <a:lnSpc>
                <a:spcPct val="100000"/>
              </a:lnSpc>
              <a:spcBef>
                <a:spcPts val="1600"/>
              </a:spcBef>
              <a:spcAft>
                <a:spcPts val="0"/>
              </a:spcAft>
              <a:buNone/>
              <a:defRPr sz="3600" b="1">
                <a:latin typeface="Tulpen One"/>
                <a:ea typeface="Tulpen One"/>
                <a:cs typeface="Tulpen One"/>
                <a:sym typeface="Tulpen One"/>
              </a:defRPr>
            </a:lvl6pPr>
            <a:lvl7pPr lvl="6" rtl="0">
              <a:lnSpc>
                <a:spcPct val="100000"/>
              </a:lnSpc>
              <a:spcBef>
                <a:spcPts val="1600"/>
              </a:spcBef>
              <a:spcAft>
                <a:spcPts val="0"/>
              </a:spcAft>
              <a:buNone/>
              <a:defRPr sz="3600" b="1">
                <a:latin typeface="Tulpen One"/>
                <a:ea typeface="Tulpen One"/>
                <a:cs typeface="Tulpen One"/>
                <a:sym typeface="Tulpen One"/>
              </a:defRPr>
            </a:lvl7pPr>
            <a:lvl8pPr lvl="7" rtl="0">
              <a:lnSpc>
                <a:spcPct val="100000"/>
              </a:lnSpc>
              <a:spcBef>
                <a:spcPts val="1600"/>
              </a:spcBef>
              <a:spcAft>
                <a:spcPts val="0"/>
              </a:spcAft>
              <a:buNone/>
              <a:defRPr sz="3600" b="1">
                <a:latin typeface="Tulpen One"/>
                <a:ea typeface="Tulpen One"/>
                <a:cs typeface="Tulpen One"/>
                <a:sym typeface="Tulpen One"/>
              </a:defRPr>
            </a:lvl8pPr>
            <a:lvl9pPr lvl="8"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88" name="Google Shape;88;p18"/>
          <p:cNvSpPr txBox="1">
            <a:spLocks noGrp="1"/>
          </p:cNvSpPr>
          <p:nvPr>
            <p:ph type="subTitle" idx="3"/>
          </p:nvPr>
        </p:nvSpPr>
        <p:spPr>
          <a:xfrm>
            <a:off x="1089123" y="2025875"/>
            <a:ext cx="23967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89" name="Google Shape;89;p18"/>
          <p:cNvSpPr txBox="1">
            <a:spLocks noGrp="1"/>
          </p:cNvSpPr>
          <p:nvPr>
            <p:ph type="subTitle" idx="4"/>
          </p:nvPr>
        </p:nvSpPr>
        <p:spPr>
          <a:xfrm>
            <a:off x="5707213" y="2025875"/>
            <a:ext cx="23967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90" name="Google Shape;90;p18"/>
          <p:cNvSpPr txBox="1">
            <a:spLocks noGrp="1"/>
          </p:cNvSpPr>
          <p:nvPr>
            <p:ph type="subTitle" idx="5"/>
          </p:nvPr>
        </p:nvSpPr>
        <p:spPr>
          <a:xfrm>
            <a:off x="1089088" y="3032669"/>
            <a:ext cx="2396700" cy="5232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3600" b="1">
                <a:latin typeface="Tulpen One"/>
                <a:ea typeface="Tulpen One"/>
                <a:cs typeface="Tulpen One"/>
                <a:sym typeface="Tulpen One"/>
              </a:defRPr>
            </a:lvl1pPr>
            <a:lvl2pPr lvl="1" algn="r" rtl="0">
              <a:lnSpc>
                <a:spcPct val="100000"/>
              </a:lnSpc>
              <a:spcBef>
                <a:spcPts val="1600"/>
              </a:spcBef>
              <a:spcAft>
                <a:spcPts val="0"/>
              </a:spcAft>
              <a:buNone/>
              <a:defRPr sz="3600" b="1">
                <a:latin typeface="Tulpen One"/>
                <a:ea typeface="Tulpen One"/>
                <a:cs typeface="Tulpen One"/>
                <a:sym typeface="Tulpen One"/>
              </a:defRPr>
            </a:lvl2pPr>
            <a:lvl3pPr lvl="2" algn="r" rtl="0">
              <a:lnSpc>
                <a:spcPct val="100000"/>
              </a:lnSpc>
              <a:spcBef>
                <a:spcPts val="1600"/>
              </a:spcBef>
              <a:spcAft>
                <a:spcPts val="0"/>
              </a:spcAft>
              <a:buNone/>
              <a:defRPr sz="3600" b="1">
                <a:latin typeface="Tulpen One"/>
                <a:ea typeface="Tulpen One"/>
                <a:cs typeface="Tulpen One"/>
                <a:sym typeface="Tulpen One"/>
              </a:defRPr>
            </a:lvl3pPr>
            <a:lvl4pPr lvl="3" algn="r" rtl="0">
              <a:lnSpc>
                <a:spcPct val="100000"/>
              </a:lnSpc>
              <a:spcBef>
                <a:spcPts val="1600"/>
              </a:spcBef>
              <a:spcAft>
                <a:spcPts val="0"/>
              </a:spcAft>
              <a:buNone/>
              <a:defRPr sz="3600" b="1">
                <a:latin typeface="Tulpen One"/>
                <a:ea typeface="Tulpen One"/>
                <a:cs typeface="Tulpen One"/>
                <a:sym typeface="Tulpen One"/>
              </a:defRPr>
            </a:lvl4pPr>
            <a:lvl5pPr lvl="4" algn="r" rtl="0">
              <a:lnSpc>
                <a:spcPct val="100000"/>
              </a:lnSpc>
              <a:spcBef>
                <a:spcPts val="1600"/>
              </a:spcBef>
              <a:spcAft>
                <a:spcPts val="0"/>
              </a:spcAft>
              <a:buNone/>
              <a:defRPr sz="3600" b="1">
                <a:latin typeface="Tulpen One"/>
                <a:ea typeface="Tulpen One"/>
                <a:cs typeface="Tulpen One"/>
                <a:sym typeface="Tulpen One"/>
              </a:defRPr>
            </a:lvl5pPr>
            <a:lvl6pPr lvl="5" algn="r" rtl="0">
              <a:lnSpc>
                <a:spcPct val="100000"/>
              </a:lnSpc>
              <a:spcBef>
                <a:spcPts val="1600"/>
              </a:spcBef>
              <a:spcAft>
                <a:spcPts val="0"/>
              </a:spcAft>
              <a:buNone/>
              <a:defRPr sz="3600" b="1">
                <a:latin typeface="Tulpen One"/>
                <a:ea typeface="Tulpen One"/>
                <a:cs typeface="Tulpen One"/>
                <a:sym typeface="Tulpen One"/>
              </a:defRPr>
            </a:lvl6pPr>
            <a:lvl7pPr lvl="6" algn="r" rtl="0">
              <a:lnSpc>
                <a:spcPct val="100000"/>
              </a:lnSpc>
              <a:spcBef>
                <a:spcPts val="1600"/>
              </a:spcBef>
              <a:spcAft>
                <a:spcPts val="0"/>
              </a:spcAft>
              <a:buNone/>
              <a:defRPr sz="3600" b="1">
                <a:latin typeface="Tulpen One"/>
                <a:ea typeface="Tulpen One"/>
                <a:cs typeface="Tulpen One"/>
                <a:sym typeface="Tulpen One"/>
              </a:defRPr>
            </a:lvl7pPr>
            <a:lvl8pPr lvl="7" algn="r" rtl="0">
              <a:lnSpc>
                <a:spcPct val="100000"/>
              </a:lnSpc>
              <a:spcBef>
                <a:spcPts val="1600"/>
              </a:spcBef>
              <a:spcAft>
                <a:spcPts val="0"/>
              </a:spcAft>
              <a:buNone/>
              <a:defRPr sz="3600" b="1">
                <a:latin typeface="Tulpen One"/>
                <a:ea typeface="Tulpen One"/>
                <a:cs typeface="Tulpen One"/>
                <a:sym typeface="Tulpen One"/>
              </a:defRPr>
            </a:lvl8pPr>
            <a:lvl9pPr lvl="8" algn="r"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91" name="Google Shape;91;p18"/>
          <p:cNvSpPr txBox="1">
            <a:spLocks noGrp="1"/>
          </p:cNvSpPr>
          <p:nvPr>
            <p:ph type="subTitle" idx="6"/>
          </p:nvPr>
        </p:nvSpPr>
        <p:spPr>
          <a:xfrm>
            <a:off x="5707248" y="3032662"/>
            <a:ext cx="2396700" cy="5232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3600" b="1">
                <a:latin typeface="Tulpen One"/>
                <a:ea typeface="Tulpen One"/>
                <a:cs typeface="Tulpen One"/>
                <a:sym typeface="Tulpen One"/>
              </a:defRPr>
            </a:lvl1pPr>
            <a:lvl2pPr lvl="1" rtl="0">
              <a:lnSpc>
                <a:spcPct val="100000"/>
              </a:lnSpc>
              <a:spcBef>
                <a:spcPts val="1600"/>
              </a:spcBef>
              <a:spcAft>
                <a:spcPts val="0"/>
              </a:spcAft>
              <a:buNone/>
              <a:defRPr sz="3600" b="1">
                <a:latin typeface="Tulpen One"/>
                <a:ea typeface="Tulpen One"/>
                <a:cs typeface="Tulpen One"/>
                <a:sym typeface="Tulpen One"/>
              </a:defRPr>
            </a:lvl2pPr>
            <a:lvl3pPr lvl="2" rtl="0">
              <a:lnSpc>
                <a:spcPct val="100000"/>
              </a:lnSpc>
              <a:spcBef>
                <a:spcPts val="1600"/>
              </a:spcBef>
              <a:spcAft>
                <a:spcPts val="0"/>
              </a:spcAft>
              <a:buNone/>
              <a:defRPr sz="3600" b="1">
                <a:latin typeface="Tulpen One"/>
                <a:ea typeface="Tulpen One"/>
                <a:cs typeface="Tulpen One"/>
                <a:sym typeface="Tulpen One"/>
              </a:defRPr>
            </a:lvl3pPr>
            <a:lvl4pPr lvl="3" rtl="0">
              <a:lnSpc>
                <a:spcPct val="100000"/>
              </a:lnSpc>
              <a:spcBef>
                <a:spcPts val="1600"/>
              </a:spcBef>
              <a:spcAft>
                <a:spcPts val="0"/>
              </a:spcAft>
              <a:buNone/>
              <a:defRPr sz="3600" b="1">
                <a:latin typeface="Tulpen One"/>
                <a:ea typeface="Tulpen One"/>
                <a:cs typeface="Tulpen One"/>
                <a:sym typeface="Tulpen One"/>
              </a:defRPr>
            </a:lvl4pPr>
            <a:lvl5pPr lvl="4" rtl="0">
              <a:lnSpc>
                <a:spcPct val="100000"/>
              </a:lnSpc>
              <a:spcBef>
                <a:spcPts val="1600"/>
              </a:spcBef>
              <a:spcAft>
                <a:spcPts val="0"/>
              </a:spcAft>
              <a:buNone/>
              <a:defRPr sz="3600" b="1">
                <a:latin typeface="Tulpen One"/>
                <a:ea typeface="Tulpen One"/>
                <a:cs typeface="Tulpen One"/>
                <a:sym typeface="Tulpen One"/>
              </a:defRPr>
            </a:lvl5pPr>
            <a:lvl6pPr lvl="5" rtl="0">
              <a:lnSpc>
                <a:spcPct val="100000"/>
              </a:lnSpc>
              <a:spcBef>
                <a:spcPts val="1600"/>
              </a:spcBef>
              <a:spcAft>
                <a:spcPts val="0"/>
              </a:spcAft>
              <a:buNone/>
              <a:defRPr sz="3600" b="1">
                <a:latin typeface="Tulpen One"/>
                <a:ea typeface="Tulpen One"/>
                <a:cs typeface="Tulpen One"/>
                <a:sym typeface="Tulpen One"/>
              </a:defRPr>
            </a:lvl6pPr>
            <a:lvl7pPr lvl="6" rtl="0">
              <a:lnSpc>
                <a:spcPct val="100000"/>
              </a:lnSpc>
              <a:spcBef>
                <a:spcPts val="1600"/>
              </a:spcBef>
              <a:spcAft>
                <a:spcPts val="0"/>
              </a:spcAft>
              <a:buNone/>
              <a:defRPr sz="3600" b="1">
                <a:latin typeface="Tulpen One"/>
                <a:ea typeface="Tulpen One"/>
                <a:cs typeface="Tulpen One"/>
                <a:sym typeface="Tulpen One"/>
              </a:defRPr>
            </a:lvl7pPr>
            <a:lvl8pPr lvl="7" rtl="0">
              <a:lnSpc>
                <a:spcPct val="100000"/>
              </a:lnSpc>
              <a:spcBef>
                <a:spcPts val="1600"/>
              </a:spcBef>
              <a:spcAft>
                <a:spcPts val="0"/>
              </a:spcAft>
              <a:buNone/>
              <a:defRPr sz="3600" b="1">
                <a:latin typeface="Tulpen One"/>
                <a:ea typeface="Tulpen One"/>
                <a:cs typeface="Tulpen One"/>
                <a:sym typeface="Tulpen One"/>
              </a:defRPr>
            </a:lvl8pPr>
            <a:lvl9pPr lvl="8"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92" name="Google Shape;92;p18"/>
          <p:cNvSpPr txBox="1">
            <a:spLocks noGrp="1"/>
          </p:cNvSpPr>
          <p:nvPr>
            <p:ph type="subTitle" idx="7"/>
          </p:nvPr>
        </p:nvSpPr>
        <p:spPr>
          <a:xfrm>
            <a:off x="1089123" y="3619975"/>
            <a:ext cx="23967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93" name="Google Shape;93;p18"/>
          <p:cNvSpPr txBox="1">
            <a:spLocks noGrp="1"/>
          </p:cNvSpPr>
          <p:nvPr>
            <p:ph type="subTitle" idx="8"/>
          </p:nvPr>
        </p:nvSpPr>
        <p:spPr>
          <a:xfrm>
            <a:off x="5707213" y="3619975"/>
            <a:ext cx="23967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94" name="Google Shape;94;p18"/>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ONE_COLUMN_TEXT_1">
    <p:bg>
      <p:bgPr>
        <a:solidFill>
          <a:schemeClr val="dk2"/>
        </a:solidFill>
        <a:effectLst/>
      </p:bgPr>
    </p:bg>
    <p:spTree>
      <p:nvGrpSpPr>
        <p:cNvPr id="1" name="Shape 123"/>
        <p:cNvGrpSpPr/>
        <p:nvPr/>
      </p:nvGrpSpPr>
      <p:grpSpPr>
        <a:xfrm>
          <a:off x="0" y="0"/>
          <a:ext cx="0" cy="0"/>
          <a:chOff x="0" y="0"/>
          <a:chExt cx="0" cy="0"/>
        </a:xfrm>
      </p:grpSpPr>
      <p:pic>
        <p:nvPicPr>
          <p:cNvPr id="124" name="Google Shape;124;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5" name="Google Shape;125;p23"/>
          <p:cNvSpPr txBox="1">
            <a:spLocks noGrp="1"/>
          </p:cNvSpPr>
          <p:nvPr>
            <p:ph type="subTitle" idx="1"/>
          </p:nvPr>
        </p:nvSpPr>
        <p:spPr>
          <a:xfrm>
            <a:off x="720000" y="2584175"/>
            <a:ext cx="3181800" cy="16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5"/>
                </a:solidFill>
              </a:defRPr>
            </a:lvl1pPr>
            <a:lvl2pPr lvl="1" rtl="0">
              <a:lnSpc>
                <a:spcPct val="100000"/>
              </a:lnSpc>
              <a:spcBef>
                <a:spcPts val="1600"/>
              </a:spcBef>
              <a:spcAft>
                <a:spcPts val="0"/>
              </a:spcAft>
              <a:buNone/>
              <a:defRPr sz="1400">
                <a:solidFill>
                  <a:schemeClr val="accent5"/>
                </a:solidFill>
              </a:defRPr>
            </a:lvl2pPr>
            <a:lvl3pPr lvl="2" rtl="0">
              <a:lnSpc>
                <a:spcPct val="100000"/>
              </a:lnSpc>
              <a:spcBef>
                <a:spcPts val="1600"/>
              </a:spcBef>
              <a:spcAft>
                <a:spcPts val="0"/>
              </a:spcAft>
              <a:buNone/>
              <a:defRPr sz="1400">
                <a:solidFill>
                  <a:schemeClr val="accent5"/>
                </a:solidFill>
              </a:defRPr>
            </a:lvl3pPr>
            <a:lvl4pPr lvl="3" rtl="0">
              <a:lnSpc>
                <a:spcPct val="100000"/>
              </a:lnSpc>
              <a:spcBef>
                <a:spcPts val="1600"/>
              </a:spcBef>
              <a:spcAft>
                <a:spcPts val="0"/>
              </a:spcAft>
              <a:buNone/>
              <a:defRPr sz="1400">
                <a:solidFill>
                  <a:schemeClr val="accent5"/>
                </a:solidFill>
              </a:defRPr>
            </a:lvl4pPr>
            <a:lvl5pPr lvl="4" rtl="0">
              <a:lnSpc>
                <a:spcPct val="100000"/>
              </a:lnSpc>
              <a:spcBef>
                <a:spcPts val="1600"/>
              </a:spcBef>
              <a:spcAft>
                <a:spcPts val="0"/>
              </a:spcAft>
              <a:buNone/>
              <a:defRPr sz="1400">
                <a:solidFill>
                  <a:schemeClr val="accent5"/>
                </a:solidFill>
              </a:defRPr>
            </a:lvl5pPr>
            <a:lvl6pPr lvl="5" rtl="0">
              <a:lnSpc>
                <a:spcPct val="100000"/>
              </a:lnSpc>
              <a:spcBef>
                <a:spcPts val="1600"/>
              </a:spcBef>
              <a:spcAft>
                <a:spcPts val="0"/>
              </a:spcAft>
              <a:buNone/>
              <a:defRPr sz="1400">
                <a:solidFill>
                  <a:schemeClr val="accent5"/>
                </a:solidFill>
              </a:defRPr>
            </a:lvl6pPr>
            <a:lvl7pPr lvl="6" rtl="0">
              <a:lnSpc>
                <a:spcPct val="100000"/>
              </a:lnSpc>
              <a:spcBef>
                <a:spcPts val="1600"/>
              </a:spcBef>
              <a:spcAft>
                <a:spcPts val="0"/>
              </a:spcAft>
              <a:buNone/>
              <a:defRPr sz="1400">
                <a:solidFill>
                  <a:schemeClr val="accent5"/>
                </a:solidFill>
              </a:defRPr>
            </a:lvl7pPr>
            <a:lvl8pPr lvl="7" rtl="0">
              <a:lnSpc>
                <a:spcPct val="100000"/>
              </a:lnSpc>
              <a:spcBef>
                <a:spcPts val="1600"/>
              </a:spcBef>
              <a:spcAft>
                <a:spcPts val="0"/>
              </a:spcAft>
              <a:buNone/>
              <a:defRPr sz="1400">
                <a:solidFill>
                  <a:schemeClr val="accent5"/>
                </a:solidFill>
              </a:defRPr>
            </a:lvl8pPr>
            <a:lvl9pPr lvl="8" rtl="0">
              <a:lnSpc>
                <a:spcPct val="100000"/>
              </a:lnSpc>
              <a:spcBef>
                <a:spcPts val="1600"/>
              </a:spcBef>
              <a:spcAft>
                <a:spcPts val="1600"/>
              </a:spcAft>
              <a:buNone/>
              <a:defRPr sz="1400">
                <a:solidFill>
                  <a:schemeClr val="accent5"/>
                </a:solidFill>
              </a:defRPr>
            </a:lvl9pPr>
          </a:lstStyle>
          <a:p>
            <a:endParaRPr/>
          </a:p>
        </p:txBody>
      </p:sp>
      <p:sp>
        <p:nvSpPr>
          <p:cNvPr id="126" name="Google Shape;126;p23"/>
          <p:cNvSpPr txBox="1">
            <a:spLocks noGrp="1"/>
          </p:cNvSpPr>
          <p:nvPr>
            <p:ph type="ctrTitle"/>
          </p:nvPr>
        </p:nvSpPr>
        <p:spPr>
          <a:xfrm>
            <a:off x="720050" y="349075"/>
            <a:ext cx="26001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6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
  <p:cSld name="CUSTOM_9_1_1_1">
    <p:spTree>
      <p:nvGrpSpPr>
        <p:cNvPr id="1" name="Shape 147"/>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656"/>
        <p:cNvGrpSpPr/>
        <p:nvPr/>
      </p:nvGrpSpPr>
      <p:grpSpPr>
        <a:xfrm>
          <a:off x="0" y="0"/>
          <a:ext cx="0" cy="0"/>
          <a:chOff x="0" y="0"/>
          <a:chExt cx="0" cy="0"/>
        </a:xfrm>
      </p:grpSpPr>
      <p:sp>
        <p:nvSpPr>
          <p:cNvPr id="657" name="Google Shape;657;p24"/>
          <p:cNvSpPr txBox="1">
            <a:spLocks noGrp="1"/>
          </p:cNvSpPr>
          <p:nvPr>
            <p:ph type="subTitle" idx="1"/>
          </p:nvPr>
        </p:nvSpPr>
        <p:spPr>
          <a:xfrm flipH="1">
            <a:off x="5733826" y="2437661"/>
            <a:ext cx="2086200" cy="110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
        <p:nvSpPr>
          <p:cNvPr id="658" name="Google Shape;658;p24"/>
          <p:cNvSpPr txBox="1">
            <a:spLocks noGrp="1"/>
          </p:cNvSpPr>
          <p:nvPr>
            <p:ph type="title"/>
          </p:nvPr>
        </p:nvSpPr>
        <p:spPr>
          <a:xfrm>
            <a:off x="466725" y="355650"/>
            <a:ext cx="8210700" cy="66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grpSp>
        <p:nvGrpSpPr>
          <p:cNvPr id="2" name="Google Shape;659;p24"/>
          <p:cNvGrpSpPr/>
          <p:nvPr/>
        </p:nvGrpSpPr>
        <p:grpSpPr>
          <a:xfrm>
            <a:off x="-1387000" y="-696587"/>
            <a:ext cx="2469850" cy="3083875"/>
            <a:chOff x="4035675" y="1303525"/>
            <a:chExt cx="2469850" cy="3083875"/>
          </a:xfrm>
        </p:grpSpPr>
        <p:sp>
          <p:nvSpPr>
            <p:cNvPr id="660" name="Google Shape;660;p24"/>
            <p:cNvSpPr/>
            <p:nvPr/>
          </p:nvSpPr>
          <p:spPr>
            <a:xfrm>
              <a:off x="4035675" y="2035550"/>
              <a:ext cx="784150" cy="891850"/>
            </a:xfrm>
            <a:custGeom>
              <a:avLst/>
              <a:gdLst/>
              <a:ahLst/>
              <a:cxnLst/>
              <a:rect l="l" t="t" r="r" b="b"/>
              <a:pathLst>
                <a:path w="31366" h="35674" extrusionOk="0">
                  <a:moveTo>
                    <a:pt x="15213" y="0"/>
                  </a:moveTo>
                  <a:lnTo>
                    <a:pt x="0" y="9325"/>
                  </a:lnTo>
                  <a:lnTo>
                    <a:pt x="481" y="27173"/>
                  </a:lnTo>
                  <a:lnTo>
                    <a:pt x="16175" y="35673"/>
                  </a:lnTo>
                  <a:lnTo>
                    <a:pt x="31366" y="26348"/>
                  </a:lnTo>
                  <a:lnTo>
                    <a:pt x="30885" y="8500"/>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4"/>
            <p:cNvSpPr/>
            <p:nvPr/>
          </p:nvSpPr>
          <p:spPr>
            <a:xfrm>
              <a:off x="4452075" y="1305825"/>
              <a:ext cx="784175" cy="891275"/>
            </a:xfrm>
            <a:custGeom>
              <a:avLst/>
              <a:gdLst/>
              <a:ahLst/>
              <a:cxnLst/>
              <a:rect l="l" t="t" r="r" b="b"/>
              <a:pathLst>
                <a:path w="31367" h="35651" extrusionOk="0">
                  <a:moveTo>
                    <a:pt x="15214" y="0"/>
                  </a:moveTo>
                  <a:lnTo>
                    <a:pt x="1" y="9325"/>
                  </a:lnTo>
                  <a:lnTo>
                    <a:pt x="482" y="27150"/>
                  </a:lnTo>
                  <a:lnTo>
                    <a:pt x="16153" y="35650"/>
                  </a:lnTo>
                  <a:lnTo>
                    <a:pt x="31366" y="26325"/>
                  </a:lnTo>
                  <a:lnTo>
                    <a:pt x="30885" y="8500"/>
                  </a:lnTo>
                  <a:lnTo>
                    <a:pt x="15214"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4"/>
            <p:cNvSpPr/>
            <p:nvPr/>
          </p:nvSpPr>
          <p:spPr>
            <a:xfrm>
              <a:off x="4878800" y="2033825"/>
              <a:ext cx="784175" cy="891850"/>
            </a:xfrm>
            <a:custGeom>
              <a:avLst/>
              <a:gdLst/>
              <a:ahLst/>
              <a:cxnLst/>
              <a:rect l="l" t="t" r="r" b="b"/>
              <a:pathLst>
                <a:path w="31367" h="35674" extrusionOk="0">
                  <a:moveTo>
                    <a:pt x="15191" y="1"/>
                  </a:moveTo>
                  <a:lnTo>
                    <a:pt x="1" y="9325"/>
                  </a:lnTo>
                  <a:lnTo>
                    <a:pt x="459" y="27173"/>
                  </a:lnTo>
                  <a:lnTo>
                    <a:pt x="16153" y="35673"/>
                  </a:lnTo>
                  <a:lnTo>
                    <a:pt x="31366" y="26349"/>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4"/>
            <p:cNvSpPr/>
            <p:nvPr/>
          </p:nvSpPr>
          <p:spPr>
            <a:xfrm>
              <a:off x="5294650" y="1303525"/>
              <a:ext cx="784150" cy="891850"/>
            </a:xfrm>
            <a:custGeom>
              <a:avLst/>
              <a:gdLst/>
              <a:ahLst/>
              <a:cxnLst/>
              <a:rect l="l" t="t" r="r" b="b"/>
              <a:pathLst>
                <a:path w="31366" h="35674" extrusionOk="0">
                  <a:moveTo>
                    <a:pt x="15213" y="1"/>
                  </a:moveTo>
                  <a:lnTo>
                    <a:pt x="0" y="9349"/>
                  </a:lnTo>
                  <a:lnTo>
                    <a:pt x="481" y="27173"/>
                  </a:lnTo>
                  <a:lnTo>
                    <a:pt x="16176" y="35674"/>
                  </a:lnTo>
                  <a:lnTo>
                    <a:pt x="31366" y="26349"/>
                  </a:lnTo>
                  <a:lnTo>
                    <a:pt x="30908" y="8524"/>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4"/>
            <p:cNvSpPr/>
            <p:nvPr/>
          </p:nvSpPr>
          <p:spPr>
            <a:xfrm>
              <a:off x="5721375" y="2032100"/>
              <a:ext cx="784150" cy="891275"/>
            </a:xfrm>
            <a:custGeom>
              <a:avLst/>
              <a:gdLst/>
              <a:ahLst/>
              <a:cxnLst/>
              <a:rect l="l" t="t" r="r" b="b"/>
              <a:pathLst>
                <a:path w="31366" h="35651" extrusionOk="0">
                  <a:moveTo>
                    <a:pt x="15213" y="1"/>
                  </a:moveTo>
                  <a:lnTo>
                    <a:pt x="0" y="9326"/>
                  </a:lnTo>
                  <a:lnTo>
                    <a:pt x="481" y="27151"/>
                  </a:lnTo>
                  <a:lnTo>
                    <a:pt x="16153" y="35651"/>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4"/>
            <p:cNvSpPr/>
            <p:nvPr/>
          </p:nvSpPr>
          <p:spPr>
            <a:xfrm>
              <a:off x="4878813" y="3495575"/>
              <a:ext cx="784150" cy="891825"/>
            </a:xfrm>
            <a:custGeom>
              <a:avLst/>
              <a:gdLst/>
              <a:ahLst/>
              <a:cxnLst/>
              <a:rect l="l" t="t" r="r" b="b"/>
              <a:pathLst>
                <a:path w="31366" h="35673" extrusionOk="0">
                  <a:moveTo>
                    <a:pt x="15213" y="0"/>
                  </a:moveTo>
                  <a:lnTo>
                    <a:pt x="0" y="9325"/>
                  </a:lnTo>
                  <a:lnTo>
                    <a:pt x="481" y="27150"/>
                  </a:lnTo>
                  <a:lnTo>
                    <a:pt x="16153" y="35673"/>
                  </a:lnTo>
                  <a:lnTo>
                    <a:pt x="31366" y="26325"/>
                  </a:lnTo>
                  <a:lnTo>
                    <a:pt x="30885" y="8500"/>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4"/>
            <p:cNvSpPr/>
            <p:nvPr/>
          </p:nvSpPr>
          <p:spPr>
            <a:xfrm>
              <a:off x="5314125" y="2763550"/>
              <a:ext cx="784150" cy="891850"/>
            </a:xfrm>
            <a:custGeom>
              <a:avLst/>
              <a:gdLst/>
              <a:ahLst/>
              <a:cxnLst/>
              <a:rect l="l" t="t" r="r" b="b"/>
              <a:pathLst>
                <a:path w="31366" h="35674" extrusionOk="0">
                  <a:moveTo>
                    <a:pt x="15213" y="1"/>
                  </a:moveTo>
                  <a:lnTo>
                    <a:pt x="0" y="9325"/>
                  </a:lnTo>
                  <a:lnTo>
                    <a:pt x="481" y="27150"/>
                  </a:lnTo>
                  <a:lnTo>
                    <a:pt x="16153" y="35673"/>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667;p24"/>
          <p:cNvGrpSpPr/>
          <p:nvPr/>
        </p:nvGrpSpPr>
        <p:grpSpPr>
          <a:xfrm>
            <a:off x="5168625" y="3804050"/>
            <a:ext cx="4562250" cy="1630725"/>
            <a:chOff x="2785850" y="2029825"/>
            <a:chExt cx="4562250" cy="1630725"/>
          </a:xfrm>
        </p:grpSpPr>
        <p:sp>
          <p:nvSpPr>
            <p:cNvPr id="668" name="Google Shape;668;p24"/>
            <p:cNvSpPr/>
            <p:nvPr/>
          </p:nvSpPr>
          <p:spPr>
            <a:xfrm>
              <a:off x="4878800" y="2033825"/>
              <a:ext cx="784175" cy="891850"/>
            </a:xfrm>
            <a:custGeom>
              <a:avLst/>
              <a:gdLst/>
              <a:ahLst/>
              <a:cxnLst/>
              <a:rect l="l" t="t" r="r" b="b"/>
              <a:pathLst>
                <a:path w="31367" h="35674" extrusionOk="0">
                  <a:moveTo>
                    <a:pt x="15191" y="1"/>
                  </a:moveTo>
                  <a:lnTo>
                    <a:pt x="1" y="9325"/>
                  </a:lnTo>
                  <a:lnTo>
                    <a:pt x="459" y="27173"/>
                  </a:lnTo>
                  <a:lnTo>
                    <a:pt x="16153" y="35673"/>
                  </a:lnTo>
                  <a:lnTo>
                    <a:pt x="31366" y="26349"/>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4"/>
            <p:cNvSpPr/>
            <p:nvPr/>
          </p:nvSpPr>
          <p:spPr>
            <a:xfrm>
              <a:off x="5721375" y="2032100"/>
              <a:ext cx="784150" cy="891275"/>
            </a:xfrm>
            <a:custGeom>
              <a:avLst/>
              <a:gdLst/>
              <a:ahLst/>
              <a:cxnLst/>
              <a:rect l="l" t="t" r="r" b="b"/>
              <a:pathLst>
                <a:path w="31366" h="35651" extrusionOk="0">
                  <a:moveTo>
                    <a:pt x="15213" y="1"/>
                  </a:moveTo>
                  <a:lnTo>
                    <a:pt x="0" y="9326"/>
                  </a:lnTo>
                  <a:lnTo>
                    <a:pt x="481" y="27151"/>
                  </a:lnTo>
                  <a:lnTo>
                    <a:pt x="16153" y="35651"/>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4"/>
            <p:cNvSpPr/>
            <p:nvPr/>
          </p:nvSpPr>
          <p:spPr>
            <a:xfrm>
              <a:off x="6563925" y="2029825"/>
              <a:ext cx="784175" cy="891850"/>
            </a:xfrm>
            <a:custGeom>
              <a:avLst/>
              <a:gdLst/>
              <a:ahLst/>
              <a:cxnLst/>
              <a:rect l="l" t="t" r="r" b="b"/>
              <a:pathLst>
                <a:path w="31367" h="35674" extrusionOk="0">
                  <a:moveTo>
                    <a:pt x="15214" y="0"/>
                  </a:moveTo>
                  <a:lnTo>
                    <a:pt x="1" y="9348"/>
                  </a:lnTo>
                  <a:lnTo>
                    <a:pt x="482" y="27173"/>
                  </a:lnTo>
                  <a:lnTo>
                    <a:pt x="16176" y="35673"/>
                  </a:lnTo>
                  <a:lnTo>
                    <a:pt x="31366" y="26348"/>
                  </a:lnTo>
                  <a:lnTo>
                    <a:pt x="30908" y="8523"/>
                  </a:lnTo>
                  <a:lnTo>
                    <a:pt x="15214"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4"/>
            <p:cNvSpPr/>
            <p:nvPr/>
          </p:nvSpPr>
          <p:spPr>
            <a:xfrm>
              <a:off x="2785850" y="2769275"/>
              <a:ext cx="784175" cy="891275"/>
            </a:xfrm>
            <a:custGeom>
              <a:avLst/>
              <a:gdLst/>
              <a:ahLst/>
              <a:cxnLst/>
              <a:rect l="l" t="t" r="r" b="b"/>
              <a:pathLst>
                <a:path w="31367" h="35651" extrusionOk="0">
                  <a:moveTo>
                    <a:pt x="15214" y="1"/>
                  </a:moveTo>
                  <a:lnTo>
                    <a:pt x="1" y="9326"/>
                  </a:lnTo>
                  <a:lnTo>
                    <a:pt x="482" y="27151"/>
                  </a:lnTo>
                  <a:lnTo>
                    <a:pt x="16153" y="35651"/>
                  </a:lnTo>
                  <a:lnTo>
                    <a:pt x="31366" y="26326"/>
                  </a:lnTo>
                  <a:lnTo>
                    <a:pt x="30885" y="8501"/>
                  </a:lnTo>
                  <a:lnTo>
                    <a:pt x="15214"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4"/>
            <p:cNvSpPr/>
            <p:nvPr/>
          </p:nvSpPr>
          <p:spPr>
            <a:xfrm>
              <a:off x="3628425" y="2767000"/>
              <a:ext cx="784150" cy="891825"/>
            </a:xfrm>
            <a:custGeom>
              <a:avLst/>
              <a:gdLst/>
              <a:ahLst/>
              <a:cxnLst/>
              <a:rect l="l" t="t" r="r" b="b"/>
              <a:pathLst>
                <a:path w="31366" h="35673" extrusionOk="0">
                  <a:moveTo>
                    <a:pt x="15213" y="0"/>
                  </a:moveTo>
                  <a:lnTo>
                    <a:pt x="0" y="9348"/>
                  </a:lnTo>
                  <a:lnTo>
                    <a:pt x="481" y="27173"/>
                  </a:lnTo>
                  <a:lnTo>
                    <a:pt x="16176" y="35673"/>
                  </a:lnTo>
                  <a:lnTo>
                    <a:pt x="31366" y="26348"/>
                  </a:lnTo>
                  <a:lnTo>
                    <a:pt x="30907" y="8523"/>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4"/>
            <p:cNvSpPr/>
            <p:nvPr/>
          </p:nvSpPr>
          <p:spPr>
            <a:xfrm>
              <a:off x="4471550" y="2765275"/>
              <a:ext cx="784175" cy="891850"/>
            </a:xfrm>
            <a:custGeom>
              <a:avLst/>
              <a:gdLst/>
              <a:ahLst/>
              <a:cxnLst/>
              <a:rect l="l" t="t" r="r" b="b"/>
              <a:pathLst>
                <a:path w="31367" h="35674" extrusionOk="0">
                  <a:moveTo>
                    <a:pt x="15191" y="0"/>
                  </a:moveTo>
                  <a:lnTo>
                    <a:pt x="1" y="9325"/>
                  </a:lnTo>
                  <a:lnTo>
                    <a:pt x="459" y="27173"/>
                  </a:lnTo>
                  <a:lnTo>
                    <a:pt x="16153" y="35673"/>
                  </a:lnTo>
                  <a:lnTo>
                    <a:pt x="31366" y="26348"/>
                  </a:lnTo>
                  <a:lnTo>
                    <a:pt x="30885" y="8500"/>
                  </a:lnTo>
                  <a:lnTo>
                    <a:pt x="15191"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5314125" y="2763550"/>
              <a:ext cx="784150" cy="891850"/>
            </a:xfrm>
            <a:custGeom>
              <a:avLst/>
              <a:gdLst/>
              <a:ahLst/>
              <a:cxnLst/>
              <a:rect l="l" t="t" r="r" b="b"/>
              <a:pathLst>
                <a:path w="31366" h="35674" extrusionOk="0">
                  <a:moveTo>
                    <a:pt x="15213" y="1"/>
                  </a:moveTo>
                  <a:lnTo>
                    <a:pt x="0" y="9325"/>
                  </a:lnTo>
                  <a:lnTo>
                    <a:pt x="481" y="27150"/>
                  </a:lnTo>
                  <a:lnTo>
                    <a:pt x="16153" y="35673"/>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a:off x="6157250" y="2761825"/>
              <a:ext cx="784175" cy="891275"/>
            </a:xfrm>
            <a:custGeom>
              <a:avLst/>
              <a:gdLst/>
              <a:ahLst/>
              <a:cxnLst/>
              <a:rect l="l" t="t" r="r" b="b"/>
              <a:pathLst>
                <a:path w="31367" h="35651" extrusionOk="0">
                  <a:moveTo>
                    <a:pt x="15191" y="1"/>
                  </a:moveTo>
                  <a:lnTo>
                    <a:pt x="1" y="9326"/>
                  </a:lnTo>
                  <a:lnTo>
                    <a:pt x="459" y="27151"/>
                  </a:lnTo>
                  <a:lnTo>
                    <a:pt x="16153" y="35651"/>
                  </a:lnTo>
                  <a:lnTo>
                    <a:pt x="31366" y="26326"/>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 name="Google Shape;14;p3"/>
          <p:cNvSpPr txBox="1">
            <a:spLocks noGrp="1"/>
          </p:cNvSpPr>
          <p:nvPr>
            <p:ph type="title"/>
          </p:nvPr>
        </p:nvSpPr>
        <p:spPr>
          <a:xfrm>
            <a:off x="1549875" y="2904510"/>
            <a:ext cx="6044100" cy="908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41294A"/>
              </a:buClr>
              <a:buSzPts val="4200"/>
              <a:buNone/>
              <a:defRPr sz="7200">
                <a:solidFill>
                  <a:schemeClr val="accent5"/>
                </a:solidFill>
              </a:defRPr>
            </a:lvl1pPr>
            <a:lvl2pPr lvl="1" algn="ctr" rtl="0">
              <a:spcBef>
                <a:spcPts val="0"/>
              </a:spcBef>
              <a:spcAft>
                <a:spcPts val="0"/>
              </a:spcAft>
              <a:buClr>
                <a:srgbClr val="41294A"/>
              </a:buClr>
              <a:buSzPts val="4200"/>
              <a:buNone/>
              <a:defRPr sz="4200">
                <a:solidFill>
                  <a:srgbClr val="41294A"/>
                </a:solidFill>
              </a:defRPr>
            </a:lvl2pPr>
            <a:lvl3pPr lvl="2" algn="ctr" rtl="0">
              <a:spcBef>
                <a:spcPts val="0"/>
              </a:spcBef>
              <a:spcAft>
                <a:spcPts val="0"/>
              </a:spcAft>
              <a:buClr>
                <a:srgbClr val="41294A"/>
              </a:buClr>
              <a:buSzPts val="4200"/>
              <a:buNone/>
              <a:defRPr sz="4200">
                <a:solidFill>
                  <a:srgbClr val="41294A"/>
                </a:solidFill>
              </a:defRPr>
            </a:lvl3pPr>
            <a:lvl4pPr lvl="3" algn="ctr" rtl="0">
              <a:spcBef>
                <a:spcPts val="0"/>
              </a:spcBef>
              <a:spcAft>
                <a:spcPts val="0"/>
              </a:spcAft>
              <a:buClr>
                <a:srgbClr val="41294A"/>
              </a:buClr>
              <a:buSzPts val="4200"/>
              <a:buNone/>
              <a:defRPr sz="4200">
                <a:solidFill>
                  <a:srgbClr val="41294A"/>
                </a:solidFill>
              </a:defRPr>
            </a:lvl4pPr>
            <a:lvl5pPr lvl="4" algn="ctr" rtl="0">
              <a:spcBef>
                <a:spcPts val="0"/>
              </a:spcBef>
              <a:spcAft>
                <a:spcPts val="0"/>
              </a:spcAft>
              <a:buClr>
                <a:srgbClr val="41294A"/>
              </a:buClr>
              <a:buSzPts val="4200"/>
              <a:buNone/>
              <a:defRPr sz="4200">
                <a:solidFill>
                  <a:srgbClr val="41294A"/>
                </a:solidFill>
              </a:defRPr>
            </a:lvl5pPr>
            <a:lvl6pPr lvl="5" algn="ctr" rtl="0">
              <a:spcBef>
                <a:spcPts val="0"/>
              </a:spcBef>
              <a:spcAft>
                <a:spcPts val="0"/>
              </a:spcAft>
              <a:buClr>
                <a:srgbClr val="41294A"/>
              </a:buClr>
              <a:buSzPts val="4200"/>
              <a:buNone/>
              <a:defRPr sz="4200">
                <a:solidFill>
                  <a:srgbClr val="41294A"/>
                </a:solidFill>
              </a:defRPr>
            </a:lvl6pPr>
            <a:lvl7pPr lvl="6" algn="ctr" rtl="0">
              <a:spcBef>
                <a:spcPts val="0"/>
              </a:spcBef>
              <a:spcAft>
                <a:spcPts val="0"/>
              </a:spcAft>
              <a:buClr>
                <a:srgbClr val="41294A"/>
              </a:buClr>
              <a:buSzPts val="4200"/>
              <a:buNone/>
              <a:defRPr sz="4200">
                <a:solidFill>
                  <a:srgbClr val="41294A"/>
                </a:solidFill>
              </a:defRPr>
            </a:lvl7pPr>
            <a:lvl8pPr lvl="7" algn="ctr" rtl="0">
              <a:spcBef>
                <a:spcPts val="0"/>
              </a:spcBef>
              <a:spcAft>
                <a:spcPts val="0"/>
              </a:spcAft>
              <a:buClr>
                <a:srgbClr val="41294A"/>
              </a:buClr>
              <a:buSzPts val="4200"/>
              <a:buNone/>
              <a:defRPr sz="4200">
                <a:solidFill>
                  <a:srgbClr val="41294A"/>
                </a:solidFill>
              </a:defRPr>
            </a:lvl8pPr>
            <a:lvl9pPr lvl="8" algn="ctr" rtl="0">
              <a:spcBef>
                <a:spcPts val="0"/>
              </a:spcBef>
              <a:spcAft>
                <a:spcPts val="0"/>
              </a:spcAft>
              <a:buClr>
                <a:srgbClr val="41294A"/>
              </a:buClr>
              <a:buSzPts val="4200"/>
              <a:buNone/>
              <a:defRPr sz="4200">
                <a:solidFill>
                  <a:srgbClr val="41294A"/>
                </a:solidFill>
              </a:defRPr>
            </a:lvl9pPr>
          </a:lstStyle>
          <a:p>
            <a:endParaRPr/>
          </a:p>
        </p:txBody>
      </p:sp>
      <p:sp>
        <p:nvSpPr>
          <p:cNvPr id="15" name="Google Shape;15;p3"/>
          <p:cNvSpPr txBox="1">
            <a:spLocks noGrp="1"/>
          </p:cNvSpPr>
          <p:nvPr>
            <p:ph type="subTitle" idx="1"/>
          </p:nvPr>
        </p:nvSpPr>
        <p:spPr>
          <a:xfrm>
            <a:off x="1549875" y="3904735"/>
            <a:ext cx="6044100" cy="3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41294A"/>
              </a:buClr>
              <a:buSzPts val="2100"/>
              <a:buNone/>
              <a:defRPr sz="1600">
                <a:solidFill>
                  <a:schemeClr val="accent5"/>
                </a:solidFill>
              </a:defRPr>
            </a:lvl1pPr>
            <a:lvl2pPr lvl="1" algn="ctr" rtl="0">
              <a:lnSpc>
                <a:spcPct val="100000"/>
              </a:lnSpc>
              <a:spcBef>
                <a:spcPts val="0"/>
              </a:spcBef>
              <a:spcAft>
                <a:spcPts val="0"/>
              </a:spcAft>
              <a:buClr>
                <a:srgbClr val="41294A"/>
              </a:buClr>
              <a:buSzPts val="2100"/>
              <a:buNone/>
              <a:defRPr sz="2100">
                <a:solidFill>
                  <a:srgbClr val="41294A"/>
                </a:solidFill>
              </a:defRPr>
            </a:lvl2pPr>
            <a:lvl3pPr lvl="2" algn="ctr" rtl="0">
              <a:lnSpc>
                <a:spcPct val="100000"/>
              </a:lnSpc>
              <a:spcBef>
                <a:spcPts val="0"/>
              </a:spcBef>
              <a:spcAft>
                <a:spcPts val="0"/>
              </a:spcAft>
              <a:buClr>
                <a:srgbClr val="41294A"/>
              </a:buClr>
              <a:buSzPts val="2100"/>
              <a:buNone/>
              <a:defRPr sz="2100">
                <a:solidFill>
                  <a:srgbClr val="41294A"/>
                </a:solidFill>
              </a:defRPr>
            </a:lvl3pPr>
            <a:lvl4pPr lvl="3" algn="ctr" rtl="0">
              <a:lnSpc>
                <a:spcPct val="100000"/>
              </a:lnSpc>
              <a:spcBef>
                <a:spcPts val="0"/>
              </a:spcBef>
              <a:spcAft>
                <a:spcPts val="0"/>
              </a:spcAft>
              <a:buClr>
                <a:srgbClr val="41294A"/>
              </a:buClr>
              <a:buSzPts val="2100"/>
              <a:buNone/>
              <a:defRPr sz="2100">
                <a:solidFill>
                  <a:srgbClr val="41294A"/>
                </a:solidFill>
              </a:defRPr>
            </a:lvl4pPr>
            <a:lvl5pPr lvl="4" algn="ctr" rtl="0">
              <a:lnSpc>
                <a:spcPct val="100000"/>
              </a:lnSpc>
              <a:spcBef>
                <a:spcPts val="0"/>
              </a:spcBef>
              <a:spcAft>
                <a:spcPts val="0"/>
              </a:spcAft>
              <a:buClr>
                <a:srgbClr val="41294A"/>
              </a:buClr>
              <a:buSzPts val="2100"/>
              <a:buNone/>
              <a:defRPr sz="2100">
                <a:solidFill>
                  <a:srgbClr val="41294A"/>
                </a:solidFill>
              </a:defRPr>
            </a:lvl5pPr>
            <a:lvl6pPr lvl="5" algn="ctr" rtl="0">
              <a:lnSpc>
                <a:spcPct val="100000"/>
              </a:lnSpc>
              <a:spcBef>
                <a:spcPts val="0"/>
              </a:spcBef>
              <a:spcAft>
                <a:spcPts val="0"/>
              </a:spcAft>
              <a:buClr>
                <a:srgbClr val="41294A"/>
              </a:buClr>
              <a:buSzPts val="2100"/>
              <a:buNone/>
              <a:defRPr sz="2100">
                <a:solidFill>
                  <a:srgbClr val="41294A"/>
                </a:solidFill>
              </a:defRPr>
            </a:lvl6pPr>
            <a:lvl7pPr lvl="6" algn="ctr" rtl="0">
              <a:lnSpc>
                <a:spcPct val="100000"/>
              </a:lnSpc>
              <a:spcBef>
                <a:spcPts val="0"/>
              </a:spcBef>
              <a:spcAft>
                <a:spcPts val="0"/>
              </a:spcAft>
              <a:buClr>
                <a:srgbClr val="41294A"/>
              </a:buClr>
              <a:buSzPts val="2100"/>
              <a:buNone/>
              <a:defRPr sz="2100">
                <a:solidFill>
                  <a:srgbClr val="41294A"/>
                </a:solidFill>
              </a:defRPr>
            </a:lvl7pPr>
            <a:lvl8pPr lvl="7" algn="ctr" rtl="0">
              <a:lnSpc>
                <a:spcPct val="100000"/>
              </a:lnSpc>
              <a:spcBef>
                <a:spcPts val="0"/>
              </a:spcBef>
              <a:spcAft>
                <a:spcPts val="0"/>
              </a:spcAft>
              <a:buClr>
                <a:srgbClr val="41294A"/>
              </a:buClr>
              <a:buSzPts val="2100"/>
              <a:buNone/>
              <a:defRPr sz="2100">
                <a:solidFill>
                  <a:srgbClr val="41294A"/>
                </a:solidFill>
              </a:defRPr>
            </a:lvl8pPr>
            <a:lvl9pPr lvl="8" algn="ctr" rtl="0">
              <a:lnSpc>
                <a:spcPct val="100000"/>
              </a:lnSpc>
              <a:spcBef>
                <a:spcPts val="0"/>
              </a:spcBef>
              <a:spcAft>
                <a:spcPts val="0"/>
              </a:spcAft>
              <a:buClr>
                <a:srgbClr val="41294A"/>
              </a:buClr>
              <a:buSzPts val="2100"/>
              <a:buNone/>
              <a:defRPr sz="2100">
                <a:solidFill>
                  <a:srgbClr val="41294A"/>
                </a:solidFill>
              </a:defRPr>
            </a:lvl9pPr>
          </a:lstStyle>
          <a:p>
            <a:endParaRPr/>
          </a:p>
        </p:txBody>
      </p:sp>
      <p:sp>
        <p:nvSpPr>
          <p:cNvPr id="16" name="Google Shape;16;p3"/>
          <p:cNvSpPr txBox="1">
            <a:spLocks noGrp="1"/>
          </p:cNvSpPr>
          <p:nvPr>
            <p:ph type="title" idx="2" hasCustomPrompt="1"/>
          </p:nvPr>
        </p:nvSpPr>
        <p:spPr>
          <a:xfrm>
            <a:off x="2921175" y="995250"/>
            <a:ext cx="3301500" cy="147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15000">
                <a:solidFill>
                  <a:schemeClr val="accent5"/>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pic>
        <p:nvPicPr>
          <p:cNvPr id="29" name="Google Shape;29;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0" name="Google Shape;30;p6"/>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pic>
        <p:nvPicPr>
          <p:cNvPr id="32" name="Google Shape;32;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33" name="Google Shape;33;p7"/>
          <p:cNvSpPr txBox="1">
            <a:spLocks noGrp="1"/>
          </p:cNvSpPr>
          <p:nvPr>
            <p:ph type="ctrTitle"/>
          </p:nvPr>
        </p:nvSpPr>
        <p:spPr>
          <a:xfrm>
            <a:off x="725275" y="893750"/>
            <a:ext cx="2849700" cy="1684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6000">
                <a:solidFill>
                  <a:schemeClr val="accent5"/>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4" name="Google Shape;34;p7"/>
          <p:cNvSpPr txBox="1">
            <a:spLocks noGrp="1"/>
          </p:cNvSpPr>
          <p:nvPr>
            <p:ph type="subTitle" idx="1"/>
          </p:nvPr>
        </p:nvSpPr>
        <p:spPr>
          <a:xfrm>
            <a:off x="4866250" y="1151850"/>
            <a:ext cx="3552900" cy="2324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1600">
                <a:solidFill>
                  <a:schemeClr val="accent5"/>
                </a:solidFill>
              </a:defRPr>
            </a:lvl1pPr>
            <a:lvl2pPr lvl="1" algn="r" rtl="0">
              <a:lnSpc>
                <a:spcPct val="100000"/>
              </a:lnSpc>
              <a:spcBef>
                <a:spcPts val="1600"/>
              </a:spcBef>
              <a:spcAft>
                <a:spcPts val="0"/>
              </a:spcAft>
              <a:buNone/>
              <a:defRPr sz="1600">
                <a:solidFill>
                  <a:schemeClr val="accent5"/>
                </a:solidFill>
              </a:defRPr>
            </a:lvl2pPr>
            <a:lvl3pPr lvl="2" algn="r" rtl="0">
              <a:lnSpc>
                <a:spcPct val="100000"/>
              </a:lnSpc>
              <a:spcBef>
                <a:spcPts val="1600"/>
              </a:spcBef>
              <a:spcAft>
                <a:spcPts val="0"/>
              </a:spcAft>
              <a:buNone/>
              <a:defRPr sz="1600">
                <a:solidFill>
                  <a:schemeClr val="accent5"/>
                </a:solidFill>
              </a:defRPr>
            </a:lvl3pPr>
            <a:lvl4pPr lvl="3" algn="r" rtl="0">
              <a:lnSpc>
                <a:spcPct val="100000"/>
              </a:lnSpc>
              <a:spcBef>
                <a:spcPts val="1600"/>
              </a:spcBef>
              <a:spcAft>
                <a:spcPts val="0"/>
              </a:spcAft>
              <a:buNone/>
              <a:defRPr sz="1600">
                <a:solidFill>
                  <a:schemeClr val="accent5"/>
                </a:solidFill>
              </a:defRPr>
            </a:lvl4pPr>
            <a:lvl5pPr lvl="4" algn="r" rtl="0">
              <a:lnSpc>
                <a:spcPct val="100000"/>
              </a:lnSpc>
              <a:spcBef>
                <a:spcPts val="1600"/>
              </a:spcBef>
              <a:spcAft>
                <a:spcPts val="0"/>
              </a:spcAft>
              <a:buNone/>
              <a:defRPr sz="1600">
                <a:solidFill>
                  <a:schemeClr val="accent5"/>
                </a:solidFill>
              </a:defRPr>
            </a:lvl5pPr>
            <a:lvl6pPr lvl="5" algn="r" rtl="0">
              <a:lnSpc>
                <a:spcPct val="100000"/>
              </a:lnSpc>
              <a:spcBef>
                <a:spcPts val="1600"/>
              </a:spcBef>
              <a:spcAft>
                <a:spcPts val="0"/>
              </a:spcAft>
              <a:buNone/>
              <a:defRPr sz="1600">
                <a:solidFill>
                  <a:schemeClr val="accent5"/>
                </a:solidFill>
              </a:defRPr>
            </a:lvl6pPr>
            <a:lvl7pPr lvl="6" algn="r" rtl="0">
              <a:lnSpc>
                <a:spcPct val="100000"/>
              </a:lnSpc>
              <a:spcBef>
                <a:spcPts val="1600"/>
              </a:spcBef>
              <a:spcAft>
                <a:spcPts val="0"/>
              </a:spcAft>
              <a:buNone/>
              <a:defRPr sz="1600">
                <a:solidFill>
                  <a:schemeClr val="accent5"/>
                </a:solidFill>
              </a:defRPr>
            </a:lvl7pPr>
            <a:lvl8pPr lvl="7" algn="r" rtl="0">
              <a:lnSpc>
                <a:spcPct val="100000"/>
              </a:lnSpc>
              <a:spcBef>
                <a:spcPts val="1600"/>
              </a:spcBef>
              <a:spcAft>
                <a:spcPts val="0"/>
              </a:spcAft>
              <a:buNone/>
              <a:defRPr sz="1600">
                <a:solidFill>
                  <a:schemeClr val="accent5"/>
                </a:solidFill>
              </a:defRPr>
            </a:lvl8pPr>
            <a:lvl9pPr lvl="8" algn="r" rtl="0">
              <a:lnSpc>
                <a:spcPct val="100000"/>
              </a:lnSpc>
              <a:spcBef>
                <a:spcPts val="1600"/>
              </a:spcBef>
              <a:spcAft>
                <a:spcPts val="1600"/>
              </a:spcAft>
              <a:buNone/>
              <a:defRPr sz="1600">
                <a:solidFill>
                  <a:schemeClr val="accent5"/>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sp>
        <p:nvSpPr>
          <p:cNvPr id="36" name="Google Shape;36;p8"/>
          <p:cNvSpPr txBox="1">
            <a:spLocks noGrp="1"/>
          </p:cNvSpPr>
          <p:nvPr>
            <p:ph type="title"/>
          </p:nvPr>
        </p:nvSpPr>
        <p:spPr>
          <a:xfrm>
            <a:off x="1782975" y="762350"/>
            <a:ext cx="5678100" cy="3618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hlink"/>
              </a:buClr>
              <a:buSzPts val="4800"/>
              <a:buNone/>
              <a:defRPr sz="7200">
                <a:solidFill>
                  <a:schemeClr val="hlink"/>
                </a:solidFill>
              </a:defRPr>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37"/>
        <p:cNvGrpSpPr/>
        <p:nvPr/>
      </p:nvGrpSpPr>
      <p:grpSpPr>
        <a:xfrm>
          <a:off x="0" y="0"/>
          <a:ext cx="0" cy="0"/>
          <a:chOff x="0" y="0"/>
          <a:chExt cx="0" cy="0"/>
        </a:xfrm>
      </p:grpSpPr>
      <p:pic>
        <p:nvPicPr>
          <p:cNvPr id="38" name="Google Shape;38;p9"/>
          <p:cNvPicPr preferRelativeResize="0"/>
          <p:nvPr/>
        </p:nvPicPr>
        <p:blipFill>
          <a:blip r:embed="rId2">
            <a:alphaModFix/>
          </a:blip>
          <a:stretch>
            <a:fillRect/>
          </a:stretch>
        </p:blipFill>
        <p:spPr>
          <a:xfrm>
            <a:off x="-23025" y="0"/>
            <a:ext cx="9174398" cy="5143500"/>
          </a:xfrm>
          <a:prstGeom prst="rect">
            <a:avLst/>
          </a:prstGeom>
          <a:noFill/>
          <a:ln>
            <a:noFill/>
          </a:ln>
        </p:spPr>
      </p:pic>
      <p:sp>
        <p:nvSpPr>
          <p:cNvPr id="39" name="Google Shape;39;p9"/>
          <p:cNvSpPr txBox="1">
            <a:spLocks noGrp="1"/>
          </p:cNvSpPr>
          <p:nvPr>
            <p:ph type="title"/>
          </p:nvPr>
        </p:nvSpPr>
        <p:spPr>
          <a:xfrm>
            <a:off x="2158225" y="2904510"/>
            <a:ext cx="6044100" cy="908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41294A"/>
              </a:buClr>
              <a:buSzPts val="4200"/>
              <a:buNone/>
              <a:defRPr sz="7200">
                <a:solidFill>
                  <a:schemeClr val="accent5"/>
                </a:solidFill>
              </a:defRPr>
            </a:lvl1pPr>
            <a:lvl2pPr lvl="1" algn="r" rtl="0">
              <a:spcBef>
                <a:spcPts val="0"/>
              </a:spcBef>
              <a:spcAft>
                <a:spcPts val="0"/>
              </a:spcAft>
              <a:buClr>
                <a:srgbClr val="41294A"/>
              </a:buClr>
              <a:buSzPts val="4200"/>
              <a:buNone/>
              <a:defRPr sz="4200">
                <a:solidFill>
                  <a:srgbClr val="41294A"/>
                </a:solidFill>
              </a:defRPr>
            </a:lvl2pPr>
            <a:lvl3pPr lvl="2" algn="r" rtl="0">
              <a:spcBef>
                <a:spcPts val="0"/>
              </a:spcBef>
              <a:spcAft>
                <a:spcPts val="0"/>
              </a:spcAft>
              <a:buClr>
                <a:srgbClr val="41294A"/>
              </a:buClr>
              <a:buSzPts val="4200"/>
              <a:buNone/>
              <a:defRPr sz="4200">
                <a:solidFill>
                  <a:srgbClr val="41294A"/>
                </a:solidFill>
              </a:defRPr>
            </a:lvl3pPr>
            <a:lvl4pPr lvl="3" algn="r" rtl="0">
              <a:spcBef>
                <a:spcPts val="0"/>
              </a:spcBef>
              <a:spcAft>
                <a:spcPts val="0"/>
              </a:spcAft>
              <a:buClr>
                <a:srgbClr val="41294A"/>
              </a:buClr>
              <a:buSzPts val="4200"/>
              <a:buNone/>
              <a:defRPr sz="4200">
                <a:solidFill>
                  <a:srgbClr val="41294A"/>
                </a:solidFill>
              </a:defRPr>
            </a:lvl4pPr>
            <a:lvl5pPr lvl="4" algn="r" rtl="0">
              <a:spcBef>
                <a:spcPts val="0"/>
              </a:spcBef>
              <a:spcAft>
                <a:spcPts val="0"/>
              </a:spcAft>
              <a:buClr>
                <a:srgbClr val="41294A"/>
              </a:buClr>
              <a:buSzPts val="4200"/>
              <a:buNone/>
              <a:defRPr sz="4200">
                <a:solidFill>
                  <a:srgbClr val="41294A"/>
                </a:solidFill>
              </a:defRPr>
            </a:lvl5pPr>
            <a:lvl6pPr lvl="5" algn="r" rtl="0">
              <a:spcBef>
                <a:spcPts val="0"/>
              </a:spcBef>
              <a:spcAft>
                <a:spcPts val="0"/>
              </a:spcAft>
              <a:buClr>
                <a:srgbClr val="41294A"/>
              </a:buClr>
              <a:buSzPts val="4200"/>
              <a:buNone/>
              <a:defRPr sz="4200">
                <a:solidFill>
                  <a:srgbClr val="41294A"/>
                </a:solidFill>
              </a:defRPr>
            </a:lvl6pPr>
            <a:lvl7pPr lvl="6" algn="r" rtl="0">
              <a:spcBef>
                <a:spcPts val="0"/>
              </a:spcBef>
              <a:spcAft>
                <a:spcPts val="0"/>
              </a:spcAft>
              <a:buClr>
                <a:srgbClr val="41294A"/>
              </a:buClr>
              <a:buSzPts val="4200"/>
              <a:buNone/>
              <a:defRPr sz="4200">
                <a:solidFill>
                  <a:srgbClr val="41294A"/>
                </a:solidFill>
              </a:defRPr>
            </a:lvl7pPr>
            <a:lvl8pPr lvl="7" algn="r" rtl="0">
              <a:spcBef>
                <a:spcPts val="0"/>
              </a:spcBef>
              <a:spcAft>
                <a:spcPts val="0"/>
              </a:spcAft>
              <a:buClr>
                <a:srgbClr val="41294A"/>
              </a:buClr>
              <a:buSzPts val="4200"/>
              <a:buNone/>
              <a:defRPr sz="4200">
                <a:solidFill>
                  <a:srgbClr val="41294A"/>
                </a:solidFill>
              </a:defRPr>
            </a:lvl8pPr>
            <a:lvl9pPr lvl="8" algn="r" rtl="0">
              <a:spcBef>
                <a:spcPts val="0"/>
              </a:spcBef>
              <a:spcAft>
                <a:spcPts val="0"/>
              </a:spcAft>
              <a:buClr>
                <a:srgbClr val="41294A"/>
              </a:buClr>
              <a:buSzPts val="4200"/>
              <a:buNone/>
              <a:defRPr sz="4200">
                <a:solidFill>
                  <a:srgbClr val="41294A"/>
                </a:solidFill>
              </a:defRPr>
            </a:lvl9pPr>
          </a:lstStyle>
          <a:p>
            <a:endParaRPr/>
          </a:p>
        </p:txBody>
      </p:sp>
      <p:sp>
        <p:nvSpPr>
          <p:cNvPr id="40" name="Google Shape;40;p9"/>
          <p:cNvSpPr txBox="1">
            <a:spLocks noGrp="1"/>
          </p:cNvSpPr>
          <p:nvPr>
            <p:ph type="subTitle" idx="1"/>
          </p:nvPr>
        </p:nvSpPr>
        <p:spPr>
          <a:xfrm>
            <a:off x="2158225" y="3904735"/>
            <a:ext cx="6044100" cy="39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41294A"/>
              </a:buClr>
              <a:buSzPts val="2100"/>
              <a:buNone/>
              <a:defRPr sz="1600">
                <a:solidFill>
                  <a:schemeClr val="accent5"/>
                </a:solidFill>
              </a:defRPr>
            </a:lvl1pPr>
            <a:lvl2pPr lvl="1" algn="r" rtl="0">
              <a:lnSpc>
                <a:spcPct val="100000"/>
              </a:lnSpc>
              <a:spcBef>
                <a:spcPts val="0"/>
              </a:spcBef>
              <a:spcAft>
                <a:spcPts val="0"/>
              </a:spcAft>
              <a:buClr>
                <a:srgbClr val="41294A"/>
              </a:buClr>
              <a:buSzPts val="2100"/>
              <a:buNone/>
              <a:defRPr sz="2100">
                <a:solidFill>
                  <a:srgbClr val="41294A"/>
                </a:solidFill>
              </a:defRPr>
            </a:lvl2pPr>
            <a:lvl3pPr lvl="2" algn="r" rtl="0">
              <a:lnSpc>
                <a:spcPct val="100000"/>
              </a:lnSpc>
              <a:spcBef>
                <a:spcPts val="0"/>
              </a:spcBef>
              <a:spcAft>
                <a:spcPts val="0"/>
              </a:spcAft>
              <a:buClr>
                <a:srgbClr val="41294A"/>
              </a:buClr>
              <a:buSzPts val="2100"/>
              <a:buNone/>
              <a:defRPr sz="2100">
                <a:solidFill>
                  <a:srgbClr val="41294A"/>
                </a:solidFill>
              </a:defRPr>
            </a:lvl3pPr>
            <a:lvl4pPr lvl="3" algn="r" rtl="0">
              <a:lnSpc>
                <a:spcPct val="100000"/>
              </a:lnSpc>
              <a:spcBef>
                <a:spcPts val="0"/>
              </a:spcBef>
              <a:spcAft>
                <a:spcPts val="0"/>
              </a:spcAft>
              <a:buClr>
                <a:srgbClr val="41294A"/>
              </a:buClr>
              <a:buSzPts val="2100"/>
              <a:buNone/>
              <a:defRPr sz="2100">
                <a:solidFill>
                  <a:srgbClr val="41294A"/>
                </a:solidFill>
              </a:defRPr>
            </a:lvl4pPr>
            <a:lvl5pPr lvl="4" algn="r" rtl="0">
              <a:lnSpc>
                <a:spcPct val="100000"/>
              </a:lnSpc>
              <a:spcBef>
                <a:spcPts val="0"/>
              </a:spcBef>
              <a:spcAft>
                <a:spcPts val="0"/>
              </a:spcAft>
              <a:buClr>
                <a:srgbClr val="41294A"/>
              </a:buClr>
              <a:buSzPts val="2100"/>
              <a:buNone/>
              <a:defRPr sz="2100">
                <a:solidFill>
                  <a:srgbClr val="41294A"/>
                </a:solidFill>
              </a:defRPr>
            </a:lvl5pPr>
            <a:lvl6pPr lvl="5" algn="r" rtl="0">
              <a:lnSpc>
                <a:spcPct val="100000"/>
              </a:lnSpc>
              <a:spcBef>
                <a:spcPts val="0"/>
              </a:spcBef>
              <a:spcAft>
                <a:spcPts val="0"/>
              </a:spcAft>
              <a:buClr>
                <a:srgbClr val="41294A"/>
              </a:buClr>
              <a:buSzPts val="2100"/>
              <a:buNone/>
              <a:defRPr sz="2100">
                <a:solidFill>
                  <a:srgbClr val="41294A"/>
                </a:solidFill>
              </a:defRPr>
            </a:lvl6pPr>
            <a:lvl7pPr lvl="6" algn="r" rtl="0">
              <a:lnSpc>
                <a:spcPct val="100000"/>
              </a:lnSpc>
              <a:spcBef>
                <a:spcPts val="0"/>
              </a:spcBef>
              <a:spcAft>
                <a:spcPts val="0"/>
              </a:spcAft>
              <a:buClr>
                <a:srgbClr val="41294A"/>
              </a:buClr>
              <a:buSzPts val="2100"/>
              <a:buNone/>
              <a:defRPr sz="2100">
                <a:solidFill>
                  <a:srgbClr val="41294A"/>
                </a:solidFill>
              </a:defRPr>
            </a:lvl7pPr>
            <a:lvl8pPr lvl="7" algn="r" rtl="0">
              <a:lnSpc>
                <a:spcPct val="100000"/>
              </a:lnSpc>
              <a:spcBef>
                <a:spcPts val="0"/>
              </a:spcBef>
              <a:spcAft>
                <a:spcPts val="0"/>
              </a:spcAft>
              <a:buClr>
                <a:srgbClr val="41294A"/>
              </a:buClr>
              <a:buSzPts val="2100"/>
              <a:buNone/>
              <a:defRPr sz="2100">
                <a:solidFill>
                  <a:srgbClr val="41294A"/>
                </a:solidFill>
              </a:defRPr>
            </a:lvl8pPr>
            <a:lvl9pPr lvl="8" algn="r" rtl="0">
              <a:lnSpc>
                <a:spcPct val="100000"/>
              </a:lnSpc>
              <a:spcBef>
                <a:spcPts val="0"/>
              </a:spcBef>
              <a:spcAft>
                <a:spcPts val="0"/>
              </a:spcAft>
              <a:buClr>
                <a:srgbClr val="41294A"/>
              </a:buClr>
              <a:buSzPts val="2100"/>
              <a:buNone/>
              <a:defRPr sz="2100">
                <a:solidFill>
                  <a:srgbClr val="41294A"/>
                </a:solidFill>
              </a:defRPr>
            </a:lvl9pPr>
          </a:lstStyle>
          <a:p>
            <a:endParaRPr/>
          </a:p>
        </p:txBody>
      </p:sp>
      <p:sp>
        <p:nvSpPr>
          <p:cNvPr id="41" name="Google Shape;41;p9"/>
          <p:cNvSpPr txBox="1">
            <a:spLocks noGrp="1"/>
          </p:cNvSpPr>
          <p:nvPr>
            <p:ph type="title" idx="2" hasCustomPrompt="1"/>
          </p:nvPr>
        </p:nvSpPr>
        <p:spPr>
          <a:xfrm>
            <a:off x="4900825" y="995250"/>
            <a:ext cx="3301500" cy="1477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99999"/>
              </a:buClr>
              <a:buSzPts val="3600"/>
              <a:buNone/>
              <a:defRPr sz="15000">
                <a:solidFill>
                  <a:schemeClr val="accent5"/>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
        <p:cNvGrpSpPr/>
        <p:nvPr/>
      </p:nvGrpSpPr>
      <p:grpSpPr>
        <a:xfrm>
          <a:off x="0" y="0"/>
          <a:ext cx="0" cy="0"/>
          <a:chOff x="0" y="0"/>
          <a:chExt cx="0" cy="0"/>
        </a:xfrm>
      </p:grpSpPr>
      <p:pic>
        <p:nvPicPr>
          <p:cNvPr id="43" name="Google Shape;43;p10"/>
          <p:cNvPicPr preferRelativeResize="0"/>
          <p:nvPr/>
        </p:nvPicPr>
        <p:blipFill>
          <a:blip r:embed="rId2">
            <a:alphaModFix/>
          </a:blip>
          <a:stretch>
            <a:fillRect/>
          </a:stretch>
        </p:blipFill>
        <p:spPr>
          <a:xfrm>
            <a:off x="7825" y="0"/>
            <a:ext cx="9144000" cy="5143500"/>
          </a:xfrm>
          <a:prstGeom prst="rect">
            <a:avLst/>
          </a:prstGeom>
          <a:noFill/>
          <a:ln>
            <a:noFill/>
          </a:ln>
        </p:spPr>
      </p:pic>
      <p:sp>
        <p:nvSpPr>
          <p:cNvPr id="44" name="Google Shape;44;p10"/>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dk2"/>
        </a:solidFill>
        <a:effectLst/>
      </p:bgPr>
    </p:bg>
    <p:spTree>
      <p:nvGrpSpPr>
        <p:cNvPr id="1" name="Shape 54"/>
        <p:cNvGrpSpPr/>
        <p:nvPr/>
      </p:nvGrpSpPr>
      <p:grpSpPr>
        <a:xfrm>
          <a:off x="0" y="0"/>
          <a:ext cx="0" cy="0"/>
          <a:chOff x="0" y="0"/>
          <a:chExt cx="0" cy="0"/>
        </a:xfrm>
      </p:grpSpPr>
      <p:pic>
        <p:nvPicPr>
          <p:cNvPr id="55" name="Google Shape;55;p13"/>
          <p:cNvPicPr preferRelativeResize="0"/>
          <p:nvPr/>
        </p:nvPicPr>
        <p:blipFill>
          <a:blip r:embed="rId2">
            <a:alphaModFix/>
          </a:blip>
          <a:stretch>
            <a:fillRect/>
          </a:stretch>
        </p:blipFill>
        <p:spPr>
          <a:xfrm>
            <a:off x="0" y="-16809"/>
            <a:ext cx="9144000" cy="5143500"/>
          </a:xfrm>
          <a:prstGeom prst="rect">
            <a:avLst/>
          </a:prstGeom>
          <a:noFill/>
          <a:ln>
            <a:noFill/>
          </a:ln>
        </p:spPr>
      </p:pic>
      <p:sp>
        <p:nvSpPr>
          <p:cNvPr id="56" name="Google Shape;56;p13"/>
          <p:cNvSpPr txBox="1">
            <a:spLocks noGrp="1"/>
          </p:cNvSpPr>
          <p:nvPr>
            <p:ph type="ctrTitle"/>
          </p:nvPr>
        </p:nvSpPr>
        <p:spPr>
          <a:xfrm>
            <a:off x="1194163" y="1704272"/>
            <a:ext cx="22830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 name="Google Shape;57;p13"/>
          <p:cNvSpPr txBox="1">
            <a:spLocks noGrp="1"/>
          </p:cNvSpPr>
          <p:nvPr>
            <p:ph type="ctrTitle" idx="2"/>
          </p:nvPr>
        </p:nvSpPr>
        <p:spPr>
          <a:xfrm>
            <a:off x="1194163" y="3294100"/>
            <a:ext cx="22830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 name="Google Shape;58;p13"/>
          <p:cNvSpPr txBox="1">
            <a:spLocks noGrp="1"/>
          </p:cNvSpPr>
          <p:nvPr>
            <p:ph type="ctrTitle" idx="3"/>
          </p:nvPr>
        </p:nvSpPr>
        <p:spPr>
          <a:xfrm>
            <a:off x="5666826" y="1704272"/>
            <a:ext cx="22830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 name="Google Shape;59;p13"/>
          <p:cNvSpPr txBox="1">
            <a:spLocks noGrp="1"/>
          </p:cNvSpPr>
          <p:nvPr>
            <p:ph type="ctrTitle" idx="4"/>
          </p:nvPr>
        </p:nvSpPr>
        <p:spPr>
          <a:xfrm>
            <a:off x="5666849" y="3295675"/>
            <a:ext cx="2283000" cy="586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 name="Google Shape;60;p13"/>
          <p:cNvSpPr txBox="1">
            <a:spLocks noGrp="1"/>
          </p:cNvSpPr>
          <p:nvPr>
            <p:ph type="subTitle" idx="1"/>
          </p:nvPr>
        </p:nvSpPr>
        <p:spPr>
          <a:xfrm flipH="1">
            <a:off x="5666767" y="3816925"/>
            <a:ext cx="2283000" cy="43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 name="Google Shape;61;p13"/>
          <p:cNvSpPr txBox="1">
            <a:spLocks noGrp="1"/>
          </p:cNvSpPr>
          <p:nvPr>
            <p:ph type="subTitle" idx="5"/>
          </p:nvPr>
        </p:nvSpPr>
        <p:spPr>
          <a:xfrm flipH="1">
            <a:off x="5666728" y="2229172"/>
            <a:ext cx="2283000" cy="43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 name="Google Shape;62;p13"/>
          <p:cNvSpPr txBox="1">
            <a:spLocks noGrp="1"/>
          </p:cNvSpPr>
          <p:nvPr>
            <p:ph type="subTitle" idx="6"/>
          </p:nvPr>
        </p:nvSpPr>
        <p:spPr>
          <a:xfrm flipH="1">
            <a:off x="1194438" y="3814850"/>
            <a:ext cx="2283000" cy="43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 name="Google Shape;63;p13"/>
          <p:cNvSpPr txBox="1">
            <a:spLocks noGrp="1"/>
          </p:cNvSpPr>
          <p:nvPr>
            <p:ph type="subTitle" idx="7"/>
          </p:nvPr>
        </p:nvSpPr>
        <p:spPr>
          <a:xfrm flipH="1">
            <a:off x="1194438" y="2220872"/>
            <a:ext cx="2283000" cy="43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CUSTOM_9">
    <p:bg>
      <p:bgPr>
        <a:solidFill>
          <a:schemeClr val="dk2"/>
        </a:solidFill>
        <a:effectLst/>
      </p:bgPr>
    </p:bg>
    <p:spTree>
      <p:nvGrpSpPr>
        <p:cNvPr id="1" name="Shape 64"/>
        <p:cNvGrpSpPr/>
        <p:nvPr/>
      </p:nvGrpSpPr>
      <p:grpSpPr>
        <a:xfrm>
          <a:off x="0" y="0"/>
          <a:ext cx="0" cy="0"/>
          <a:chOff x="0" y="0"/>
          <a:chExt cx="0" cy="0"/>
        </a:xfrm>
      </p:grpSpPr>
      <p:pic>
        <p:nvPicPr>
          <p:cNvPr id="65" name="Google Shape;65;p14"/>
          <p:cNvPicPr preferRelativeResize="0"/>
          <p:nvPr/>
        </p:nvPicPr>
        <p:blipFill>
          <a:blip r:embed="rId2">
            <a:alphaModFix/>
          </a:blip>
          <a:stretch>
            <a:fillRect/>
          </a:stretch>
        </p:blipFill>
        <p:spPr>
          <a:xfrm>
            <a:off x="7825" y="0"/>
            <a:ext cx="9144000" cy="5143500"/>
          </a:xfrm>
          <a:prstGeom prst="rect">
            <a:avLst/>
          </a:prstGeom>
          <a:noFill/>
          <a:ln>
            <a:noFill/>
          </a:ln>
        </p:spPr>
      </p:pic>
      <p:sp>
        <p:nvSpPr>
          <p:cNvPr id="66" name="Google Shape;66;p14"/>
          <p:cNvSpPr txBox="1">
            <a:spLocks noGrp="1"/>
          </p:cNvSpPr>
          <p:nvPr>
            <p:ph type="ctrTitle"/>
          </p:nvPr>
        </p:nvSpPr>
        <p:spPr>
          <a:xfrm>
            <a:off x="725275" y="2999163"/>
            <a:ext cx="60852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1400"/>
              <a:buNone/>
              <a:defRPr sz="3600">
                <a:solidFill>
                  <a:schemeClr val="accent5"/>
                </a:solidFill>
              </a:defRPr>
            </a:lvl1pPr>
            <a:lvl2pPr lvl="1" algn="ctr" rtl="0">
              <a:spcBef>
                <a:spcPts val="0"/>
              </a:spcBef>
              <a:spcAft>
                <a:spcPts val="0"/>
              </a:spcAft>
              <a:buClr>
                <a:schemeClr val="accent3"/>
              </a:buClr>
              <a:buSzPts val="1400"/>
              <a:buNone/>
              <a:defRPr sz="1400">
                <a:solidFill>
                  <a:schemeClr val="accent3"/>
                </a:solidFill>
              </a:defRPr>
            </a:lvl2pPr>
            <a:lvl3pPr lvl="2" algn="ctr" rtl="0">
              <a:spcBef>
                <a:spcPts val="0"/>
              </a:spcBef>
              <a:spcAft>
                <a:spcPts val="0"/>
              </a:spcAft>
              <a:buClr>
                <a:schemeClr val="accent3"/>
              </a:buClr>
              <a:buSzPts val="1400"/>
              <a:buNone/>
              <a:defRPr sz="1400">
                <a:solidFill>
                  <a:schemeClr val="accent3"/>
                </a:solidFill>
              </a:defRPr>
            </a:lvl3pPr>
            <a:lvl4pPr lvl="3" algn="ctr" rtl="0">
              <a:spcBef>
                <a:spcPts val="0"/>
              </a:spcBef>
              <a:spcAft>
                <a:spcPts val="0"/>
              </a:spcAft>
              <a:buClr>
                <a:schemeClr val="accent3"/>
              </a:buClr>
              <a:buSzPts val="1400"/>
              <a:buNone/>
              <a:defRPr sz="1400">
                <a:solidFill>
                  <a:schemeClr val="accent3"/>
                </a:solidFill>
              </a:defRPr>
            </a:lvl4pPr>
            <a:lvl5pPr lvl="4" algn="ctr" rtl="0">
              <a:spcBef>
                <a:spcPts val="0"/>
              </a:spcBef>
              <a:spcAft>
                <a:spcPts val="0"/>
              </a:spcAft>
              <a:buClr>
                <a:schemeClr val="accent3"/>
              </a:buClr>
              <a:buSzPts val="1400"/>
              <a:buNone/>
              <a:defRPr sz="1400">
                <a:solidFill>
                  <a:schemeClr val="accent3"/>
                </a:solidFill>
              </a:defRPr>
            </a:lvl5pPr>
            <a:lvl6pPr lvl="5" algn="ctr" rtl="0">
              <a:spcBef>
                <a:spcPts val="0"/>
              </a:spcBef>
              <a:spcAft>
                <a:spcPts val="0"/>
              </a:spcAft>
              <a:buClr>
                <a:schemeClr val="accent3"/>
              </a:buClr>
              <a:buSzPts val="1400"/>
              <a:buNone/>
              <a:defRPr sz="1400">
                <a:solidFill>
                  <a:schemeClr val="accent3"/>
                </a:solidFill>
              </a:defRPr>
            </a:lvl6pPr>
            <a:lvl7pPr lvl="6" algn="ctr" rtl="0">
              <a:spcBef>
                <a:spcPts val="0"/>
              </a:spcBef>
              <a:spcAft>
                <a:spcPts val="0"/>
              </a:spcAft>
              <a:buClr>
                <a:schemeClr val="accent3"/>
              </a:buClr>
              <a:buSzPts val="1400"/>
              <a:buNone/>
              <a:defRPr sz="1400">
                <a:solidFill>
                  <a:schemeClr val="accent3"/>
                </a:solidFill>
              </a:defRPr>
            </a:lvl7pPr>
            <a:lvl8pPr lvl="7" algn="ctr" rtl="0">
              <a:spcBef>
                <a:spcPts val="0"/>
              </a:spcBef>
              <a:spcAft>
                <a:spcPts val="0"/>
              </a:spcAft>
              <a:buClr>
                <a:schemeClr val="accent3"/>
              </a:buClr>
              <a:buSzPts val="1400"/>
              <a:buNone/>
              <a:defRPr sz="1400">
                <a:solidFill>
                  <a:schemeClr val="accent3"/>
                </a:solidFill>
              </a:defRPr>
            </a:lvl8pPr>
            <a:lvl9pPr lvl="8" algn="ctr" rtl="0">
              <a:spcBef>
                <a:spcPts val="0"/>
              </a:spcBef>
              <a:spcAft>
                <a:spcPts val="0"/>
              </a:spcAft>
              <a:buClr>
                <a:schemeClr val="accent3"/>
              </a:buClr>
              <a:buSzPts val="1400"/>
              <a:buNone/>
              <a:defRPr sz="1400">
                <a:solidFill>
                  <a:schemeClr val="accent3"/>
                </a:solidFill>
              </a:defRPr>
            </a:lvl9pPr>
          </a:lstStyle>
          <a:p>
            <a:endParaRPr/>
          </a:p>
        </p:txBody>
      </p:sp>
      <p:sp>
        <p:nvSpPr>
          <p:cNvPr id="67" name="Google Shape;67;p14"/>
          <p:cNvSpPr txBox="1">
            <a:spLocks noGrp="1"/>
          </p:cNvSpPr>
          <p:nvPr>
            <p:ph type="subTitle" idx="1"/>
          </p:nvPr>
        </p:nvSpPr>
        <p:spPr>
          <a:xfrm>
            <a:off x="725308" y="1742938"/>
            <a:ext cx="6085200" cy="12132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200">
                <a:solidFill>
                  <a:schemeClr val="accent5"/>
                </a:solidFill>
              </a:defRPr>
            </a:lvl1pPr>
            <a:lvl2pPr lvl="1" rtl="0">
              <a:lnSpc>
                <a:spcPct val="100000"/>
              </a:lnSpc>
              <a:spcBef>
                <a:spcPts val="0"/>
              </a:spcBef>
              <a:spcAft>
                <a:spcPts val="0"/>
              </a:spcAft>
              <a:buNone/>
              <a:defRPr sz="2200">
                <a:solidFill>
                  <a:schemeClr val="accent5"/>
                </a:solidFill>
              </a:defRPr>
            </a:lvl2pPr>
            <a:lvl3pPr lvl="2" rtl="0">
              <a:lnSpc>
                <a:spcPct val="100000"/>
              </a:lnSpc>
              <a:spcBef>
                <a:spcPts val="0"/>
              </a:spcBef>
              <a:spcAft>
                <a:spcPts val="0"/>
              </a:spcAft>
              <a:buNone/>
              <a:defRPr sz="2200">
                <a:solidFill>
                  <a:schemeClr val="accent5"/>
                </a:solidFill>
              </a:defRPr>
            </a:lvl3pPr>
            <a:lvl4pPr lvl="3" rtl="0">
              <a:lnSpc>
                <a:spcPct val="100000"/>
              </a:lnSpc>
              <a:spcBef>
                <a:spcPts val="0"/>
              </a:spcBef>
              <a:spcAft>
                <a:spcPts val="0"/>
              </a:spcAft>
              <a:buNone/>
              <a:defRPr sz="2200">
                <a:solidFill>
                  <a:schemeClr val="accent5"/>
                </a:solidFill>
              </a:defRPr>
            </a:lvl4pPr>
            <a:lvl5pPr lvl="4" rtl="0">
              <a:lnSpc>
                <a:spcPct val="100000"/>
              </a:lnSpc>
              <a:spcBef>
                <a:spcPts val="0"/>
              </a:spcBef>
              <a:spcAft>
                <a:spcPts val="0"/>
              </a:spcAft>
              <a:buNone/>
              <a:defRPr sz="2200">
                <a:solidFill>
                  <a:schemeClr val="accent5"/>
                </a:solidFill>
              </a:defRPr>
            </a:lvl5pPr>
            <a:lvl6pPr lvl="5" rtl="0">
              <a:lnSpc>
                <a:spcPct val="100000"/>
              </a:lnSpc>
              <a:spcBef>
                <a:spcPts val="0"/>
              </a:spcBef>
              <a:spcAft>
                <a:spcPts val="0"/>
              </a:spcAft>
              <a:buNone/>
              <a:defRPr sz="2200">
                <a:solidFill>
                  <a:schemeClr val="accent5"/>
                </a:solidFill>
              </a:defRPr>
            </a:lvl6pPr>
            <a:lvl7pPr lvl="6" rtl="0">
              <a:lnSpc>
                <a:spcPct val="100000"/>
              </a:lnSpc>
              <a:spcBef>
                <a:spcPts val="0"/>
              </a:spcBef>
              <a:spcAft>
                <a:spcPts val="0"/>
              </a:spcAft>
              <a:buNone/>
              <a:defRPr sz="2200">
                <a:solidFill>
                  <a:schemeClr val="accent5"/>
                </a:solidFill>
              </a:defRPr>
            </a:lvl7pPr>
            <a:lvl8pPr lvl="7" rtl="0">
              <a:lnSpc>
                <a:spcPct val="100000"/>
              </a:lnSpc>
              <a:spcBef>
                <a:spcPts val="0"/>
              </a:spcBef>
              <a:spcAft>
                <a:spcPts val="0"/>
              </a:spcAft>
              <a:buNone/>
              <a:defRPr sz="2200">
                <a:solidFill>
                  <a:schemeClr val="accent5"/>
                </a:solidFill>
              </a:defRPr>
            </a:lvl8pPr>
            <a:lvl9pPr lvl="8" rtl="0">
              <a:lnSpc>
                <a:spcPct val="100000"/>
              </a:lnSpc>
              <a:spcBef>
                <a:spcPts val="0"/>
              </a:spcBef>
              <a:spcAft>
                <a:spcPts val="0"/>
              </a:spcAft>
              <a:buNone/>
              <a:defRPr sz="2200">
                <a:solidFill>
                  <a:schemeClr val="accent5"/>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1pPr>
            <a:lvl2pPr lvl="1">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2pPr>
            <a:lvl3pPr lvl="2">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3pPr>
            <a:lvl4pPr lvl="3">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4pPr>
            <a:lvl5pPr lvl="4">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5pPr>
            <a:lvl6pPr lvl="5">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6pPr>
            <a:lvl7pPr lvl="6">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7pPr>
            <a:lvl8pPr lvl="7">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8pPr>
            <a:lvl9pPr lvl="8">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6"/>
              </a:buClr>
              <a:buSzPts val="1400"/>
              <a:buFont typeface="Barlow"/>
              <a:buChar char="●"/>
              <a:defRPr>
                <a:solidFill>
                  <a:schemeClr val="accent6"/>
                </a:solidFill>
                <a:latin typeface="Barlow"/>
                <a:ea typeface="Barlow"/>
                <a:cs typeface="Barlow"/>
                <a:sym typeface="Barlow"/>
              </a:defRPr>
            </a:lvl1pPr>
            <a:lvl2pPr marL="914400" lvl="1"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2pPr>
            <a:lvl3pPr marL="1371600" lvl="2"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3pPr>
            <a:lvl4pPr marL="1828800" lvl="3"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4pPr>
            <a:lvl5pPr marL="2286000" lvl="4"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5pPr>
            <a:lvl6pPr marL="2743200" lvl="5"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6pPr>
            <a:lvl7pPr marL="3200400" lvl="6"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7pPr>
            <a:lvl8pPr marL="3657600" lvl="7"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8pPr>
            <a:lvl9pPr marL="4114800" lvl="8" indent="-317500">
              <a:lnSpc>
                <a:spcPct val="115000"/>
              </a:lnSpc>
              <a:spcBef>
                <a:spcPts val="1600"/>
              </a:spcBef>
              <a:spcAft>
                <a:spcPts val="1600"/>
              </a:spcAft>
              <a:buClr>
                <a:schemeClr val="accent6"/>
              </a:buClr>
              <a:buSzPts val="1400"/>
              <a:buFont typeface="Barlow"/>
              <a:buChar char="■"/>
              <a:defRPr>
                <a:solidFill>
                  <a:schemeClr val="accent6"/>
                </a:solidFill>
                <a:latin typeface="Barlow"/>
                <a:ea typeface="Barlow"/>
                <a:cs typeface="Barlow"/>
                <a:sym typeface="Barlow"/>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9" r:id="rId8"/>
    <p:sldLayoutId id="2147483660" r:id="rId9"/>
    <p:sldLayoutId id="2147483661" r:id="rId10"/>
    <p:sldLayoutId id="2147483662" r:id="rId11"/>
    <p:sldLayoutId id="2147483663" r:id="rId12"/>
    <p:sldLayoutId id="2147483664" r:id="rId13"/>
    <p:sldLayoutId id="2147483669" r:id="rId14"/>
    <p:sldLayoutId id="2147483674" r:id="rId15"/>
    <p:sldLayoutId id="2147483679"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audio" Target="file:///E:\SO&#7840;N%20GI&#193;O%20&#193;N%20CH&#194;N%20TR&#7900;I%20S&#193;NG%20T&#7840;O\B&#192;I%2010%20M&#7864;%20THI&#202;N%20NHI&#202;N\Word%20v&#224;%20PP%20b&#224;i%2010\B&#192;I%2010%20-%20B&#204;NH\Bui%20phan.mp3" TargetMode="External"/><Relationship Id="rId6" Type="http://schemas.openxmlformats.org/officeDocument/2006/relationships/image" Target="../media/image13.jpeg"/><Relationship Id="rId5" Type="http://schemas.openxmlformats.org/officeDocument/2006/relationships/image" Target="../media/image12.pn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13.jpeg"/></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13.jpeg"/></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17.jpeg"/><Relationship Id="rId4" Type="http://schemas.openxmlformats.org/officeDocument/2006/relationships/image" Target="../media/image13.jpeg"/></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7.xml"/><Relationship Id="rId1" Type="http://schemas.openxmlformats.org/officeDocument/2006/relationships/slideLayout" Target="../slideLayouts/slideLayout8.xml"/><Relationship Id="rId5" Type="http://schemas.openxmlformats.org/officeDocument/2006/relationships/image" Target="../media/image13.jpeg"/><Relationship Id="rId4" Type="http://schemas.openxmlformats.org/officeDocument/2006/relationships/image" Target="../media/image18.gif"/></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15.gif"/></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13.jpeg"/></Relationships>
</file>

<file path=ppt/slides/_rels/slide21.xml.rels><?xml version="1.0" encoding="UTF-8" standalone="yes"?>
<Relationships xmlns="http://schemas.openxmlformats.org/package/2006/relationships"><Relationship Id="rId3" Type="http://schemas.openxmlformats.org/officeDocument/2006/relationships/image" Target="../media/image19.gif"/><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13.jpe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13.jpeg"/></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4.xml"/><Relationship Id="rId6" Type="http://schemas.openxmlformats.org/officeDocument/2006/relationships/image" Target="../media/image13.jpeg"/><Relationship Id="rId5" Type="http://schemas.openxmlformats.org/officeDocument/2006/relationships/image" Target="../media/image23.jpeg"/><Relationship Id="rId4" Type="http://schemas.openxmlformats.org/officeDocument/2006/relationships/image" Target="../media/image22.jpeg"/></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13.jpeg"/><Relationship Id="rId5" Type="http://schemas.openxmlformats.org/officeDocument/2006/relationships/image" Target="../media/image25.jpeg"/><Relationship Id="rId4" Type="http://schemas.openxmlformats.org/officeDocument/2006/relationships/image" Target="../media/image24.jpeg"/></Relationships>
</file>

<file path=ppt/slides/_rels/slide2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6.xml"/><Relationship Id="rId1" Type="http://schemas.openxmlformats.org/officeDocument/2006/relationships/slideLayout" Target="../slideLayouts/slideLayout10.xml"/><Relationship Id="rId5" Type="http://schemas.openxmlformats.org/officeDocument/2006/relationships/image" Target="../media/image13.jpeg"/><Relationship Id="rId4" Type="http://schemas.openxmlformats.org/officeDocument/2006/relationships/image" Target="../media/image27.jpeg"/></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13.jpeg"/><Relationship Id="rId5" Type="http://schemas.openxmlformats.org/officeDocument/2006/relationships/image" Target="../media/image29.jpeg"/><Relationship Id="rId4" Type="http://schemas.openxmlformats.org/officeDocument/2006/relationships/image" Target="../media/image28.jpeg"/></Relationships>
</file>

<file path=ppt/slides/_rels/slide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14.xml"/><Relationship Id="rId6" Type="http://schemas.openxmlformats.org/officeDocument/2006/relationships/image" Target="../media/image30.jpeg"/><Relationship Id="rId5" Type="http://schemas.openxmlformats.org/officeDocument/2006/relationships/image" Target="../media/image13.jpeg"/><Relationship Id="rId4" Type="http://schemas.openxmlformats.org/officeDocument/2006/relationships/image" Target="../media/image12.png"/></Relationships>
</file>

<file path=ppt/slides/_rels/slide3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xml"/><Relationship Id="rId1" Type="http://schemas.openxmlformats.org/officeDocument/2006/relationships/slideLayout" Target="../slideLayouts/slideLayout10.xml"/><Relationship Id="rId5" Type="http://schemas.openxmlformats.org/officeDocument/2006/relationships/image" Target="../media/image13.jpeg"/><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13.jpeg"/></Relationships>
</file>

<file path=ppt/slides/_rels/slide3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3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notesSlide" Target="../notesSlides/notesSlide34.xml"/><Relationship Id="rId7" Type="http://schemas.openxmlformats.org/officeDocument/2006/relationships/image" Target="../media/image13.jpeg"/><Relationship Id="rId2" Type="http://schemas.openxmlformats.org/officeDocument/2006/relationships/slideLayout" Target="../slideLayouts/slideLayout5.xml"/><Relationship Id="rId1" Type="http://schemas.openxmlformats.org/officeDocument/2006/relationships/audio" Target="file:///E:\SO&#7840;N%20GI&#193;O%20&#193;N%20CH&#194;N%20TR&#7900;I%20S&#193;NG%20T&#7840;O\B&#192;I%2010%20M&#7864;%20THI&#202;N%20NHI&#202;N\Word%20v&#224;%20PP%20b&#224;i%2010\B&#192;I%2010%20-%20B&#204;NH\Duong%20den%20vinh%20quang(00h00m00s-00h00m35s).mp3" TargetMode="Externa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32.png"/></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4">
            <a:alphaModFix/>
          </a:blip>
          <a:srcRect l="21875" r="21875"/>
          <a:stretch/>
        </p:blipFill>
        <p:spPr>
          <a:xfrm>
            <a:off x="0" y="4070550"/>
            <a:ext cx="1828800" cy="1092000"/>
          </a:xfrm>
          <a:prstGeom prst="ellipse">
            <a:avLst/>
          </a:prstGeom>
          <a:noFill/>
          <a:ln>
            <a:noFill/>
          </a:ln>
        </p:spPr>
      </p:pic>
      <p:grpSp>
        <p:nvGrpSpPr>
          <p:cNvPr id="2" name="Google Shape;2725;p41"/>
          <p:cNvGrpSpPr/>
          <p:nvPr/>
        </p:nvGrpSpPr>
        <p:grpSpPr>
          <a:xfrm>
            <a:off x="7640612" y="4019550"/>
            <a:ext cx="1499535" cy="1130329"/>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5"/>
          <a:srcRect/>
          <a:stretch>
            <a:fillRect/>
          </a:stretch>
        </p:blipFill>
        <p:spPr bwMode="auto">
          <a:xfrm>
            <a:off x="7315200" y="4019550"/>
            <a:ext cx="1752600" cy="1123950"/>
          </a:xfrm>
          <a:prstGeom prst="rect">
            <a:avLst/>
          </a:prstGeom>
          <a:noFill/>
          <a:ln w="9525">
            <a:noFill/>
            <a:miter lim="800000"/>
            <a:headEnd/>
            <a:tailEnd/>
          </a:ln>
        </p:spPr>
      </p:pic>
      <p:sp>
        <p:nvSpPr>
          <p:cNvPr id="21" name="WordArt 18"/>
          <p:cNvSpPr>
            <a:spLocks noChangeArrowheads="1" noChangeShapeType="1" noTextEdit="1"/>
          </p:cNvSpPr>
          <p:nvPr/>
        </p:nvSpPr>
        <p:spPr bwMode="auto">
          <a:xfrm>
            <a:off x="838200" y="1962150"/>
            <a:ext cx="7848600" cy="1524000"/>
          </a:xfrm>
          <a:prstGeom prst="rect">
            <a:avLst/>
          </a:prstGeom>
        </p:spPr>
        <p:txBody>
          <a:bodyPr wrap="none" fromWordArt="1">
            <a:prstTxWarp prst="textPlain">
              <a:avLst>
                <a:gd name="adj" fmla="val 50000"/>
              </a:avLst>
            </a:prstTxWarp>
          </a:bodyPr>
          <a:lstStyle/>
          <a:p>
            <a:pPr algn="ctr">
              <a:defRPr/>
            </a:pPr>
            <a:r>
              <a:rPr lang="en-US" sz="3600" b="1" kern="10" dirty="0" smtClean="0">
                <a:ln w="19050">
                  <a:solidFill>
                    <a:srgbClr val="C400C4"/>
                  </a:solidFill>
                  <a:round/>
                  <a:headEnd/>
                  <a:tailEnd/>
                </a:ln>
                <a:solidFill>
                  <a:srgbClr val="FF0066"/>
                </a:solidFill>
                <a:latin typeface="Times New Roman"/>
                <a:cs typeface="Times New Roman"/>
              </a:rPr>
              <a:t>KÍNH CHÀO QUÍ </a:t>
            </a:r>
            <a:r>
              <a:rPr lang="en-US" sz="3600" b="1" kern="10" dirty="0">
                <a:ln w="19050">
                  <a:solidFill>
                    <a:srgbClr val="C400C4"/>
                  </a:solidFill>
                  <a:round/>
                  <a:headEnd/>
                  <a:tailEnd/>
                </a:ln>
                <a:solidFill>
                  <a:srgbClr val="FF0066"/>
                </a:solidFill>
                <a:latin typeface="Times New Roman"/>
                <a:cs typeface="Times New Roman"/>
              </a:rPr>
              <a:t>THẦY CÔ GIÁO </a:t>
            </a:r>
          </a:p>
          <a:p>
            <a:pPr algn="ctr">
              <a:defRPr/>
            </a:pPr>
            <a:r>
              <a:rPr lang="en-US" sz="3600" b="1" kern="10" dirty="0" smtClean="0">
                <a:ln w="19050">
                  <a:solidFill>
                    <a:srgbClr val="C400C4"/>
                  </a:solidFill>
                  <a:round/>
                  <a:headEnd/>
                  <a:tailEnd/>
                </a:ln>
                <a:solidFill>
                  <a:srgbClr val="FF0066"/>
                </a:solidFill>
                <a:latin typeface="Times New Roman"/>
                <a:cs typeface="Times New Roman"/>
              </a:rPr>
              <a:t>VÀ CÁC EM THÂN MẾN </a:t>
            </a:r>
            <a:r>
              <a:rPr lang="en-US" sz="3600" b="1" kern="10" dirty="0">
                <a:ln w="19050">
                  <a:solidFill>
                    <a:srgbClr val="C400C4"/>
                  </a:solidFill>
                  <a:round/>
                  <a:headEnd/>
                  <a:tailEnd/>
                </a:ln>
                <a:solidFill>
                  <a:srgbClr val="FF0066"/>
                </a:solidFill>
                <a:latin typeface="Times New Roman"/>
                <a:cs typeface="Times New Roman"/>
              </a:rPr>
              <a:t>!</a:t>
            </a:r>
          </a:p>
        </p:txBody>
      </p:sp>
      <p:sp>
        <p:nvSpPr>
          <p:cNvPr id="23" name="WordArt 13"/>
          <p:cNvSpPr>
            <a:spLocks noChangeArrowheads="1" noChangeShapeType="1" noTextEdit="1"/>
          </p:cNvSpPr>
          <p:nvPr/>
        </p:nvSpPr>
        <p:spPr bwMode="auto">
          <a:xfrm>
            <a:off x="3429000" y="361950"/>
            <a:ext cx="3581400" cy="590550"/>
          </a:xfrm>
          <a:prstGeom prst="rect">
            <a:avLst/>
          </a:prstGeom>
        </p:spPr>
        <p:txBody>
          <a:bodyPr wrap="none" fromWordArt="1">
            <a:prstTxWarp prst="textPlain">
              <a:avLst>
                <a:gd name="adj" fmla="val 50000"/>
              </a:avLst>
            </a:prstTxWarp>
          </a:bodyPr>
          <a:lstStyle/>
          <a:p>
            <a:pPr algn="ctr">
              <a:defRPr/>
            </a:pPr>
            <a:r>
              <a:rPr lang="en-US" sz="3600" kern="10" dirty="0" smtClean="0">
                <a:ln w="12700">
                  <a:solidFill>
                    <a:srgbClr val="FF0000"/>
                  </a:solidFill>
                  <a:round/>
                  <a:headEnd/>
                  <a:tailEnd/>
                </a:ln>
                <a:solidFill>
                  <a:srgbClr val="0000FF"/>
                </a:solidFill>
                <a:effectLst>
                  <a:outerShdw dist="35921" dir="2700000" sy="50000" kx="2115830" algn="bl" rotWithShape="0">
                    <a:srgbClr val="C0C0C0">
                      <a:alpha val="80000"/>
                    </a:srgbClr>
                  </a:outerShdw>
                </a:effectLst>
                <a:latin typeface="Times New Roman"/>
                <a:cs typeface="Times New Roman"/>
              </a:rPr>
              <a:t>NGỮ VĂN 6 </a:t>
            </a:r>
            <a:endParaRPr lang="en-US" sz="3600" kern="10" dirty="0">
              <a:ln w="12700">
                <a:solidFill>
                  <a:srgbClr val="FF0000"/>
                </a:solidFill>
                <a:round/>
                <a:headEnd/>
                <a:tailEnd/>
              </a:ln>
              <a:solidFill>
                <a:srgbClr val="0000FF"/>
              </a:solidFill>
              <a:effectLst>
                <a:outerShdw dist="35921" dir="2700000" sy="50000" kx="2115830" algn="bl" rotWithShape="0">
                  <a:srgbClr val="C0C0C0">
                    <a:alpha val="80000"/>
                  </a:srgbClr>
                </a:outerShdw>
              </a:effectLst>
              <a:latin typeface="Times New Roman"/>
              <a:cs typeface="Times New Roman"/>
            </a:endParaRPr>
          </a:p>
        </p:txBody>
      </p:sp>
      <p:sp>
        <p:nvSpPr>
          <p:cNvPr id="19" name="AutoShape 14"/>
          <p:cNvSpPr>
            <a:spLocks noChangeArrowheads="1"/>
          </p:cNvSpPr>
          <p:nvPr/>
        </p:nvSpPr>
        <p:spPr bwMode="auto">
          <a:xfrm>
            <a:off x="1981200" y="35623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0" name="AutoShape 15"/>
          <p:cNvSpPr>
            <a:spLocks noChangeArrowheads="1"/>
          </p:cNvSpPr>
          <p:nvPr/>
        </p:nvSpPr>
        <p:spPr bwMode="auto">
          <a:xfrm>
            <a:off x="609600" y="32575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4" name="AutoShape 16"/>
          <p:cNvSpPr>
            <a:spLocks noChangeArrowheads="1"/>
          </p:cNvSpPr>
          <p:nvPr/>
        </p:nvSpPr>
        <p:spPr bwMode="auto">
          <a:xfrm>
            <a:off x="381000" y="15811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5" name="AutoShape 17"/>
          <p:cNvSpPr>
            <a:spLocks noChangeArrowheads="1"/>
          </p:cNvSpPr>
          <p:nvPr/>
        </p:nvSpPr>
        <p:spPr bwMode="auto">
          <a:xfrm>
            <a:off x="8229600" y="7429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6" name="AutoShape 18"/>
          <p:cNvSpPr>
            <a:spLocks noChangeArrowheads="1"/>
          </p:cNvSpPr>
          <p:nvPr/>
        </p:nvSpPr>
        <p:spPr bwMode="auto">
          <a:xfrm>
            <a:off x="3886200" y="37909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7" name="AutoShape 19"/>
          <p:cNvSpPr>
            <a:spLocks noChangeArrowheads="1"/>
          </p:cNvSpPr>
          <p:nvPr/>
        </p:nvSpPr>
        <p:spPr bwMode="auto">
          <a:xfrm>
            <a:off x="8382000" y="19621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8" name="AutoShape 20"/>
          <p:cNvSpPr>
            <a:spLocks noChangeArrowheads="1"/>
          </p:cNvSpPr>
          <p:nvPr/>
        </p:nvSpPr>
        <p:spPr bwMode="auto">
          <a:xfrm>
            <a:off x="6096000" y="3790950"/>
            <a:ext cx="609600" cy="514350"/>
          </a:xfrm>
          <a:prstGeom prst="star5">
            <a:avLst/>
          </a:prstGeom>
          <a:gradFill rotWithShape="1">
            <a:gsLst>
              <a:gs pos="0">
                <a:srgbClr val="1907FD"/>
              </a:gs>
              <a:gs pos="100000">
                <a:schemeClr val="bg1"/>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9" name="AutoShape 21"/>
          <p:cNvSpPr>
            <a:spLocks noChangeArrowheads="1"/>
          </p:cNvSpPr>
          <p:nvPr/>
        </p:nvSpPr>
        <p:spPr bwMode="auto">
          <a:xfrm>
            <a:off x="4800600" y="4171950"/>
            <a:ext cx="609600" cy="514350"/>
          </a:xfrm>
          <a:prstGeom prst="star5">
            <a:avLst/>
          </a:prstGeom>
          <a:gradFill rotWithShape="1">
            <a:gsLst>
              <a:gs pos="0">
                <a:srgbClr val="1907FD"/>
              </a:gs>
              <a:gs pos="100000">
                <a:schemeClr val="bg1"/>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30" name="AutoShape 22"/>
          <p:cNvSpPr>
            <a:spLocks noChangeArrowheads="1"/>
          </p:cNvSpPr>
          <p:nvPr/>
        </p:nvSpPr>
        <p:spPr bwMode="auto">
          <a:xfrm>
            <a:off x="2743200" y="445770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31" name="AutoShape 23"/>
          <p:cNvSpPr>
            <a:spLocks noChangeArrowheads="1"/>
          </p:cNvSpPr>
          <p:nvPr/>
        </p:nvSpPr>
        <p:spPr bwMode="auto">
          <a:xfrm>
            <a:off x="3657600" y="14287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32" name="AutoShape 24"/>
          <p:cNvSpPr>
            <a:spLocks noChangeArrowheads="1"/>
          </p:cNvSpPr>
          <p:nvPr/>
        </p:nvSpPr>
        <p:spPr bwMode="auto">
          <a:xfrm>
            <a:off x="5943600" y="14287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pic>
        <p:nvPicPr>
          <p:cNvPr id="1026"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0" y="55507"/>
            <a:ext cx="2209800" cy="1297043"/>
          </a:xfrm>
          <a:prstGeom prst="rect">
            <a:avLst/>
          </a:prstGeom>
          <a:noFill/>
        </p:spPr>
      </p:pic>
      <p:pic>
        <p:nvPicPr>
          <p:cNvPr id="33" name="Bui phan.mp3">
            <a:hlinkClick r:id="" action="ppaction://media"/>
          </p:cNvPr>
          <p:cNvPicPr>
            <a:picLocks noRot="1" noChangeAspect="1"/>
          </p:cNvPicPr>
          <p:nvPr>
            <a:audioFile r:link="rId1"/>
          </p:nvPr>
        </p:nvPicPr>
        <p:blipFill>
          <a:blip r:embed="rId7"/>
          <a:stretch>
            <a:fillRect/>
          </a:stretch>
        </p:blipFill>
        <p:spPr>
          <a:xfrm>
            <a:off x="8686800" y="409575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mph" presetSubtype="0" repeatCount="indefinite" fill="hold" grpId="0" nodeType="withEffect">
                                  <p:stCondLst>
                                    <p:cond delay="0"/>
                                  </p:stCondLst>
                                  <p:childTnLst>
                                    <p:animClr clrSpc="hsl" dir="cw">
                                      <p:cBhvr override="childStyle">
                                        <p:cTn id="6" dur="2000" fill="hold"/>
                                        <p:tgtEl>
                                          <p:spTgt spid="21"/>
                                        </p:tgtEl>
                                        <p:attrNameLst>
                                          <p:attrName>style.color</p:attrName>
                                        </p:attrNameLst>
                                      </p:cBhvr>
                                      <p:by>
                                        <p:hsl h="-7200000" s="0" l="0"/>
                                      </p:by>
                                    </p:animClr>
                                    <p:animClr clrSpc="hsl" dir="cw">
                                      <p:cBhvr>
                                        <p:cTn id="7" dur="2000" fill="hold"/>
                                        <p:tgtEl>
                                          <p:spTgt spid="21"/>
                                        </p:tgtEl>
                                        <p:attrNameLst>
                                          <p:attrName>fillcolor</p:attrName>
                                        </p:attrNameLst>
                                      </p:cBhvr>
                                      <p:by>
                                        <p:hsl h="-7200000" s="0" l="0"/>
                                      </p:by>
                                    </p:animClr>
                                    <p:animClr clrSpc="hsl" dir="cw">
                                      <p:cBhvr>
                                        <p:cTn id="8" dur="2000" fill="hold"/>
                                        <p:tgtEl>
                                          <p:spTgt spid="21"/>
                                        </p:tgtEl>
                                        <p:attrNameLst>
                                          <p:attrName>stroke.color</p:attrName>
                                        </p:attrNameLst>
                                      </p:cBhvr>
                                      <p:by>
                                        <p:hsl h="-7200000" s="0" l="0"/>
                                      </p:by>
                                    </p:animClr>
                                    <p:set>
                                      <p:cBhvr>
                                        <p:cTn id="9" dur="2000" fill="hold"/>
                                        <p:tgtEl>
                                          <p:spTgt spid="21"/>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3" presetClass="entr" presetSubtype="528" repeatCount="indefinite"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1000" fill="hold"/>
                                        <p:tgtEl>
                                          <p:spTgt spid="19"/>
                                        </p:tgtEl>
                                        <p:attrNameLst>
                                          <p:attrName>ppt_w</p:attrName>
                                        </p:attrNameLst>
                                      </p:cBhvr>
                                      <p:tavLst>
                                        <p:tav tm="0">
                                          <p:val>
                                            <p:fltVal val="0"/>
                                          </p:val>
                                        </p:tav>
                                        <p:tav tm="100000">
                                          <p:val>
                                            <p:strVal val="#ppt_w"/>
                                          </p:val>
                                        </p:tav>
                                      </p:tavLst>
                                    </p:anim>
                                    <p:anim calcmode="lin" valueType="num">
                                      <p:cBhvr>
                                        <p:cTn id="15" dur="1000" fill="hold"/>
                                        <p:tgtEl>
                                          <p:spTgt spid="19"/>
                                        </p:tgtEl>
                                        <p:attrNameLst>
                                          <p:attrName>ppt_h</p:attrName>
                                        </p:attrNameLst>
                                      </p:cBhvr>
                                      <p:tavLst>
                                        <p:tav tm="0">
                                          <p:val>
                                            <p:fltVal val="0"/>
                                          </p:val>
                                        </p:tav>
                                        <p:tav tm="100000">
                                          <p:val>
                                            <p:strVal val="#ppt_h"/>
                                          </p:val>
                                        </p:tav>
                                      </p:tavLst>
                                    </p:anim>
                                    <p:anim calcmode="lin" valueType="num">
                                      <p:cBhvr>
                                        <p:cTn id="16" dur="1000" fill="hold"/>
                                        <p:tgtEl>
                                          <p:spTgt spid="19"/>
                                        </p:tgtEl>
                                        <p:attrNameLst>
                                          <p:attrName>ppt_x</p:attrName>
                                        </p:attrNameLst>
                                      </p:cBhvr>
                                      <p:tavLst>
                                        <p:tav tm="0">
                                          <p:val>
                                            <p:fltVal val="0.5"/>
                                          </p:val>
                                        </p:tav>
                                        <p:tav tm="100000">
                                          <p:val>
                                            <p:strVal val="#ppt_x"/>
                                          </p:val>
                                        </p:tav>
                                      </p:tavLst>
                                    </p:anim>
                                    <p:anim calcmode="lin" valueType="num">
                                      <p:cBhvr>
                                        <p:cTn id="17" dur="1000" fill="hold"/>
                                        <p:tgtEl>
                                          <p:spTgt spid="19"/>
                                        </p:tgtEl>
                                        <p:attrNameLst>
                                          <p:attrName>ppt_y</p:attrName>
                                        </p:attrNameLst>
                                      </p:cBhvr>
                                      <p:tavLst>
                                        <p:tav tm="0">
                                          <p:val>
                                            <p:fltVal val="0.5"/>
                                          </p:val>
                                        </p:tav>
                                        <p:tav tm="100000">
                                          <p:val>
                                            <p:strVal val="#ppt_y"/>
                                          </p:val>
                                        </p:tav>
                                      </p:tavLst>
                                    </p:anim>
                                  </p:childTnLst>
                                </p:cTn>
                              </p:par>
                              <p:par>
                                <p:cTn id="18" presetID="23" presetClass="entr" presetSubtype="528" repeatCount="indefinite" fill="hold" grpId="0" nodeType="withEffect">
                                  <p:stCondLst>
                                    <p:cond delay="50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ppt_x</p:attrName>
                                        </p:attrNameLst>
                                      </p:cBhvr>
                                      <p:tavLst>
                                        <p:tav tm="0">
                                          <p:val>
                                            <p:fltVal val="0.5"/>
                                          </p:val>
                                        </p:tav>
                                        <p:tav tm="100000">
                                          <p:val>
                                            <p:strVal val="#ppt_x"/>
                                          </p:val>
                                        </p:tav>
                                      </p:tavLst>
                                    </p:anim>
                                    <p:anim calcmode="lin" valueType="num">
                                      <p:cBhvr>
                                        <p:cTn id="23" dur="1000" fill="hold"/>
                                        <p:tgtEl>
                                          <p:spTgt spid="20"/>
                                        </p:tgtEl>
                                        <p:attrNameLst>
                                          <p:attrName>ppt_y</p:attrName>
                                        </p:attrNameLst>
                                      </p:cBhvr>
                                      <p:tavLst>
                                        <p:tav tm="0">
                                          <p:val>
                                            <p:fltVal val="0.5"/>
                                          </p:val>
                                        </p:tav>
                                        <p:tav tm="100000">
                                          <p:val>
                                            <p:strVal val="#ppt_y"/>
                                          </p:val>
                                        </p:tav>
                                      </p:tavLst>
                                    </p:anim>
                                  </p:childTnLst>
                                </p:cTn>
                              </p:par>
                              <p:par>
                                <p:cTn id="24" presetID="23" presetClass="entr" presetSubtype="528" repeatCount="indefinite" fill="hold" grpId="0" nodeType="withEffect">
                                  <p:stCondLst>
                                    <p:cond delay="500"/>
                                  </p:stCondLst>
                                  <p:childTnLst>
                                    <p:set>
                                      <p:cBhvr>
                                        <p:cTn id="25" dur="1" fill="hold">
                                          <p:stCondLst>
                                            <p:cond delay="0"/>
                                          </p:stCondLst>
                                        </p:cTn>
                                        <p:tgtEl>
                                          <p:spTgt spid="24"/>
                                        </p:tgtEl>
                                        <p:attrNameLst>
                                          <p:attrName>style.visibility</p:attrName>
                                        </p:attrNameLst>
                                      </p:cBhvr>
                                      <p:to>
                                        <p:strVal val="visible"/>
                                      </p:to>
                                    </p:set>
                                    <p:anim calcmode="lin" valueType="num">
                                      <p:cBhvr>
                                        <p:cTn id="26" dur="1000" fill="hold"/>
                                        <p:tgtEl>
                                          <p:spTgt spid="24"/>
                                        </p:tgtEl>
                                        <p:attrNameLst>
                                          <p:attrName>ppt_w</p:attrName>
                                        </p:attrNameLst>
                                      </p:cBhvr>
                                      <p:tavLst>
                                        <p:tav tm="0">
                                          <p:val>
                                            <p:fltVal val="0"/>
                                          </p:val>
                                        </p:tav>
                                        <p:tav tm="100000">
                                          <p:val>
                                            <p:strVal val="#ppt_w"/>
                                          </p:val>
                                        </p:tav>
                                      </p:tavLst>
                                    </p:anim>
                                    <p:anim calcmode="lin" valueType="num">
                                      <p:cBhvr>
                                        <p:cTn id="27" dur="1000" fill="hold"/>
                                        <p:tgtEl>
                                          <p:spTgt spid="24"/>
                                        </p:tgtEl>
                                        <p:attrNameLst>
                                          <p:attrName>ppt_h</p:attrName>
                                        </p:attrNameLst>
                                      </p:cBhvr>
                                      <p:tavLst>
                                        <p:tav tm="0">
                                          <p:val>
                                            <p:fltVal val="0"/>
                                          </p:val>
                                        </p:tav>
                                        <p:tav tm="100000">
                                          <p:val>
                                            <p:strVal val="#ppt_h"/>
                                          </p:val>
                                        </p:tav>
                                      </p:tavLst>
                                    </p:anim>
                                    <p:anim calcmode="lin" valueType="num">
                                      <p:cBhvr>
                                        <p:cTn id="28" dur="1000" fill="hold"/>
                                        <p:tgtEl>
                                          <p:spTgt spid="24"/>
                                        </p:tgtEl>
                                        <p:attrNameLst>
                                          <p:attrName>ppt_x</p:attrName>
                                        </p:attrNameLst>
                                      </p:cBhvr>
                                      <p:tavLst>
                                        <p:tav tm="0">
                                          <p:val>
                                            <p:fltVal val="0.5"/>
                                          </p:val>
                                        </p:tav>
                                        <p:tav tm="100000">
                                          <p:val>
                                            <p:strVal val="#ppt_x"/>
                                          </p:val>
                                        </p:tav>
                                      </p:tavLst>
                                    </p:anim>
                                    <p:anim calcmode="lin" valueType="num">
                                      <p:cBhvr>
                                        <p:cTn id="29" dur="1000" fill="hold"/>
                                        <p:tgtEl>
                                          <p:spTgt spid="24"/>
                                        </p:tgtEl>
                                        <p:attrNameLst>
                                          <p:attrName>ppt_y</p:attrName>
                                        </p:attrNameLst>
                                      </p:cBhvr>
                                      <p:tavLst>
                                        <p:tav tm="0">
                                          <p:val>
                                            <p:fltVal val="0.5"/>
                                          </p:val>
                                        </p:tav>
                                        <p:tav tm="100000">
                                          <p:val>
                                            <p:strVal val="#ppt_y"/>
                                          </p:val>
                                        </p:tav>
                                      </p:tavLst>
                                    </p:anim>
                                  </p:childTnLst>
                                </p:cTn>
                              </p:par>
                              <p:par>
                                <p:cTn id="30" presetID="23" presetClass="entr" presetSubtype="528" repeatCount="indefinite"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 calcmode="lin" valueType="num">
                                      <p:cBhvr>
                                        <p:cTn id="34" dur="1000" fill="hold"/>
                                        <p:tgtEl>
                                          <p:spTgt spid="25"/>
                                        </p:tgtEl>
                                        <p:attrNameLst>
                                          <p:attrName>ppt_x</p:attrName>
                                        </p:attrNameLst>
                                      </p:cBhvr>
                                      <p:tavLst>
                                        <p:tav tm="0">
                                          <p:val>
                                            <p:fltVal val="0.5"/>
                                          </p:val>
                                        </p:tav>
                                        <p:tav tm="100000">
                                          <p:val>
                                            <p:strVal val="#ppt_x"/>
                                          </p:val>
                                        </p:tav>
                                      </p:tavLst>
                                    </p:anim>
                                    <p:anim calcmode="lin" valueType="num">
                                      <p:cBhvr>
                                        <p:cTn id="35" dur="1000" fill="hold"/>
                                        <p:tgtEl>
                                          <p:spTgt spid="25"/>
                                        </p:tgtEl>
                                        <p:attrNameLst>
                                          <p:attrName>ppt_y</p:attrName>
                                        </p:attrNameLst>
                                      </p:cBhvr>
                                      <p:tavLst>
                                        <p:tav tm="0">
                                          <p:val>
                                            <p:fltVal val="0.5"/>
                                          </p:val>
                                        </p:tav>
                                        <p:tav tm="100000">
                                          <p:val>
                                            <p:strVal val="#ppt_y"/>
                                          </p:val>
                                        </p:tav>
                                      </p:tavLst>
                                    </p:anim>
                                  </p:childTnLst>
                                </p:cTn>
                              </p:par>
                              <p:par>
                                <p:cTn id="36" presetID="23" presetClass="entr" presetSubtype="528" repeatCount="indefinite" fill="hold" grpId="0" nodeType="withEffect">
                                  <p:stCondLst>
                                    <p:cond delay="500"/>
                                  </p:stCondLst>
                                  <p:childTnLst>
                                    <p:set>
                                      <p:cBhvr>
                                        <p:cTn id="37" dur="1" fill="hold">
                                          <p:stCondLst>
                                            <p:cond delay="0"/>
                                          </p:stCondLst>
                                        </p:cTn>
                                        <p:tgtEl>
                                          <p:spTgt spid="26"/>
                                        </p:tgtEl>
                                        <p:attrNameLst>
                                          <p:attrName>style.visibility</p:attrName>
                                        </p:attrNameLst>
                                      </p:cBhvr>
                                      <p:to>
                                        <p:strVal val="visible"/>
                                      </p:to>
                                    </p:set>
                                    <p:anim calcmode="lin" valueType="num">
                                      <p:cBhvr>
                                        <p:cTn id="38" dur="1000" fill="hold"/>
                                        <p:tgtEl>
                                          <p:spTgt spid="26"/>
                                        </p:tgtEl>
                                        <p:attrNameLst>
                                          <p:attrName>ppt_w</p:attrName>
                                        </p:attrNameLst>
                                      </p:cBhvr>
                                      <p:tavLst>
                                        <p:tav tm="0">
                                          <p:val>
                                            <p:fltVal val="0"/>
                                          </p:val>
                                        </p:tav>
                                        <p:tav tm="100000">
                                          <p:val>
                                            <p:strVal val="#ppt_w"/>
                                          </p:val>
                                        </p:tav>
                                      </p:tavLst>
                                    </p:anim>
                                    <p:anim calcmode="lin" valueType="num">
                                      <p:cBhvr>
                                        <p:cTn id="39" dur="1000" fill="hold"/>
                                        <p:tgtEl>
                                          <p:spTgt spid="26"/>
                                        </p:tgtEl>
                                        <p:attrNameLst>
                                          <p:attrName>ppt_h</p:attrName>
                                        </p:attrNameLst>
                                      </p:cBhvr>
                                      <p:tavLst>
                                        <p:tav tm="0">
                                          <p:val>
                                            <p:fltVal val="0"/>
                                          </p:val>
                                        </p:tav>
                                        <p:tav tm="100000">
                                          <p:val>
                                            <p:strVal val="#ppt_h"/>
                                          </p:val>
                                        </p:tav>
                                      </p:tavLst>
                                    </p:anim>
                                    <p:anim calcmode="lin" valueType="num">
                                      <p:cBhvr>
                                        <p:cTn id="40" dur="1000" fill="hold"/>
                                        <p:tgtEl>
                                          <p:spTgt spid="26"/>
                                        </p:tgtEl>
                                        <p:attrNameLst>
                                          <p:attrName>ppt_x</p:attrName>
                                        </p:attrNameLst>
                                      </p:cBhvr>
                                      <p:tavLst>
                                        <p:tav tm="0">
                                          <p:val>
                                            <p:fltVal val="0.5"/>
                                          </p:val>
                                        </p:tav>
                                        <p:tav tm="100000">
                                          <p:val>
                                            <p:strVal val="#ppt_x"/>
                                          </p:val>
                                        </p:tav>
                                      </p:tavLst>
                                    </p:anim>
                                    <p:anim calcmode="lin" valueType="num">
                                      <p:cBhvr>
                                        <p:cTn id="41" dur="1000" fill="hold"/>
                                        <p:tgtEl>
                                          <p:spTgt spid="26"/>
                                        </p:tgtEl>
                                        <p:attrNameLst>
                                          <p:attrName>ppt_y</p:attrName>
                                        </p:attrNameLst>
                                      </p:cBhvr>
                                      <p:tavLst>
                                        <p:tav tm="0">
                                          <p:val>
                                            <p:fltVal val="0.5"/>
                                          </p:val>
                                        </p:tav>
                                        <p:tav tm="100000">
                                          <p:val>
                                            <p:strVal val="#ppt_y"/>
                                          </p:val>
                                        </p:tav>
                                      </p:tavLst>
                                    </p:anim>
                                  </p:childTnLst>
                                </p:cTn>
                              </p:par>
                              <p:par>
                                <p:cTn id="42" presetID="23" presetClass="entr" presetSubtype="528" repeatCount="indefinite" fill="hold" grpId="0" nodeType="withEffect">
                                  <p:stCondLst>
                                    <p:cond delay="500"/>
                                  </p:stCondLst>
                                  <p:childTnLst>
                                    <p:set>
                                      <p:cBhvr>
                                        <p:cTn id="43" dur="1" fill="hold">
                                          <p:stCondLst>
                                            <p:cond delay="0"/>
                                          </p:stCondLst>
                                        </p:cTn>
                                        <p:tgtEl>
                                          <p:spTgt spid="27"/>
                                        </p:tgtEl>
                                        <p:attrNameLst>
                                          <p:attrName>style.visibility</p:attrName>
                                        </p:attrNameLst>
                                      </p:cBhvr>
                                      <p:to>
                                        <p:strVal val="visible"/>
                                      </p:to>
                                    </p:set>
                                    <p:anim calcmode="lin" valueType="num">
                                      <p:cBhvr>
                                        <p:cTn id="44" dur="1000" fill="hold"/>
                                        <p:tgtEl>
                                          <p:spTgt spid="27"/>
                                        </p:tgtEl>
                                        <p:attrNameLst>
                                          <p:attrName>ppt_w</p:attrName>
                                        </p:attrNameLst>
                                      </p:cBhvr>
                                      <p:tavLst>
                                        <p:tav tm="0">
                                          <p:val>
                                            <p:fltVal val="0"/>
                                          </p:val>
                                        </p:tav>
                                        <p:tav tm="100000">
                                          <p:val>
                                            <p:strVal val="#ppt_w"/>
                                          </p:val>
                                        </p:tav>
                                      </p:tavLst>
                                    </p:anim>
                                    <p:anim calcmode="lin" valueType="num">
                                      <p:cBhvr>
                                        <p:cTn id="45" dur="1000" fill="hold"/>
                                        <p:tgtEl>
                                          <p:spTgt spid="27"/>
                                        </p:tgtEl>
                                        <p:attrNameLst>
                                          <p:attrName>ppt_h</p:attrName>
                                        </p:attrNameLst>
                                      </p:cBhvr>
                                      <p:tavLst>
                                        <p:tav tm="0">
                                          <p:val>
                                            <p:fltVal val="0"/>
                                          </p:val>
                                        </p:tav>
                                        <p:tav tm="100000">
                                          <p:val>
                                            <p:strVal val="#ppt_h"/>
                                          </p:val>
                                        </p:tav>
                                      </p:tavLst>
                                    </p:anim>
                                    <p:anim calcmode="lin" valueType="num">
                                      <p:cBhvr>
                                        <p:cTn id="46" dur="1000" fill="hold"/>
                                        <p:tgtEl>
                                          <p:spTgt spid="27"/>
                                        </p:tgtEl>
                                        <p:attrNameLst>
                                          <p:attrName>ppt_x</p:attrName>
                                        </p:attrNameLst>
                                      </p:cBhvr>
                                      <p:tavLst>
                                        <p:tav tm="0">
                                          <p:val>
                                            <p:fltVal val="0.5"/>
                                          </p:val>
                                        </p:tav>
                                        <p:tav tm="100000">
                                          <p:val>
                                            <p:strVal val="#ppt_x"/>
                                          </p:val>
                                        </p:tav>
                                      </p:tavLst>
                                    </p:anim>
                                    <p:anim calcmode="lin" valueType="num">
                                      <p:cBhvr>
                                        <p:cTn id="47" dur="1000" fill="hold"/>
                                        <p:tgtEl>
                                          <p:spTgt spid="27"/>
                                        </p:tgtEl>
                                        <p:attrNameLst>
                                          <p:attrName>ppt_y</p:attrName>
                                        </p:attrNameLst>
                                      </p:cBhvr>
                                      <p:tavLst>
                                        <p:tav tm="0">
                                          <p:val>
                                            <p:fltVal val="0.5"/>
                                          </p:val>
                                        </p:tav>
                                        <p:tav tm="100000">
                                          <p:val>
                                            <p:strVal val="#ppt_y"/>
                                          </p:val>
                                        </p:tav>
                                      </p:tavLst>
                                    </p:anim>
                                  </p:childTnLst>
                                </p:cTn>
                              </p:par>
                              <p:par>
                                <p:cTn id="48" presetID="23" presetClass="entr" presetSubtype="528" repeatCount="indefinite" fill="hold" grpId="0" nodeType="withEffect">
                                  <p:stCondLst>
                                    <p:cond delay="5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000" fill="hold"/>
                                        <p:tgtEl>
                                          <p:spTgt spid="28"/>
                                        </p:tgtEl>
                                        <p:attrNameLst>
                                          <p:attrName>ppt_w</p:attrName>
                                        </p:attrNameLst>
                                      </p:cBhvr>
                                      <p:tavLst>
                                        <p:tav tm="0">
                                          <p:val>
                                            <p:fltVal val="0"/>
                                          </p:val>
                                        </p:tav>
                                        <p:tav tm="100000">
                                          <p:val>
                                            <p:strVal val="#ppt_w"/>
                                          </p:val>
                                        </p:tav>
                                      </p:tavLst>
                                    </p:anim>
                                    <p:anim calcmode="lin" valueType="num">
                                      <p:cBhvr>
                                        <p:cTn id="51" dur="1000" fill="hold"/>
                                        <p:tgtEl>
                                          <p:spTgt spid="28"/>
                                        </p:tgtEl>
                                        <p:attrNameLst>
                                          <p:attrName>ppt_h</p:attrName>
                                        </p:attrNameLst>
                                      </p:cBhvr>
                                      <p:tavLst>
                                        <p:tav tm="0">
                                          <p:val>
                                            <p:fltVal val="0"/>
                                          </p:val>
                                        </p:tav>
                                        <p:tav tm="100000">
                                          <p:val>
                                            <p:strVal val="#ppt_h"/>
                                          </p:val>
                                        </p:tav>
                                      </p:tavLst>
                                    </p:anim>
                                    <p:anim calcmode="lin" valueType="num">
                                      <p:cBhvr>
                                        <p:cTn id="52" dur="1000" fill="hold"/>
                                        <p:tgtEl>
                                          <p:spTgt spid="28"/>
                                        </p:tgtEl>
                                        <p:attrNameLst>
                                          <p:attrName>ppt_x</p:attrName>
                                        </p:attrNameLst>
                                      </p:cBhvr>
                                      <p:tavLst>
                                        <p:tav tm="0">
                                          <p:val>
                                            <p:fltVal val="0.5"/>
                                          </p:val>
                                        </p:tav>
                                        <p:tav tm="100000">
                                          <p:val>
                                            <p:strVal val="#ppt_x"/>
                                          </p:val>
                                        </p:tav>
                                      </p:tavLst>
                                    </p:anim>
                                    <p:anim calcmode="lin" valueType="num">
                                      <p:cBhvr>
                                        <p:cTn id="53" dur="1000" fill="hold"/>
                                        <p:tgtEl>
                                          <p:spTgt spid="28"/>
                                        </p:tgtEl>
                                        <p:attrNameLst>
                                          <p:attrName>ppt_y</p:attrName>
                                        </p:attrNameLst>
                                      </p:cBhvr>
                                      <p:tavLst>
                                        <p:tav tm="0">
                                          <p:val>
                                            <p:fltVal val="0.5"/>
                                          </p:val>
                                        </p:tav>
                                        <p:tav tm="100000">
                                          <p:val>
                                            <p:strVal val="#ppt_y"/>
                                          </p:val>
                                        </p:tav>
                                      </p:tavLst>
                                    </p:anim>
                                  </p:childTnLst>
                                </p:cTn>
                              </p:par>
                              <p:par>
                                <p:cTn id="54" presetID="23" presetClass="entr" presetSubtype="528" repeatCount="indefinite" fill="hold" grpId="0" nodeType="withEffect">
                                  <p:stCondLst>
                                    <p:cond delay="500"/>
                                  </p:stCondLst>
                                  <p:childTnLst>
                                    <p:set>
                                      <p:cBhvr>
                                        <p:cTn id="55" dur="1" fill="hold">
                                          <p:stCondLst>
                                            <p:cond delay="0"/>
                                          </p:stCondLst>
                                        </p:cTn>
                                        <p:tgtEl>
                                          <p:spTgt spid="29"/>
                                        </p:tgtEl>
                                        <p:attrNameLst>
                                          <p:attrName>style.visibility</p:attrName>
                                        </p:attrNameLst>
                                      </p:cBhvr>
                                      <p:to>
                                        <p:strVal val="visible"/>
                                      </p:to>
                                    </p:set>
                                    <p:anim calcmode="lin" valueType="num">
                                      <p:cBhvr>
                                        <p:cTn id="56" dur="1000" fill="hold"/>
                                        <p:tgtEl>
                                          <p:spTgt spid="29"/>
                                        </p:tgtEl>
                                        <p:attrNameLst>
                                          <p:attrName>ppt_w</p:attrName>
                                        </p:attrNameLst>
                                      </p:cBhvr>
                                      <p:tavLst>
                                        <p:tav tm="0">
                                          <p:val>
                                            <p:fltVal val="0"/>
                                          </p:val>
                                        </p:tav>
                                        <p:tav tm="100000">
                                          <p:val>
                                            <p:strVal val="#ppt_w"/>
                                          </p:val>
                                        </p:tav>
                                      </p:tavLst>
                                    </p:anim>
                                    <p:anim calcmode="lin" valueType="num">
                                      <p:cBhvr>
                                        <p:cTn id="57" dur="1000" fill="hold"/>
                                        <p:tgtEl>
                                          <p:spTgt spid="29"/>
                                        </p:tgtEl>
                                        <p:attrNameLst>
                                          <p:attrName>ppt_h</p:attrName>
                                        </p:attrNameLst>
                                      </p:cBhvr>
                                      <p:tavLst>
                                        <p:tav tm="0">
                                          <p:val>
                                            <p:fltVal val="0"/>
                                          </p:val>
                                        </p:tav>
                                        <p:tav tm="100000">
                                          <p:val>
                                            <p:strVal val="#ppt_h"/>
                                          </p:val>
                                        </p:tav>
                                      </p:tavLst>
                                    </p:anim>
                                    <p:anim calcmode="lin" valueType="num">
                                      <p:cBhvr>
                                        <p:cTn id="58" dur="1000" fill="hold"/>
                                        <p:tgtEl>
                                          <p:spTgt spid="29"/>
                                        </p:tgtEl>
                                        <p:attrNameLst>
                                          <p:attrName>ppt_x</p:attrName>
                                        </p:attrNameLst>
                                      </p:cBhvr>
                                      <p:tavLst>
                                        <p:tav tm="0">
                                          <p:val>
                                            <p:fltVal val="0.5"/>
                                          </p:val>
                                        </p:tav>
                                        <p:tav tm="100000">
                                          <p:val>
                                            <p:strVal val="#ppt_x"/>
                                          </p:val>
                                        </p:tav>
                                      </p:tavLst>
                                    </p:anim>
                                    <p:anim calcmode="lin" valueType="num">
                                      <p:cBhvr>
                                        <p:cTn id="59" dur="1000" fill="hold"/>
                                        <p:tgtEl>
                                          <p:spTgt spid="29"/>
                                        </p:tgtEl>
                                        <p:attrNameLst>
                                          <p:attrName>ppt_y</p:attrName>
                                        </p:attrNameLst>
                                      </p:cBhvr>
                                      <p:tavLst>
                                        <p:tav tm="0">
                                          <p:val>
                                            <p:fltVal val="0.5"/>
                                          </p:val>
                                        </p:tav>
                                        <p:tav tm="100000">
                                          <p:val>
                                            <p:strVal val="#ppt_y"/>
                                          </p:val>
                                        </p:tav>
                                      </p:tavLst>
                                    </p:anim>
                                  </p:childTnLst>
                                </p:cTn>
                              </p:par>
                              <p:par>
                                <p:cTn id="60" presetID="23" presetClass="entr" presetSubtype="528" repeatCount="indefinite" fill="hold" grpId="0"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p:cTn id="62" dur="1000" fill="hold"/>
                                        <p:tgtEl>
                                          <p:spTgt spid="30"/>
                                        </p:tgtEl>
                                        <p:attrNameLst>
                                          <p:attrName>ppt_w</p:attrName>
                                        </p:attrNameLst>
                                      </p:cBhvr>
                                      <p:tavLst>
                                        <p:tav tm="0">
                                          <p:val>
                                            <p:fltVal val="0"/>
                                          </p:val>
                                        </p:tav>
                                        <p:tav tm="100000">
                                          <p:val>
                                            <p:strVal val="#ppt_w"/>
                                          </p:val>
                                        </p:tav>
                                      </p:tavLst>
                                    </p:anim>
                                    <p:anim calcmode="lin" valueType="num">
                                      <p:cBhvr>
                                        <p:cTn id="63" dur="1000" fill="hold"/>
                                        <p:tgtEl>
                                          <p:spTgt spid="30"/>
                                        </p:tgtEl>
                                        <p:attrNameLst>
                                          <p:attrName>ppt_h</p:attrName>
                                        </p:attrNameLst>
                                      </p:cBhvr>
                                      <p:tavLst>
                                        <p:tav tm="0">
                                          <p:val>
                                            <p:fltVal val="0"/>
                                          </p:val>
                                        </p:tav>
                                        <p:tav tm="100000">
                                          <p:val>
                                            <p:strVal val="#ppt_h"/>
                                          </p:val>
                                        </p:tav>
                                      </p:tavLst>
                                    </p:anim>
                                    <p:anim calcmode="lin" valueType="num">
                                      <p:cBhvr>
                                        <p:cTn id="64" dur="1000" fill="hold"/>
                                        <p:tgtEl>
                                          <p:spTgt spid="30"/>
                                        </p:tgtEl>
                                        <p:attrNameLst>
                                          <p:attrName>ppt_x</p:attrName>
                                        </p:attrNameLst>
                                      </p:cBhvr>
                                      <p:tavLst>
                                        <p:tav tm="0">
                                          <p:val>
                                            <p:fltVal val="0.5"/>
                                          </p:val>
                                        </p:tav>
                                        <p:tav tm="100000">
                                          <p:val>
                                            <p:strVal val="#ppt_x"/>
                                          </p:val>
                                        </p:tav>
                                      </p:tavLst>
                                    </p:anim>
                                    <p:anim calcmode="lin" valueType="num">
                                      <p:cBhvr>
                                        <p:cTn id="65" dur="1000" fill="hold"/>
                                        <p:tgtEl>
                                          <p:spTgt spid="30"/>
                                        </p:tgtEl>
                                        <p:attrNameLst>
                                          <p:attrName>ppt_y</p:attrName>
                                        </p:attrNameLst>
                                      </p:cBhvr>
                                      <p:tavLst>
                                        <p:tav tm="0">
                                          <p:val>
                                            <p:fltVal val="0.5"/>
                                          </p:val>
                                        </p:tav>
                                        <p:tav tm="100000">
                                          <p:val>
                                            <p:strVal val="#ppt_y"/>
                                          </p:val>
                                        </p:tav>
                                      </p:tavLst>
                                    </p:anim>
                                  </p:childTnLst>
                                </p:cTn>
                              </p:par>
                              <p:par>
                                <p:cTn id="66" presetID="23" presetClass="entr" presetSubtype="528" repeatCount="indefinite"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 calcmode="lin" valueType="num">
                                      <p:cBhvr>
                                        <p:cTn id="70" dur="1000" fill="hold"/>
                                        <p:tgtEl>
                                          <p:spTgt spid="31"/>
                                        </p:tgtEl>
                                        <p:attrNameLst>
                                          <p:attrName>ppt_x</p:attrName>
                                        </p:attrNameLst>
                                      </p:cBhvr>
                                      <p:tavLst>
                                        <p:tav tm="0">
                                          <p:val>
                                            <p:fltVal val="0.5"/>
                                          </p:val>
                                        </p:tav>
                                        <p:tav tm="100000">
                                          <p:val>
                                            <p:strVal val="#ppt_x"/>
                                          </p:val>
                                        </p:tav>
                                      </p:tavLst>
                                    </p:anim>
                                    <p:anim calcmode="lin" valueType="num">
                                      <p:cBhvr>
                                        <p:cTn id="71" dur="1000" fill="hold"/>
                                        <p:tgtEl>
                                          <p:spTgt spid="31"/>
                                        </p:tgtEl>
                                        <p:attrNameLst>
                                          <p:attrName>ppt_y</p:attrName>
                                        </p:attrNameLst>
                                      </p:cBhvr>
                                      <p:tavLst>
                                        <p:tav tm="0">
                                          <p:val>
                                            <p:fltVal val="0.5"/>
                                          </p:val>
                                        </p:tav>
                                        <p:tav tm="100000">
                                          <p:val>
                                            <p:strVal val="#ppt_y"/>
                                          </p:val>
                                        </p:tav>
                                      </p:tavLst>
                                    </p:anim>
                                  </p:childTnLst>
                                </p:cTn>
                              </p:par>
                              <p:par>
                                <p:cTn id="72" presetID="23" presetClass="entr" presetSubtype="528" repeatCount="indefinite"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p:cTn id="74" dur="1000" fill="hold"/>
                                        <p:tgtEl>
                                          <p:spTgt spid="32"/>
                                        </p:tgtEl>
                                        <p:attrNameLst>
                                          <p:attrName>ppt_w</p:attrName>
                                        </p:attrNameLst>
                                      </p:cBhvr>
                                      <p:tavLst>
                                        <p:tav tm="0">
                                          <p:val>
                                            <p:fltVal val="0"/>
                                          </p:val>
                                        </p:tav>
                                        <p:tav tm="100000">
                                          <p:val>
                                            <p:strVal val="#ppt_w"/>
                                          </p:val>
                                        </p:tav>
                                      </p:tavLst>
                                    </p:anim>
                                    <p:anim calcmode="lin" valueType="num">
                                      <p:cBhvr>
                                        <p:cTn id="75" dur="1000" fill="hold"/>
                                        <p:tgtEl>
                                          <p:spTgt spid="32"/>
                                        </p:tgtEl>
                                        <p:attrNameLst>
                                          <p:attrName>ppt_h</p:attrName>
                                        </p:attrNameLst>
                                      </p:cBhvr>
                                      <p:tavLst>
                                        <p:tav tm="0">
                                          <p:val>
                                            <p:fltVal val="0"/>
                                          </p:val>
                                        </p:tav>
                                        <p:tav tm="100000">
                                          <p:val>
                                            <p:strVal val="#ppt_h"/>
                                          </p:val>
                                        </p:tav>
                                      </p:tavLst>
                                    </p:anim>
                                    <p:anim calcmode="lin" valueType="num">
                                      <p:cBhvr>
                                        <p:cTn id="76" dur="1000" fill="hold"/>
                                        <p:tgtEl>
                                          <p:spTgt spid="32"/>
                                        </p:tgtEl>
                                        <p:attrNameLst>
                                          <p:attrName>ppt_x</p:attrName>
                                        </p:attrNameLst>
                                      </p:cBhvr>
                                      <p:tavLst>
                                        <p:tav tm="0">
                                          <p:val>
                                            <p:fltVal val="0.5"/>
                                          </p:val>
                                        </p:tav>
                                        <p:tav tm="100000">
                                          <p:val>
                                            <p:strVal val="#ppt_x"/>
                                          </p:val>
                                        </p:tav>
                                      </p:tavLst>
                                    </p:anim>
                                    <p:anim calcmode="lin" valueType="num">
                                      <p:cBhvr>
                                        <p:cTn id="77" dur="1000" fill="hold"/>
                                        <p:tgtEl>
                                          <p:spTgt spid="32"/>
                                        </p:tgtEl>
                                        <p:attrNameLst>
                                          <p:attrName>ppt_y</p:attrName>
                                        </p:attrNameLst>
                                      </p:cBhvr>
                                      <p:tavLst>
                                        <p:tav tm="0">
                                          <p:val>
                                            <p:fltVal val="0.5"/>
                                          </p:val>
                                        </p:tav>
                                        <p:tav tm="100000">
                                          <p:val>
                                            <p:strVal val="#ppt_y"/>
                                          </p:val>
                                        </p:tav>
                                      </p:tavLst>
                                    </p:anim>
                                  </p:childTnLst>
                                </p:cTn>
                              </p:par>
                            </p:childTnLst>
                          </p:cTn>
                        </p:par>
                        <p:par>
                          <p:cTn id="78" fill="hold">
                            <p:stCondLst>
                              <p:cond delay="1500"/>
                            </p:stCondLst>
                            <p:childTnLst>
                              <p:par>
                                <p:cTn id="79" presetID="1" presetClass="mediacall" presetSubtype="0" fill="hold" nodeType="afterEffect">
                                  <p:stCondLst>
                                    <p:cond delay="0"/>
                                  </p:stCondLst>
                                  <p:childTnLst>
                                    <p:cmd type="call" cmd="playFrom(0.0)">
                                      <p:cBhvr>
                                        <p:cTn id="80" dur="222548" fill="hold"/>
                                        <p:tgtEl>
                                          <p:spTgt spid="3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81" fill="hold" display="0">
                  <p:stCondLst>
                    <p:cond delay="indefinite"/>
                  </p:stCondLst>
                  <p:endCondLst>
                    <p:cond evt="onNext" delay="0">
                      <p:tgtEl>
                        <p:sldTgt/>
                      </p:tgtEl>
                    </p:cond>
                    <p:cond evt="onPrev" delay="0">
                      <p:tgtEl>
                        <p:sldTgt/>
                      </p:tgtEl>
                    </p:cond>
                    <p:cond evt="onStopAudio" delay="0">
                      <p:tgtEl>
                        <p:sldTgt/>
                      </p:tgtEl>
                    </p:cond>
                  </p:endCondLst>
                </p:cTn>
                <p:tgtEl>
                  <p:spTgt spid="33"/>
                </p:tgtEl>
              </p:cMediaNode>
            </p:audio>
          </p:childTnLst>
        </p:cTn>
      </p:par>
    </p:tnLst>
    <p:bldLst>
      <p:bldP spid="21"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80"/>
        <p:cNvGrpSpPr/>
        <p:nvPr/>
      </p:nvGrpSpPr>
      <p:grpSpPr>
        <a:xfrm>
          <a:off x="0" y="0"/>
          <a:ext cx="0" cy="0"/>
          <a:chOff x="0" y="0"/>
          <a:chExt cx="0" cy="0"/>
        </a:xfrm>
      </p:grpSpPr>
      <p:sp>
        <p:nvSpPr>
          <p:cNvPr id="3882" name="Google Shape;3882;p48"/>
          <p:cNvSpPr txBox="1">
            <a:spLocks noGrp="1"/>
          </p:cNvSpPr>
          <p:nvPr>
            <p:ph type="subTitle" idx="1"/>
          </p:nvPr>
        </p:nvSpPr>
        <p:spPr>
          <a:xfrm>
            <a:off x="1071835" y="1438563"/>
            <a:ext cx="2396700" cy="523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01</a:t>
            </a:r>
            <a:endParaRPr/>
          </a:p>
        </p:txBody>
      </p:sp>
      <p:sp>
        <p:nvSpPr>
          <p:cNvPr id="3883" name="Google Shape;3883;p48"/>
          <p:cNvSpPr txBox="1">
            <a:spLocks noGrp="1"/>
          </p:cNvSpPr>
          <p:nvPr>
            <p:ph type="subTitle" idx="2"/>
          </p:nvPr>
        </p:nvSpPr>
        <p:spPr>
          <a:xfrm>
            <a:off x="5689996" y="1438563"/>
            <a:ext cx="2396700" cy="523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02</a:t>
            </a:r>
            <a:endParaRPr/>
          </a:p>
        </p:txBody>
      </p:sp>
      <p:sp>
        <p:nvSpPr>
          <p:cNvPr id="3884" name="Google Shape;3884;p48"/>
          <p:cNvSpPr txBox="1">
            <a:spLocks noGrp="1"/>
          </p:cNvSpPr>
          <p:nvPr>
            <p:ph type="subTitle" idx="3"/>
          </p:nvPr>
        </p:nvSpPr>
        <p:spPr>
          <a:xfrm>
            <a:off x="1071870" y="2025874"/>
            <a:ext cx="2396700" cy="1079276"/>
          </a:xfrm>
          <a:prstGeom prst="rect">
            <a:avLst/>
          </a:prstGeom>
          <a:solidFill>
            <a:srgbClr val="FFFF66"/>
          </a:solidFill>
          <a:ln w="28575"/>
        </p:spPr>
        <p:txBody>
          <a:bodyPr spcFirstLastPara="1" wrap="square" lIns="91425" tIns="91425" rIns="91425" bIns="91425" anchor="t" anchorCtr="0">
            <a:noAutofit/>
          </a:bodyPr>
          <a:lstStyle/>
          <a:p>
            <a:pPr algn="ctr"/>
            <a:r>
              <a:rPr lang="en-US" sz="1600" b="1" dirty="0" err="1" smtClean="0">
                <a:solidFill>
                  <a:srgbClr val="660033"/>
                </a:solidFill>
                <a:latin typeface="Times New Roman" pitchFamily="18" charset="0"/>
                <a:cs typeface="Times New Roman" pitchFamily="18" charset="0"/>
              </a:rPr>
              <a:t>Giới</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thiệu</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được</a:t>
            </a:r>
            <a:r>
              <a:rPr lang="en-US" sz="1600" b="1" dirty="0" smtClean="0">
                <a:solidFill>
                  <a:srgbClr val="660033"/>
                </a:solidFill>
                <a:latin typeface="Times New Roman" pitchFamily="18" charset="0"/>
                <a:cs typeface="Times New Roman" pitchFamily="18" charset="0"/>
              </a:rPr>
              <a:t> </a:t>
            </a:r>
          </a:p>
          <a:p>
            <a:pPr algn="ctr"/>
            <a:r>
              <a:rPr lang="en-US" sz="1600" b="1" dirty="0" err="1" smtClean="0">
                <a:solidFill>
                  <a:srgbClr val="660033"/>
                </a:solidFill>
                <a:latin typeface="Times New Roman" pitchFamily="18" charset="0"/>
                <a:cs typeface="Times New Roman" pitchFamily="18" charset="0"/>
              </a:rPr>
              <a:t>sự</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kiện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thời</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gian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và</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địa</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điểm</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diễn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ra</a:t>
            </a:r>
            <a:r>
              <a:rPr lang="en-US" sz="1600" b="1" dirty="0" smtClean="0">
                <a:solidFill>
                  <a:srgbClr val="660033"/>
                </a:solidFill>
                <a:latin typeface="Times New Roman" pitchFamily="18" charset="0"/>
                <a:cs typeface="Times New Roman" pitchFamily="18" charset="0"/>
              </a:rPr>
              <a:t> </a:t>
            </a:r>
          </a:p>
          <a:p>
            <a:pPr algn="ctr"/>
            <a:r>
              <a:rPr lang="en-US" sz="1600" b="1" dirty="0" err="1" smtClean="0">
                <a:solidFill>
                  <a:srgbClr val="660033"/>
                </a:solidFill>
                <a:latin typeface="Times New Roman" pitchFamily="18" charset="0"/>
                <a:cs typeface="Times New Roman" pitchFamily="18" charset="0"/>
              </a:rPr>
              <a:t>sự</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kiện</a:t>
            </a:r>
            <a:r>
              <a:rPr lang="en-US" sz="1600" b="1" dirty="0" smtClean="0">
                <a:solidFill>
                  <a:srgbClr val="660033"/>
                </a:solidFill>
                <a:latin typeface="Times New Roman" pitchFamily="18" charset="0"/>
                <a:cs typeface="Times New Roman" pitchFamily="18" charset="0"/>
              </a:rPr>
              <a:t>.</a:t>
            </a:r>
          </a:p>
        </p:txBody>
      </p:sp>
      <p:sp>
        <p:nvSpPr>
          <p:cNvPr id="3885" name="Google Shape;3885;p48"/>
          <p:cNvSpPr txBox="1">
            <a:spLocks noGrp="1"/>
          </p:cNvSpPr>
          <p:nvPr>
            <p:ph type="subTitle" idx="4"/>
          </p:nvPr>
        </p:nvSpPr>
        <p:spPr>
          <a:xfrm>
            <a:off x="5689960" y="2025874"/>
            <a:ext cx="2396700" cy="1079276"/>
          </a:xfrm>
          <a:prstGeom prst="rect">
            <a:avLst/>
          </a:prstGeom>
          <a:solidFill>
            <a:srgbClr val="66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Thuật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lại</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đủ</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các</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hoạt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động</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chính</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của</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sự</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kiện</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theo</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một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trình</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tự</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hợp</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lí</a:t>
            </a:r>
            <a:r>
              <a:rPr lang="en-US" sz="1600" b="1" dirty="0" smtClean="0">
                <a:latin typeface="Times New Roman" pitchFamily="18" charset="0"/>
                <a:cs typeface="Times New Roman" pitchFamily="18" charset="0"/>
              </a:rPr>
              <a:t>.</a:t>
            </a:r>
          </a:p>
        </p:txBody>
      </p:sp>
      <p:sp>
        <p:nvSpPr>
          <p:cNvPr id="3886" name="Google Shape;3886;p48"/>
          <p:cNvSpPr txBox="1">
            <a:spLocks noGrp="1"/>
          </p:cNvSpPr>
          <p:nvPr>
            <p:ph type="subTitle" idx="5"/>
          </p:nvPr>
        </p:nvSpPr>
        <p:spPr>
          <a:xfrm>
            <a:off x="1071835" y="3032669"/>
            <a:ext cx="2396700" cy="523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03</a:t>
            </a:r>
            <a:endParaRPr/>
          </a:p>
        </p:txBody>
      </p:sp>
      <p:sp>
        <p:nvSpPr>
          <p:cNvPr id="3887" name="Google Shape;3887;p48"/>
          <p:cNvSpPr txBox="1">
            <a:spLocks noGrp="1"/>
          </p:cNvSpPr>
          <p:nvPr>
            <p:ph type="subTitle" idx="6"/>
          </p:nvPr>
        </p:nvSpPr>
        <p:spPr>
          <a:xfrm>
            <a:off x="5689996" y="3032662"/>
            <a:ext cx="2396700" cy="523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04</a:t>
            </a:r>
            <a:endParaRPr/>
          </a:p>
        </p:txBody>
      </p:sp>
      <p:sp>
        <p:nvSpPr>
          <p:cNvPr id="3888" name="Google Shape;3888;p48"/>
          <p:cNvSpPr txBox="1">
            <a:spLocks noGrp="1"/>
          </p:cNvSpPr>
          <p:nvPr>
            <p:ph type="subTitle" idx="7"/>
          </p:nvPr>
        </p:nvSpPr>
        <p:spPr>
          <a:xfrm>
            <a:off x="1071870" y="3619974"/>
            <a:ext cx="2396700" cy="1085375"/>
          </a:xfrm>
          <a:prstGeom prst="rect">
            <a:avLst/>
          </a:prstGeom>
          <a:solidFill>
            <a:srgbClr val="00FF99"/>
          </a:solidFill>
        </p:spPr>
        <p:txBody>
          <a:bodyPr spcFirstLastPara="1" wrap="square" lIns="91425" tIns="91425" rIns="91425" bIns="91425" anchor="t" anchorCtr="0">
            <a:noAutofit/>
          </a:bodyPr>
          <a:lstStyle/>
          <a:p>
            <a:pPr algn="ctr"/>
            <a:r>
              <a:rPr lang="en-US" sz="1600" b="1" dirty="0" err="1" smtClean="0">
                <a:solidFill>
                  <a:schemeClr val="accent5"/>
                </a:solidFill>
                <a:latin typeface="Times New Roman" pitchFamily="18" charset="0"/>
                <a:cs typeface="Times New Roman" pitchFamily="18" charset="0"/>
              </a:rPr>
              <a:t>Sử</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dụng</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thông</a:t>
            </a:r>
            <a:r>
              <a:rPr lang="en-US" sz="1600" b="1" dirty="0" smtClean="0">
                <a:solidFill>
                  <a:schemeClr val="accent5"/>
                </a:solidFill>
                <a:latin typeface="Times New Roman" pitchFamily="18" charset="0"/>
                <a:cs typeface="Times New Roman" pitchFamily="18" charset="0"/>
              </a:rPr>
              <a:t> tin </a:t>
            </a:r>
            <a:r>
              <a:rPr lang="en-US" sz="1600" b="1" dirty="0" err="1" smtClean="0">
                <a:solidFill>
                  <a:schemeClr val="accent5"/>
                </a:solidFill>
                <a:latin typeface="Times New Roman" pitchFamily="18" charset="0"/>
                <a:cs typeface="Times New Roman" pitchFamily="18" charset="0"/>
              </a:rPr>
              <a:t>chính</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xác</a:t>
            </a:r>
            <a:r>
              <a:rPr lang="en-US" sz="1600" b="1" dirty="0" smtClean="0">
                <a:solidFill>
                  <a:schemeClr val="accent5"/>
                </a:solidFill>
                <a:latin typeface="Times New Roman" pitchFamily="18" charset="0"/>
                <a:cs typeface="Times New Roman" pitchFamily="18" charset="0"/>
              </a:rPr>
              <a:t>, tin </a:t>
            </a:r>
            <a:r>
              <a:rPr lang="en-US" sz="1600" b="1" dirty="0" err="1" smtClean="0">
                <a:solidFill>
                  <a:schemeClr val="accent5"/>
                </a:solidFill>
                <a:latin typeface="Times New Roman" pitchFamily="18" charset="0"/>
                <a:cs typeface="Times New Roman" pitchFamily="18" charset="0"/>
              </a:rPr>
              <a:t>cậy</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trong</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khi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thuật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lại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sự</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kiện</a:t>
            </a:r>
            <a:r>
              <a:rPr lang="en-US" sz="1600" b="1" dirty="0" smtClean="0">
                <a:solidFill>
                  <a:schemeClr val="accent5"/>
                </a:solidFill>
                <a:latin typeface="Times New Roman" pitchFamily="18" charset="0"/>
                <a:cs typeface="Times New Roman" pitchFamily="18" charset="0"/>
              </a:rPr>
              <a:t>.</a:t>
            </a:r>
          </a:p>
        </p:txBody>
      </p:sp>
      <p:sp>
        <p:nvSpPr>
          <p:cNvPr id="3889" name="Google Shape;3889;p48"/>
          <p:cNvSpPr txBox="1">
            <a:spLocks noGrp="1"/>
          </p:cNvSpPr>
          <p:nvPr>
            <p:ph type="subTitle" idx="8"/>
          </p:nvPr>
        </p:nvSpPr>
        <p:spPr>
          <a:xfrm>
            <a:off x="5689960" y="3619974"/>
            <a:ext cx="2396700" cy="1009176"/>
          </a:xfrm>
          <a:prstGeom prst="rect">
            <a:avLst/>
          </a:prstGeom>
          <a:solidFill>
            <a:srgbClr val="FF99CC"/>
          </a:solidFill>
        </p:spPr>
        <p:txBody>
          <a:bodyPr spcFirstLastPara="1" wrap="square" lIns="91425" tIns="91425" rIns="91425" bIns="91425" anchor="t" anchorCtr="0">
            <a:noAutofit/>
          </a:bodyPr>
          <a:lstStyle/>
          <a:p>
            <a:pPr marL="0" lvl="0" indent="0" algn="ctr">
              <a:spcAft>
                <a:spcPts val="1600"/>
              </a:spcAft>
            </a:pPr>
            <a:r>
              <a:rPr lang="en-US" sz="1600" b="1" dirty="0" err="1" smtClean="0">
                <a:solidFill>
                  <a:schemeClr val="accent5"/>
                </a:solidFill>
                <a:latin typeface="Times New Roman" pitchFamily="18" charset="0"/>
                <a:cs typeface="Times New Roman" pitchFamily="18" charset="0"/>
              </a:rPr>
              <a:t>Đưa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ra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nhận</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xét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đánh</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giá</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hoặc</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cảm</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nhận</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của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người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viết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về</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sự</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kiện</a:t>
            </a:r>
            <a:endParaRPr sz="1600" b="1">
              <a:solidFill>
                <a:schemeClr val="accent5"/>
              </a:solidFill>
            </a:endParaRPr>
          </a:p>
        </p:txBody>
      </p:sp>
      <p:grpSp>
        <p:nvGrpSpPr>
          <p:cNvPr id="2" name="Google Shape;3890;p48"/>
          <p:cNvGrpSpPr/>
          <p:nvPr/>
        </p:nvGrpSpPr>
        <p:grpSpPr>
          <a:xfrm>
            <a:off x="3418277" y="1669505"/>
            <a:ext cx="2307453" cy="3473961"/>
            <a:chOff x="3418277" y="1669505"/>
            <a:chExt cx="2307453" cy="3473961"/>
          </a:xfrm>
        </p:grpSpPr>
        <p:grpSp>
          <p:nvGrpSpPr>
            <p:cNvPr id="3" name="Google Shape;3891;p48"/>
            <p:cNvGrpSpPr/>
            <p:nvPr/>
          </p:nvGrpSpPr>
          <p:grpSpPr>
            <a:xfrm>
              <a:off x="4227303" y="2233350"/>
              <a:ext cx="738422" cy="2910116"/>
              <a:chOff x="4227303" y="2358475"/>
              <a:chExt cx="738422" cy="2910116"/>
            </a:xfrm>
          </p:grpSpPr>
          <p:sp>
            <p:nvSpPr>
              <p:cNvPr id="3892" name="Google Shape;3892;p48"/>
              <p:cNvSpPr/>
              <p:nvPr/>
            </p:nvSpPr>
            <p:spPr>
              <a:xfrm rot="2206515">
                <a:off x="4885003" y="3312137"/>
                <a:ext cx="62791" cy="45269"/>
              </a:xfrm>
              <a:custGeom>
                <a:avLst/>
                <a:gdLst/>
                <a:ahLst/>
                <a:cxnLst/>
                <a:rect l="l" t="t" r="r" b="b"/>
                <a:pathLst>
                  <a:path w="1007" h="726" extrusionOk="0">
                    <a:moveTo>
                      <a:pt x="497" y="0"/>
                    </a:moveTo>
                    <a:cubicBezTo>
                      <a:pt x="110" y="0"/>
                      <a:pt x="1" y="624"/>
                      <a:pt x="428" y="716"/>
                    </a:cubicBezTo>
                    <a:cubicBezTo>
                      <a:pt x="459" y="723"/>
                      <a:pt x="487" y="726"/>
                      <a:pt x="515" y="726"/>
                    </a:cubicBezTo>
                    <a:cubicBezTo>
                      <a:pt x="901" y="726"/>
                      <a:pt x="1006" y="101"/>
                      <a:pt x="583" y="10"/>
                    </a:cubicBezTo>
                    <a:cubicBezTo>
                      <a:pt x="553" y="3"/>
                      <a:pt x="524"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8"/>
              <p:cNvSpPr/>
              <p:nvPr/>
            </p:nvSpPr>
            <p:spPr>
              <a:xfrm>
                <a:off x="4590025" y="2358475"/>
                <a:ext cx="142251" cy="2910116"/>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8"/>
              <p:cNvSpPr/>
              <p:nvPr/>
            </p:nvSpPr>
            <p:spPr>
              <a:xfrm>
                <a:off x="4668164" y="3744722"/>
                <a:ext cx="284982" cy="292798"/>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8"/>
              <p:cNvSpPr/>
              <p:nvPr/>
            </p:nvSpPr>
            <p:spPr>
              <a:xfrm>
                <a:off x="4300382" y="3675065"/>
                <a:ext cx="367849" cy="362098"/>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8"/>
              <p:cNvSpPr/>
              <p:nvPr/>
            </p:nvSpPr>
            <p:spPr>
              <a:xfrm>
                <a:off x="4227303" y="4205806"/>
                <a:ext cx="439128" cy="321474"/>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8"/>
              <p:cNvSpPr/>
              <p:nvPr/>
            </p:nvSpPr>
            <p:spPr>
              <a:xfrm>
                <a:off x="4666361" y="4170414"/>
                <a:ext cx="299364" cy="35362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8"/>
              <p:cNvSpPr/>
              <p:nvPr/>
            </p:nvSpPr>
            <p:spPr>
              <a:xfrm>
                <a:off x="4300382" y="4709857"/>
                <a:ext cx="349679" cy="23143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8"/>
              <p:cNvSpPr/>
              <p:nvPr/>
            </p:nvSpPr>
            <p:spPr>
              <a:xfrm>
                <a:off x="4649996" y="4652328"/>
                <a:ext cx="276822" cy="288831"/>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8"/>
              <p:cNvSpPr/>
              <p:nvPr/>
            </p:nvSpPr>
            <p:spPr>
              <a:xfrm>
                <a:off x="4300382" y="3674118"/>
                <a:ext cx="364422" cy="351187"/>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8"/>
              <p:cNvSpPr/>
              <p:nvPr/>
            </p:nvSpPr>
            <p:spPr>
              <a:xfrm>
                <a:off x="4668164" y="3734262"/>
                <a:ext cx="284982" cy="30181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8"/>
              <p:cNvSpPr/>
              <p:nvPr/>
            </p:nvSpPr>
            <p:spPr>
              <a:xfrm>
                <a:off x="4227303" y="4207023"/>
                <a:ext cx="433402" cy="30591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8"/>
              <p:cNvSpPr/>
              <p:nvPr/>
            </p:nvSpPr>
            <p:spPr>
              <a:xfrm>
                <a:off x="4679435" y="4170414"/>
                <a:ext cx="286290" cy="342530"/>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8"/>
              <p:cNvSpPr/>
              <p:nvPr/>
            </p:nvSpPr>
            <p:spPr>
              <a:xfrm>
                <a:off x="4300382" y="4709857"/>
                <a:ext cx="336109" cy="225843"/>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8"/>
              <p:cNvSpPr/>
              <p:nvPr/>
            </p:nvSpPr>
            <p:spPr>
              <a:xfrm>
                <a:off x="4653783" y="4647099"/>
                <a:ext cx="251304" cy="288605"/>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6" name="Google Shape;3906;p48"/>
            <p:cNvSpPr/>
            <p:nvPr/>
          </p:nvSpPr>
          <p:spPr>
            <a:xfrm rot="2206515">
              <a:off x="4324202" y="2527569"/>
              <a:ext cx="1276825" cy="841032"/>
            </a:xfrm>
            <a:custGeom>
              <a:avLst/>
              <a:gdLst/>
              <a:ahLst/>
              <a:cxnLst/>
              <a:rect l="l" t="t" r="r" b="b"/>
              <a:pathLst>
                <a:path w="20477" h="13488" extrusionOk="0">
                  <a:moveTo>
                    <a:pt x="1" y="1"/>
                  </a:moveTo>
                  <a:cubicBezTo>
                    <a:pt x="1" y="1"/>
                    <a:pt x="10784" y="13488"/>
                    <a:pt x="15668" y="13488"/>
                  </a:cubicBezTo>
                  <a:cubicBezTo>
                    <a:pt x="16446" y="13488"/>
                    <a:pt x="17075" y="13145"/>
                    <a:pt x="17486" y="12351"/>
                  </a:cubicBezTo>
                  <a:cubicBezTo>
                    <a:pt x="20477" y="657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8"/>
            <p:cNvSpPr/>
            <p:nvPr/>
          </p:nvSpPr>
          <p:spPr>
            <a:xfrm rot="2206515">
              <a:off x="3716086" y="2019296"/>
              <a:ext cx="734282" cy="1238976"/>
            </a:xfrm>
            <a:custGeom>
              <a:avLst/>
              <a:gdLst/>
              <a:ahLst/>
              <a:cxnLst/>
              <a:rect l="l" t="t" r="r" b="b"/>
              <a:pathLst>
                <a:path w="11776" h="19870" extrusionOk="0">
                  <a:moveTo>
                    <a:pt x="6171" y="0"/>
                  </a:moveTo>
                  <a:cubicBezTo>
                    <a:pt x="6171" y="1"/>
                    <a:pt x="0" y="19869"/>
                    <a:pt x="5486" y="19869"/>
                  </a:cubicBezTo>
                  <a:cubicBezTo>
                    <a:pt x="5581" y="19869"/>
                    <a:pt x="5679" y="19863"/>
                    <a:pt x="5781" y="19851"/>
                  </a:cubicBezTo>
                  <a:cubicBezTo>
                    <a:pt x="11776" y="19145"/>
                    <a:pt x="6171" y="1"/>
                    <a:pt x="6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8"/>
            <p:cNvSpPr/>
            <p:nvPr/>
          </p:nvSpPr>
          <p:spPr>
            <a:xfrm rot="2206515">
              <a:off x="4549389" y="2468556"/>
              <a:ext cx="1145694" cy="358723"/>
            </a:xfrm>
            <a:custGeom>
              <a:avLst/>
              <a:gdLst/>
              <a:ahLst/>
              <a:cxnLst/>
              <a:rect l="l" t="t" r="r" b="b"/>
              <a:pathLst>
                <a:path w="18374" h="5753" extrusionOk="0">
                  <a:moveTo>
                    <a:pt x="7128" y="1"/>
                  </a:moveTo>
                  <a:cubicBezTo>
                    <a:pt x="3323" y="1"/>
                    <a:pt x="0" y="372"/>
                    <a:pt x="0" y="372"/>
                  </a:cubicBezTo>
                  <a:cubicBezTo>
                    <a:pt x="0" y="372"/>
                    <a:pt x="10477" y="5753"/>
                    <a:pt x="15531" y="5753"/>
                  </a:cubicBezTo>
                  <a:cubicBezTo>
                    <a:pt x="17079" y="5753"/>
                    <a:pt x="18118" y="5248"/>
                    <a:pt x="18192" y="3929"/>
                  </a:cubicBezTo>
                  <a:cubicBezTo>
                    <a:pt x="18373" y="688"/>
                    <a:pt x="12304" y="1"/>
                    <a:pt x="7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8"/>
            <p:cNvSpPr/>
            <p:nvPr/>
          </p:nvSpPr>
          <p:spPr>
            <a:xfrm rot="2206515">
              <a:off x="4050209" y="2369370"/>
              <a:ext cx="868405" cy="1245336"/>
            </a:xfrm>
            <a:custGeom>
              <a:avLst/>
              <a:gdLst/>
              <a:ahLst/>
              <a:cxnLst/>
              <a:rect l="l" t="t" r="r" b="b"/>
              <a:pathLst>
                <a:path w="13927" h="19972" extrusionOk="0">
                  <a:moveTo>
                    <a:pt x="1" y="1"/>
                  </a:moveTo>
                  <a:cubicBezTo>
                    <a:pt x="1" y="1"/>
                    <a:pt x="2441" y="19972"/>
                    <a:pt x="7274" y="19972"/>
                  </a:cubicBezTo>
                  <a:cubicBezTo>
                    <a:pt x="7626" y="19972"/>
                    <a:pt x="7991" y="19866"/>
                    <a:pt x="8368" y="19639"/>
                  </a:cubicBezTo>
                  <a:cubicBezTo>
                    <a:pt x="13927" y="1628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8"/>
            <p:cNvSpPr/>
            <p:nvPr/>
          </p:nvSpPr>
          <p:spPr>
            <a:xfrm rot="2206631">
              <a:off x="4047304" y="2536875"/>
              <a:ext cx="61345" cy="44298"/>
            </a:xfrm>
            <a:custGeom>
              <a:avLst/>
              <a:gdLst/>
              <a:ahLst/>
              <a:cxnLst/>
              <a:rect l="l" t="t" r="r" b="b"/>
              <a:pathLst>
                <a:path w="1551" h="1120" extrusionOk="0">
                  <a:moveTo>
                    <a:pt x="763" y="0"/>
                  </a:moveTo>
                  <a:cubicBezTo>
                    <a:pt x="168" y="0"/>
                    <a:pt x="1" y="961"/>
                    <a:pt x="657" y="1105"/>
                  </a:cubicBezTo>
                  <a:cubicBezTo>
                    <a:pt x="703" y="1115"/>
                    <a:pt x="747" y="1120"/>
                    <a:pt x="789" y="1120"/>
                  </a:cubicBezTo>
                  <a:cubicBezTo>
                    <a:pt x="1386" y="1120"/>
                    <a:pt x="1550" y="158"/>
                    <a:pt x="895" y="15"/>
                  </a:cubicBezTo>
                  <a:cubicBezTo>
                    <a:pt x="849" y="5"/>
                    <a:pt x="805"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8"/>
            <p:cNvSpPr/>
            <p:nvPr/>
          </p:nvSpPr>
          <p:spPr>
            <a:xfrm rot="2206631">
              <a:off x="4921480" y="2339820"/>
              <a:ext cx="61306" cy="44338"/>
            </a:xfrm>
            <a:custGeom>
              <a:avLst/>
              <a:gdLst/>
              <a:ahLst/>
              <a:cxnLst/>
              <a:rect l="l" t="t" r="r" b="b"/>
              <a:pathLst>
                <a:path w="1550" h="1121" extrusionOk="0">
                  <a:moveTo>
                    <a:pt x="762" y="1"/>
                  </a:moveTo>
                  <a:cubicBezTo>
                    <a:pt x="165" y="1"/>
                    <a:pt x="0" y="962"/>
                    <a:pt x="657" y="1106"/>
                  </a:cubicBezTo>
                  <a:cubicBezTo>
                    <a:pt x="703" y="1116"/>
                    <a:pt x="747" y="1120"/>
                    <a:pt x="789" y="1120"/>
                  </a:cubicBezTo>
                  <a:cubicBezTo>
                    <a:pt x="1383" y="1120"/>
                    <a:pt x="1550" y="160"/>
                    <a:pt x="894" y="16"/>
                  </a:cubicBezTo>
                  <a:cubicBezTo>
                    <a:pt x="848" y="5"/>
                    <a:pt x="804" y="1"/>
                    <a:pt x="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8"/>
            <p:cNvSpPr/>
            <p:nvPr/>
          </p:nvSpPr>
          <p:spPr>
            <a:xfrm rot="2206631">
              <a:off x="4075120" y="2482854"/>
              <a:ext cx="39948" cy="28754"/>
            </a:xfrm>
            <a:custGeom>
              <a:avLst/>
              <a:gdLst/>
              <a:ahLst/>
              <a:cxnLst/>
              <a:rect l="l" t="t" r="r" b="b"/>
              <a:pathLst>
                <a:path w="1010" h="727" extrusionOk="0">
                  <a:moveTo>
                    <a:pt x="496" y="1"/>
                  </a:moveTo>
                  <a:cubicBezTo>
                    <a:pt x="110" y="1"/>
                    <a:pt x="1" y="622"/>
                    <a:pt x="428" y="717"/>
                  </a:cubicBezTo>
                  <a:cubicBezTo>
                    <a:pt x="458" y="724"/>
                    <a:pt x="487" y="727"/>
                    <a:pt x="514" y="727"/>
                  </a:cubicBezTo>
                  <a:cubicBezTo>
                    <a:pt x="901" y="727"/>
                    <a:pt x="1009" y="103"/>
                    <a:pt x="582" y="11"/>
                  </a:cubicBezTo>
                  <a:cubicBezTo>
                    <a:pt x="552" y="4"/>
                    <a:pt x="523" y="1"/>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8"/>
            <p:cNvSpPr/>
            <p:nvPr/>
          </p:nvSpPr>
          <p:spPr>
            <a:xfrm rot="2206631">
              <a:off x="4992611" y="2388429"/>
              <a:ext cx="39868" cy="28833"/>
            </a:xfrm>
            <a:custGeom>
              <a:avLst/>
              <a:gdLst/>
              <a:ahLst/>
              <a:cxnLst/>
              <a:rect l="l" t="t" r="r" b="b"/>
              <a:pathLst>
                <a:path w="1008" h="729" extrusionOk="0">
                  <a:moveTo>
                    <a:pt x="495" y="1"/>
                  </a:moveTo>
                  <a:cubicBezTo>
                    <a:pt x="108" y="1"/>
                    <a:pt x="0" y="624"/>
                    <a:pt x="425" y="719"/>
                  </a:cubicBezTo>
                  <a:cubicBezTo>
                    <a:pt x="455" y="726"/>
                    <a:pt x="483" y="729"/>
                    <a:pt x="510" y="729"/>
                  </a:cubicBezTo>
                  <a:cubicBezTo>
                    <a:pt x="898" y="729"/>
                    <a:pt x="1007" y="105"/>
                    <a:pt x="579" y="10"/>
                  </a:cubicBezTo>
                  <a:cubicBezTo>
                    <a:pt x="550" y="4"/>
                    <a:pt x="521"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8"/>
            <p:cNvSpPr/>
            <p:nvPr/>
          </p:nvSpPr>
          <p:spPr>
            <a:xfrm rot="2206631">
              <a:off x="4118830" y="2549633"/>
              <a:ext cx="26144" cy="18787"/>
            </a:xfrm>
            <a:custGeom>
              <a:avLst/>
              <a:gdLst/>
              <a:ahLst/>
              <a:cxnLst/>
              <a:rect l="l" t="t" r="r" b="b"/>
              <a:pathLst>
                <a:path w="661" h="475" extrusionOk="0">
                  <a:moveTo>
                    <a:pt x="326" y="0"/>
                  </a:moveTo>
                  <a:cubicBezTo>
                    <a:pt x="71" y="0"/>
                    <a:pt x="1" y="409"/>
                    <a:pt x="282" y="468"/>
                  </a:cubicBezTo>
                  <a:cubicBezTo>
                    <a:pt x="302" y="472"/>
                    <a:pt x="321" y="474"/>
                    <a:pt x="339" y="474"/>
                  </a:cubicBezTo>
                  <a:cubicBezTo>
                    <a:pt x="591" y="474"/>
                    <a:pt x="661" y="68"/>
                    <a:pt x="384" y="7"/>
                  </a:cubicBezTo>
                  <a:cubicBezTo>
                    <a:pt x="364" y="2"/>
                    <a:pt x="345"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8"/>
            <p:cNvSpPr/>
            <p:nvPr/>
          </p:nvSpPr>
          <p:spPr>
            <a:xfrm rot="2206515">
              <a:off x="4257272" y="1817397"/>
              <a:ext cx="678475" cy="554764"/>
            </a:xfrm>
            <a:custGeom>
              <a:avLst/>
              <a:gdLst/>
              <a:ahLst/>
              <a:cxnLst/>
              <a:rect l="l" t="t" r="r" b="b"/>
              <a:pathLst>
                <a:path w="10881" h="8897" extrusionOk="0">
                  <a:moveTo>
                    <a:pt x="4933" y="1"/>
                  </a:moveTo>
                  <a:cubicBezTo>
                    <a:pt x="4384" y="1"/>
                    <a:pt x="3838" y="102"/>
                    <a:pt x="3316" y="337"/>
                  </a:cubicBezTo>
                  <a:cubicBezTo>
                    <a:pt x="1" y="1830"/>
                    <a:pt x="3103" y="8470"/>
                    <a:pt x="3578" y="8806"/>
                  </a:cubicBezTo>
                  <a:cubicBezTo>
                    <a:pt x="3665" y="8867"/>
                    <a:pt x="3790" y="8897"/>
                    <a:pt x="3944" y="8897"/>
                  </a:cubicBezTo>
                  <a:cubicBezTo>
                    <a:pt x="5447" y="8897"/>
                    <a:pt x="9793" y="6147"/>
                    <a:pt x="10603" y="3740"/>
                  </a:cubicBezTo>
                  <a:cubicBezTo>
                    <a:pt x="10880" y="2910"/>
                    <a:pt x="7872" y="1"/>
                    <a:pt x="49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8"/>
            <p:cNvSpPr/>
            <p:nvPr/>
          </p:nvSpPr>
          <p:spPr>
            <a:xfrm rot="2206515">
              <a:off x="4363334" y="2189600"/>
              <a:ext cx="96711" cy="69712"/>
            </a:xfrm>
            <a:custGeom>
              <a:avLst/>
              <a:gdLst/>
              <a:ahLst/>
              <a:cxnLst/>
              <a:rect l="l" t="t" r="r" b="b"/>
              <a:pathLst>
                <a:path w="1551" h="1118" extrusionOk="0">
                  <a:moveTo>
                    <a:pt x="762" y="1"/>
                  </a:moveTo>
                  <a:cubicBezTo>
                    <a:pt x="165" y="1"/>
                    <a:pt x="1" y="958"/>
                    <a:pt x="657" y="1103"/>
                  </a:cubicBezTo>
                  <a:cubicBezTo>
                    <a:pt x="703" y="1113"/>
                    <a:pt x="747" y="1117"/>
                    <a:pt x="789" y="1117"/>
                  </a:cubicBezTo>
                  <a:cubicBezTo>
                    <a:pt x="1383" y="1117"/>
                    <a:pt x="1550" y="159"/>
                    <a:pt x="894" y="16"/>
                  </a:cubicBezTo>
                  <a:cubicBezTo>
                    <a:pt x="848" y="6"/>
                    <a:pt x="80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8"/>
            <p:cNvSpPr/>
            <p:nvPr/>
          </p:nvSpPr>
          <p:spPr>
            <a:xfrm rot="2206515">
              <a:off x="4693575" y="2207714"/>
              <a:ext cx="96711" cy="69650"/>
            </a:xfrm>
            <a:custGeom>
              <a:avLst/>
              <a:gdLst/>
              <a:ahLst/>
              <a:cxnLst/>
              <a:rect l="l" t="t" r="r" b="b"/>
              <a:pathLst>
                <a:path w="1551" h="1117" extrusionOk="0">
                  <a:moveTo>
                    <a:pt x="762" y="1"/>
                  </a:moveTo>
                  <a:cubicBezTo>
                    <a:pt x="168" y="1"/>
                    <a:pt x="1" y="958"/>
                    <a:pt x="656" y="1102"/>
                  </a:cubicBezTo>
                  <a:cubicBezTo>
                    <a:pt x="703" y="1112"/>
                    <a:pt x="747" y="1117"/>
                    <a:pt x="789" y="1117"/>
                  </a:cubicBezTo>
                  <a:cubicBezTo>
                    <a:pt x="1386" y="1117"/>
                    <a:pt x="1550" y="159"/>
                    <a:pt x="895" y="16"/>
                  </a:cubicBezTo>
                  <a:cubicBezTo>
                    <a:pt x="848" y="6"/>
                    <a:pt x="80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8"/>
            <p:cNvSpPr/>
            <p:nvPr/>
          </p:nvSpPr>
          <p:spPr>
            <a:xfrm rot="2206515">
              <a:off x="4464755" y="2144173"/>
              <a:ext cx="62853" cy="45394"/>
            </a:xfrm>
            <a:custGeom>
              <a:avLst/>
              <a:gdLst/>
              <a:ahLst/>
              <a:cxnLst/>
              <a:rect l="l" t="t" r="r" b="b"/>
              <a:pathLst>
                <a:path w="1008" h="728" extrusionOk="0">
                  <a:moveTo>
                    <a:pt x="498" y="0"/>
                  </a:moveTo>
                  <a:cubicBezTo>
                    <a:pt x="111" y="0"/>
                    <a:pt x="1" y="624"/>
                    <a:pt x="426" y="719"/>
                  </a:cubicBezTo>
                  <a:cubicBezTo>
                    <a:pt x="455" y="725"/>
                    <a:pt x="483" y="728"/>
                    <a:pt x="510" y="728"/>
                  </a:cubicBezTo>
                  <a:cubicBezTo>
                    <a:pt x="901" y="728"/>
                    <a:pt x="1008" y="104"/>
                    <a:pt x="583" y="9"/>
                  </a:cubicBezTo>
                  <a:cubicBezTo>
                    <a:pt x="553" y="3"/>
                    <a:pt x="525"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8"/>
            <p:cNvSpPr/>
            <p:nvPr/>
          </p:nvSpPr>
          <p:spPr>
            <a:xfrm rot="2206515">
              <a:off x="4609243" y="2242195"/>
              <a:ext cx="62666" cy="45269"/>
            </a:xfrm>
            <a:custGeom>
              <a:avLst/>
              <a:gdLst/>
              <a:ahLst/>
              <a:cxnLst/>
              <a:rect l="l" t="t" r="r" b="b"/>
              <a:pathLst>
                <a:path w="1005" h="726" extrusionOk="0">
                  <a:moveTo>
                    <a:pt x="494" y="1"/>
                  </a:moveTo>
                  <a:cubicBezTo>
                    <a:pt x="108" y="1"/>
                    <a:pt x="0" y="622"/>
                    <a:pt x="423" y="716"/>
                  </a:cubicBezTo>
                  <a:cubicBezTo>
                    <a:pt x="454" y="723"/>
                    <a:pt x="483" y="726"/>
                    <a:pt x="511" y="726"/>
                  </a:cubicBezTo>
                  <a:cubicBezTo>
                    <a:pt x="899" y="726"/>
                    <a:pt x="1005" y="101"/>
                    <a:pt x="581" y="11"/>
                  </a:cubicBezTo>
                  <a:cubicBezTo>
                    <a:pt x="551" y="4"/>
                    <a:pt x="522"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8"/>
            <p:cNvSpPr/>
            <p:nvPr/>
          </p:nvSpPr>
          <p:spPr>
            <a:xfrm rot="2206515">
              <a:off x="4838779" y="2214671"/>
              <a:ext cx="40904" cy="29618"/>
            </a:xfrm>
            <a:custGeom>
              <a:avLst/>
              <a:gdLst/>
              <a:ahLst/>
              <a:cxnLst/>
              <a:rect l="l" t="t" r="r" b="b"/>
              <a:pathLst>
                <a:path w="656" h="475" extrusionOk="0">
                  <a:moveTo>
                    <a:pt x="322" y="1"/>
                  </a:moveTo>
                  <a:cubicBezTo>
                    <a:pt x="70" y="1"/>
                    <a:pt x="0" y="409"/>
                    <a:pt x="277" y="468"/>
                  </a:cubicBezTo>
                  <a:cubicBezTo>
                    <a:pt x="297" y="473"/>
                    <a:pt x="316" y="475"/>
                    <a:pt x="334" y="475"/>
                  </a:cubicBezTo>
                  <a:cubicBezTo>
                    <a:pt x="587" y="475"/>
                    <a:pt x="656" y="69"/>
                    <a:pt x="379" y="7"/>
                  </a:cubicBezTo>
                  <a:cubicBezTo>
                    <a:pt x="359" y="3"/>
                    <a:pt x="340"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8"/>
            <p:cNvSpPr/>
            <p:nvPr/>
          </p:nvSpPr>
          <p:spPr>
            <a:xfrm rot="2206515">
              <a:off x="4402551" y="2102013"/>
              <a:ext cx="41278" cy="29868"/>
            </a:xfrm>
            <a:custGeom>
              <a:avLst/>
              <a:gdLst/>
              <a:ahLst/>
              <a:cxnLst/>
              <a:rect l="l" t="t" r="r" b="b"/>
              <a:pathLst>
                <a:path w="662" h="479" extrusionOk="0">
                  <a:moveTo>
                    <a:pt x="326" y="1"/>
                  </a:moveTo>
                  <a:cubicBezTo>
                    <a:pt x="72" y="1"/>
                    <a:pt x="1" y="409"/>
                    <a:pt x="280" y="472"/>
                  </a:cubicBezTo>
                  <a:cubicBezTo>
                    <a:pt x="299" y="476"/>
                    <a:pt x="318" y="478"/>
                    <a:pt x="336" y="478"/>
                  </a:cubicBezTo>
                  <a:cubicBezTo>
                    <a:pt x="589" y="478"/>
                    <a:pt x="661" y="69"/>
                    <a:pt x="380" y="7"/>
                  </a:cubicBezTo>
                  <a:cubicBezTo>
                    <a:pt x="361" y="3"/>
                    <a:pt x="34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8"/>
            <p:cNvSpPr/>
            <p:nvPr/>
          </p:nvSpPr>
          <p:spPr>
            <a:xfrm rot="2206515">
              <a:off x="4768048" y="2162245"/>
              <a:ext cx="62853" cy="45456"/>
            </a:xfrm>
            <a:custGeom>
              <a:avLst/>
              <a:gdLst/>
              <a:ahLst/>
              <a:cxnLst/>
              <a:rect l="l" t="t" r="r" b="b"/>
              <a:pathLst>
                <a:path w="1008" h="729" extrusionOk="0">
                  <a:moveTo>
                    <a:pt x="499" y="0"/>
                  </a:moveTo>
                  <a:cubicBezTo>
                    <a:pt x="111" y="0"/>
                    <a:pt x="1" y="624"/>
                    <a:pt x="426" y="719"/>
                  </a:cubicBezTo>
                  <a:cubicBezTo>
                    <a:pt x="455" y="725"/>
                    <a:pt x="483" y="728"/>
                    <a:pt x="510" y="728"/>
                  </a:cubicBezTo>
                  <a:cubicBezTo>
                    <a:pt x="901" y="728"/>
                    <a:pt x="1008" y="105"/>
                    <a:pt x="583" y="10"/>
                  </a:cubicBezTo>
                  <a:cubicBezTo>
                    <a:pt x="554" y="3"/>
                    <a:pt x="526" y="0"/>
                    <a:pt x="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8"/>
            <p:cNvSpPr/>
            <p:nvPr/>
          </p:nvSpPr>
          <p:spPr>
            <a:xfrm rot="2206515">
              <a:off x="4220607" y="2894239"/>
              <a:ext cx="96711" cy="69899"/>
            </a:xfrm>
            <a:custGeom>
              <a:avLst/>
              <a:gdLst/>
              <a:ahLst/>
              <a:cxnLst/>
              <a:rect l="l" t="t" r="r" b="b"/>
              <a:pathLst>
                <a:path w="1551" h="1121" extrusionOk="0">
                  <a:moveTo>
                    <a:pt x="763" y="1"/>
                  </a:moveTo>
                  <a:cubicBezTo>
                    <a:pt x="168" y="1"/>
                    <a:pt x="0" y="962"/>
                    <a:pt x="657" y="1105"/>
                  </a:cubicBezTo>
                  <a:cubicBezTo>
                    <a:pt x="703" y="1115"/>
                    <a:pt x="747" y="1120"/>
                    <a:pt x="789" y="1120"/>
                  </a:cubicBezTo>
                  <a:cubicBezTo>
                    <a:pt x="1386" y="1120"/>
                    <a:pt x="1551" y="159"/>
                    <a:pt x="894" y="15"/>
                  </a:cubicBezTo>
                  <a:cubicBezTo>
                    <a:pt x="848" y="5"/>
                    <a:pt x="805" y="1"/>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8"/>
            <p:cNvSpPr/>
            <p:nvPr/>
          </p:nvSpPr>
          <p:spPr>
            <a:xfrm rot="2206515">
              <a:off x="4942033" y="2417059"/>
              <a:ext cx="41154" cy="29618"/>
            </a:xfrm>
            <a:custGeom>
              <a:avLst/>
              <a:gdLst/>
              <a:ahLst/>
              <a:cxnLst/>
              <a:rect l="l" t="t" r="r" b="b"/>
              <a:pathLst>
                <a:path w="660" h="475" extrusionOk="0">
                  <a:moveTo>
                    <a:pt x="323" y="1"/>
                  </a:moveTo>
                  <a:cubicBezTo>
                    <a:pt x="71" y="1"/>
                    <a:pt x="1" y="407"/>
                    <a:pt x="278" y="469"/>
                  </a:cubicBezTo>
                  <a:cubicBezTo>
                    <a:pt x="298" y="473"/>
                    <a:pt x="316" y="475"/>
                    <a:pt x="334" y="475"/>
                  </a:cubicBezTo>
                  <a:cubicBezTo>
                    <a:pt x="587" y="475"/>
                    <a:pt x="660" y="66"/>
                    <a:pt x="379" y="7"/>
                  </a:cubicBezTo>
                  <a:cubicBezTo>
                    <a:pt x="360" y="3"/>
                    <a:pt x="341"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8"/>
            <p:cNvSpPr/>
            <p:nvPr/>
          </p:nvSpPr>
          <p:spPr>
            <a:xfrm rot="2206515">
              <a:off x="4394183" y="2671984"/>
              <a:ext cx="41216" cy="29618"/>
            </a:xfrm>
            <a:custGeom>
              <a:avLst/>
              <a:gdLst/>
              <a:ahLst/>
              <a:cxnLst/>
              <a:rect l="l" t="t" r="r" b="b"/>
              <a:pathLst>
                <a:path w="661" h="475" extrusionOk="0">
                  <a:moveTo>
                    <a:pt x="325" y="1"/>
                  </a:moveTo>
                  <a:cubicBezTo>
                    <a:pt x="73" y="1"/>
                    <a:pt x="1" y="410"/>
                    <a:pt x="282" y="468"/>
                  </a:cubicBezTo>
                  <a:cubicBezTo>
                    <a:pt x="302" y="473"/>
                    <a:pt x="321" y="475"/>
                    <a:pt x="339" y="475"/>
                  </a:cubicBezTo>
                  <a:cubicBezTo>
                    <a:pt x="590" y="475"/>
                    <a:pt x="660" y="69"/>
                    <a:pt x="382" y="7"/>
                  </a:cubicBezTo>
                  <a:cubicBezTo>
                    <a:pt x="363" y="3"/>
                    <a:pt x="344"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矩形 17"/>
          <p:cNvSpPr/>
          <p:nvPr/>
        </p:nvSpPr>
        <p:spPr bwMode="auto">
          <a:xfrm>
            <a:off x="914400" y="133350"/>
            <a:ext cx="7519988"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400" b="1" dirty="0" smtClean="0">
                <a:solidFill>
                  <a:srgbClr val="0000FF"/>
                </a:solidFill>
                <a:latin typeface="Times New Roman" pitchFamily="18" charset="0"/>
                <a:cs typeface="Times New Roman" pitchFamily="18" charset="0"/>
              </a:rPr>
              <a:t>ĐẶC ĐIỂM CỦA KIỂU BÀI THUYẾT MINH </a:t>
            </a:r>
          </a:p>
          <a:p>
            <a:pPr algn="ctr"/>
            <a:r>
              <a:rPr lang="en-US" sz="2400" b="1" dirty="0" smtClean="0">
                <a:solidFill>
                  <a:srgbClr val="0000FF"/>
                </a:solidFill>
                <a:latin typeface="Times New Roman" pitchFamily="18" charset="0"/>
                <a:cs typeface="Times New Roman" pitchFamily="18" charset="0"/>
              </a:rPr>
              <a:t>THUẬT LẠI MỘT SỰ KIỆN</a:t>
            </a:r>
            <a:endParaRPr lang="zh-CN" altLang="en-US" sz="2400" b="1" dirty="0">
              <a:solidFill>
                <a:srgbClr val="0000FF"/>
              </a:solidFill>
              <a:latin typeface="Times New Roman" pitchFamily="18" charset="0"/>
              <a:ea typeface="Microsoft YaHei UI" panose="020B0503020204020204" pitchFamily="34" charset="-122"/>
              <a:cs typeface="Times New Roman" pitchFamily="18" charset="0"/>
            </a:endParaRPr>
          </a:p>
        </p:txBody>
      </p:sp>
      <p:pic>
        <p:nvPicPr>
          <p:cNvPr id="4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884">
                                            <p:bg/>
                                          </p:spTgt>
                                        </p:tgtEl>
                                        <p:attrNameLst>
                                          <p:attrName>style.visibility</p:attrName>
                                        </p:attrNameLst>
                                      </p:cBhvr>
                                      <p:to>
                                        <p:strVal val="visible"/>
                                      </p:to>
                                    </p:set>
                                    <p:animEffect transition="in" filter="blinds(horizontal)">
                                      <p:cBhvr>
                                        <p:cTn id="7" dur="500"/>
                                        <p:tgtEl>
                                          <p:spTgt spid="3884">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884">
                                            <p:txEl>
                                              <p:pRg st="0" end="0"/>
                                            </p:txEl>
                                          </p:spTgt>
                                        </p:tgtEl>
                                        <p:attrNameLst>
                                          <p:attrName>style.visibility</p:attrName>
                                        </p:attrNameLst>
                                      </p:cBhvr>
                                      <p:to>
                                        <p:strVal val="visible"/>
                                      </p:to>
                                    </p:set>
                                    <p:animEffect transition="in" filter="blinds(horizontal)">
                                      <p:cBhvr>
                                        <p:cTn id="10" dur="500"/>
                                        <p:tgtEl>
                                          <p:spTgt spid="3884">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884">
                                            <p:txEl>
                                              <p:pRg st="1" end="1"/>
                                            </p:txEl>
                                          </p:spTgt>
                                        </p:tgtEl>
                                        <p:attrNameLst>
                                          <p:attrName>style.visibility</p:attrName>
                                        </p:attrNameLst>
                                      </p:cBhvr>
                                      <p:to>
                                        <p:strVal val="visible"/>
                                      </p:to>
                                    </p:set>
                                    <p:animEffect transition="in" filter="blinds(horizontal)">
                                      <p:cBhvr>
                                        <p:cTn id="13" dur="500"/>
                                        <p:tgtEl>
                                          <p:spTgt spid="3884">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884">
                                            <p:txEl>
                                              <p:pRg st="2" end="2"/>
                                            </p:txEl>
                                          </p:spTgt>
                                        </p:tgtEl>
                                        <p:attrNameLst>
                                          <p:attrName>style.visibility</p:attrName>
                                        </p:attrNameLst>
                                      </p:cBhvr>
                                      <p:to>
                                        <p:strVal val="visible"/>
                                      </p:to>
                                    </p:set>
                                    <p:animEffect transition="in" filter="blinds(horizontal)">
                                      <p:cBhvr>
                                        <p:cTn id="16" dur="500"/>
                                        <p:tgtEl>
                                          <p:spTgt spid="3884">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3885">
                                            <p:bg/>
                                          </p:spTgt>
                                        </p:tgtEl>
                                        <p:attrNameLst>
                                          <p:attrName>style.visibility</p:attrName>
                                        </p:attrNameLst>
                                      </p:cBhvr>
                                      <p:to>
                                        <p:strVal val="visible"/>
                                      </p:to>
                                    </p:set>
                                    <p:animEffect transition="in" filter="wipe(down)">
                                      <p:cBhvr>
                                        <p:cTn id="21" dur="500"/>
                                        <p:tgtEl>
                                          <p:spTgt spid="3885">
                                            <p:bg/>
                                          </p:spTgt>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885">
                                            <p:txEl>
                                              <p:pRg st="0" end="0"/>
                                            </p:txEl>
                                          </p:spTgt>
                                        </p:tgtEl>
                                        <p:attrNameLst>
                                          <p:attrName>style.visibility</p:attrName>
                                        </p:attrNameLst>
                                      </p:cBhvr>
                                      <p:to>
                                        <p:strVal val="visible"/>
                                      </p:to>
                                    </p:set>
                                    <p:animEffect transition="in" filter="wipe(down)">
                                      <p:cBhvr>
                                        <p:cTn id="24" dur="500"/>
                                        <p:tgtEl>
                                          <p:spTgt spid="3885">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3" presetClass="entr" presetSubtype="16" fill="hold" grpId="0" nodeType="clickEffect">
                                  <p:stCondLst>
                                    <p:cond delay="0"/>
                                  </p:stCondLst>
                                  <p:childTnLst>
                                    <p:set>
                                      <p:cBhvr>
                                        <p:cTn id="28" dur="1" fill="hold">
                                          <p:stCondLst>
                                            <p:cond delay="0"/>
                                          </p:stCondLst>
                                        </p:cTn>
                                        <p:tgtEl>
                                          <p:spTgt spid="3888">
                                            <p:bg/>
                                          </p:spTgt>
                                        </p:tgtEl>
                                        <p:attrNameLst>
                                          <p:attrName>style.visibility</p:attrName>
                                        </p:attrNameLst>
                                      </p:cBhvr>
                                      <p:to>
                                        <p:strVal val="visible"/>
                                      </p:to>
                                    </p:set>
                                    <p:animEffect transition="in" filter="plus(in)">
                                      <p:cBhvr>
                                        <p:cTn id="29" dur="2000"/>
                                        <p:tgtEl>
                                          <p:spTgt spid="3888">
                                            <p:bg/>
                                          </p:spTgt>
                                        </p:tgtEl>
                                      </p:cBhvr>
                                    </p:animEffect>
                                  </p:childTnLst>
                                </p:cTn>
                              </p:par>
                              <p:par>
                                <p:cTn id="30" presetID="13" presetClass="entr" presetSubtype="16" fill="hold" grpId="0" nodeType="withEffect">
                                  <p:stCondLst>
                                    <p:cond delay="0"/>
                                  </p:stCondLst>
                                  <p:childTnLst>
                                    <p:set>
                                      <p:cBhvr>
                                        <p:cTn id="31" dur="1" fill="hold">
                                          <p:stCondLst>
                                            <p:cond delay="0"/>
                                          </p:stCondLst>
                                        </p:cTn>
                                        <p:tgtEl>
                                          <p:spTgt spid="3888">
                                            <p:txEl>
                                              <p:pRg st="0" end="0"/>
                                            </p:txEl>
                                          </p:spTgt>
                                        </p:tgtEl>
                                        <p:attrNameLst>
                                          <p:attrName>style.visibility</p:attrName>
                                        </p:attrNameLst>
                                      </p:cBhvr>
                                      <p:to>
                                        <p:strVal val="visible"/>
                                      </p:to>
                                    </p:set>
                                    <p:animEffect transition="in" filter="plus(in)">
                                      <p:cBhvr>
                                        <p:cTn id="32" dur="2000"/>
                                        <p:tgtEl>
                                          <p:spTgt spid="388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3" presetClass="entr" presetSubtype="16" fill="hold" grpId="0" nodeType="clickEffect">
                                  <p:stCondLst>
                                    <p:cond delay="0"/>
                                  </p:stCondLst>
                                  <p:childTnLst>
                                    <p:set>
                                      <p:cBhvr>
                                        <p:cTn id="36" dur="1" fill="hold">
                                          <p:stCondLst>
                                            <p:cond delay="0"/>
                                          </p:stCondLst>
                                        </p:cTn>
                                        <p:tgtEl>
                                          <p:spTgt spid="3889">
                                            <p:bg/>
                                          </p:spTgt>
                                        </p:tgtEl>
                                        <p:attrNameLst>
                                          <p:attrName>style.visibility</p:attrName>
                                        </p:attrNameLst>
                                      </p:cBhvr>
                                      <p:to>
                                        <p:strVal val="visible"/>
                                      </p:to>
                                    </p:set>
                                    <p:animEffect transition="in" filter="plus(in)">
                                      <p:cBhvr>
                                        <p:cTn id="37" dur="2000"/>
                                        <p:tgtEl>
                                          <p:spTgt spid="3889">
                                            <p:bg/>
                                          </p:spTgt>
                                        </p:tgtEl>
                                      </p:cBhvr>
                                    </p:animEffect>
                                  </p:childTnLst>
                                </p:cTn>
                              </p:par>
                              <p:par>
                                <p:cTn id="38" presetID="13" presetClass="entr" presetSubtype="16" fill="hold" grpId="0" nodeType="withEffect">
                                  <p:stCondLst>
                                    <p:cond delay="0"/>
                                  </p:stCondLst>
                                  <p:childTnLst>
                                    <p:set>
                                      <p:cBhvr>
                                        <p:cTn id="39" dur="1" fill="hold">
                                          <p:stCondLst>
                                            <p:cond delay="0"/>
                                          </p:stCondLst>
                                        </p:cTn>
                                        <p:tgtEl>
                                          <p:spTgt spid="3889">
                                            <p:txEl>
                                              <p:pRg st="0" end="0"/>
                                            </p:txEl>
                                          </p:spTgt>
                                        </p:tgtEl>
                                        <p:attrNameLst>
                                          <p:attrName>style.visibility</p:attrName>
                                        </p:attrNameLst>
                                      </p:cBhvr>
                                      <p:to>
                                        <p:strVal val="visible"/>
                                      </p:to>
                                    </p:set>
                                    <p:animEffect transition="in" filter="plus(in)">
                                      <p:cBhvr>
                                        <p:cTn id="40" dur="2000"/>
                                        <p:tgtEl>
                                          <p:spTgt spid="38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4" grpId="0" uiExpand="1" build="p" animBg="1"/>
      <p:bldP spid="3885" grpId="0" build="p" animBg="1"/>
      <p:bldP spid="3888" grpId="0" uiExpand="1" build="p" animBg="1"/>
      <p:bldP spid="3889" grpId="0" uiExpand="1"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591"/>
        <p:cNvGrpSpPr/>
        <p:nvPr/>
      </p:nvGrpSpPr>
      <p:grpSpPr>
        <a:xfrm>
          <a:off x="0" y="0"/>
          <a:ext cx="0" cy="0"/>
          <a:chOff x="0" y="0"/>
          <a:chExt cx="0" cy="0"/>
        </a:xfrm>
      </p:grpSpPr>
      <p:sp>
        <p:nvSpPr>
          <p:cNvPr id="2592" name="Google Shape;2592;p39"/>
          <p:cNvSpPr/>
          <p:nvPr/>
        </p:nvSpPr>
        <p:spPr>
          <a:xfrm>
            <a:off x="5324214" y="238775"/>
            <a:ext cx="39" cy="195"/>
          </a:xfrm>
          <a:custGeom>
            <a:avLst/>
            <a:gdLst/>
            <a:ahLst/>
            <a:cxnLst/>
            <a:rect l="l" t="t" r="r" b="b"/>
            <a:pathLst>
              <a:path w="1" h="5" extrusionOk="0">
                <a:moveTo>
                  <a:pt x="1" y="0"/>
                </a:moveTo>
                <a:lnTo>
                  <a:pt x="1" y="4"/>
                </a:lnTo>
                <a:lnTo>
                  <a:pt x="1" y="4"/>
                </a:lnTo>
                <a:close/>
              </a:path>
            </a:pathLst>
          </a:custGeom>
          <a:solidFill>
            <a:srgbClr val="9FA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9"/>
          <p:cNvSpPr/>
          <p:nvPr/>
        </p:nvSpPr>
        <p:spPr>
          <a:xfrm>
            <a:off x="593421" y="2739703"/>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9"/>
          <p:cNvSpPr/>
          <p:nvPr/>
        </p:nvSpPr>
        <p:spPr>
          <a:xfrm>
            <a:off x="5940721" y="2739703"/>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9"/>
          <p:cNvSpPr/>
          <p:nvPr/>
        </p:nvSpPr>
        <p:spPr>
          <a:xfrm>
            <a:off x="3267071" y="1857339"/>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9"/>
          <p:cNvSpPr/>
          <p:nvPr/>
        </p:nvSpPr>
        <p:spPr>
          <a:xfrm>
            <a:off x="6056821" y="2837203"/>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9"/>
          <p:cNvSpPr/>
          <p:nvPr/>
        </p:nvSpPr>
        <p:spPr>
          <a:xfrm>
            <a:off x="3383171" y="1954839"/>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9"/>
          <p:cNvSpPr/>
          <p:nvPr/>
        </p:nvSpPr>
        <p:spPr>
          <a:xfrm>
            <a:off x="709521" y="2837203"/>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9" name="Google Shape;2599;p39"/>
          <p:cNvGrpSpPr/>
          <p:nvPr/>
        </p:nvGrpSpPr>
        <p:grpSpPr>
          <a:xfrm flipH="1">
            <a:off x="7502763" y="814886"/>
            <a:ext cx="1648624" cy="803820"/>
            <a:chOff x="0" y="815299"/>
            <a:chExt cx="1648624" cy="803820"/>
          </a:xfrm>
        </p:grpSpPr>
        <p:sp>
          <p:nvSpPr>
            <p:cNvPr id="2600" name="Google Shape;2600;p39"/>
            <p:cNvSpPr/>
            <p:nvPr/>
          </p:nvSpPr>
          <p:spPr>
            <a:xfrm>
              <a:off x="0" y="815299"/>
              <a:ext cx="1648624" cy="803820"/>
            </a:xfrm>
            <a:custGeom>
              <a:avLst/>
              <a:gdLst/>
              <a:ahLst/>
              <a:cxnLst/>
              <a:rect l="l" t="t" r="r" b="b"/>
              <a:pathLst>
                <a:path w="38657" h="18848" extrusionOk="0">
                  <a:moveTo>
                    <a:pt x="35352" y="196"/>
                  </a:moveTo>
                  <a:cubicBezTo>
                    <a:pt x="36332" y="196"/>
                    <a:pt x="37312" y="222"/>
                    <a:pt x="38290" y="270"/>
                  </a:cubicBezTo>
                  <a:lnTo>
                    <a:pt x="38290" y="270"/>
                  </a:lnTo>
                  <a:cubicBezTo>
                    <a:pt x="36921" y="3542"/>
                    <a:pt x="34704" y="6500"/>
                    <a:pt x="32104" y="9047"/>
                  </a:cubicBezTo>
                  <a:cubicBezTo>
                    <a:pt x="29443" y="11632"/>
                    <a:pt x="26249" y="13731"/>
                    <a:pt x="22771" y="15279"/>
                  </a:cubicBezTo>
                  <a:cubicBezTo>
                    <a:pt x="19272" y="16792"/>
                    <a:pt x="15508" y="17785"/>
                    <a:pt x="11661" y="18246"/>
                  </a:cubicBezTo>
                  <a:cubicBezTo>
                    <a:pt x="9543" y="18510"/>
                    <a:pt x="7395" y="18623"/>
                    <a:pt x="5249" y="18623"/>
                  </a:cubicBezTo>
                  <a:cubicBezTo>
                    <a:pt x="3506" y="18623"/>
                    <a:pt x="1765" y="18548"/>
                    <a:pt x="44" y="18420"/>
                  </a:cubicBezTo>
                  <a:cubicBezTo>
                    <a:pt x="860" y="16867"/>
                    <a:pt x="1936" y="15377"/>
                    <a:pt x="3079" y="13985"/>
                  </a:cubicBezTo>
                  <a:cubicBezTo>
                    <a:pt x="4235" y="12593"/>
                    <a:pt x="5519" y="11291"/>
                    <a:pt x="6897" y="10084"/>
                  </a:cubicBezTo>
                  <a:cubicBezTo>
                    <a:pt x="9649" y="7665"/>
                    <a:pt x="12825" y="5674"/>
                    <a:pt x="16234" y="4118"/>
                  </a:cubicBezTo>
                  <a:cubicBezTo>
                    <a:pt x="19645" y="2582"/>
                    <a:pt x="23297" y="1447"/>
                    <a:pt x="27061" y="855"/>
                  </a:cubicBezTo>
                  <a:cubicBezTo>
                    <a:pt x="29794" y="399"/>
                    <a:pt x="32573" y="196"/>
                    <a:pt x="35352" y="196"/>
                  </a:cubicBezTo>
                  <a:close/>
                  <a:moveTo>
                    <a:pt x="36335" y="1"/>
                  </a:moveTo>
                  <a:cubicBezTo>
                    <a:pt x="33218" y="1"/>
                    <a:pt x="30105" y="227"/>
                    <a:pt x="27032" y="696"/>
                  </a:cubicBezTo>
                  <a:cubicBezTo>
                    <a:pt x="23253" y="1268"/>
                    <a:pt x="19533" y="2269"/>
                    <a:pt x="16052" y="3778"/>
                  </a:cubicBezTo>
                  <a:cubicBezTo>
                    <a:pt x="12579" y="5305"/>
                    <a:pt x="9388" y="7364"/>
                    <a:pt x="6632" y="9833"/>
                  </a:cubicBezTo>
                  <a:cubicBezTo>
                    <a:pt x="3906" y="12325"/>
                    <a:pt x="1538" y="15163"/>
                    <a:pt x="0" y="18441"/>
                  </a:cubicBezTo>
                  <a:cubicBezTo>
                    <a:pt x="2153" y="18711"/>
                    <a:pt x="4307" y="18848"/>
                    <a:pt x="6461" y="18848"/>
                  </a:cubicBezTo>
                  <a:cubicBezTo>
                    <a:pt x="8210" y="18848"/>
                    <a:pt x="9959" y="18758"/>
                    <a:pt x="11705" y="18575"/>
                  </a:cubicBezTo>
                  <a:cubicBezTo>
                    <a:pt x="13656" y="18398"/>
                    <a:pt x="15577" y="18025"/>
                    <a:pt x="17478" y="17582"/>
                  </a:cubicBezTo>
                  <a:cubicBezTo>
                    <a:pt x="19370" y="17107"/>
                    <a:pt x="21208" y="16462"/>
                    <a:pt x="22992" y="15704"/>
                  </a:cubicBezTo>
                  <a:cubicBezTo>
                    <a:pt x="26542" y="14156"/>
                    <a:pt x="29770" y="11984"/>
                    <a:pt x="32442" y="9336"/>
                  </a:cubicBezTo>
                  <a:cubicBezTo>
                    <a:pt x="33783" y="8017"/>
                    <a:pt x="34976" y="6573"/>
                    <a:pt x="36020" y="5047"/>
                  </a:cubicBezTo>
                  <a:cubicBezTo>
                    <a:pt x="37046" y="3514"/>
                    <a:pt x="37964" y="1911"/>
                    <a:pt x="38602" y="192"/>
                  </a:cubicBezTo>
                  <a:lnTo>
                    <a:pt x="38656" y="43"/>
                  </a:lnTo>
                  <a:lnTo>
                    <a:pt x="38482" y="36"/>
                  </a:lnTo>
                  <a:cubicBezTo>
                    <a:pt x="37767" y="13"/>
                    <a:pt x="37051" y="1"/>
                    <a:pt x="3633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9"/>
            <p:cNvSpPr/>
            <p:nvPr/>
          </p:nvSpPr>
          <p:spPr>
            <a:xfrm>
              <a:off x="896" y="821909"/>
              <a:ext cx="1640010" cy="779426"/>
            </a:xfrm>
            <a:custGeom>
              <a:avLst/>
              <a:gdLst/>
              <a:ahLst/>
              <a:cxnLst/>
              <a:rect l="l" t="t" r="r" b="b"/>
              <a:pathLst>
                <a:path w="38455" h="18276" extrusionOk="0">
                  <a:moveTo>
                    <a:pt x="38454" y="0"/>
                  </a:moveTo>
                  <a:cubicBezTo>
                    <a:pt x="34984" y="947"/>
                    <a:pt x="31598" y="2144"/>
                    <a:pt x="28269" y="3456"/>
                  </a:cubicBezTo>
                  <a:cubicBezTo>
                    <a:pt x="24954" y="4801"/>
                    <a:pt x="21706" y="6281"/>
                    <a:pt x="18497" y="7822"/>
                  </a:cubicBezTo>
                  <a:cubicBezTo>
                    <a:pt x="15317" y="9414"/>
                    <a:pt x="12162" y="11052"/>
                    <a:pt x="9077" y="12793"/>
                  </a:cubicBezTo>
                  <a:cubicBezTo>
                    <a:pt x="5991" y="14537"/>
                    <a:pt x="2946" y="16339"/>
                    <a:pt x="1" y="18275"/>
                  </a:cubicBezTo>
                  <a:cubicBezTo>
                    <a:pt x="1532" y="17387"/>
                    <a:pt x="3061" y="16503"/>
                    <a:pt x="4613" y="15651"/>
                  </a:cubicBezTo>
                  <a:cubicBezTo>
                    <a:pt x="6154" y="14780"/>
                    <a:pt x="7710" y="13928"/>
                    <a:pt x="9273" y="13094"/>
                  </a:cubicBezTo>
                  <a:cubicBezTo>
                    <a:pt x="12395" y="11419"/>
                    <a:pt x="15534" y="9780"/>
                    <a:pt x="18729" y="8224"/>
                  </a:cubicBezTo>
                  <a:cubicBezTo>
                    <a:pt x="21913" y="6654"/>
                    <a:pt x="25155" y="5186"/>
                    <a:pt x="28425" y="3775"/>
                  </a:cubicBezTo>
                  <a:cubicBezTo>
                    <a:pt x="30078" y="3108"/>
                    <a:pt x="31713" y="2401"/>
                    <a:pt x="33396" y="1799"/>
                  </a:cubicBezTo>
                  <a:cubicBezTo>
                    <a:pt x="35053" y="1132"/>
                    <a:pt x="36764" y="596"/>
                    <a:pt x="3845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9"/>
            <p:cNvSpPr/>
            <p:nvPr/>
          </p:nvSpPr>
          <p:spPr>
            <a:xfrm>
              <a:off x="327194" y="1201859"/>
              <a:ext cx="27764" cy="195837"/>
            </a:xfrm>
            <a:custGeom>
              <a:avLst/>
              <a:gdLst/>
              <a:ahLst/>
              <a:cxnLst/>
              <a:rect l="l" t="t" r="r" b="b"/>
              <a:pathLst>
                <a:path w="651" h="4592" extrusionOk="0">
                  <a:moveTo>
                    <a:pt x="247" y="1"/>
                  </a:moveTo>
                  <a:lnTo>
                    <a:pt x="1" y="19"/>
                  </a:lnTo>
                  <a:lnTo>
                    <a:pt x="404" y="4591"/>
                  </a:lnTo>
                  <a:lnTo>
                    <a:pt x="650" y="4573"/>
                  </a:lnTo>
                  <a:lnTo>
                    <a:pt x="247"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9"/>
            <p:cNvSpPr/>
            <p:nvPr/>
          </p:nvSpPr>
          <p:spPr>
            <a:xfrm>
              <a:off x="494843" y="1312573"/>
              <a:ext cx="532454" cy="145087"/>
            </a:xfrm>
            <a:custGeom>
              <a:avLst/>
              <a:gdLst/>
              <a:ahLst/>
              <a:cxnLst/>
              <a:rect l="l" t="t" r="r" b="b"/>
              <a:pathLst>
                <a:path w="12485" h="3402" extrusionOk="0">
                  <a:moveTo>
                    <a:pt x="66" y="1"/>
                  </a:moveTo>
                  <a:lnTo>
                    <a:pt x="1" y="218"/>
                  </a:lnTo>
                  <a:lnTo>
                    <a:pt x="12420" y="3402"/>
                  </a:lnTo>
                  <a:lnTo>
                    <a:pt x="12485" y="3180"/>
                  </a:lnTo>
                  <a:lnTo>
                    <a:pt x="66"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9"/>
            <p:cNvSpPr/>
            <p:nvPr/>
          </p:nvSpPr>
          <p:spPr>
            <a:xfrm>
              <a:off x="675926" y="1212222"/>
              <a:ext cx="538041" cy="135960"/>
            </a:xfrm>
            <a:custGeom>
              <a:avLst/>
              <a:gdLst/>
              <a:ahLst/>
              <a:cxnLst/>
              <a:rect l="l" t="t" r="r" b="b"/>
              <a:pathLst>
                <a:path w="12616" h="3188" extrusionOk="0">
                  <a:moveTo>
                    <a:pt x="62" y="1"/>
                  </a:moveTo>
                  <a:lnTo>
                    <a:pt x="0" y="222"/>
                  </a:lnTo>
                  <a:lnTo>
                    <a:pt x="12553" y="3187"/>
                  </a:lnTo>
                  <a:lnTo>
                    <a:pt x="12615" y="2966"/>
                  </a:lnTo>
                  <a:lnTo>
                    <a:pt x="62"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9"/>
            <p:cNvSpPr/>
            <p:nvPr/>
          </p:nvSpPr>
          <p:spPr>
            <a:xfrm>
              <a:off x="915308" y="879271"/>
              <a:ext cx="79964" cy="225989"/>
            </a:xfrm>
            <a:custGeom>
              <a:avLst/>
              <a:gdLst/>
              <a:ahLst/>
              <a:cxnLst/>
              <a:rect l="l" t="t" r="r" b="b"/>
              <a:pathLst>
                <a:path w="1875" h="5299" extrusionOk="0">
                  <a:moveTo>
                    <a:pt x="1636" y="1"/>
                  </a:moveTo>
                  <a:lnTo>
                    <a:pt x="0" y="5237"/>
                  </a:lnTo>
                  <a:lnTo>
                    <a:pt x="240" y="5299"/>
                  </a:lnTo>
                  <a:lnTo>
                    <a:pt x="1875" y="66"/>
                  </a:lnTo>
                  <a:lnTo>
                    <a:pt x="1636"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6" name="Google Shape;2606;p39"/>
          <p:cNvSpPr txBox="1">
            <a:spLocks noGrp="1"/>
          </p:cNvSpPr>
          <p:nvPr>
            <p:ph type="subTitle" idx="1"/>
          </p:nvPr>
        </p:nvSpPr>
        <p:spPr>
          <a:xfrm>
            <a:off x="6095071" y="2724150"/>
            <a:ext cx="2255100" cy="775800"/>
          </a:xfrm>
          <a:prstGeom prst="rect">
            <a:avLst/>
          </a:prstGeom>
        </p:spPr>
        <p:txBody>
          <a:bodyPr spcFirstLastPara="1" wrap="square" lIns="91425" tIns="91425" rIns="91425" bIns="91425" anchor="b" anchorCtr="0">
            <a:noAutofit/>
          </a:bodyPr>
          <a:lstStyle/>
          <a:p>
            <a:pPr marL="0" lvl="0" indent="0">
              <a:spcAft>
                <a:spcPts val="1600"/>
              </a:spcAft>
            </a:pPr>
            <a:r>
              <a:rPr lang="vi-VN" sz="2000" dirty="0" smtClean="0">
                <a:solidFill>
                  <a:srgbClr val="0000FF"/>
                </a:solidFill>
                <a:latin typeface="Times New Roman" pitchFamily="18" charset="0"/>
                <a:cs typeface="Times New Roman" pitchFamily="18" charset="0"/>
              </a:rPr>
              <a:t>Kết bài:</a:t>
            </a:r>
            <a:endParaRPr sz="2000"/>
          </a:p>
        </p:txBody>
      </p:sp>
      <p:sp>
        <p:nvSpPr>
          <p:cNvPr id="2607" name="Google Shape;2607;p39"/>
          <p:cNvSpPr txBox="1">
            <a:spLocks noGrp="1"/>
          </p:cNvSpPr>
          <p:nvPr>
            <p:ph type="subTitle" idx="2"/>
          </p:nvPr>
        </p:nvSpPr>
        <p:spPr>
          <a:xfrm>
            <a:off x="3421421" y="1962150"/>
            <a:ext cx="2255100" cy="775800"/>
          </a:xfrm>
          <a:prstGeom prst="rect">
            <a:avLst/>
          </a:prstGeom>
        </p:spPr>
        <p:txBody>
          <a:bodyPr spcFirstLastPara="1" wrap="square" lIns="91425" tIns="91425" rIns="91425" bIns="91425" anchor="b" anchorCtr="0">
            <a:noAutofit/>
          </a:bodyPr>
          <a:lstStyle/>
          <a:p>
            <a:pPr marL="0" lvl="0" indent="0">
              <a:spcAft>
                <a:spcPts val="1600"/>
              </a:spcAft>
            </a:pPr>
            <a:r>
              <a:rPr lang="en-US" sz="2000" dirty="0" err="1" smtClean="0">
                <a:solidFill>
                  <a:srgbClr val="0000FF"/>
                </a:solidFill>
                <a:latin typeface="Times New Roman" pitchFamily="18" charset="0"/>
                <a:cs typeface="Times New Roman" pitchFamily="18" charset="0"/>
              </a:rPr>
              <a:t>Thân</a:t>
            </a:r>
            <a:r>
              <a:rPr lang="en-US" sz="2000" dirty="0" smtClean="0">
                <a:solidFill>
                  <a:srgbClr val="0000FF"/>
                </a:solidFill>
                <a:latin typeface="Times New Roman" pitchFamily="18" charset="0"/>
                <a:cs typeface="Times New Roman" pitchFamily="18" charset="0"/>
              </a:rPr>
              <a:t> </a:t>
            </a:r>
            <a:r>
              <a:rPr lang="en-US" sz="2000" dirty="0" err="1" smtClean="0">
                <a:solidFill>
                  <a:srgbClr val="0000FF"/>
                </a:solidFill>
                <a:latin typeface="Times New Roman" pitchFamily="18" charset="0"/>
                <a:cs typeface="Times New Roman" pitchFamily="18" charset="0"/>
              </a:rPr>
              <a:t>bài</a:t>
            </a:r>
            <a:r>
              <a:rPr lang="en-US" sz="2000" dirty="0" smtClean="0">
                <a:solidFill>
                  <a:srgbClr val="0000FF"/>
                </a:solidFill>
                <a:latin typeface="Times New Roman" pitchFamily="18" charset="0"/>
                <a:cs typeface="Times New Roman" pitchFamily="18" charset="0"/>
              </a:rPr>
              <a:t>:</a:t>
            </a:r>
            <a:endParaRPr sz="2000"/>
          </a:p>
        </p:txBody>
      </p:sp>
      <p:sp>
        <p:nvSpPr>
          <p:cNvPr id="2608" name="Google Shape;2608;p39"/>
          <p:cNvSpPr txBox="1">
            <a:spLocks noGrp="1"/>
          </p:cNvSpPr>
          <p:nvPr>
            <p:ph type="subTitle" idx="3"/>
          </p:nvPr>
        </p:nvSpPr>
        <p:spPr>
          <a:xfrm>
            <a:off x="747771" y="2724150"/>
            <a:ext cx="2255100" cy="1676400"/>
          </a:xfrm>
          <a:prstGeom prst="rect">
            <a:avLst/>
          </a:prstGeom>
        </p:spPr>
        <p:txBody>
          <a:bodyPr spcFirstLastPara="1" wrap="square" lIns="91425" tIns="91425" rIns="91425" bIns="91425" anchor="b" anchorCtr="0">
            <a:noAutofit/>
          </a:bodyPr>
          <a:lstStyle/>
          <a:p>
            <a:pPr marL="0" lvl="0" indent="0">
              <a:spcAft>
                <a:spcPts val="1600"/>
              </a:spcAft>
            </a:pPr>
            <a:r>
              <a:rPr lang="en-US" sz="2000" dirty="0" err="1" smtClean="0">
                <a:solidFill>
                  <a:srgbClr val="0000FF"/>
                </a:solidFill>
                <a:latin typeface="Times New Roman" pitchFamily="18" charset="0"/>
                <a:cs typeface="Times New Roman" pitchFamily="18" charset="0"/>
              </a:rPr>
              <a:t>Mở</a:t>
            </a:r>
            <a:r>
              <a:rPr lang="en-US" sz="2000" dirty="0" smtClean="0">
                <a:solidFill>
                  <a:srgbClr val="0000FF"/>
                </a:solidFill>
                <a:latin typeface="Times New Roman" pitchFamily="18" charset="0"/>
                <a:cs typeface="Times New Roman" pitchFamily="18" charset="0"/>
              </a:rPr>
              <a:t> </a:t>
            </a:r>
            <a:r>
              <a:rPr lang="en-US" sz="2000" dirty="0" err="1" smtClean="0">
                <a:solidFill>
                  <a:srgbClr val="0000FF"/>
                </a:solidFill>
                <a:latin typeface="Times New Roman" pitchFamily="18" charset="0"/>
                <a:cs typeface="Times New Roman" pitchFamily="18" charset="0"/>
              </a:rPr>
              <a:t>bài</a:t>
            </a:r>
            <a:r>
              <a:rPr lang="en-US" sz="2000" dirty="0" smtClean="0">
                <a:solidFill>
                  <a:srgbClr val="0000FF"/>
                </a:solidFill>
                <a:latin typeface="Times New Roman" pitchFamily="18" charset="0"/>
                <a:cs typeface="Times New Roman" pitchFamily="18" charset="0"/>
              </a:rPr>
              <a:t>: </a:t>
            </a:r>
          </a:p>
          <a:p>
            <a:pPr marL="0" lvl="0" indent="0">
              <a:spcAft>
                <a:spcPts val="1600"/>
              </a:spcAft>
            </a:pPr>
            <a:r>
              <a:rPr lang="en-US" sz="1800" dirty="0" err="1" smtClean="0">
                <a:solidFill>
                  <a:srgbClr val="008000"/>
                </a:solidFill>
                <a:latin typeface="Times New Roman" pitchFamily="18" charset="0"/>
                <a:cs typeface="Times New Roman" pitchFamily="18" charset="0"/>
              </a:rPr>
              <a:t>Giới</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thiệu</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sự</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kiện</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cần</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thuyết</a:t>
            </a:r>
            <a:r>
              <a:rPr lang="en-US" sz="1800" dirty="0" smtClean="0">
                <a:solidFill>
                  <a:srgbClr val="008000"/>
                </a:solidFill>
                <a:latin typeface="Times New Roman" pitchFamily="18" charset="0"/>
                <a:cs typeface="Times New Roman" pitchFamily="18" charset="0"/>
              </a:rPr>
              <a:t> minh </a:t>
            </a:r>
            <a:r>
              <a:rPr lang="en-US" sz="1800" dirty="0" err="1" smtClean="0">
                <a:solidFill>
                  <a:srgbClr val="008000"/>
                </a:solidFill>
                <a:latin typeface="Times New Roman" pitchFamily="18" charset="0"/>
                <a:cs typeface="Times New Roman" pitchFamily="18" charset="0"/>
              </a:rPr>
              <a:t>lại</a:t>
            </a:r>
            <a:r>
              <a:rPr lang="en-US" sz="1800" dirty="0" smtClean="0">
                <a:solidFill>
                  <a:srgbClr val="008000"/>
                </a:solidFill>
                <a:latin typeface="Times New Roman" pitchFamily="18" charset="0"/>
                <a:cs typeface="Times New Roman" pitchFamily="18" charset="0"/>
              </a:rPr>
              <a:t>.</a:t>
            </a:r>
            <a:endParaRPr sz="1800">
              <a:solidFill>
                <a:srgbClr val="008000"/>
              </a:solidFill>
            </a:endParaRPr>
          </a:p>
        </p:txBody>
      </p:sp>
      <p:sp>
        <p:nvSpPr>
          <p:cNvPr id="2609" name="Google Shape;2609;p39"/>
          <p:cNvSpPr txBox="1">
            <a:spLocks noGrp="1"/>
          </p:cNvSpPr>
          <p:nvPr>
            <p:ph type="subTitle" idx="4"/>
          </p:nvPr>
        </p:nvSpPr>
        <p:spPr>
          <a:xfrm>
            <a:off x="6019800" y="3333750"/>
            <a:ext cx="2438400" cy="876825"/>
          </a:xfrm>
          <a:prstGeom prst="rect">
            <a:avLst/>
          </a:prstGeom>
        </p:spPr>
        <p:txBody>
          <a:bodyPr spcFirstLastPara="1" wrap="square" lIns="91425" tIns="91425" rIns="91425" bIns="0" anchor="ctr" anchorCtr="0">
            <a:noAutofit/>
          </a:bodyPr>
          <a:lstStyle/>
          <a:p>
            <a:r>
              <a:rPr lang="vi-VN" sz="1800" b="1" dirty="0" smtClean="0">
                <a:solidFill>
                  <a:srgbClr val="008000"/>
                </a:solidFill>
                <a:latin typeface="Times New Roman" pitchFamily="18" charset="0"/>
                <a:cs typeface="Times New Roman" pitchFamily="18" charset="0"/>
              </a:rPr>
              <a:t>Phát biểu cảm nhận hoặc đánh giá về sự kiện.</a:t>
            </a:r>
            <a:endParaRPr lang="vi-VN" sz="1800" b="1" dirty="0">
              <a:solidFill>
                <a:srgbClr val="008000"/>
              </a:solidFill>
              <a:latin typeface="Times New Roman" pitchFamily="18" charset="0"/>
              <a:cs typeface="Times New Roman" pitchFamily="18" charset="0"/>
            </a:endParaRPr>
          </a:p>
        </p:txBody>
      </p:sp>
      <p:sp>
        <p:nvSpPr>
          <p:cNvPr id="2610" name="Google Shape;2610;p39"/>
          <p:cNvSpPr txBox="1">
            <a:spLocks noGrp="1"/>
          </p:cNvSpPr>
          <p:nvPr>
            <p:ph type="subTitle" idx="5"/>
          </p:nvPr>
        </p:nvSpPr>
        <p:spPr>
          <a:xfrm>
            <a:off x="3421421" y="2642700"/>
            <a:ext cx="2255100" cy="775800"/>
          </a:xfrm>
          <a:prstGeom prst="rect">
            <a:avLst/>
          </a:prstGeom>
        </p:spPr>
        <p:txBody>
          <a:bodyPr spcFirstLastPara="1" wrap="square" lIns="91425" tIns="91425" rIns="91425" bIns="0" anchor="ctr" anchorCtr="0">
            <a:noAutofit/>
          </a:bodyPr>
          <a:lstStyle/>
          <a:p>
            <a:pPr marL="0" lvl="0" indent="0">
              <a:spcAft>
                <a:spcPts val="1600"/>
              </a:spcAft>
            </a:pPr>
            <a:r>
              <a:rPr lang="en-US" sz="1800" b="1" dirty="0" err="1" smtClean="0">
                <a:solidFill>
                  <a:srgbClr val="FF0000"/>
                </a:solidFill>
                <a:latin typeface="Times New Roman" pitchFamily="18" charset="0"/>
                <a:cs typeface="Times New Roman" pitchFamily="18" charset="0"/>
              </a:rPr>
              <a:t>Thuyết</a:t>
            </a:r>
            <a:r>
              <a:rPr lang="en-US" sz="1800" b="1" dirty="0" smtClean="0">
                <a:solidFill>
                  <a:srgbClr val="FF0000"/>
                </a:solidFill>
                <a:latin typeface="Times New Roman" pitchFamily="18" charset="0"/>
                <a:cs typeface="Times New Roman" pitchFamily="18" charset="0"/>
              </a:rPr>
              <a:t> minh </a:t>
            </a:r>
            <a:r>
              <a:rPr lang="en-US" sz="1800" b="1" dirty="0" err="1" smtClean="0">
                <a:solidFill>
                  <a:srgbClr val="FF0000"/>
                </a:solidFill>
                <a:latin typeface="Times New Roman" pitchFamily="18" charset="0"/>
                <a:cs typeface="Times New Roman" pitchFamily="18" charset="0"/>
              </a:rPr>
              <a:t>thuật</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lại</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sự</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kiện</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theo</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một</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trình</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tự</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hợp</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lí</a:t>
            </a:r>
            <a:r>
              <a:rPr lang="en-US" sz="1800" b="1" dirty="0" smtClean="0">
                <a:solidFill>
                  <a:srgbClr val="FF0000"/>
                </a:solidFill>
                <a:latin typeface="Times New Roman" pitchFamily="18" charset="0"/>
                <a:cs typeface="Times New Roman" pitchFamily="18" charset="0"/>
              </a:rPr>
              <a:t>.</a:t>
            </a:r>
            <a:endParaRPr sz="1800" b="1">
              <a:solidFill>
                <a:srgbClr val="FF0000"/>
              </a:solidFill>
            </a:endParaRPr>
          </a:p>
        </p:txBody>
      </p:sp>
      <p:grpSp>
        <p:nvGrpSpPr>
          <p:cNvPr id="2612" name="Google Shape;2612;p39"/>
          <p:cNvGrpSpPr/>
          <p:nvPr/>
        </p:nvGrpSpPr>
        <p:grpSpPr>
          <a:xfrm>
            <a:off x="1533601" y="2084338"/>
            <a:ext cx="683441" cy="554017"/>
            <a:chOff x="1608418" y="2694788"/>
            <a:chExt cx="683441" cy="554017"/>
          </a:xfrm>
        </p:grpSpPr>
        <p:sp>
          <p:nvSpPr>
            <p:cNvPr id="2613" name="Google Shape;2613;p39"/>
            <p:cNvSpPr/>
            <p:nvPr/>
          </p:nvSpPr>
          <p:spPr>
            <a:xfrm rot="-1324817">
              <a:off x="1653885" y="2793041"/>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9"/>
            <p:cNvSpPr/>
            <p:nvPr/>
          </p:nvSpPr>
          <p:spPr>
            <a:xfrm rot="-1324817">
              <a:off x="1756988" y="2847999"/>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9"/>
            <p:cNvSpPr/>
            <p:nvPr/>
          </p:nvSpPr>
          <p:spPr>
            <a:xfrm rot="-1324817">
              <a:off x="1913360" y="2794216"/>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9"/>
            <p:cNvSpPr/>
            <p:nvPr/>
          </p:nvSpPr>
          <p:spPr>
            <a:xfrm rot="-1324817">
              <a:off x="2122320" y="2801389"/>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9"/>
            <p:cNvSpPr/>
            <p:nvPr/>
          </p:nvSpPr>
          <p:spPr>
            <a:xfrm rot="-1324817">
              <a:off x="1914438" y="3147736"/>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39"/>
          <p:cNvGrpSpPr/>
          <p:nvPr/>
        </p:nvGrpSpPr>
        <p:grpSpPr>
          <a:xfrm>
            <a:off x="4207251" y="1211463"/>
            <a:ext cx="683441" cy="554017"/>
            <a:chOff x="4219705" y="1821913"/>
            <a:chExt cx="683441" cy="554017"/>
          </a:xfrm>
        </p:grpSpPr>
        <p:sp>
          <p:nvSpPr>
            <p:cNvPr id="2619" name="Google Shape;2619;p39"/>
            <p:cNvSpPr/>
            <p:nvPr/>
          </p:nvSpPr>
          <p:spPr>
            <a:xfrm rot="-1324817">
              <a:off x="4265173" y="1920166"/>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9"/>
            <p:cNvSpPr/>
            <p:nvPr/>
          </p:nvSpPr>
          <p:spPr>
            <a:xfrm rot="-1324817">
              <a:off x="4368275" y="1975124"/>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9"/>
            <p:cNvSpPr/>
            <p:nvPr/>
          </p:nvSpPr>
          <p:spPr>
            <a:xfrm rot="-1324817">
              <a:off x="4524647" y="1921341"/>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9"/>
            <p:cNvSpPr/>
            <p:nvPr/>
          </p:nvSpPr>
          <p:spPr>
            <a:xfrm rot="-1324817">
              <a:off x="4733608" y="1928514"/>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9"/>
            <p:cNvSpPr/>
            <p:nvPr/>
          </p:nvSpPr>
          <p:spPr>
            <a:xfrm rot="-1324817">
              <a:off x="4525726" y="2274861"/>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39"/>
          <p:cNvGrpSpPr/>
          <p:nvPr/>
        </p:nvGrpSpPr>
        <p:grpSpPr>
          <a:xfrm>
            <a:off x="6880901" y="2084338"/>
            <a:ext cx="683441" cy="554017"/>
            <a:chOff x="1608418" y="2694788"/>
            <a:chExt cx="683441" cy="554017"/>
          </a:xfrm>
        </p:grpSpPr>
        <p:sp>
          <p:nvSpPr>
            <p:cNvPr id="2625" name="Google Shape;2625;p39"/>
            <p:cNvSpPr/>
            <p:nvPr/>
          </p:nvSpPr>
          <p:spPr>
            <a:xfrm rot="-1324817">
              <a:off x="1653885" y="2793041"/>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9"/>
            <p:cNvSpPr/>
            <p:nvPr/>
          </p:nvSpPr>
          <p:spPr>
            <a:xfrm rot="-1324817">
              <a:off x="1756988" y="2847999"/>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9"/>
            <p:cNvSpPr/>
            <p:nvPr/>
          </p:nvSpPr>
          <p:spPr>
            <a:xfrm rot="-1324817">
              <a:off x="1913360" y="2794216"/>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9"/>
            <p:cNvSpPr/>
            <p:nvPr/>
          </p:nvSpPr>
          <p:spPr>
            <a:xfrm rot="-1324817">
              <a:off x="2122320" y="2801389"/>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9"/>
            <p:cNvSpPr/>
            <p:nvPr/>
          </p:nvSpPr>
          <p:spPr>
            <a:xfrm rot="-1324817">
              <a:off x="1914438" y="3147736"/>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0" name="Google Shape;2630;p39"/>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p>
            <a:pPr algn="ctr"/>
            <a:r>
              <a:rPr lang="en-US" sz="2800" dirty="0" smtClean="0">
                <a:solidFill>
                  <a:srgbClr val="0000FF"/>
                </a:solidFill>
                <a:latin typeface="Times New Roman" pitchFamily="18" charset="0"/>
                <a:cs typeface="Times New Roman" pitchFamily="18" charset="0"/>
              </a:rPr>
              <a:t>BỐ CỤC </a:t>
            </a:r>
            <a:br>
              <a:rPr lang="en-US" sz="2800" dirty="0" smtClean="0">
                <a:solidFill>
                  <a:srgbClr val="0000FF"/>
                </a:solidFill>
                <a:latin typeface="Times New Roman" pitchFamily="18" charset="0"/>
                <a:cs typeface="Times New Roman" pitchFamily="18" charset="0"/>
              </a:rPr>
            </a:br>
            <a:r>
              <a:rPr lang="en-US" sz="2000" dirty="0" smtClean="0">
                <a:solidFill>
                  <a:srgbClr val="0000FF"/>
                </a:solidFill>
                <a:latin typeface="Times New Roman" pitchFamily="18" charset="0"/>
                <a:cs typeface="Times New Roman" pitchFamily="18" charset="0"/>
              </a:rPr>
              <a:t>CỦA KIỂU BÀI THUYẾT MINH THUẬT LẠI MỘT SỰ KIỆN</a:t>
            </a:r>
          </a:p>
        </p:txBody>
      </p:sp>
      <p:pic>
        <p:nvPicPr>
          <p:cNvPr id="40"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630"/>
                                        </p:tgtEl>
                                        <p:attrNameLst>
                                          <p:attrName>style.visibility</p:attrName>
                                        </p:attrNameLst>
                                      </p:cBhvr>
                                      <p:to>
                                        <p:strVal val="visible"/>
                                      </p:to>
                                    </p:set>
                                    <p:animEffect transition="in" filter="strips(downLeft)">
                                      <p:cBhvr>
                                        <p:cTn id="7" dur="500"/>
                                        <p:tgtEl>
                                          <p:spTgt spid="2630"/>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2608">
                                            <p:txEl>
                                              <p:pRg st="0" end="0"/>
                                            </p:txEl>
                                          </p:spTgt>
                                        </p:tgtEl>
                                        <p:attrNameLst>
                                          <p:attrName>style.visibility</p:attrName>
                                        </p:attrNameLst>
                                      </p:cBhvr>
                                      <p:to>
                                        <p:strVal val="visible"/>
                                      </p:to>
                                    </p:set>
                                    <p:animEffect transition="in" filter="wheel(4)">
                                      <p:cBhvr>
                                        <p:cTn id="12" dur="1000"/>
                                        <p:tgtEl>
                                          <p:spTgt spid="260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2608">
                                            <p:txEl>
                                              <p:pRg st="1" end="1"/>
                                            </p:txEl>
                                          </p:spTgt>
                                        </p:tgtEl>
                                        <p:attrNameLst>
                                          <p:attrName>style.visibility</p:attrName>
                                        </p:attrNameLst>
                                      </p:cBhvr>
                                      <p:to>
                                        <p:strVal val="visible"/>
                                      </p:to>
                                    </p:set>
                                    <p:animEffect transition="in" filter="wheel(4)">
                                      <p:cBhvr>
                                        <p:cTn id="17" dur="1000"/>
                                        <p:tgtEl>
                                          <p:spTgt spid="260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07">
                                            <p:txEl>
                                              <p:pRg st="0" end="0"/>
                                            </p:txEl>
                                          </p:spTgt>
                                        </p:tgtEl>
                                        <p:attrNameLst>
                                          <p:attrName>style.visibility</p:attrName>
                                        </p:attrNameLst>
                                      </p:cBhvr>
                                      <p:to>
                                        <p:strVal val="visible"/>
                                      </p:to>
                                    </p:set>
                                    <p:animEffect transition="in" filter="wheel(4)">
                                      <p:cBhvr>
                                        <p:cTn id="22" dur="2000"/>
                                        <p:tgtEl>
                                          <p:spTgt spid="2607">
                                            <p:txEl>
                                              <p:pRg st="0" end="0"/>
                                            </p:txEl>
                                          </p:spTgt>
                                        </p:tgtEl>
                                      </p:cBhvr>
                                    </p:animEffect>
                                  </p:childTnLst>
                                </p:cTn>
                              </p:par>
                              <p:par>
                                <p:cTn id="23" presetID="21" presetClass="entr" presetSubtype="4" fill="hold" grpId="0" nodeType="withEffect">
                                  <p:stCondLst>
                                    <p:cond delay="0"/>
                                  </p:stCondLst>
                                  <p:childTnLst>
                                    <p:set>
                                      <p:cBhvr>
                                        <p:cTn id="24" dur="1" fill="hold">
                                          <p:stCondLst>
                                            <p:cond delay="0"/>
                                          </p:stCondLst>
                                        </p:cTn>
                                        <p:tgtEl>
                                          <p:spTgt spid="2610">
                                            <p:txEl>
                                              <p:pRg st="0" end="0"/>
                                            </p:txEl>
                                          </p:spTgt>
                                        </p:tgtEl>
                                        <p:attrNameLst>
                                          <p:attrName>style.visibility</p:attrName>
                                        </p:attrNameLst>
                                      </p:cBhvr>
                                      <p:to>
                                        <p:strVal val="visible"/>
                                      </p:to>
                                    </p:set>
                                    <p:animEffect transition="in" filter="wheel(4)">
                                      <p:cBhvr>
                                        <p:cTn id="25" dur="2000"/>
                                        <p:tgtEl>
                                          <p:spTgt spid="2610">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2606">
                                            <p:txEl>
                                              <p:pRg st="0" end="0"/>
                                            </p:txEl>
                                          </p:spTgt>
                                        </p:tgtEl>
                                        <p:attrNameLst>
                                          <p:attrName>style.visibility</p:attrName>
                                        </p:attrNameLst>
                                      </p:cBhvr>
                                      <p:to>
                                        <p:strVal val="visible"/>
                                      </p:to>
                                    </p:set>
                                    <p:anim calcmode="lin" valueType="num">
                                      <p:cBhvr>
                                        <p:cTn id="30" dur="500" fill="hold"/>
                                        <p:tgtEl>
                                          <p:spTgt spid="2606">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2606">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2606">
                                            <p:txEl>
                                              <p:pRg st="0" end="0"/>
                                            </p:txEl>
                                          </p:spTgt>
                                        </p:tgtEl>
                                      </p:cBhvr>
                                    </p:animEffect>
                                  </p:childTnLst>
                                </p:cTn>
                              </p:par>
                              <p:par>
                                <p:cTn id="33" presetID="53" presetClass="entr" presetSubtype="0" fill="hold" grpId="0" nodeType="withEffect">
                                  <p:stCondLst>
                                    <p:cond delay="0"/>
                                  </p:stCondLst>
                                  <p:childTnLst>
                                    <p:set>
                                      <p:cBhvr>
                                        <p:cTn id="34" dur="1" fill="hold">
                                          <p:stCondLst>
                                            <p:cond delay="0"/>
                                          </p:stCondLst>
                                        </p:cTn>
                                        <p:tgtEl>
                                          <p:spTgt spid="2609">
                                            <p:txEl>
                                              <p:pRg st="0" end="0"/>
                                            </p:txEl>
                                          </p:spTgt>
                                        </p:tgtEl>
                                        <p:attrNameLst>
                                          <p:attrName>style.visibility</p:attrName>
                                        </p:attrNameLst>
                                      </p:cBhvr>
                                      <p:to>
                                        <p:strVal val="visible"/>
                                      </p:to>
                                    </p:set>
                                    <p:anim calcmode="lin" valueType="num">
                                      <p:cBhvr>
                                        <p:cTn id="35" dur="500" fill="hold"/>
                                        <p:tgtEl>
                                          <p:spTgt spid="2609">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2609">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26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6" grpId="0" build="p"/>
      <p:bldP spid="2607" grpId="0" build="p"/>
      <p:bldP spid="2608" grpId="0" build="p"/>
      <p:bldP spid="2609" grpId="0" build="p"/>
      <p:bldP spid="2610" grpId="0" build="p"/>
      <p:bldP spid="263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112"/>
        <p:cNvGrpSpPr/>
        <p:nvPr/>
      </p:nvGrpSpPr>
      <p:grpSpPr>
        <a:xfrm>
          <a:off x="0" y="0"/>
          <a:ext cx="0" cy="0"/>
          <a:chOff x="0" y="0"/>
          <a:chExt cx="0" cy="0"/>
        </a:xfrm>
      </p:grpSpPr>
      <p:sp>
        <p:nvSpPr>
          <p:cNvPr id="2113" name="Google Shape;2113;p35"/>
          <p:cNvSpPr txBox="1">
            <a:spLocks noGrp="1"/>
          </p:cNvSpPr>
          <p:nvPr>
            <p:ph type="subTitle" idx="1"/>
          </p:nvPr>
        </p:nvSpPr>
        <p:spPr>
          <a:xfrm>
            <a:off x="1905000" y="895350"/>
            <a:ext cx="4724400" cy="832200"/>
          </a:xfrm>
          <a:prstGeom prst="rect">
            <a:avLst/>
          </a:prstGeom>
        </p:spPr>
        <p:txBody>
          <a:bodyPr spcFirstLastPara="1" wrap="square" lIns="91425" tIns="91425" rIns="91425" bIns="91425" anchor="b" anchorCtr="0">
            <a:noAutofit/>
          </a:bodyPr>
          <a:lstStyle/>
          <a:p>
            <a:pPr marL="0" lvl="0" indent="0" algn="ctr"/>
            <a:r>
              <a:rPr lang="en-US" b="1" dirty="0" smtClean="0">
                <a:solidFill>
                  <a:srgbClr val="0000FF"/>
                </a:solidFill>
                <a:latin typeface="Times New Roman" pitchFamily="18" charset="0"/>
                <a:cs typeface="Times New Roman" pitchFamily="18" charset="0"/>
              </a:rPr>
              <a:t>“</a:t>
            </a:r>
            <a:r>
              <a:rPr lang="en-US" b="1" dirty="0" err="1" smtClean="0">
                <a:solidFill>
                  <a:srgbClr val="0000FF"/>
                </a:solidFill>
                <a:latin typeface="Times New Roman" pitchFamily="18" charset="0"/>
                <a:cs typeface="Times New Roman" pitchFamily="18" charset="0"/>
              </a:rPr>
              <a:t>Thuyết</a:t>
            </a:r>
            <a:r>
              <a:rPr lang="en-US" b="1" dirty="0" smtClean="0">
                <a:solidFill>
                  <a:srgbClr val="0000FF"/>
                </a:solidFill>
                <a:latin typeface="Times New Roman" pitchFamily="18" charset="0"/>
                <a:cs typeface="Times New Roman" pitchFamily="18" charset="0"/>
              </a:rPr>
              <a:t> minh </a:t>
            </a:r>
            <a:r>
              <a:rPr lang="en-US" b="1" dirty="0" err="1" smtClean="0">
                <a:solidFill>
                  <a:srgbClr val="0000FF"/>
                </a:solidFill>
                <a:latin typeface="Times New Roman" pitchFamily="18" charset="0"/>
                <a:cs typeface="Times New Roman" pitchFamily="18" charset="0"/>
              </a:rPr>
              <a:t>thuật</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lại</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sự</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kiện</a:t>
            </a:r>
            <a:r>
              <a:rPr lang="en-US" b="1" dirty="0" smtClean="0">
                <a:solidFill>
                  <a:srgbClr val="0000FF"/>
                </a:solidFill>
                <a:latin typeface="Times New Roman" pitchFamily="18" charset="0"/>
                <a:cs typeface="Times New Roman" pitchFamily="18" charset="0"/>
              </a:rPr>
              <a:t> </a:t>
            </a:r>
          </a:p>
          <a:p>
            <a:pPr marL="0" lvl="0" indent="0" algn="ctr"/>
            <a:r>
              <a:rPr lang="en-US" b="1" dirty="0" err="1" smtClean="0">
                <a:solidFill>
                  <a:srgbClr val="0000FF"/>
                </a:solidFill>
                <a:latin typeface="Times New Roman" pitchFamily="18" charset="0"/>
                <a:cs typeface="Times New Roman" pitchFamily="18" charset="0"/>
              </a:rPr>
              <a:t>Hội</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khỏe</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Phù</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Đổng</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của</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trường</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em</a:t>
            </a:r>
            <a:r>
              <a:rPr lang="en-US" b="1" dirty="0" smtClean="0">
                <a:solidFill>
                  <a:srgbClr val="0000FF"/>
                </a:solidFill>
                <a:latin typeface="Times New Roman" pitchFamily="18" charset="0"/>
                <a:cs typeface="Times New Roman" pitchFamily="18" charset="0"/>
              </a:rPr>
              <a:t>”</a:t>
            </a:r>
            <a:endParaRPr lang="en-US" dirty="0">
              <a:solidFill>
                <a:srgbClr val="0000FF"/>
              </a:solidFill>
              <a:latin typeface="Times New Roman" pitchFamily="18" charset="0"/>
              <a:cs typeface="Times New Roman" pitchFamily="18" charset="0"/>
            </a:endParaRPr>
          </a:p>
        </p:txBody>
      </p:sp>
      <p:grpSp>
        <p:nvGrpSpPr>
          <p:cNvPr id="2115" name="Google Shape;2115;p35"/>
          <p:cNvGrpSpPr/>
          <p:nvPr/>
        </p:nvGrpSpPr>
        <p:grpSpPr>
          <a:xfrm>
            <a:off x="5438563" y="1151797"/>
            <a:ext cx="3712817" cy="4007284"/>
            <a:chOff x="5910597" y="1661033"/>
            <a:chExt cx="3241220" cy="3498284"/>
          </a:xfrm>
        </p:grpSpPr>
        <p:grpSp>
          <p:nvGrpSpPr>
            <p:cNvPr id="2116" name="Google Shape;2116;p35"/>
            <p:cNvGrpSpPr/>
            <p:nvPr/>
          </p:nvGrpSpPr>
          <p:grpSpPr>
            <a:xfrm>
              <a:off x="5910597" y="3196166"/>
              <a:ext cx="1449069" cy="1963151"/>
              <a:chOff x="6124028" y="3388598"/>
              <a:chExt cx="1306998" cy="1770679"/>
            </a:xfrm>
          </p:grpSpPr>
          <p:sp>
            <p:nvSpPr>
              <p:cNvPr id="2117" name="Google Shape;2117;p35"/>
              <p:cNvSpPr/>
              <p:nvPr/>
            </p:nvSpPr>
            <p:spPr>
              <a:xfrm>
                <a:off x="6737251" y="3521862"/>
                <a:ext cx="130774" cy="1637415"/>
              </a:xfrm>
              <a:custGeom>
                <a:avLst/>
                <a:gdLst/>
                <a:ahLst/>
                <a:cxnLst/>
                <a:rect l="l" t="t" r="r" b="b"/>
                <a:pathLst>
                  <a:path w="2104" h="26343" extrusionOk="0">
                    <a:moveTo>
                      <a:pt x="537" y="0"/>
                    </a:moveTo>
                    <a:lnTo>
                      <a:pt x="505" y="7"/>
                    </a:lnTo>
                    <a:lnTo>
                      <a:pt x="102" y="76"/>
                    </a:lnTo>
                    <a:lnTo>
                      <a:pt x="1" y="91"/>
                    </a:lnTo>
                    <a:cubicBezTo>
                      <a:pt x="1" y="106"/>
                      <a:pt x="22" y="236"/>
                      <a:pt x="59" y="468"/>
                    </a:cubicBezTo>
                    <a:cubicBezTo>
                      <a:pt x="360" y="2466"/>
                      <a:pt x="1724" y="12006"/>
                      <a:pt x="1451" y="20327"/>
                    </a:cubicBezTo>
                    <a:cubicBezTo>
                      <a:pt x="1441" y="20545"/>
                      <a:pt x="1433" y="20759"/>
                      <a:pt x="1422" y="20973"/>
                    </a:cubicBezTo>
                    <a:cubicBezTo>
                      <a:pt x="1342" y="22876"/>
                      <a:pt x="1165" y="24700"/>
                      <a:pt x="864" y="26343"/>
                    </a:cubicBezTo>
                    <a:lnTo>
                      <a:pt x="1419" y="26343"/>
                    </a:lnTo>
                    <a:cubicBezTo>
                      <a:pt x="2006" y="23061"/>
                      <a:pt x="2104" y="19072"/>
                      <a:pt x="1985" y="15204"/>
                    </a:cubicBezTo>
                    <a:cubicBezTo>
                      <a:pt x="1973" y="14866"/>
                      <a:pt x="1959" y="14530"/>
                      <a:pt x="1945" y="14195"/>
                    </a:cubicBezTo>
                    <a:cubicBezTo>
                      <a:pt x="1828" y="11505"/>
                      <a:pt x="1615" y="8909"/>
                      <a:pt x="1386" y="6690"/>
                    </a:cubicBezTo>
                    <a:cubicBezTo>
                      <a:pt x="1081" y="3713"/>
                      <a:pt x="752" y="1411"/>
                      <a:pt x="610" y="464"/>
                    </a:cubicBezTo>
                    <a:cubicBezTo>
                      <a:pt x="588" y="308"/>
                      <a:pt x="566" y="188"/>
                      <a:pt x="556" y="113"/>
                    </a:cubicBezTo>
                    <a:cubicBezTo>
                      <a:pt x="544" y="47"/>
                      <a:pt x="537" y="11"/>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5"/>
              <p:cNvSpPr/>
              <p:nvPr/>
            </p:nvSpPr>
            <p:spPr>
              <a:xfrm>
                <a:off x="6360715" y="4360912"/>
                <a:ext cx="482074" cy="467735"/>
              </a:xfrm>
              <a:custGeom>
                <a:avLst/>
                <a:gdLst/>
                <a:ahLst/>
                <a:cxnLst/>
                <a:rect l="l" t="t" r="r" b="b"/>
                <a:pathLst>
                  <a:path w="7756" h="7525" extrusionOk="0">
                    <a:moveTo>
                      <a:pt x="0" y="0"/>
                    </a:moveTo>
                    <a:cubicBezTo>
                      <a:pt x="0" y="0"/>
                      <a:pt x="3143" y="6843"/>
                      <a:pt x="7755" y="7524"/>
                    </a:cubicBezTo>
                    <a:cubicBezTo>
                      <a:pt x="7755" y="7524"/>
                      <a:pt x="5703" y="68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5"/>
              <p:cNvSpPr/>
              <p:nvPr/>
            </p:nvSpPr>
            <p:spPr>
              <a:xfrm>
                <a:off x="6842728" y="4083011"/>
                <a:ext cx="353475" cy="387490"/>
              </a:xfrm>
              <a:custGeom>
                <a:avLst/>
                <a:gdLst/>
                <a:ahLst/>
                <a:cxnLst/>
                <a:rect l="l" t="t" r="r" b="b"/>
                <a:pathLst>
                  <a:path w="5687" h="6234" extrusionOk="0">
                    <a:moveTo>
                      <a:pt x="5687" y="1"/>
                    </a:moveTo>
                    <a:lnTo>
                      <a:pt x="5687" y="1"/>
                    </a:lnTo>
                    <a:cubicBezTo>
                      <a:pt x="599" y="1117"/>
                      <a:pt x="0" y="6233"/>
                      <a:pt x="0" y="6233"/>
                    </a:cubicBezTo>
                    <a:cubicBezTo>
                      <a:pt x="3699" y="5676"/>
                      <a:pt x="5686" y="1"/>
                      <a:pt x="5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5"/>
              <p:cNvSpPr/>
              <p:nvPr/>
            </p:nvSpPr>
            <p:spPr>
              <a:xfrm>
                <a:off x="6124028" y="3469774"/>
                <a:ext cx="479402" cy="403278"/>
              </a:xfrm>
              <a:custGeom>
                <a:avLst/>
                <a:gdLst/>
                <a:ahLst/>
                <a:cxnLst/>
                <a:rect l="l" t="t" r="r" b="b"/>
                <a:pathLst>
                  <a:path w="7713" h="6488" extrusionOk="0">
                    <a:moveTo>
                      <a:pt x="7713" y="0"/>
                    </a:moveTo>
                    <a:cubicBezTo>
                      <a:pt x="7712" y="1"/>
                      <a:pt x="1" y="4674"/>
                      <a:pt x="976" y="6274"/>
                    </a:cubicBezTo>
                    <a:cubicBezTo>
                      <a:pt x="1066" y="6421"/>
                      <a:pt x="1196" y="6488"/>
                      <a:pt x="1359" y="6488"/>
                    </a:cubicBezTo>
                    <a:cubicBezTo>
                      <a:pt x="2961" y="6488"/>
                      <a:pt x="7712" y="1"/>
                      <a:pt x="7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5"/>
              <p:cNvSpPr/>
              <p:nvPr/>
            </p:nvSpPr>
            <p:spPr>
              <a:xfrm>
                <a:off x="6424051" y="3449698"/>
                <a:ext cx="250174" cy="543940"/>
              </a:xfrm>
              <a:custGeom>
                <a:avLst/>
                <a:gdLst/>
                <a:ahLst/>
                <a:cxnLst/>
                <a:rect l="l" t="t" r="r" b="b"/>
                <a:pathLst>
                  <a:path w="4025" h="8751" extrusionOk="0">
                    <a:moveTo>
                      <a:pt x="4025" y="0"/>
                    </a:moveTo>
                    <a:lnTo>
                      <a:pt x="4025" y="0"/>
                    </a:lnTo>
                    <a:cubicBezTo>
                      <a:pt x="4025" y="1"/>
                      <a:pt x="0" y="8308"/>
                      <a:pt x="1863" y="8736"/>
                    </a:cubicBezTo>
                    <a:cubicBezTo>
                      <a:pt x="1906" y="8745"/>
                      <a:pt x="1948" y="8750"/>
                      <a:pt x="1989" y="8750"/>
                    </a:cubicBezTo>
                    <a:cubicBezTo>
                      <a:pt x="3744" y="8750"/>
                      <a:pt x="4025" y="1"/>
                      <a:pt x="4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5"/>
              <p:cNvSpPr/>
              <p:nvPr/>
            </p:nvSpPr>
            <p:spPr>
              <a:xfrm>
                <a:off x="6737251" y="3457157"/>
                <a:ext cx="273668" cy="557801"/>
              </a:xfrm>
              <a:custGeom>
                <a:avLst/>
                <a:gdLst/>
                <a:ahLst/>
                <a:cxnLst/>
                <a:rect l="l" t="t" r="r" b="b"/>
                <a:pathLst>
                  <a:path w="4403" h="8974" extrusionOk="0">
                    <a:moveTo>
                      <a:pt x="1" y="0"/>
                    </a:moveTo>
                    <a:cubicBezTo>
                      <a:pt x="1" y="1"/>
                      <a:pt x="661" y="8974"/>
                      <a:pt x="2480" y="8974"/>
                    </a:cubicBezTo>
                    <a:cubicBezTo>
                      <a:pt x="2500" y="8974"/>
                      <a:pt x="2519" y="8973"/>
                      <a:pt x="2539" y="8971"/>
                    </a:cubicBezTo>
                    <a:cubicBezTo>
                      <a:pt x="4403" y="8775"/>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5"/>
              <p:cNvSpPr/>
              <p:nvPr/>
            </p:nvSpPr>
            <p:spPr>
              <a:xfrm>
                <a:off x="6753971" y="3457157"/>
                <a:ext cx="415941" cy="510127"/>
              </a:xfrm>
              <a:custGeom>
                <a:avLst/>
                <a:gdLst/>
                <a:ahLst/>
                <a:cxnLst/>
                <a:rect l="l" t="t" r="r" b="b"/>
                <a:pathLst>
                  <a:path w="6692" h="8207" extrusionOk="0">
                    <a:moveTo>
                      <a:pt x="0" y="0"/>
                    </a:moveTo>
                    <a:lnTo>
                      <a:pt x="0" y="0"/>
                    </a:lnTo>
                    <a:cubicBezTo>
                      <a:pt x="0" y="0"/>
                      <a:pt x="4" y="5"/>
                      <a:pt x="11" y="13"/>
                    </a:cubicBezTo>
                    <a:lnTo>
                      <a:pt x="11" y="13"/>
                    </a:lnTo>
                    <a:cubicBezTo>
                      <a:pt x="6" y="5"/>
                      <a:pt x="3" y="1"/>
                      <a:pt x="0" y="0"/>
                    </a:cubicBezTo>
                    <a:close/>
                    <a:moveTo>
                      <a:pt x="11" y="13"/>
                    </a:moveTo>
                    <a:lnTo>
                      <a:pt x="11" y="13"/>
                    </a:lnTo>
                    <a:cubicBezTo>
                      <a:pt x="235" y="367"/>
                      <a:pt x="2992" y="8206"/>
                      <a:pt x="4783" y="8206"/>
                    </a:cubicBezTo>
                    <a:cubicBezTo>
                      <a:pt x="4829" y="8206"/>
                      <a:pt x="4873" y="8201"/>
                      <a:pt x="4917" y="8191"/>
                    </a:cubicBezTo>
                    <a:cubicBezTo>
                      <a:pt x="6691" y="7777"/>
                      <a:pt x="307" y="355"/>
                      <a:pt x="1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5"/>
              <p:cNvSpPr/>
              <p:nvPr/>
            </p:nvSpPr>
            <p:spPr>
              <a:xfrm>
                <a:off x="6875173" y="3457157"/>
                <a:ext cx="555852" cy="310104"/>
              </a:xfrm>
              <a:custGeom>
                <a:avLst/>
                <a:gdLst/>
                <a:ahLst/>
                <a:cxnLst/>
                <a:rect l="l" t="t" r="r" b="b"/>
                <a:pathLst>
                  <a:path w="8943" h="4989" extrusionOk="0">
                    <a:moveTo>
                      <a:pt x="1" y="0"/>
                    </a:moveTo>
                    <a:cubicBezTo>
                      <a:pt x="1" y="1"/>
                      <a:pt x="3978" y="4989"/>
                      <a:pt x="6256" y="4989"/>
                    </a:cubicBezTo>
                    <a:cubicBezTo>
                      <a:pt x="6478" y="4989"/>
                      <a:pt x="6684" y="4941"/>
                      <a:pt x="6868" y="4837"/>
                    </a:cubicBezTo>
                    <a:cubicBezTo>
                      <a:pt x="8942" y="3666"/>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5"/>
              <p:cNvSpPr/>
              <p:nvPr/>
            </p:nvSpPr>
            <p:spPr>
              <a:xfrm>
                <a:off x="6823150" y="3442053"/>
                <a:ext cx="403448" cy="388049"/>
              </a:xfrm>
              <a:custGeom>
                <a:avLst/>
                <a:gdLst/>
                <a:ahLst/>
                <a:cxnLst/>
                <a:rect l="l" t="t" r="r" b="b"/>
                <a:pathLst>
                  <a:path w="6491" h="6243" extrusionOk="0">
                    <a:moveTo>
                      <a:pt x="0" y="1"/>
                    </a:moveTo>
                    <a:lnTo>
                      <a:pt x="0" y="1052"/>
                    </a:lnTo>
                    <a:cubicBezTo>
                      <a:pt x="0" y="1052"/>
                      <a:pt x="3265" y="6243"/>
                      <a:pt x="4834" y="6243"/>
                    </a:cubicBezTo>
                    <a:cubicBezTo>
                      <a:pt x="4895" y="6243"/>
                      <a:pt x="4953" y="6235"/>
                      <a:pt x="5008" y="6219"/>
                    </a:cubicBezTo>
                    <a:cubicBezTo>
                      <a:pt x="6491" y="579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5"/>
              <p:cNvSpPr/>
              <p:nvPr/>
            </p:nvSpPr>
            <p:spPr>
              <a:xfrm>
                <a:off x="6278856" y="3484443"/>
                <a:ext cx="361121" cy="438832"/>
              </a:xfrm>
              <a:custGeom>
                <a:avLst/>
                <a:gdLst/>
                <a:ahLst/>
                <a:cxnLst/>
                <a:rect l="l" t="t" r="r" b="b"/>
                <a:pathLst>
                  <a:path w="5810" h="7060" extrusionOk="0">
                    <a:moveTo>
                      <a:pt x="5302" y="0"/>
                    </a:moveTo>
                    <a:cubicBezTo>
                      <a:pt x="5302" y="0"/>
                      <a:pt x="0" y="5816"/>
                      <a:pt x="1230" y="6947"/>
                    </a:cubicBezTo>
                    <a:cubicBezTo>
                      <a:pt x="1313" y="7024"/>
                      <a:pt x="1407" y="7060"/>
                      <a:pt x="1508" y="7060"/>
                    </a:cubicBezTo>
                    <a:cubicBezTo>
                      <a:pt x="2898" y="7060"/>
                      <a:pt x="5809" y="312"/>
                      <a:pt x="5809" y="312"/>
                    </a:cubicBezTo>
                    <a:lnTo>
                      <a:pt x="5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5"/>
              <p:cNvSpPr/>
              <p:nvPr/>
            </p:nvSpPr>
            <p:spPr>
              <a:xfrm>
                <a:off x="6631774" y="3498864"/>
                <a:ext cx="165332" cy="480540"/>
              </a:xfrm>
              <a:custGeom>
                <a:avLst/>
                <a:gdLst/>
                <a:ahLst/>
                <a:cxnLst/>
                <a:rect l="l" t="t" r="r" b="b"/>
                <a:pathLst>
                  <a:path w="2660" h="7731" extrusionOk="0">
                    <a:moveTo>
                      <a:pt x="1332" y="0"/>
                    </a:moveTo>
                    <a:lnTo>
                      <a:pt x="799" y="156"/>
                    </a:lnTo>
                    <a:cubicBezTo>
                      <a:pt x="799" y="156"/>
                      <a:pt x="1" y="7731"/>
                      <a:pt x="1332" y="7731"/>
                    </a:cubicBezTo>
                    <a:cubicBezTo>
                      <a:pt x="2659" y="7731"/>
                      <a:pt x="1332" y="0"/>
                      <a:pt x="1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5"/>
              <p:cNvSpPr/>
              <p:nvPr/>
            </p:nvSpPr>
            <p:spPr>
              <a:xfrm>
                <a:off x="6509204" y="3388598"/>
                <a:ext cx="483690" cy="162604"/>
              </a:xfrm>
              <a:custGeom>
                <a:avLst/>
                <a:gdLst/>
                <a:ahLst/>
                <a:cxnLst/>
                <a:rect l="l" t="t" r="r" b="b"/>
                <a:pathLst>
                  <a:path w="7782" h="2616" extrusionOk="0">
                    <a:moveTo>
                      <a:pt x="3891" y="1"/>
                    </a:moveTo>
                    <a:cubicBezTo>
                      <a:pt x="1745" y="1"/>
                      <a:pt x="1" y="973"/>
                      <a:pt x="1" y="1557"/>
                    </a:cubicBezTo>
                    <a:cubicBezTo>
                      <a:pt x="1" y="2141"/>
                      <a:pt x="1745" y="2615"/>
                      <a:pt x="3891" y="2615"/>
                    </a:cubicBezTo>
                    <a:cubicBezTo>
                      <a:pt x="6041" y="2615"/>
                      <a:pt x="7781" y="2141"/>
                      <a:pt x="7781" y="1557"/>
                    </a:cubicBezTo>
                    <a:cubicBezTo>
                      <a:pt x="7781" y="973"/>
                      <a:pt x="6041" y="1"/>
                      <a:pt x="38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35"/>
            <p:cNvGrpSpPr/>
            <p:nvPr/>
          </p:nvGrpSpPr>
          <p:grpSpPr>
            <a:xfrm>
              <a:off x="7160321" y="1661033"/>
              <a:ext cx="1991496" cy="3497997"/>
              <a:chOff x="7801383" y="2969578"/>
              <a:chExt cx="1246633" cy="2189670"/>
            </a:xfrm>
          </p:grpSpPr>
          <p:sp>
            <p:nvSpPr>
              <p:cNvPr id="2130" name="Google Shape;2130;p35"/>
              <p:cNvSpPr/>
              <p:nvPr/>
            </p:nvSpPr>
            <p:spPr>
              <a:xfrm>
                <a:off x="8043305" y="3282142"/>
                <a:ext cx="295246" cy="1877106"/>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5"/>
              <p:cNvSpPr/>
              <p:nvPr/>
            </p:nvSpPr>
            <p:spPr>
              <a:xfrm>
                <a:off x="8285183" y="3631993"/>
                <a:ext cx="762832" cy="490029"/>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5"/>
              <p:cNvSpPr/>
              <p:nvPr/>
            </p:nvSpPr>
            <p:spPr>
              <a:xfrm>
                <a:off x="7876222" y="3649178"/>
                <a:ext cx="436706" cy="354313"/>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5"/>
              <p:cNvSpPr/>
              <p:nvPr/>
            </p:nvSpPr>
            <p:spPr>
              <a:xfrm>
                <a:off x="8331483" y="3283953"/>
                <a:ext cx="432862" cy="291800"/>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5"/>
              <p:cNvSpPr/>
              <p:nvPr/>
            </p:nvSpPr>
            <p:spPr>
              <a:xfrm>
                <a:off x="7935819" y="2969622"/>
                <a:ext cx="395708" cy="506861"/>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5"/>
              <p:cNvSpPr/>
              <p:nvPr/>
            </p:nvSpPr>
            <p:spPr>
              <a:xfrm>
                <a:off x="8028240" y="3437739"/>
                <a:ext cx="303286" cy="183209"/>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5"/>
              <p:cNvSpPr/>
              <p:nvPr/>
            </p:nvSpPr>
            <p:spPr>
              <a:xfrm>
                <a:off x="7801383" y="4016214"/>
                <a:ext cx="480487" cy="238786"/>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5"/>
              <p:cNvSpPr/>
              <p:nvPr/>
            </p:nvSpPr>
            <p:spPr>
              <a:xfrm>
                <a:off x="8261327" y="4343843"/>
                <a:ext cx="413645" cy="37680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5"/>
              <p:cNvSpPr/>
              <p:nvPr/>
            </p:nvSpPr>
            <p:spPr>
              <a:xfrm>
                <a:off x="8270295" y="4110889"/>
                <a:ext cx="370349" cy="206712"/>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5"/>
              <p:cNvSpPr/>
              <p:nvPr/>
            </p:nvSpPr>
            <p:spPr>
              <a:xfrm>
                <a:off x="8285183" y="3653287"/>
                <a:ext cx="561952" cy="425970"/>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5"/>
              <p:cNvSpPr/>
              <p:nvPr/>
            </p:nvSpPr>
            <p:spPr>
              <a:xfrm>
                <a:off x="7967804" y="3652182"/>
                <a:ext cx="338718" cy="322769"/>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5"/>
              <p:cNvSpPr/>
              <p:nvPr/>
            </p:nvSpPr>
            <p:spPr>
              <a:xfrm>
                <a:off x="8264640" y="4353606"/>
                <a:ext cx="289503" cy="350381"/>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5"/>
              <p:cNvSpPr/>
              <p:nvPr/>
            </p:nvSpPr>
            <p:spPr>
              <a:xfrm>
                <a:off x="8281826" y="4117339"/>
                <a:ext cx="272538" cy="183651"/>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5"/>
              <p:cNvSpPr/>
              <p:nvPr/>
            </p:nvSpPr>
            <p:spPr>
              <a:xfrm>
                <a:off x="7877150" y="4036404"/>
                <a:ext cx="387535" cy="203840"/>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5"/>
              <p:cNvSpPr/>
              <p:nvPr/>
            </p:nvSpPr>
            <p:spPr>
              <a:xfrm>
                <a:off x="8331483" y="3301006"/>
                <a:ext cx="331958" cy="252834"/>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5"/>
              <p:cNvSpPr/>
              <p:nvPr/>
            </p:nvSpPr>
            <p:spPr>
              <a:xfrm>
                <a:off x="8058680" y="2969578"/>
                <a:ext cx="258445" cy="449518"/>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5"/>
              <p:cNvSpPr/>
              <p:nvPr/>
            </p:nvSpPr>
            <p:spPr>
              <a:xfrm>
                <a:off x="8089295" y="3441671"/>
                <a:ext cx="242231" cy="170485"/>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 name="组合 13"/>
          <p:cNvGrpSpPr>
            <a:grpSpLocks/>
          </p:cNvGrpSpPr>
          <p:nvPr/>
        </p:nvGrpSpPr>
        <p:grpSpPr bwMode="auto">
          <a:xfrm>
            <a:off x="990600" y="438150"/>
            <a:ext cx="7140575" cy="457200"/>
            <a:chOff x="3989878" y="97431"/>
            <a:chExt cx="5955984" cy="2060978"/>
          </a:xfrm>
          <a:noFill/>
        </p:grpSpPr>
        <p:pic>
          <p:nvPicPr>
            <p:cNvPr id="37"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38" name="矩形 17"/>
            <p:cNvSpPr/>
            <p:nvPr/>
          </p:nvSpPr>
          <p:spPr>
            <a:xfrm>
              <a:off x="3989878" y="97431"/>
              <a:ext cx="5955984" cy="67958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ĐỌC </a:t>
              </a: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VÀ</a:t>
              </a:r>
              <a:r>
                <a:rPr lang="vi-VN"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 </a:t>
              </a:r>
              <a:r>
                <a:rPr lang="vi-VN" altLang="zh-CN"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PHÂN TÍCH BÀI VIẾT THAM KHẢO</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39"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8" presetClass="entr" presetSubtype="16" fill="hold" grpId="0" nodeType="afterEffect">
                                  <p:stCondLst>
                                    <p:cond delay="0"/>
                                  </p:stCondLst>
                                  <p:childTnLst>
                                    <p:set>
                                      <p:cBhvr>
                                        <p:cTn id="11" dur="1" fill="hold">
                                          <p:stCondLst>
                                            <p:cond delay="0"/>
                                          </p:stCondLst>
                                        </p:cTn>
                                        <p:tgtEl>
                                          <p:spTgt spid="2113">
                                            <p:txEl>
                                              <p:pRg st="0" end="0"/>
                                            </p:txEl>
                                          </p:spTgt>
                                        </p:tgtEl>
                                        <p:attrNameLst>
                                          <p:attrName>style.visibility</p:attrName>
                                        </p:attrNameLst>
                                      </p:cBhvr>
                                      <p:to>
                                        <p:strVal val="visible"/>
                                      </p:to>
                                    </p:set>
                                    <p:animEffect transition="in" filter="diamond(in)">
                                      <p:cBhvr>
                                        <p:cTn id="12" dur="2000"/>
                                        <p:tgtEl>
                                          <p:spTgt spid="2113">
                                            <p:txEl>
                                              <p:pRg st="0" end="0"/>
                                            </p:txEl>
                                          </p:spTgt>
                                        </p:tgtEl>
                                      </p:cBhvr>
                                    </p:animEffect>
                                  </p:childTnLst>
                                </p:cTn>
                              </p:par>
                            </p:childTnLst>
                          </p:cTn>
                        </p:par>
                        <p:par>
                          <p:cTn id="13" fill="hold">
                            <p:stCondLst>
                              <p:cond delay="2500"/>
                            </p:stCondLst>
                            <p:childTnLst>
                              <p:par>
                                <p:cTn id="14" presetID="8" presetClass="entr" presetSubtype="16" fill="hold" grpId="0" nodeType="afterEffect">
                                  <p:stCondLst>
                                    <p:cond delay="0"/>
                                  </p:stCondLst>
                                  <p:childTnLst>
                                    <p:set>
                                      <p:cBhvr>
                                        <p:cTn id="15" dur="1" fill="hold">
                                          <p:stCondLst>
                                            <p:cond delay="0"/>
                                          </p:stCondLst>
                                        </p:cTn>
                                        <p:tgtEl>
                                          <p:spTgt spid="2113">
                                            <p:txEl>
                                              <p:pRg st="1" end="1"/>
                                            </p:txEl>
                                          </p:spTgt>
                                        </p:tgtEl>
                                        <p:attrNameLst>
                                          <p:attrName>style.visibility</p:attrName>
                                        </p:attrNameLst>
                                      </p:cBhvr>
                                      <p:to>
                                        <p:strVal val="visible"/>
                                      </p:to>
                                    </p:set>
                                    <p:animEffect transition="in" filter="diamond(in)">
                                      <p:cBhvr>
                                        <p:cTn id="16" dur="2000"/>
                                        <p:tgtEl>
                                          <p:spTgt spid="21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740"/>
        <p:cNvGrpSpPr/>
        <p:nvPr/>
      </p:nvGrpSpPr>
      <p:grpSpPr>
        <a:xfrm>
          <a:off x="0" y="0"/>
          <a:ext cx="0" cy="0"/>
          <a:chOff x="0" y="0"/>
          <a:chExt cx="0" cy="0"/>
        </a:xfrm>
      </p:grpSpPr>
      <p:grpSp>
        <p:nvGrpSpPr>
          <p:cNvPr id="2741" name="Google Shape;2741;p42"/>
          <p:cNvGrpSpPr/>
          <p:nvPr/>
        </p:nvGrpSpPr>
        <p:grpSpPr>
          <a:xfrm rot="-1539151" flipH="1">
            <a:off x="6801968" y="4553657"/>
            <a:ext cx="1118609" cy="626224"/>
            <a:chOff x="5655900" y="5097050"/>
            <a:chExt cx="442125" cy="212775"/>
          </a:xfrm>
        </p:grpSpPr>
        <p:sp>
          <p:nvSpPr>
            <p:cNvPr id="274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8" name="Google Shape;2748;p42"/>
          <p:cNvSpPr txBox="1">
            <a:spLocks noGrp="1"/>
          </p:cNvSpPr>
          <p:nvPr>
            <p:ph type="title" idx="2"/>
          </p:nvPr>
        </p:nvSpPr>
        <p:spPr>
          <a:xfrm>
            <a:off x="5156700" y="3380550"/>
            <a:ext cx="3301500" cy="147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02</a:t>
            </a:r>
            <a:endParaRPr/>
          </a:p>
        </p:txBody>
      </p:sp>
      <p:grpSp>
        <p:nvGrpSpPr>
          <p:cNvPr id="2750" name="Google Shape;2750;p42"/>
          <p:cNvGrpSpPr/>
          <p:nvPr/>
        </p:nvGrpSpPr>
        <p:grpSpPr>
          <a:xfrm>
            <a:off x="6761769" y="2043965"/>
            <a:ext cx="2382232" cy="3042385"/>
            <a:chOff x="6426064" y="196566"/>
            <a:chExt cx="2382232" cy="3042385"/>
          </a:xfrm>
        </p:grpSpPr>
        <p:grpSp>
          <p:nvGrpSpPr>
            <p:cNvPr id="2751"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42"/>
            <p:cNvGrpSpPr/>
            <p:nvPr/>
          </p:nvGrpSpPr>
          <p:grpSpPr>
            <a:xfrm flipH="1">
              <a:off x="6426064" y="1569635"/>
              <a:ext cx="1086830" cy="1440720"/>
              <a:chOff x="2015457" y="3921875"/>
              <a:chExt cx="429543" cy="569431"/>
            </a:xfrm>
          </p:grpSpPr>
          <p:sp>
            <p:nvSpPr>
              <p:cNvPr id="2776" name="Google Shape;2776;p42"/>
              <p:cNvSpPr/>
              <p:nvPr/>
            </p:nvSpPr>
            <p:spPr>
              <a:xfrm>
                <a:off x="2015457" y="4127581"/>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1" name="Google Shape;2961;p42"/>
          <p:cNvGrpSpPr/>
          <p:nvPr/>
        </p:nvGrpSpPr>
        <p:grpSpPr>
          <a:xfrm>
            <a:off x="0" y="1581150"/>
            <a:ext cx="2487851" cy="36478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113;p35"/>
          <p:cNvSpPr txBox="1">
            <a:spLocks/>
          </p:cNvSpPr>
          <p:nvPr/>
        </p:nvSpPr>
        <p:spPr>
          <a:xfrm>
            <a:off x="2438400" y="6727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0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275" name="Google Shape;1960;p34"/>
          <p:cNvSpPr txBox="1">
            <a:spLocks/>
          </p:cNvSpPr>
          <p:nvPr/>
        </p:nvSpPr>
        <p:spPr>
          <a:xfrm>
            <a:off x="13716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272" name="Google Shape;2114;p35"/>
          <p:cNvSpPr txBox="1">
            <a:spLocks/>
          </p:cNvSpPr>
          <p:nvPr/>
        </p:nvSpPr>
        <p:spPr>
          <a:xfrm>
            <a:off x="2133600" y="1809751"/>
            <a:ext cx="5334000" cy="1981200"/>
          </a:xfrm>
          <a:prstGeom prst="rect">
            <a:avLst/>
          </a:prstGeom>
          <a:solidFill>
            <a:srgbClr val="66FFFF"/>
          </a:solidFill>
          <a:ln>
            <a:noFill/>
          </a:ln>
        </p:spPr>
        <p:txBody>
          <a:bodyPr spcFirstLastPara="1" wrap="square" lIns="91425" tIns="91425" rIns="91425" bIns="91425" anchor="t" anchorCtr="0">
            <a:noAutofit/>
          </a:bodyPr>
          <a:lstStyle/>
          <a:p>
            <a:pPr marL="0" marR="0" lvl="0" indent="0"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Mở</a:t>
            </a:r>
            <a:r>
              <a:rPr kumimoji="0" lang="en-US" sz="2400" b="1" i="0" u="sng"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bài</a:t>
            </a: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vi-VN"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Sự</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kiện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Thời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gian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Địa</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điểm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endParaRPr kumimoji="0" lang="en-US" sz="2400" b="0" i="0" u="none" strike="noStrike" kern="0" cap="none" spc="0" normalizeH="0" baseline="0" noProof="0" dirty="0">
              <a:ln>
                <a:noFill/>
              </a:ln>
              <a:solidFill>
                <a:srgbClr val="000000"/>
              </a:solidFill>
              <a:effectLst/>
              <a:uLnTx/>
              <a:uFillTx/>
              <a:latin typeface="Times New Roman" pitchFamily="18" charset="0"/>
              <a:ea typeface="Tulpen One"/>
              <a:cs typeface="Times New Roman" pitchFamily="18" charset="0"/>
              <a:sym typeface="Tulpen One"/>
            </a:endParaRPr>
          </a:p>
        </p:txBody>
      </p:sp>
      <p:sp>
        <p:nvSpPr>
          <p:cNvPr id="273" name="Google Shape;2114;p35"/>
          <p:cNvSpPr txBox="1">
            <a:spLocks/>
          </p:cNvSpPr>
          <p:nvPr/>
        </p:nvSpPr>
        <p:spPr>
          <a:xfrm>
            <a:off x="2133600" y="1809750"/>
            <a:ext cx="5334000" cy="1981200"/>
          </a:xfrm>
          <a:prstGeom prst="rect">
            <a:avLst/>
          </a:prstGeom>
          <a:solidFill>
            <a:srgbClr val="66FFFF"/>
          </a:solidFill>
          <a:ln>
            <a:noFill/>
          </a:ln>
        </p:spPr>
        <p:txBody>
          <a:bodyPr spcFirstLastPara="1" wrap="square" lIns="91425" tIns="91425" rIns="91425" bIns="91425" anchor="t" anchorCtr="0">
            <a:noAutofit/>
          </a:bodyPr>
          <a:lstStyle/>
          <a:p>
            <a:pPr marL="0" marR="0" lvl="0" indent="0"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Mở</a:t>
            </a:r>
            <a:r>
              <a:rPr kumimoji="0" lang="en-US" sz="2400" b="1" i="0" u="sng"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bài</a:t>
            </a: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vi-VN"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Sự</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kiện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Hội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khỏe</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Phù</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Đổng</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Thời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gian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Ngày</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29/11/2020</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Địa</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điểm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Trường</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em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(THCS… TP…)</a:t>
            </a:r>
            <a:endParaRPr kumimoji="0" lang="en-US" sz="2400" b="0" i="0" u="none" strike="noStrike" kern="0" cap="none" spc="0" normalizeH="0" baseline="0" noProof="0" dirty="0">
              <a:ln>
                <a:noFill/>
              </a:ln>
              <a:solidFill>
                <a:srgbClr val="000000"/>
              </a:solidFill>
              <a:effectLst/>
              <a:uLnTx/>
              <a:uFillTx/>
              <a:latin typeface="Times New Roman" pitchFamily="18" charset="0"/>
              <a:ea typeface="Tulpen One"/>
              <a:cs typeface="Times New Roman" pitchFamily="18" charset="0"/>
              <a:sym typeface="Tulpen One"/>
            </a:endParaRPr>
          </a:p>
        </p:txBody>
      </p:sp>
      <p:pic>
        <p:nvPicPr>
          <p:cNvPr id="27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72"/>
                                        </p:tgtEl>
                                        <p:attrNameLst>
                                          <p:attrName>style.visibility</p:attrName>
                                        </p:attrNameLst>
                                      </p:cBhvr>
                                      <p:to>
                                        <p:strVal val="visible"/>
                                      </p:to>
                                    </p:set>
                                    <p:anim calcmode="lin" valueType="num">
                                      <p:cBhvr additive="base">
                                        <p:cTn id="7" dur="1000" fill="hold"/>
                                        <p:tgtEl>
                                          <p:spTgt spid="272"/>
                                        </p:tgtEl>
                                        <p:attrNameLst>
                                          <p:attrName>ppt_x</p:attrName>
                                        </p:attrNameLst>
                                      </p:cBhvr>
                                      <p:tavLst>
                                        <p:tav tm="0">
                                          <p:val>
                                            <p:strVal val="#ppt_x"/>
                                          </p:val>
                                        </p:tav>
                                        <p:tav tm="100000">
                                          <p:val>
                                            <p:strVal val="#ppt_x"/>
                                          </p:val>
                                        </p:tav>
                                      </p:tavLst>
                                    </p:anim>
                                    <p:anim calcmode="lin" valueType="num">
                                      <p:cBhvr additive="base">
                                        <p:cTn id="8" dur="1000" fill="hold"/>
                                        <p:tgtEl>
                                          <p:spTgt spid="2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73"/>
                                        </p:tgtEl>
                                        <p:attrNameLst>
                                          <p:attrName>style.visibility</p:attrName>
                                        </p:attrNameLst>
                                      </p:cBhvr>
                                      <p:to>
                                        <p:strVal val="visible"/>
                                      </p:to>
                                    </p:set>
                                    <p:anim calcmode="lin" valueType="num">
                                      <p:cBhvr additive="base">
                                        <p:cTn id="13" dur="1000" fill="hold"/>
                                        <p:tgtEl>
                                          <p:spTgt spid="273"/>
                                        </p:tgtEl>
                                        <p:attrNameLst>
                                          <p:attrName>ppt_x</p:attrName>
                                        </p:attrNameLst>
                                      </p:cBhvr>
                                      <p:tavLst>
                                        <p:tav tm="0">
                                          <p:val>
                                            <p:strVal val="#ppt_x"/>
                                          </p:val>
                                        </p:tav>
                                        <p:tav tm="100000">
                                          <p:val>
                                            <p:strVal val="#ppt_x"/>
                                          </p:val>
                                        </p:tav>
                                      </p:tavLst>
                                    </p:anim>
                                    <p:anim calcmode="lin" valueType="num">
                                      <p:cBhvr additive="base">
                                        <p:cTn id="14" dur="1000" fill="hold"/>
                                        <p:tgtEl>
                                          <p:spTgt spid="273"/>
                                        </p:tgtEl>
                                        <p:attrNameLst>
                                          <p:attrName>ppt_y</p:attrName>
                                        </p:attrNameLst>
                                      </p:cBhvr>
                                      <p:tavLst>
                                        <p:tav tm="0">
                                          <p:val>
                                            <p:strVal val="1+#ppt_h/2"/>
                                          </p:val>
                                        </p:tav>
                                        <p:tav tm="100000">
                                          <p:val>
                                            <p:strVal val="#ppt_y"/>
                                          </p:val>
                                        </p:tav>
                                      </p:tavLst>
                                    </p:anim>
                                  </p:childTnLst>
                                </p:cTn>
                              </p:par>
                              <p:par>
                                <p:cTn id="15" presetID="55" presetClass="exit" presetSubtype="0" fill="hold" grpId="1" nodeType="withEffect">
                                  <p:stCondLst>
                                    <p:cond delay="0"/>
                                  </p:stCondLst>
                                  <p:childTnLst>
                                    <p:anim calcmode="lin" valueType="num">
                                      <p:cBhvr>
                                        <p:cTn id="16" dur="1000"/>
                                        <p:tgtEl>
                                          <p:spTgt spid="272"/>
                                        </p:tgtEl>
                                        <p:attrNameLst>
                                          <p:attrName>ppt_w</p:attrName>
                                        </p:attrNameLst>
                                      </p:cBhvr>
                                      <p:tavLst>
                                        <p:tav tm="0">
                                          <p:val>
                                            <p:strVal val="ppt_w"/>
                                          </p:val>
                                        </p:tav>
                                        <p:tav tm="100000">
                                          <p:val>
                                            <p:strVal val="ppt_w*0.70"/>
                                          </p:val>
                                        </p:tav>
                                      </p:tavLst>
                                    </p:anim>
                                    <p:anim calcmode="lin" valueType="num">
                                      <p:cBhvr>
                                        <p:cTn id="17" dur="1000"/>
                                        <p:tgtEl>
                                          <p:spTgt spid="272"/>
                                        </p:tgtEl>
                                        <p:attrNameLst>
                                          <p:attrName>ppt_h</p:attrName>
                                        </p:attrNameLst>
                                      </p:cBhvr>
                                      <p:tavLst>
                                        <p:tav tm="0">
                                          <p:val>
                                            <p:strVal val="ppt_h"/>
                                          </p:val>
                                        </p:tav>
                                        <p:tav tm="100000">
                                          <p:val>
                                            <p:strVal val="ppt_h"/>
                                          </p:val>
                                        </p:tav>
                                      </p:tavLst>
                                    </p:anim>
                                    <p:animEffect transition="out" filter="fade">
                                      <p:cBhvr>
                                        <p:cTn id="18" dur="1000"/>
                                        <p:tgtEl>
                                          <p:spTgt spid="272"/>
                                        </p:tgtEl>
                                      </p:cBhvr>
                                    </p:animEffect>
                                    <p:set>
                                      <p:cBhvr>
                                        <p:cTn id="19" dur="1" fill="hold">
                                          <p:stCondLst>
                                            <p:cond delay="999"/>
                                          </p:stCondLst>
                                        </p:cTn>
                                        <p:tgtEl>
                                          <p:spTgt spid="2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animBg="1"/>
      <p:bldP spid="272" grpId="1" animBg="1"/>
      <p:bldP spid="27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2113;p35"/>
          <p:cNvSpPr txBox="1">
            <a:spLocks/>
          </p:cNvSpPr>
          <p:nvPr/>
        </p:nvSpPr>
        <p:spPr>
          <a:xfrm>
            <a:off x="2819400" y="3619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4" name="Google Shape;1960;p34"/>
          <p:cNvSpPr txBox="1">
            <a:spLocks/>
          </p:cNvSpPr>
          <p:nvPr/>
        </p:nvSpPr>
        <p:spPr>
          <a:xfrm>
            <a:off x="4572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5" name="Google Shape;2114;p35"/>
          <p:cNvSpPr txBox="1">
            <a:spLocks/>
          </p:cNvSpPr>
          <p:nvPr/>
        </p:nvSpPr>
        <p:spPr>
          <a:xfrm>
            <a:off x="609600" y="1352550"/>
            <a:ext cx="8382000" cy="3486149"/>
          </a:xfrm>
          <a:prstGeom prst="rect">
            <a:avLst/>
          </a:prstGeom>
          <a:solidFill>
            <a:srgbClr val="66FFFF"/>
          </a:solidFill>
          <a:ln>
            <a:noFill/>
          </a:ln>
        </p:spPr>
        <p:txBody>
          <a:bodyPr spcFirstLastPara="1" wrap="square" lIns="91425" tIns="91425" rIns="91425" bIns="91425" anchor="t" anchorCtr="0">
            <a:noAutofit/>
          </a:bodyPr>
          <a:lstStyle/>
          <a:p>
            <a:r>
              <a:rPr lang="en-US" sz="2200" b="1" dirty="0" smtClean="0">
                <a:latin typeface="Times New Roman" pitchFamily="18" charset="0"/>
                <a:cs typeface="Times New Roman" pitchFamily="18" charset="0"/>
              </a:rPr>
              <a:t>*</a:t>
            </a:r>
            <a:r>
              <a:rPr lang="en-US" sz="2200" b="1" u="sng" dirty="0" err="1" smtClean="0">
                <a:latin typeface="Times New Roman" pitchFamily="18" charset="0"/>
                <a:cs typeface="Times New Roman" pitchFamily="18" charset="0"/>
              </a:rPr>
              <a:t>Thân</a:t>
            </a:r>
            <a:r>
              <a:rPr lang="en-US" sz="2200" b="1" u="sng" dirty="0" smtClean="0">
                <a:latin typeface="Times New Roman" pitchFamily="18" charset="0"/>
                <a:cs typeface="Times New Roman" pitchFamily="18" charset="0"/>
              </a:rPr>
              <a:t> </a:t>
            </a:r>
            <a:r>
              <a:rPr lang="en-US" sz="2200" b="1" u="sng" dirty="0" err="1" smtClean="0">
                <a:latin typeface="Times New Roman" pitchFamily="18" charset="0"/>
                <a:cs typeface="Times New Roman" pitchFamily="18" charset="0"/>
              </a:rPr>
              <a:t>bài</a:t>
            </a:r>
            <a:r>
              <a:rPr lang="en-US" sz="2200" b="1" dirty="0" smtClean="0">
                <a:latin typeface="Times New Roman" pitchFamily="18" charset="0"/>
                <a:cs typeface="Times New Roman" pitchFamily="18" charset="0"/>
              </a:rPr>
              <a:t>:</a:t>
            </a:r>
            <a:endParaRPr lang="en-US" sz="2200" dirty="0" smtClean="0">
              <a:latin typeface="Times New Roman" pitchFamily="18" charset="0"/>
              <a:cs typeface="Times New Roman" pitchFamily="18" charset="0"/>
            </a:endParaRPr>
          </a:p>
          <a:p>
            <a:pPr>
              <a:buFontTx/>
              <a:buChar char="-"/>
            </a:pP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sự</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kiện</a:t>
            </a:r>
            <a:r>
              <a:rPr lang="en-US" sz="2200" dirty="0" smtClean="0">
                <a:latin typeface="Times New Roman" pitchFamily="18" charset="0"/>
                <a:cs typeface="Times New Roman" pitchFamily="18" charset="0"/>
              </a:rPr>
              <a:t>: 8h </a:t>
            </a:r>
            <a:r>
              <a:rPr lang="en-US" sz="2200" dirty="0" err="1" smtClean="0">
                <a:latin typeface="Times New Roman" pitchFamily="18" charset="0"/>
                <a:cs typeface="Times New Roman" pitchFamily="18" charset="0"/>
              </a:rPr>
              <a:t>sáng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buổi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sau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phần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nghi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thức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lời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khai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thầy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Hiệu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trưởng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rước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đuốc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thắp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lửa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truyền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thống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Bài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Hành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khúc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Hội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khỏe</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Phù</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Đổng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vang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lên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cuộc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diễu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hành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của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học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sinh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Tiếp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đó</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trình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đồng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diễn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thể</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dục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nhịp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điệu</a:t>
            </a:r>
            <a:r>
              <a:rPr lang="en-US" sz="2200" dirty="0" smtClean="0">
                <a:latin typeface="Times New Roman" pitchFamily="18" charset="0"/>
                <a:cs typeface="Times New Roman" pitchFamily="18" charset="0"/>
              </a:rPr>
              <a:t>, … </a:t>
            </a:r>
            <a:r>
              <a:rPr lang="en-US" sz="2200" dirty="0" err="1" smtClean="0">
                <a:latin typeface="Times New Roman" pitchFamily="18" charset="0"/>
                <a:cs typeface="Times New Roman" pitchFamily="18" charset="0"/>
              </a:rPr>
              <a:t>Đến</a:t>
            </a:r>
            <a:r>
              <a:rPr lang="en-US" sz="2200" dirty="0" smtClean="0">
                <a:latin typeface="Times New Roman" pitchFamily="18" charset="0"/>
                <a:cs typeface="Times New Roman" pitchFamily="18" charset="0"/>
              </a:rPr>
              <a:t> 10h30 </a:t>
            </a:r>
            <a:r>
              <a:rPr lang="en-US" sz="2200" dirty="0" err="1" smtClean="0">
                <a:latin typeface="Times New Roman" pitchFamily="18" charset="0"/>
                <a:cs typeface="Times New Roman" pitchFamily="18" charset="0"/>
              </a:rPr>
              <a:t>phút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khai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kết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thúc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vận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động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viên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đấu</a:t>
            </a:r>
            <a:r>
              <a:rPr lang="en-US" sz="2200" dirty="0" smtClean="0">
                <a:latin typeface="Times New Roman" pitchFamily="18" charset="0"/>
                <a:cs typeface="Times New Roman" pitchFamily="18" charset="0"/>
              </a:rPr>
              <a:t>. </a:t>
            </a:r>
          </a:p>
          <a:p>
            <a:endParaRPr lang="en-US" sz="2200" dirty="0" smtClean="0">
              <a:latin typeface="Times New Roman" pitchFamily="18" charset="0"/>
              <a:cs typeface="Times New Roman" pitchFamily="18" charset="0"/>
            </a:endParaRPr>
          </a:p>
          <a:p>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Số</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liệu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Học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sinh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khối</a:t>
            </a:r>
            <a:r>
              <a:rPr lang="en-US" sz="2200" dirty="0" smtClean="0">
                <a:latin typeface="Times New Roman" pitchFamily="18" charset="0"/>
                <a:cs typeface="Times New Roman" pitchFamily="18" charset="0"/>
              </a:rPr>
              <a:t> 9, 8, 7, 6; 10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(3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vàng</a:t>
            </a:r>
            <a:r>
              <a:rPr lang="en-US" sz="2200" dirty="0" smtClean="0">
                <a:latin typeface="Times New Roman" pitchFamily="18" charset="0"/>
                <a:cs typeface="Times New Roman" pitchFamily="18" charset="0"/>
              </a:rPr>
              <a:t>, 4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bạc</a:t>
            </a:r>
            <a:r>
              <a:rPr lang="en-US" sz="2200" dirty="0" smtClean="0">
                <a:latin typeface="Times New Roman" pitchFamily="18" charset="0"/>
                <a:cs typeface="Times New Roman" pitchFamily="18" charset="0"/>
              </a:rPr>
              <a:t>, 3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đồng</a:t>
            </a:r>
            <a:r>
              <a:rPr lang="en-US" sz="2200" dirty="0" smtClean="0">
                <a:latin typeface="Times New Roman" pitchFamily="18" charset="0"/>
                <a:cs typeface="Times New Roman" pitchFamily="18" charset="0"/>
              </a:rPr>
              <a:t>)</a:t>
            </a:r>
            <a:endParaRPr lang="en-US" sz="2200" dirty="0">
              <a:latin typeface="Times New Roman" pitchFamily="18" charset="0"/>
              <a:cs typeface="Times New Roman" pitchFamily="18" charset="0"/>
            </a:endParaRP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5635" y="-19050"/>
            <a:ext cx="908765" cy="5334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flipH="1">
            <a:off x="5000115" y="2845613"/>
            <a:ext cx="4067685" cy="2240737"/>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4762;p60"/>
          <p:cNvGrpSpPr/>
          <p:nvPr/>
        </p:nvGrpSpPr>
        <p:grpSpPr>
          <a:xfrm rot="20129217">
            <a:off x="45254" y="1716256"/>
            <a:ext cx="3056436" cy="3711021"/>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2113;p35"/>
          <p:cNvSpPr txBox="1">
            <a:spLocks/>
          </p:cNvSpPr>
          <p:nvPr/>
        </p:nvSpPr>
        <p:spPr>
          <a:xfrm>
            <a:off x="3124200" y="3619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556" name="Google Shape;1960;p34"/>
          <p:cNvSpPr txBox="1">
            <a:spLocks/>
          </p:cNvSpPr>
          <p:nvPr/>
        </p:nvSpPr>
        <p:spPr>
          <a:xfrm>
            <a:off x="6858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557" name="Google Shape;2114;p35"/>
          <p:cNvSpPr txBox="1">
            <a:spLocks/>
          </p:cNvSpPr>
          <p:nvPr/>
        </p:nvSpPr>
        <p:spPr>
          <a:xfrm>
            <a:off x="2057400" y="1581150"/>
            <a:ext cx="5715000" cy="1828800"/>
          </a:xfrm>
          <a:prstGeom prst="rect">
            <a:avLst/>
          </a:prstGeom>
          <a:solidFill>
            <a:srgbClr val="66FFFF"/>
          </a:solidFill>
          <a:ln>
            <a:noFill/>
          </a:ln>
        </p:spPr>
        <p:txBody>
          <a:bodyPr spcFirstLastPara="1" wrap="square" lIns="91425" tIns="91425" rIns="91425" bIns="91425" anchor="t" anchorCtr="0">
            <a:noAutofit/>
          </a:bodyPr>
          <a:lstStyle/>
          <a:p>
            <a:r>
              <a:rPr lang="en-US" sz="2200" b="1" u="sng" dirty="0" smtClean="0">
                <a:latin typeface="Times New Roman" pitchFamily="18" charset="0"/>
                <a:cs typeface="Times New Roman" pitchFamily="18" charset="0"/>
              </a:rPr>
              <a:t>*</a:t>
            </a:r>
            <a:r>
              <a:rPr lang="en-US" sz="2200" b="1" u="sng" dirty="0" err="1" smtClean="0">
                <a:latin typeface="Times New Roman" pitchFamily="18" charset="0"/>
                <a:cs typeface="Times New Roman" pitchFamily="18" charset="0"/>
              </a:rPr>
              <a:t>Kết</a:t>
            </a:r>
            <a:r>
              <a:rPr lang="en-US" sz="2200" b="1" u="sng" dirty="0" smtClean="0">
                <a:latin typeface="Times New Roman" pitchFamily="18" charset="0"/>
                <a:cs typeface="Times New Roman" pitchFamily="18" charset="0"/>
              </a:rPr>
              <a:t> </a:t>
            </a:r>
            <a:r>
              <a:rPr lang="en-US" sz="2200" b="1" u="sng" dirty="0" err="1" smtClean="0">
                <a:latin typeface="Times New Roman" pitchFamily="18" charset="0"/>
                <a:cs typeface="Times New Roman" pitchFamily="18" charset="0"/>
              </a:rPr>
              <a:t>bài</a:t>
            </a:r>
            <a:r>
              <a:rPr lang="en-US" sz="2200" b="1" dirty="0" smtClean="0">
                <a:latin typeface="Times New Roman" pitchFamily="18" charset="0"/>
                <a:cs typeface="Times New Roman" pitchFamily="18" charset="0"/>
              </a:rPr>
              <a:t>:</a:t>
            </a:r>
            <a:endParaRPr lang="en-US" sz="2200" dirty="0" smtClean="0">
              <a:latin typeface="Times New Roman" pitchFamily="18" charset="0"/>
              <a:cs typeface="Times New Roman" pitchFamily="18" charset="0"/>
            </a:endParaRPr>
          </a:p>
          <a:p>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Cảm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nhận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đánh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giá</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của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người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viết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Hội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khỏe</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Phù</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Đổng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trường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em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thật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vui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vẻ</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tưng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bừng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buổi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mãi</a:t>
            </a:r>
            <a:r>
              <a:rPr lang="en-US" sz="2200" dirty="0" smtClean="0">
                <a:latin typeface="Times New Roman" pitchFamily="18" charset="0"/>
                <a:cs typeface="Times New Roman" pitchFamily="18" charset="0"/>
              </a:rPr>
              <a:t> in </a:t>
            </a:r>
            <a:r>
              <a:rPr lang="en-US" sz="2200" dirty="0" err="1" smtClean="0">
                <a:latin typeface="Times New Roman" pitchFamily="18" charset="0"/>
                <a:cs typeface="Times New Roman" pitchFamily="18" charset="0"/>
              </a:rPr>
              <a:t>sâu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trong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tâm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trí</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em</a:t>
            </a:r>
            <a:r>
              <a:rPr lang="en-US" sz="2200" dirty="0" smtClean="0">
                <a:latin typeface="Times New Roman" pitchFamily="18" charset="0"/>
                <a:cs typeface="Times New Roman" pitchFamily="18" charset="0"/>
              </a:rPr>
              <a:t>.</a:t>
            </a:r>
            <a:endParaRPr lang="en-US" sz="2200" dirty="0">
              <a:latin typeface="Times New Roman" pitchFamily="18" charset="0"/>
              <a:cs typeface="Times New Roman" pitchFamily="18" charset="0"/>
            </a:endParaRPr>
          </a:p>
        </p:txBody>
      </p:sp>
      <p:pic>
        <p:nvPicPr>
          <p:cNvPr id="558"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57"/>
                                        </p:tgtEl>
                                        <p:attrNameLst>
                                          <p:attrName>style.visibility</p:attrName>
                                        </p:attrNameLst>
                                      </p:cBhvr>
                                      <p:to>
                                        <p:strVal val="visible"/>
                                      </p:to>
                                    </p:set>
                                    <p:animEffect transition="in" filter="wheel(4)">
                                      <p:cBhvr>
                                        <p:cTn id="7" dur="2000"/>
                                        <p:tgtEl>
                                          <p:spTgt spid="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Rounded Rectangle 9"/>
          <p:cNvSpPr>
            <a:spLocks noChangeArrowheads="1"/>
          </p:cNvSpPr>
          <p:nvPr/>
        </p:nvSpPr>
        <p:spPr bwMode="auto">
          <a:xfrm>
            <a:off x="228600" y="133350"/>
            <a:ext cx="8686799" cy="4876800"/>
          </a:xfrm>
          <a:prstGeom prst="roundRect">
            <a:avLst>
              <a:gd name="adj" fmla="val 16667"/>
            </a:avLst>
          </a:prstGeom>
          <a:noFill/>
          <a:ln w="22225">
            <a:solidFill>
              <a:srgbClr val="4472C4"/>
            </a:solidFill>
            <a:miter lim="800000"/>
            <a:headEnd/>
            <a:tailEnd/>
          </a:ln>
        </p:spPr>
        <p:txBody>
          <a:bodyPr vert="horz" wrap="square" lIns="91440" tIns="45720" rIns="91440" bIns="45720" numCol="1" anchor="ctr" anchorCtr="0" compatLnSpc="1">
            <a:prstTxWarp prst="textNoShape">
              <a:avLst/>
            </a:prstTxWarp>
          </a:bodyPr>
          <a:lstStyle/>
          <a:p>
            <a:pPr lvl="0" algn="ctr" fontAlgn="base">
              <a:spcBef>
                <a:spcPct val="0"/>
              </a:spcBef>
              <a:spcAft>
                <a:spcPts val="1000"/>
              </a:spcAft>
              <a:buClrTx/>
            </a:pPr>
            <a:r>
              <a:rPr lang="en-US" sz="1800" b="1" dirty="0" smtClean="0">
                <a:solidFill>
                  <a:srgbClr val="7030A0"/>
                </a:solidFill>
                <a:latin typeface="Calibri" pitchFamily="34" charset="0"/>
                <a:cs typeface="Arial" pitchFamily="34" charset="0"/>
              </a:rPr>
              <a:t> </a:t>
            </a:r>
            <a:r>
              <a:rPr lang="en-US" sz="1800" b="1" dirty="0" smtClean="0">
                <a:solidFill>
                  <a:srgbClr val="6600FF"/>
                </a:solidFill>
                <a:latin typeface="Times New Roman" pitchFamily="18" charset="0"/>
                <a:cs typeface="Times New Roman" pitchFamily="18" charset="0"/>
              </a:rPr>
              <a:t>PHIẾU HỌC TẬP SÔ 2 (</a:t>
            </a:r>
            <a:r>
              <a:rPr lang="vi-VN" sz="1800" b="1" dirty="0" smtClean="0">
                <a:solidFill>
                  <a:srgbClr val="6600FF"/>
                </a:solidFill>
                <a:latin typeface="Times New Roman" pitchFamily="18" charset="0"/>
                <a:cs typeface="Times New Roman" pitchFamily="18" charset="0"/>
              </a:rPr>
              <a:t>PHIẾU TÌM Ý</a:t>
            </a:r>
            <a:r>
              <a:rPr lang="en-US" sz="1800" b="1" dirty="0" smtClean="0">
                <a:solidFill>
                  <a:srgbClr val="6600FF"/>
                </a:solidFill>
                <a:latin typeface="Times New Roman" pitchFamily="18" charset="0"/>
                <a:cs typeface="Times New Roman" pitchFamily="18" charset="0"/>
              </a:rPr>
              <a:t> TƯỞNG) </a:t>
            </a:r>
          </a:p>
          <a:p>
            <a:pPr lvl="0" algn="ctr" fontAlgn="base">
              <a:spcBef>
                <a:spcPct val="0"/>
              </a:spcBef>
              <a:spcAft>
                <a:spcPts val="1000"/>
              </a:spcAft>
              <a:buClrTx/>
            </a:pPr>
            <a:r>
              <a:rPr lang="vi-VN" sz="1800" b="1" dirty="0" smtClean="0">
                <a:solidFill>
                  <a:srgbClr val="0000FF"/>
                </a:solidFill>
                <a:latin typeface="Times New Roman" pitchFamily="18" charset="0"/>
                <a:cs typeface="Times New Roman" pitchFamily="18" charset="0"/>
              </a:rPr>
              <a:t>Họ và tên HS:</a:t>
            </a:r>
            <a:r>
              <a:rPr lang="vi-VN" sz="1800" dirty="0" smtClean="0">
                <a:solidFill>
                  <a:srgbClr val="0000FF"/>
                </a:solidFill>
                <a:latin typeface="Times New Roman" pitchFamily="18" charset="0"/>
                <a:cs typeface="Times New Roman" pitchFamily="18" charset="0"/>
              </a:rPr>
              <a:t> </a:t>
            </a:r>
            <a:r>
              <a:rPr lang="vi-VN" sz="1800" dirty="0" smtClean="0">
                <a:latin typeface="Times New Roman" pitchFamily="18" charset="0"/>
                <a:cs typeface="Times New Roman" pitchFamily="18" charset="0"/>
              </a:rPr>
              <a:t>……………………………</a:t>
            </a:r>
            <a:r>
              <a:rPr lang="en-US" sz="1800" dirty="0" smtClean="0">
                <a:latin typeface="Times New Roman" pitchFamily="18" charset="0"/>
                <a:cs typeface="Times New Roman" pitchFamily="18" charset="0"/>
              </a:rPr>
              <a:t>……………</a:t>
            </a:r>
            <a:endParaRPr lang="en-US" sz="1800" dirty="0" smtClean="0">
              <a:solidFill>
                <a:srgbClr val="0000FF"/>
              </a:solidFill>
              <a:latin typeface="Times New Roman" pitchFamily="18" charset="0"/>
              <a:cs typeface="Times New Roman" pitchFamily="18" charset="0"/>
            </a:endParaRPr>
          </a:p>
          <a:p>
            <a:pPr lvl="0" fontAlgn="base">
              <a:spcBef>
                <a:spcPct val="0"/>
              </a:spcBef>
              <a:spcAft>
                <a:spcPts val="1000"/>
              </a:spcAft>
              <a:buClrTx/>
            </a:pPr>
            <a:r>
              <a:rPr lang="vi-VN" sz="1600" b="1" dirty="0" smtClean="0">
                <a:latin typeface="Times New Roman" pitchFamily="18" charset="0"/>
                <a:cs typeface="Times New Roman" pitchFamily="18" charset="0"/>
              </a:rPr>
              <a:t>Nhiệm vụ</a:t>
            </a:r>
            <a:r>
              <a:rPr lang="vi-VN" sz="1600" dirty="0" smtClean="0">
                <a:latin typeface="Times New Roman" pitchFamily="18" charset="0"/>
                <a:cs typeface="Times New Roman" pitchFamily="18" charset="0"/>
              </a:rPr>
              <a:t>: Tìm ý cho bài văn </a:t>
            </a:r>
            <a:r>
              <a:rPr lang="en-US" sz="1600" dirty="0" err="1" smtClean="0">
                <a:latin typeface="Times New Roman" pitchFamily="18" charset="0"/>
                <a:cs typeface="Times New Roman" pitchFamily="18" charset="0"/>
              </a:rPr>
              <a:t>thuyết</a:t>
            </a:r>
            <a:r>
              <a:rPr lang="en-US" sz="1600" dirty="0" smtClean="0">
                <a:latin typeface="Times New Roman" pitchFamily="18" charset="0"/>
                <a:cs typeface="Times New Roman" pitchFamily="18" charset="0"/>
              </a:rPr>
              <a:t> minh </a:t>
            </a:r>
            <a:r>
              <a:rPr lang="en-US" sz="1600" dirty="0" err="1" smtClean="0">
                <a:latin typeface="Times New Roman" pitchFamily="18" charset="0"/>
                <a:cs typeface="Times New Roman" pitchFamily="18" charset="0"/>
              </a:rPr>
              <a:t>thuật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lại</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một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sự</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kiện</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lễ</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hội</a:t>
            </a:r>
            <a:r>
              <a:rPr lang="en-US" sz="1600" dirty="0" smtClean="0">
                <a:latin typeface="Times New Roman" pitchFamily="18" charset="0"/>
                <a:cs typeface="Times New Roman" pitchFamily="18" charset="0"/>
              </a:rPr>
              <a:t>)</a:t>
            </a:r>
          </a:p>
          <a:p>
            <a:pPr lvl="0" fontAlgn="base">
              <a:spcBef>
                <a:spcPct val="0"/>
              </a:spcBef>
              <a:spcAft>
                <a:spcPts val="1000"/>
              </a:spcAft>
              <a:buClrTx/>
            </a:pPr>
            <a:r>
              <a:rPr lang="vi-VN" sz="1600" i="1" dirty="0" smtClean="0">
                <a:latin typeface="Times New Roman" pitchFamily="18" charset="0"/>
                <a:cs typeface="Times New Roman" pitchFamily="18" charset="0"/>
              </a:rPr>
              <a:t>Gợi ý: </a:t>
            </a:r>
            <a:r>
              <a:rPr lang="en-US" sz="1600" dirty="0" smtClean="0">
                <a:latin typeface="Times New Roman" pitchFamily="18" charset="0"/>
                <a:cs typeface="Times New Roman" pitchFamily="18" charset="0"/>
              </a:rPr>
              <a:t>H</a:t>
            </a:r>
            <a:r>
              <a:rPr lang="vi-VN" sz="1600" dirty="0" smtClean="0">
                <a:latin typeface="Times New Roman" pitchFamily="18" charset="0"/>
                <a:cs typeface="Times New Roman" pitchFamily="18" charset="0"/>
              </a:rPr>
              <a:t>ãy viết theo </a:t>
            </a:r>
            <a:r>
              <a:rPr lang="en-US" sz="1600" dirty="0" err="1" smtClean="0">
                <a:latin typeface="Times New Roman" pitchFamily="18" charset="0"/>
                <a:cs typeface="Times New Roman" pitchFamily="18" charset="0"/>
              </a:rPr>
              <a:t>hiểu</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biết</a:t>
            </a:r>
            <a:r>
              <a:rPr lang="en-US" sz="1600" dirty="0" smtClean="0">
                <a:latin typeface="Times New Roman" pitchFamily="18" charset="0"/>
                <a:cs typeface="Times New Roman" pitchFamily="18" charset="0"/>
              </a:rPr>
              <a:t> c</a:t>
            </a:r>
            <a:r>
              <a:rPr lang="vi-VN" sz="1600" dirty="0" smtClean="0">
                <a:latin typeface="Times New Roman" pitchFamily="18" charset="0"/>
                <a:cs typeface="Times New Roman" pitchFamily="18" charset="0"/>
              </a:rPr>
              <a:t>ủa em bằng cách trả lời vào cột bên phải các câu hỏi ở cột </a:t>
            </a:r>
            <a:r>
              <a:rPr lang="en-US" sz="1600" dirty="0" err="1" smtClean="0">
                <a:latin typeface="Times New Roman" pitchFamily="18" charset="0"/>
                <a:cs typeface="Times New Roman" pitchFamily="18" charset="0"/>
              </a:rPr>
              <a:t>bên</a:t>
            </a:r>
            <a:r>
              <a:rPr lang="en-US" sz="1600" dirty="0" smtClean="0">
                <a:latin typeface="Times New Roman" pitchFamily="18" charset="0"/>
                <a:cs typeface="Times New Roman" pitchFamily="18" charset="0"/>
              </a:rPr>
              <a:t> </a:t>
            </a:r>
            <a:r>
              <a:rPr lang="vi-VN" sz="1600" dirty="0" smtClean="0">
                <a:latin typeface="Times New Roman" pitchFamily="18" charset="0"/>
                <a:cs typeface="Times New Roman" pitchFamily="18" charset="0"/>
              </a:rPr>
              <a:t>trái.</a:t>
            </a:r>
            <a:r>
              <a:rPr lang="vi-VN" sz="1600" dirty="0" smtClean="0"/>
              <a:t> </a:t>
            </a:r>
            <a:endParaRPr lang="en-US" sz="1600" dirty="0" smtClean="0"/>
          </a:p>
          <a:p>
            <a:pPr marL="0" marR="0" lvl="0" indent="0" algn="l" defTabSz="914400" rtl="0" eaLnBrk="1" fontAlgn="base" latinLnBrk="0" hangingPunct="1">
              <a:lnSpc>
                <a:spcPct val="100000"/>
              </a:lnSpc>
              <a:spcBef>
                <a:spcPct val="0"/>
              </a:spcBef>
              <a:spcAft>
                <a:spcPts val="1000"/>
              </a:spcAft>
              <a:buClrTx/>
              <a:buSzTx/>
              <a:buFontTx/>
              <a:buNone/>
              <a:tabLst/>
            </a:pPr>
            <a:endParaRPr kumimoji="0" lang="en-US" sz="1100" b="0" i="0" u="none" strike="noStrike" cap="none" normalizeH="0" baseline="0" dirty="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100" b="0" i="0" u="none" strike="noStrike" cap="none" normalizeH="0" baseline="0" dirty="0" smtClean="0">
                <a:ln>
                  <a:noFill/>
                </a:ln>
                <a:solidFill>
                  <a:srgbClr val="000000"/>
                </a:solidFill>
                <a:effectLst/>
                <a:latin typeface="Times New Roman" pitchFamily="18" charset="0"/>
                <a:cs typeface="Arial" pitchFamily="34" charset="0"/>
              </a:rPr>
              <a:t>\\\</a:t>
            </a: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tx1"/>
              </a:solidFill>
              <a:effectLst/>
              <a:latin typeface="Arial" pitchFamily="34" charset="0"/>
              <a:cs typeface="Arial" pitchFamily="34" charset="0"/>
            </a:endParaRPr>
          </a:p>
        </p:txBody>
      </p:sp>
      <p:graphicFrame>
        <p:nvGraphicFramePr>
          <p:cNvPr id="6" name="Table 5"/>
          <p:cNvGraphicFramePr>
            <a:graphicFrameLocks noGrp="1"/>
          </p:cNvGraphicFramePr>
          <p:nvPr/>
        </p:nvGraphicFramePr>
        <p:xfrm>
          <a:off x="609600" y="1885950"/>
          <a:ext cx="7620000" cy="2743200"/>
        </p:xfrm>
        <a:graphic>
          <a:graphicData uri="http://schemas.openxmlformats.org/drawingml/2006/table">
            <a:tbl>
              <a:tblPr firstRow="1" bandRow="1">
                <a:tableStyleId>{2362C896-1259-48D4-9432-6A49BB6E452D}</a:tableStyleId>
              </a:tblPr>
              <a:tblGrid>
                <a:gridCol w="3733800"/>
                <a:gridCol w="3886200"/>
              </a:tblGrid>
              <a:tr h="548640">
                <a:tc>
                  <a:txBody>
                    <a:bodyPr/>
                    <a:lstStyle/>
                    <a:p>
                      <a:pPr marL="0" marR="0">
                        <a:spcBef>
                          <a:spcPts val="0"/>
                        </a:spcBef>
                        <a:spcAft>
                          <a:spcPts val="0"/>
                        </a:spcAft>
                      </a:pPr>
                      <a:r>
                        <a:rPr lang="vi-VN" sz="1400" dirty="0">
                          <a:solidFill>
                            <a:srgbClr val="0000FF"/>
                          </a:solidFill>
                          <a:latin typeface="Times New Roman"/>
                          <a:ea typeface="Times New Roman"/>
                        </a:rPr>
                        <a:t>Đó là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kiện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lễ</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hội</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gì</a:t>
                      </a:r>
                      <a:r>
                        <a:rPr lang="en-US" sz="1400" dirty="0">
                          <a:solidFill>
                            <a:srgbClr val="0000FF"/>
                          </a:solidFill>
                          <a:latin typeface="Times New Roman"/>
                          <a:ea typeface="Times New Roman"/>
                        </a:rPr>
                        <a:t>?</a:t>
                      </a:r>
                      <a:r>
                        <a:rPr lang="vi-VN" sz="1400" dirty="0">
                          <a:solidFill>
                            <a:srgbClr val="0000FF"/>
                          </a:solidFill>
                          <a:latin typeface="Times New Roman"/>
                          <a:ea typeface="Times New Roman"/>
                        </a:rPr>
                        <a:t> Xảy ra </a:t>
                      </a:r>
                      <a:r>
                        <a:rPr lang="en-US" sz="1400" dirty="0">
                          <a:solidFill>
                            <a:srgbClr val="0000FF"/>
                          </a:solidFill>
                          <a:latin typeface="Times New Roman"/>
                          <a:ea typeface="Times New Roman"/>
                        </a:rPr>
                        <a:t>ở </a:t>
                      </a:r>
                      <a:r>
                        <a:rPr lang="en-US" sz="1400" dirty="0" err="1">
                          <a:solidFill>
                            <a:srgbClr val="0000FF"/>
                          </a:solidFill>
                          <a:latin typeface="Times New Roman"/>
                          <a:ea typeface="Times New Roman"/>
                        </a:rPr>
                        <a:t>đâu</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thời</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gian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nào</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và</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bao</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lâu</a:t>
                      </a:r>
                      <a:r>
                        <a:rPr lang="vi-VN" sz="1400" dirty="0">
                          <a:solidFill>
                            <a:srgbClr val="0000FF"/>
                          </a:solidFill>
                          <a:latin typeface="Times New Roman"/>
                          <a:ea typeface="Times New Roman"/>
                        </a:rPr>
                        <a:t>?</a:t>
                      </a:r>
                      <a:endParaRPr lang="en-US" sz="1200" dirty="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dirty="0" err="1">
                          <a:solidFill>
                            <a:srgbClr val="0000FF"/>
                          </a:solidFill>
                          <a:latin typeface="Times New Roman"/>
                          <a:ea typeface="Times New Roman"/>
                        </a:rPr>
                        <a:t>Trình</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và</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diễn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biến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của</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các</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việc</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cụ</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thể</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trong</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kiện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lễ</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hội</a:t>
                      </a:r>
                      <a:r>
                        <a:rPr lang="en-US" sz="1400" dirty="0">
                          <a:solidFill>
                            <a:srgbClr val="0000FF"/>
                          </a:solidFill>
                          <a:latin typeface="Times New Roman"/>
                          <a:ea typeface="Times New Roman"/>
                        </a:rPr>
                        <a:t>)?</a:t>
                      </a:r>
                      <a:endParaRPr lang="en-US" sz="1200" dirty="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a:solidFill>
                            <a:srgbClr val="0000FF"/>
                          </a:solidFill>
                          <a:latin typeface="Times New Roman"/>
                          <a:ea typeface="Times New Roman"/>
                        </a:rPr>
                        <a:t>Những hình ảnh, chi tiết nào về sự kiện (lễ hội) mà em còn nhớ?</a:t>
                      </a:r>
                      <a:endParaRPr lang="en-US" sz="120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a:solidFill>
                            <a:srgbClr val="0000FF"/>
                          </a:solidFill>
                          <a:latin typeface="Times New Roman"/>
                          <a:ea typeface="Times New Roman"/>
                        </a:rPr>
                        <a:t>Qui mô của sự kiện (lễ hội) như thế nào?</a:t>
                      </a:r>
                      <a:endParaRPr lang="en-US" sz="120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lgn="just">
                        <a:lnSpc>
                          <a:spcPct val="115000"/>
                        </a:lnSpc>
                        <a:spcBef>
                          <a:spcPts val="600"/>
                        </a:spcBef>
                        <a:spcAft>
                          <a:spcPts val="600"/>
                        </a:spcAft>
                      </a:pPr>
                      <a:r>
                        <a:rPr lang="en-US" sz="1400" dirty="0">
                          <a:solidFill>
                            <a:srgbClr val="0000FF"/>
                          </a:solidFill>
                          <a:latin typeface="Times New Roman"/>
                          <a:ea typeface="Calibri"/>
                        </a:rPr>
                        <a:t>Ý </a:t>
                      </a:r>
                      <a:r>
                        <a:rPr lang="en-US" sz="1400" dirty="0" err="1">
                          <a:solidFill>
                            <a:srgbClr val="0000FF"/>
                          </a:solidFill>
                          <a:latin typeface="Times New Roman"/>
                          <a:ea typeface="Calibri"/>
                        </a:rPr>
                        <a:t>nghĩa</a:t>
                      </a:r>
                      <a:r>
                        <a:rPr lang="en-US" sz="1400" dirty="0">
                          <a:solidFill>
                            <a:srgbClr val="0000FF"/>
                          </a:solidFill>
                          <a:latin typeface="Times New Roman"/>
                          <a:ea typeface="Calibri"/>
                        </a:rPr>
                        <a:t> </a:t>
                      </a:r>
                      <a:r>
                        <a:rPr lang="en-US" sz="1400" dirty="0" err="1">
                          <a:solidFill>
                            <a:srgbClr val="0000FF"/>
                          </a:solidFill>
                          <a:latin typeface="Times New Roman"/>
                          <a:ea typeface="Calibri"/>
                        </a:rPr>
                        <a:t>của</a:t>
                      </a:r>
                      <a:r>
                        <a:rPr lang="en-US" sz="1400" dirty="0">
                          <a:solidFill>
                            <a:srgbClr val="0000FF"/>
                          </a:solidFill>
                          <a:latin typeface="Times New Roman"/>
                          <a:ea typeface="Calibri"/>
                        </a:rPr>
                        <a:t> </a:t>
                      </a:r>
                      <a:r>
                        <a:rPr lang="en-US" sz="1400" dirty="0" err="1">
                          <a:solidFill>
                            <a:srgbClr val="0000FF"/>
                          </a:solidFill>
                          <a:latin typeface="Times New Roman"/>
                          <a:ea typeface="Calibri"/>
                        </a:rPr>
                        <a:t>sự</a:t>
                      </a:r>
                      <a:r>
                        <a:rPr lang="en-US" sz="1400" dirty="0">
                          <a:solidFill>
                            <a:srgbClr val="0000FF"/>
                          </a:solidFill>
                          <a:latin typeface="Times New Roman"/>
                          <a:ea typeface="Calibri"/>
                        </a:rPr>
                        <a:t> </a:t>
                      </a:r>
                      <a:r>
                        <a:rPr lang="en-US" sz="1400" dirty="0" err="1">
                          <a:solidFill>
                            <a:srgbClr val="0000FF"/>
                          </a:solidFill>
                          <a:latin typeface="Times New Roman"/>
                          <a:ea typeface="Calibri"/>
                        </a:rPr>
                        <a:t>kiện</a:t>
                      </a:r>
                      <a:r>
                        <a:rPr lang="en-US" sz="1400" dirty="0">
                          <a:solidFill>
                            <a:srgbClr val="0000FF"/>
                          </a:solidFill>
                          <a:latin typeface="Times New Roman"/>
                          <a:ea typeface="Calibri"/>
                        </a:rPr>
                        <a:t> (</a:t>
                      </a:r>
                      <a:r>
                        <a:rPr lang="en-US" sz="1400" dirty="0" err="1">
                          <a:solidFill>
                            <a:srgbClr val="0000FF"/>
                          </a:solidFill>
                          <a:latin typeface="Times New Roman"/>
                          <a:ea typeface="Calibri"/>
                        </a:rPr>
                        <a:t>lễ</a:t>
                      </a:r>
                      <a:r>
                        <a:rPr lang="en-US" sz="1400" dirty="0">
                          <a:solidFill>
                            <a:srgbClr val="0000FF"/>
                          </a:solidFill>
                          <a:latin typeface="Times New Roman"/>
                          <a:ea typeface="Calibri"/>
                        </a:rPr>
                        <a:t> </a:t>
                      </a:r>
                      <a:r>
                        <a:rPr lang="en-US" sz="1400" dirty="0" err="1">
                          <a:solidFill>
                            <a:srgbClr val="0000FF"/>
                          </a:solidFill>
                          <a:latin typeface="Times New Roman"/>
                          <a:ea typeface="Calibri"/>
                        </a:rPr>
                        <a:t>hội</a:t>
                      </a:r>
                      <a:r>
                        <a:rPr lang="en-US" sz="1400" dirty="0">
                          <a:solidFill>
                            <a:srgbClr val="0000FF"/>
                          </a:solidFill>
                          <a:latin typeface="Times New Roman"/>
                          <a:ea typeface="Calibri"/>
                        </a:rPr>
                        <a:t>) </a:t>
                      </a:r>
                      <a:r>
                        <a:rPr lang="en-US" sz="1400" dirty="0" err="1">
                          <a:solidFill>
                            <a:srgbClr val="0000FF"/>
                          </a:solidFill>
                          <a:latin typeface="Times New Roman"/>
                          <a:ea typeface="Calibri"/>
                        </a:rPr>
                        <a:t>đối</a:t>
                      </a:r>
                      <a:r>
                        <a:rPr lang="en-US" sz="1400" dirty="0">
                          <a:solidFill>
                            <a:srgbClr val="0000FF"/>
                          </a:solidFill>
                          <a:latin typeface="Times New Roman"/>
                          <a:ea typeface="Calibri"/>
                        </a:rPr>
                        <a:t> </a:t>
                      </a:r>
                      <a:r>
                        <a:rPr lang="en-US" sz="1400" dirty="0" err="1">
                          <a:solidFill>
                            <a:srgbClr val="0000FF"/>
                          </a:solidFill>
                          <a:latin typeface="Times New Roman"/>
                          <a:ea typeface="Calibri"/>
                        </a:rPr>
                        <a:t>với</a:t>
                      </a:r>
                      <a:r>
                        <a:rPr lang="en-US" sz="1400" dirty="0">
                          <a:solidFill>
                            <a:srgbClr val="0000FF"/>
                          </a:solidFill>
                          <a:latin typeface="Times New Roman"/>
                          <a:ea typeface="Calibri"/>
                        </a:rPr>
                        <a:t> </a:t>
                      </a:r>
                      <a:r>
                        <a:rPr lang="en-US" sz="1400" dirty="0" err="1">
                          <a:solidFill>
                            <a:srgbClr val="0000FF"/>
                          </a:solidFill>
                          <a:latin typeface="Times New Roman"/>
                          <a:ea typeface="Calibri"/>
                        </a:rPr>
                        <a:t>mọi</a:t>
                      </a:r>
                      <a:r>
                        <a:rPr lang="en-US" sz="1400" dirty="0">
                          <a:solidFill>
                            <a:srgbClr val="0000FF"/>
                          </a:solidFill>
                          <a:latin typeface="Times New Roman"/>
                          <a:ea typeface="Calibri"/>
                        </a:rPr>
                        <a:t> </a:t>
                      </a:r>
                      <a:r>
                        <a:rPr lang="en-US" sz="1400" dirty="0" err="1">
                          <a:solidFill>
                            <a:srgbClr val="0000FF"/>
                          </a:solidFill>
                          <a:latin typeface="Times New Roman"/>
                          <a:ea typeface="Calibri"/>
                        </a:rPr>
                        <a:t>người</a:t>
                      </a:r>
                      <a:r>
                        <a:rPr lang="en-US" sz="1400" dirty="0">
                          <a:solidFill>
                            <a:srgbClr val="0000FF"/>
                          </a:solidFill>
                          <a:latin typeface="Times New Roman"/>
                          <a:ea typeface="Calibri"/>
                        </a:rPr>
                        <a:t> </a:t>
                      </a:r>
                      <a:r>
                        <a:rPr lang="en-US" sz="1400" dirty="0" err="1">
                          <a:solidFill>
                            <a:srgbClr val="0000FF"/>
                          </a:solidFill>
                          <a:latin typeface="Times New Roman"/>
                          <a:ea typeface="Calibri"/>
                        </a:rPr>
                        <a:t>và</a:t>
                      </a:r>
                      <a:r>
                        <a:rPr lang="en-US" sz="1400" dirty="0">
                          <a:solidFill>
                            <a:srgbClr val="0000FF"/>
                          </a:solidFill>
                          <a:latin typeface="Times New Roman"/>
                          <a:ea typeface="Calibri"/>
                        </a:rPr>
                        <a:t> </a:t>
                      </a:r>
                      <a:r>
                        <a:rPr lang="en-US" sz="1400" dirty="0" err="1">
                          <a:solidFill>
                            <a:srgbClr val="0000FF"/>
                          </a:solidFill>
                          <a:latin typeface="Times New Roman"/>
                          <a:ea typeface="Calibri"/>
                        </a:rPr>
                        <a:t>với</a:t>
                      </a:r>
                      <a:r>
                        <a:rPr lang="en-US" sz="1400" dirty="0">
                          <a:solidFill>
                            <a:srgbClr val="0000FF"/>
                          </a:solidFill>
                          <a:latin typeface="Times New Roman"/>
                          <a:ea typeface="Calibri"/>
                        </a:rPr>
                        <a:t> </a:t>
                      </a:r>
                      <a:r>
                        <a:rPr lang="en-US" sz="1400" dirty="0" err="1">
                          <a:solidFill>
                            <a:srgbClr val="0000FF"/>
                          </a:solidFill>
                          <a:latin typeface="Times New Roman"/>
                          <a:ea typeface="Calibri"/>
                        </a:rPr>
                        <a:t>em</a:t>
                      </a:r>
                      <a:r>
                        <a:rPr lang="en-US" sz="1400" dirty="0">
                          <a:solidFill>
                            <a:srgbClr val="0000FF"/>
                          </a:solidFill>
                          <a:latin typeface="Times New Roman"/>
                          <a:ea typeface="Calibri"/>
                        </a:rPr>
                        <a:t> </a:t>
                      </a:r>
                      <a:r>
                        <a:rPr lang="en-US" sz="1400" dirty="0" err="1">
                          <a:solidFill>
                            <a:srgbClr val="0000FF"/>
                          </a:solidFill>
                          <a:latin typeface="Times New Roman"/>
                          <a:ea typeface="Calibri"/>
                        </a:rPr>
                        <a:t>ra</a:t>
                      </a:r>
                      <a:r>
                        <a:rPr lang="en-US" sz="1400" dirty="0">
                          <a:solidFill>
                            <a:srgbClr val="0000FF"/>
                          </a:solidFill>
                          <a:latin typeface="Times New Roman"/>
                          <a:ea typeface="Calibri"/>
                        </a:rPr>
                        <a:t> </a:t>
                      </a:r>
                      <a:r>
                        <a:rPr lang="en-US" sz="1400" dirty="0" err="1">
                          <a:solidFill>
                            <a:srgbClr val="0000FF"/>
                          </a:solidFill>
                          <a:latin typeface="Times New Roman"/>
                          <a:ea typeface="Calibri"/>
                        </a:rPr>
                        <a:t>sao</a:t>
                      </a:r>
                      <a:r>
                        <a:rPr lang="en-US" sz="1400" dirty="0">
                          <a:solidFill>
                            <a:srgbClr val="0000FF"/>
                          </a:solidFill>
                          <a:latin typeface="Times New Roman"/>
                          <a:ea typeface="Calibri"/>
                        </a:rPr>
                        <a:t>?</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bl>
          </a:graphicData>
        </a:graphic>
      </p:graphicFrame>
      <p:grpSp>
        <p:nvGrpSpPr>
          <p:cNvPr id="4" name="Google Shape;4111;p52"/>
          <p:cNvGrpSpPr/>
          <p:nvPr/>
        </p:nvGrpSpPr>
        <p:grpSpPr>
          <a:xfrm>
            <a:off x="7772400" y="57151"/>
            <a:ext cx="1524000" cy="1371600"/>
            <a:chOff x="7087758" y="-7611"/>
            <a:chExt cx="1816792" cy="1875024"/>
          </a:xfrm>
        </p:grpSpPr>
        <p:sp>
          <p:nvSpPr>
            <p:cNvPr id="5"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4143;p52"/>
            <p:cNvGrpSpPr/>
            <p:nvPr/>
          </p:nvGrpSpPr>
          <p:grpSpPr>
            <a:xfrm rot="10800000" flipH="1">
              <a:off x="8038895" y="-7613"/>
              <a:ext cx="865647" cy="1520474"/>
              <a:chOff x="7801383" y="2969578"/>
              <a:chExt cx="1246613" cy="2189622"/>
            </a:xfrm>
          </p:grpSpPr>
          <p:sp>
            <p:nvSpPr>
              <p:cNvPr id="38"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 name="Picture 2" descr="E:\SOẠN GIÁO ÁN CHÂN TRỜI SÁNG TẠO\BÀI 10 MẸ THIÊN NHIÊN\Word và PP bài 10\BÀI 10 - BÌNH\tải xuống (5).jpg"/>
          <p:cNvPicPr>
            <a:picLocks noChangeAspect="1" noChangeArrowheads="1"/>
          </p:cNvPicPr>
          <p:nvPr/>
        </p:nvPicPr>
        <p:blipFill>
          <a:blip r:embed="rId2"/>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 to="" calcmode="lin" valueType="num">
                                      <p:cBhvr>
                                        <p:cTn id="7" dur="1" fill="hold"/>
                                        <p:tgtEl>
                                          <p:spTgt spid="1026"/>
                                        </p:tgtEl>
                                        <p:attrNameLst>
                                          <p:attrName/>
                                        </p:attrNameLst>
                                      </p:cBhvr>
                                    </p:anim>
                                  </p:childTnLst>
                                </p:cTn>
                              </p:par>
                            </p:childTnLst>
                          </p:cTn>
                        </p:par>
                        <p:par>
                          <p:cTn id="8" fill="hold">
                            <p:stCondLst>
                              <p:cond delay="0"/>
                            </p:stCondLst>
                            <p:childTnLst>
                              <p:par>
                                <p:cTn id="9" presetID="55"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208"/>
        <p:cNvGrpSpPr/>
        <p:nvPr/>
      </p:nvGrpSpPr>
      <p:grpSpPr>
        <a:xfrm>
          <a:off x="0" y="0"/>
          <a:ext cx="0" cy="0"/>
          <a:chOff x="0" y="0"/>
          <a:chExt cx="0" cy="0"/>
        </a:xfrm>
      </p:grpSpPr>
      <p:grpSp>
        <p:nvGrpSpPr>
          <p:cNvPr id="2209" name="Google Shape;2209;p37"/>
          <p:cNvGrpSpPr/>
          <p:nvPr/>
        </p:nvGrpSpPr>
        <p:grpSpPr>
          <a:xfrm flipH="1">
            <a:off x="4695315" y="2495550"/>
            <a:ext cx="4067685" cy="2240737"/>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1"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9"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4762;p60"/>
          <p:cNvGrpSpPr/>
          <p:nvPr/>
        </p:nvGrpSpPr>
        <p:grpSpPr>
          <a:xfrm rot="18107955">
            <a:off x="1006466" y="1621223"/>
            <a:ext cx="3056436" cy="3711021"/>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组合 13"/>
          <p:cNvGrpSpPr>
            <a:grpSpLocks/>
          </p:cNvGrpSpPr>
          <p:nvPr/>
        </p:nvGrpSpPr>
        <p:grpSpPr bwMode="auto">
          <a:xfrm>
            <a:off x="990600" y="361950"/>
            <a:ext cx="7140575" cy="533400"/>
            <a:chOff x="3989878" y="-246065"/>
            <a:chExt cx="5955984" cy="2404474"/>
          </a:xfrm>
          <a:noFill/>
        </p:grpSpPr>
        <p:pic>
          <p:nvPicPr>
            <p:cNvPr id="556"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557" name="矩形 17"/>
            <p:cNvSpPr/>
            <p:nvPr/>
          </p:nvSpPr>
          <p:spPr>
            <a:xfrm>
              <a:off x="3989878" y="-246065"/>
              <a:ext cx="5955984" cy="171748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THỰC HÀNH VIẾT THEO CÁC BƯỚC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558"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55"/>
                                        </p:tgtEl>
                                        <p:attrNameLst>
                                          <p:attrName>style.visibility</p:attrName>
                                        </p:attrNameLst>
                                      </p:cBhvr>
                                      <p:to>
                                        <p:strVal val="visible"/>
                                      </p:to>
                                    </p:set>
                                    <p:animEffect transition="in" filter="diamond(in)">
                                      <p:cBhvr>
                                        <p:cTn id="7" dur="2000"/>
                                        <p:tgtEl>
                                          <p:spTgt spid="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grpSp>
        <p:nvGrpSpPr>
          <p:cNvPr id="2" name="Google Shape;4111;p52"/>
          <p:cNvGrpSpPr/>
          <p:nvPr/>
        </p:nvGrpSpPr>
        <p:grpSpPr>
          <a:xfrm>
            <a:off x="7632008" y="209550"/>
            <a:ext cx="1588192" cy="1429263"/>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 name="组合 13"/>
          <p:cNvGrpSpPr>
            <a:grpSpLocks/>
          </p:cNvGrpSpPr>
          <p:nvPr/>
        </p:nvGrpSpPr>
        <p:grpSpPr bwMode="auto">
          <a:xfrm>
            <a:off x="1371600" y="209550"/>
            <a:ext cx="7140573" cy="3962400"/>
            <a:chOff x="3989878" y="-15703397"/>
            <a:chExt cx="5955983" cy="17861806"/>
          </a:xfrm>
          <a:noFill/>
        </p:grpSpPr>
        <p:pic>
          <p:nvPicPr>
            <p:cNvPr id="59"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60" name="矩形 17"/>
            <p:cNvSpPr/>
            <p:nvPr/>
          </p:nvSpPr>
          <p:spPr>
            <a:xfrm>
              <a:off x="4689024" y="-15703397"/>
              <a:ext cx="4131319" cy="171748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VIDEO LỄ HỘI ĐỀN HÙNG</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56"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grpSp>
        <p:nvGrpSpPr>
          <p:cNvPr id="61" name="Google Shape;1909;p68"/>
          <p:cNvGrpSpPr/>
          <p:nvPr/>
        </p:nvGrpSpPr>
        <p:grpSpPr>
          <a:xfrm>
            <a:off x="1981200" y="742950"/>
            <a:ext cx="5105400" cy="4038600"/>
            <a:chOff x="1153225" y="1597649"/>
            <a:chExt cx="3842140" cy="3019074"/>
          </a:xfrm>
        </p:grpSpPr>
        <p:grpSp>
          <p:nvGrpSpPr>
            <p:cNvPr id="62" name="Google Shape;1910;p68"/>
            <p:cNvGrpSpPr/>
            <p:nvPr/>
          </p:nvGrpSpPr>
          <p:grpSpPr>
            <a:xfrm>
              <a:off x="1153225" y="1597649"/>
              <a:ext cx="3842139" cy="3019074"/>
              <a:chOff x="238125" y="1676700"/>
              <a:chExt cx="2045650" cy="1779275"/>
            </a:xfrm>
          </p:grpSpPr>
          <p:sp>
            <p:nvSpPr>
              <p:cNvPr id="64"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 name="Picture 70" descr="C:\Users\Admin\AppData\Local\Microsoft\Windows\Temporary Internet Files\Content.Word\IMG_20210628_161624.jpg"/>
          <p:cNvPicPr/>
          <p:nvPr/>
        </p:nvPicPr>
        <p:blipFill>
          <a:blip r:embed="rId5" cstate="print"/>
          <a:srcRect/>
          <a:stretch>
            <a:fillRect/>
          </a:stretch>
        </p:blipFill>
        <p:spPr bwMode="auto">
          <a:xfrm>
            <a:off x="2209800" y="971550"/>
            <a:ext cx="4648200" cy="25908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amond(in)">
                                      <p:cBhvr>
                                        <p:cTn id="7" dur="20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randombar(horizontal)">
                                      <p:cBhvr>
                                        <p:cTn id="12" dur="500"/>
                                        <p:tgtEl>
                                          <p:spTgt spid="71"/>
                                        </p:tgtEl>
                                      </p:cBhvr>
                                    </p:animEffect>
                                  </p:childTnLst>
                                </p:cTn>
                              </p:par>
                              <p:par>
                                <p:cTn id="13" presetID="20" presetClass="entr" presetSubtype="0"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edge">
                                      <p:cBhvr>
                                        <p:cTn id="15" dur="20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grpSp>
        <p:nvGrpSpPr>
          <p:cNvPr id="2" name="Google Shape;1862;p34"/>
          <p:cNvGrpSpPr/>
          <p:nvPr/>
        </p:nvGrpSpPr>
        <p:grpSpPr>
          <a:xfrm flipH="1">
            <a:off x="-44800" y="-49354"/>
            <a:ext cx="1778985" cy="1644422"/>
            <a:chOff x="7418325" y="-49354"/>
            <a:chExt cx="1778985" cy="1644422"/>
          </a:xfrm>
        </p:grpSpPr>
        <p:sp>
          <p:nvSpPr>
            <p:cNvPr id="1863" name="Google Shape;1863;p34"/>
            <p:cNvSpPr/>
            <p:nvPr/>
          </p:nvSpPr>
          <p:spPr>
            <a:xfrm rot="10800000">
              <a:off x="8380492" y="231134"/>
              <a:ext cx="463436" cy="235615"/>
            </a:xfrm>
            <a:custGeom>
              <a:avLst/>
              <a:gdLst/>
              <a:ahLst/>
              <a:cxnLst/>
              <a:rect l="l" t="t" r="r" b="b"/>
              <a:pathLst>
                <a:path w="16886" h="8585" extrusionOk="0">
                  <a:moveTo>
                    <a:pt x="12837" y="1"/>
                  </a:moveTo>
                  <a:cubicBezTo>
                    <a:pt x="12792" y="1"/>
                    <a:pt x="12747" y="2"/>
                    <a:pt x="12703" y="4"/>
                  </a:cubicBezTo>
                  <a:cubicBezTo>
                    <a:pt x="12642" y="4"/>
                    <a:pt x="12577" y="4"/>
                    <a:pt x="12521" y="7"/>
                  </a:cubicBezTo>
                  <a:cubicBezTo>
                    <a:pt x="9703" y="83"/>
                    <a:pt x="7251" y="1224"/>
                    <a:pt x="5042" y="2920"/>
                  </a:cubicBezTo>
                  <a:cubicBezTo>
                    <a:pt x="3826" y="3855"/>
                    <a:pt x="2001" y="5144"/>
                    <a:pt x="1043" y="6554"/>
                  </a:cubicBezTo>
                  <a:cubicBezTo>
                    <a:pt x="910" y="6748"/>
                    <a:pt x="796" y="6942"/>
                    <a:pt x="701" y="7140"/>
                  </a:cubicBezTo>
                  <a:lnTo>
                    <a:pt x="1" y="8585"/>
                  </a:lnTo>
                  <a:cubicBezTo>
                    <a:pt x="3423" y="5821"/>
                    <a:pt x="8681" y="5049"/>
                    <a:pt x="12414" y="4531"/>
                  </a:cubicBezTo>
                  <a:cubicBezTo>
                    <a:pt x="12650" y="4498"/>
                    <a:pt x="12879" y="4467"/>
                    <a:pt x="13102" y="4433"/>
                  </a:cubicBezTo>
                  <a:cubicBezTo>
                    <a:pt x="14311" y="4266"/>
                    <a:pt x="15315" y="4114"/>
                    <a:pt x="15985" y="3908"/>
                  </a:cubicBezTo>
                  <a:cubicBezTo>
                    <a:pt x="16171" y="3851"/>
                    <a:pt x="16330" y="3790"/>
                    <a:pt x="16464" y="3722"/>
                  </a:cubicBezTo>
                  <a:cubicBezTo>
                    <a:pt x="16718" y="3592"/>
                    <a:pt x="16862" y="3440"/>
                    <a:pt x="16871" y="3250"/>
                  </a:cubicBezTo>
                  <a:cubicBezTo>
                    <a:pt x="16885" y="2966"/>
                    <a:pt x="16851" y="2687"/>
                    <a:pt x="16775" y="2418"/>
                  </a:cubicBezTo>
                  <a:cubicBezTo>
                    <a:pt x="16741" y="2300"/>
                    <a:pt x="16703" y="2185"/>
                    <a:pt x="16657" y="2071"/>
                  </a:cubicBezTo>
                  <a:cubicBezTo>
                    <a:pt x="16638" y="2034"/>
                    <a:pt x="16623" y="1992"/>
                    <a:pt x="16600" y="1954"/>
                  </a:cubicBezTo>
                  <a:cubicBezTo>
                    <a:pt x="16266" y="1239"/>
                    <a:pt x="15653" y="650"/>
                    <a:pt x="14932" y="350"/>
                  </a:cubicBezTo>
                  <a:cubicBezTo>
                    <a:pt x="14311" y="95"/>
                    <a:pt x="13642" y="15"/>
                    <a:pt x="12973" y="4"/>
                  </a:cubicBezTo>
                  <a:cubicBezTo>
                    <a:pt x="12928" y="2"/>
                    <a:pt x="12882" y="1"/>
                    <a:pt x="12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4"/>
            <p:cNvSpPr/>
            <p:nvPr/>
          </p:nvSpPr>
          <p:spPr>
            <a:xfrm rot="10800000">
              <a:off x="8380492" y="231134"/>
              <a:ext cx="463436" cy="183333"/>
            </a:xfrm>
            <a:custGeom>
              <a:avLst/>
              <a:gdLst/>
              <a:ahLst/>
              <a:cxnLst/>
              <a:rect l="l" t="t" r="r" b="b"/>
              <a:pathLst>
                <a:path w="16886" h="6680" extrusionOk="0">
                  <a:moveTo>
                    <a:pt x="15165" y="0"/>
                  </a:moveTo>
                  <a:cubicBezTo>
                    <a:pt x="11822" y="0"/>
                    <a:pt x="6499" y="765"/>
                    <a:pt x="1043" y="4649"/>
                  </a:cubicBezTo>
                  <a:cubicBezTo>
                    <a:pt x="910" y="4843"/>
                    <a:pt x="796" y="5037"/>
                    <a:pt x="701" y="5235"/>
                  </a:cubicBezTo>
                  <a:lnTo>
                    <a:pt x="1" y="6680"/>
                  </a:lnTo>
                  <a:cubicBezTo>
                    <a:pt x="3423" y="3916"/>
                    <a:pt x="8681" y="3144"/>
                    <a:pt x="12414" y="2626"/>
                  </a:cubicBezTo>
                  <a:cubicBezTo>
                    <a:pt x="12650" y="2593"/>
                    <a:pt x="12879" y="2562"/>
                    <a:pt x="13102" y="2528"/>
                  </a:cubicBezTo>
                  <a:cubicBezTo>
                    <a:pt x="14311" y="2361"/>
                    <a:pt x="15315" y="2209"/>
                    <a:pt x="15985" y="2003"/>
                  </a:cubicBezTo>
                  <a:cubicBezTo>
                    <a:pt x="16171" y="1946"/>
                    <a:pt x="16330" y="1885"/>
                    <a:pt x="16464" y="1817"/>
                  </a:cubicBezTo>
                  <a:cubicBezTo>
                    <a:pt x="16718" y="1687"/>
                    <a:pt x="16862" y="1535"/>
                    <a:pt x="16871" y="1345"/>
                  </a:cubicBezTo>
                  <a:cubicBezTo>
                    <a:pt x="16885" y="1061"/>
                    <a:pt x="16851" y="782"/>
                    <a:pt x="16775" y="513"/>
                  </a:cubicBezTo>
                  <a:cubicBezTo>
                    <a:pt x="16741" y="395"/>
                    <a:pt x="16703" y="280"/>
                    <a:pt x="16657" y="166"/>
                  </a:cubicBezTo>
                  <a:cubicBezTo>
                    <a:pt x="16638" y="129"/>
                    <a:pt x="16623" y="87"/>
                    <a:pt x="16600" y="49"/>
                  </a:cubicBezTo>
                  <a:cubicBezTo>
                    <a:pt x="16177" y="20"/>
                    <a:pt x="15696" y="0"/>
                    <a:pt x="15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4"/>
            <p:cNvSpPr/>
            <p:nvPr/>
          </p:nvSpPr>
          <p:spPr>
            <a:xfrm rot="10800000">
              <a:off x="8383538" y="311575"/>
              <a:ext cx="385959" cy="155174"/>
            </a:xfrm>
            <a:custGeom>
              <a:avLst/>
              <a:gdLst/>
              <a:ahLst/>
              <a:cxnLst/>
              <a:rect l="l" t="t" r="r" b="b"/>
              <a:pathLst>
                <a:path w="14063" h="5654" extrusionOk="0">
                  <a:moveTo>
                    <a:pt x="10125" y="1"/>
                  </a:moveTo>
                  <a:cubicBezTo>
                    <a:pt x="10080" y="1"/>
                    <a:pt x="10035" y="2"/>
                    <a:pt x="9991" y="4"/>
                  </a:cubicBezTo>
                  <a:cubicBezTo>
                    <a:pt x="9930" y="4"/>
                    <a:pt x="9865" y="4"/>
                    <a:pt x="9809" y="7"/>
                  </a:cubicBezTo>
                  <a:cubicBezTo>
                    <a:pt x="9584" y="338"/>
                    <a:pt x="9398" y="692"/>
                    <a:pt x="9170" y="1018"/>
                  </a:cubicBezTo>
                  <a:cubicBezTo>
                    <a:pt x="8870" y="1455"/>
                    <a:pt x="8497" y="1810"/>
                    <a:pt x="8155" y="2208"/>
                  </a:cubicBezTo>
                  <a:cubicBezTo>
                    <a:pt x="8151" y="2213"/>
                    <a:pt x="8151" y="2213"/>
                    <a:pt x="8151" y="2216"/>
                  </a:cubicBezTo>
                  <a:cubicBezTo>
                    <a:pt x="5216" y="2654"/>
                    <a:pt x="2406" y="3707"/>
                    <a:pt x="23" y="5604"/>
                  </a:cubicBezTo>
                  <a:cubicBezTo>
                    <a:pt x="1" y="5620"/>
                    <a:pt x="20" y="5654"/>
                    <a:pt x="43" y="5654"/>
                  </a:cubicBezTo>
                  <a:cubicBezTo>
                    <a:pt x="47" y="5654"/>
                    <a:pt x="52" y="5652"/>
                    <a:pt x="56" y="5649"/>
                  </a:cubicBezTo>
                  <a:cubicBezTo>
                    <a:pt x="2023" y="4220"/>
                    <a:pt x="4190" y="3311"/>
                    <a:pt x="6452" y="2801"/>
                  </a:cubicBezTo>
                  <a:cubicBezTo>
                    <a:pt x="6456" y="2801"/>
                    <a:pt x="6456" y="2806"/>
                    <a:pt x="6459" y="2806"/>
                  </a:cubicBezTo>
                  <a:cubicBezTo>
                    <a:pt x="7695" y="3269"/>
                    <a:pt x="8707" y="3836"/>
                    <a:pt x="9702" y="4531"/>
                  </a:cubicBezTo>
                  <a:cubicBezTo>
                    <a:pt x="9938" y="4498"/>
                    <a:pt x="10167" y="4467"/>
                    <a:pt x="10390" y="4433"/>
                  </a:cubicBezTo>
                  <a:cubicBezTo>
                    <a:pt x="9395" y="3623"/>
                    <a:pt x="8147" y="3022"/>
                    <a:pt x="6946" y="2699"/>
                  </a:cubicBezTo>
                  <a:cubicBezTo>
                    <a:pt x="7821" y="2524"/>
                    <a:pt x="8710" y="2406"/>
                    <a:pt x="9607" y="2345"/>
                  </a:cubicBezTo>
                  <a:cubicBezTo>
                    <a:pt x="11025" y="2642"/>
                    <a:pt x="12200" y="3152"/>
                    <a:pt x="13273" y="3908"/>
                  </a:cubicBezTo>
                  <a:cubicBezTo>
                    <a:pt x="13459" y="3851"/>
                    <a:pt x="13618" y="3790"/>
                    <a:pt x="13752" y="3722"/>
                  </a:cubicBezTo>
                  <a:cubicBezTo>
                    <a:pt x="12846" y="3029"/>
                    <a:pt x="11767" y="2532"/>
                    <a:pt x="10664" y="2292"/>
                  </a:cubicBezTo>
                  <a:cubicBezTo>
                    <a:pt x="10892" y="2286"/>
                    <a:pt x="11120" y="2283"/>
                    <a:pt x="11348" y="2283"/>
                  </a:cubicBezTo>
                  <a:cubicBezTo>
                    <a:pt x="12252" y="2283"/>
                    <a:pt x="13159" y="2330"/>
                    <a:pt x="14063" y="2418"/>
                  </a:cubicBezTo>
                  <a:cubicBezTo>
                    <a:pt x="14029" y="2300"/>
                    <a:pt x="13991" y="2185"/>
                    <a:pt x="13945" y="2071"/>
                  </a:cubicBezTo>
                  <a:cubicBezTo>
                    <a:pt x="13160" y="2003"/>
                    <a:pt x="12371" y="1966"/>
                    <a:pt x="11582" y="1966"/>
                  </a:cubicBezTo>
                  <a:cubicBezTo>
                    <a:pt x="10637" y="1966"/>
                    <a:pt x="9692" y="2019"/>
                    <a:pt x="8759" y="2133"/>
                  </a:cubicBezTo>
                  <a:cubicBezTo>
                    <a:pt x="9414" y="1597"/>
                    <a:pt x="9942" y="730"/>
                    <a:pt x="10261" y="4"/>
                  </a:cubicBezTo>
                  <a:cubicBezTo>
                    <a:pt x="10216" y="2"/>
                    <a:pt x="10170" y="1"/>
                    <a:pt x="10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4"/>
            <p:cNvSpPr/>
            <p:nvPr/>
          </p:nvSpPr>
          <p:spPr>
            <a:xfrm rot="10800000">
              <a:off x="8622364" y="455991"/>
              <a:ext cx="182098" cy="465467"/>
            </a:xfrm>
            <a:custGeom>
              <a:avLst/>
              <a:gdLst/>
              <a:ahLst/>
              <a:cxnLst/>
              <a:rect l="l" t="t" r="r" b="b"/>
              <a:pathLst>
                <a:path w="6635" h="16960" extrusionOk="0">
                  <a:moveTo>
                    <a:pt x="1484" y="0"/>
                  </a:moveTo>
                  <a:cubicBezTo>
                    <a:pt x="1350" y="0"/>
                    <a:pt x="1218" y="12"/>
                    <a:pt x="1091" y="37"/>
                  </a:cubicBezTo>
                  <a:cubicBezTo>
                    <a:pt x="977" y="63"/>
                    <a:pt x="871" y="93"/>
                    <a:pt x="768" y="144"/>
                  </a:cubicBezTo>
                  <a:cubicBezTo>
                    <a:pt x="696" y="177"/>
                    <a:pt x="623" y="219"/>
                    <a:pt x="559" y="269"/>
                  </a:cubicBezTo>
                  <a:cubicBezTo>
                    <a:pt x="381" y="402"/>
                    <a:pt x="235" y="592"/>
                    <a:pt x="149" y="851"/>
                  </a:cubicBezTo>
                  <a:cubicBezTo>
                    <a:pt x="0" y="1284"/>
                    <a:pt x="53" y="1759"/>
                    <a:pt x="126" y="2211"/>
                  </a:cubicBezTo>
                  <a:cubicBezTo>
                    <a:pt x="411" y="3934"/>
                    <a:pt x="1023" y="5561"/>
                    <a:pt x="1612" y="7196"/>
                  </a:cubicBezTo>
                  <a:cubicBezTo>
                    <a:pt x="1665" y="7340"/>
                    <a:pt x="1718" y="7489"/>
                    <a:pt x="1768" y="7633"/>
                  </a:cubicBezTo>
                  <a:cubicBezTo>
                    <a:pt x="1928" y="8074"/>
                    <a:pt x="2080" y="8516"/>
                    <a:pt x="2220" y="8960"/>
                  </a:cubicBezTo>
                  <a:cubicBezTo>
                    <a:pt x="2650" y="10295"/>
                    <a:pt x="3038" y="11641"/>
                    <a:pt x="3323" y="13013"/>
                  </a:cubicBezTo>
                  <a:cubicBezTo>
                    <a:pt x="3509" y="13929"/>
                    <a:pt x="4155" y="16077"/>
                    <a:pt x="3722" y="16960"/>
                  </a:cubicBezTo>
                  <a:lnTo>
                    <a:pt x="4269" y="15842"/>
                  </a:lnTo>
                  <a:lnTo>
                    <a:pt x="4441" y="15496"/>
                  </a:lnTo>
                  <a:cubicBezTo>
                    <a:pt x="4441" y="15496"/>
                    <a:pt x="6635" y="8663"/>
                    <a:pt x="5468" y="4428"/>
                  </a:cubicBezTo>
                  <a:cubicBezTo>
                    <a:pt x="5403" y="4196"/>
                    <a:pt x="5334" y="3953"/>
                    <a:pt x="5254" y="3706"/>
                  </a:cubicBezTo>
                  <a:cubicBezTo>
                    <a:pt x="5224" y="3611"/>
                    <a:pt x="5194" y="3520"/>
                    <a:pt x="5163" y="3424"/>
                  </a:cubicBezTo>
                  <a:cubicBezTo>
                    <a:pt x="4836" y="2470"/>
                    <a:pt x="4373" y="1493"/>
                    <a:pt x="3639" y="839"/>
                  </a:cubicBezTo>
                  <a:cubicBezTo>
                    <a:pt x="3525" y="737"/>
                    <a:pt x="3403" y="637"/>
                    <a:pt x="3269" y="554"/>
                  </a:cubicBezTo>
                  <a:lnTo>
                    <a:pt x="3167" y="486"/>
                  </a:lnTo>
                  <a:cubicBezTo>
                    <a:pt x="2730" y="225"/>
                    <a:pt x="208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4"/>
            <p:cNvSpPr/>
            <p:nvPr/>
          </p:nvSpPr>
          <p:spPr>
            <a:xfrm rot="10800000">
              <a:off x="8672781" y="455991"/>
              <a:ext cx="131681" cy="461543"/>
            </a:xfrm>
            <a:custGeom>
              <a:avLst/>
              <a:gdLst/>
              <a:ahLst/>
              <a:cxnLst/>
              <a:rect l="l" t="t" r="r" b="b"/>
              <a:pathLst>
                <a:path w="4798" h="16817" extrusionOk="0">
                  <a:moveTo>
                    <a:pt x="768" y="1"/>
                  </a:moveTo>
                  <a:cubicBezTo>
                    <a:pt x="696" y="34"/>
                    <a:pt x="623" y="76"/>
                    <a:pt x="559" y="126"/>
                  </a:cubicBezTo>
                  <a:cubicBezTo>
                    <a:pt x="381" y="259"/>
                    <a:pt x="235" y="449"/>
                    <a:pt x="149" y="708"/>
                  </a:cubicBezTo>
                  <a:cubicBezTo>
                    <a:pt x="0" y="1141"/>
                    <a:pt x="53" y="1616"/>
                    <a:pt x="126" y="2068"/>
                  </a:cubicBezTo>
                  <a:cubicBezTo>
                    <a:pt x="411" y="3791"/>
                    <a:pt x="1023" y="5418"/>
                    <a:pt x="1612" y="7053"/>
                  </a:cubicBezTo>
                  <a:cubicBezTo>
                    <a:pt x="1665" y="7197"/>
                    <a:pt x="1718" y="7346"/>
                    <a:pt x="1768" y="7490"/>
                  </a:cubicBezTo>
                  <a:cubicBezTo>
                    <a:pt x="1928" y="7931"/>
                    <a:pt x="2080" y="8373"/>
                    <a:pt x="2220" y="8817"/>
                  </a:cubicBezTo>
                  <a:cubicBezTo>
                    <a:pt x="2650" y="10152"/>
                    <a:pt x="3038" y="11498"/>
                    <a:pt x="3323" y="12870"/>
                  </a:cubicBezTo>
                  <a:cubicBezTo>
                    <a:pt x="3509" y="13786"/>
                    <a:pt x="4155" y="15934"/>
                    <a:pt x="3722" y="16817"/>
                  </a:cubicBezTo>
                  <a:lnTo>
                    <a:pt x="4269" y="15699"/>
                  </a:lnTo>
                  <a:cubicBezTo>
                    <a:pt x="4296" y="15368"/>
                    <a:pt x="4315" y="15018"/>
                    <a:pt x="4334" y="14646"/>
                  </a:cubicBezTo>
                  <a:cubicBezTo>
                    <a:pt x="4798" y="4567"/>
                    <a:pt x="2106" y="1080"/>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4"/>
            <p:cNvSpPr/>
            <p:nvPr/>
          </p:nvSpPr>
          <p:spPr>
            <a:xfrm rot="10800000">
              <a:off x="8660266" y="612098"/>
              <a:ext cx="128854" cy="308372"/>
            </a:xfrm>
            <a:custGeom>
              <a:avLst/>
              <a:gdLst/>
              <a:ahLst/>
              <a:cxnLst/>
              <a:rect l="l" t="t" r="r" b="b"/>
              <a:pathLst>
                <a:path w="4695" h="11236" extrusionOk="0">
                  <a:moveTo>
                    <a:pt x="532" y="1"/>
                  </a:moveTo>
                  <a:cubicBezTo>
                    <a:pt x="334" y="43"/>
                    <a:pt x="152" y="115"/>
                    <a:pt x="0" y="233"/>
                  </a:cubicBezTo>
                  <a:cubicBezTo>
                    <a:pt x="23" y="252"/>
                    <a:pt x="46" y="275"/>
                    <a:pt x="69" y="294"/>
                  </a:cubicBezTo>
                  <a:cubicBezTo>
                    <a:pt x="1072" y="1187"/>
                    <a:pt x="1657" y="2354"/>
                    <a:pt x="2159" y="3579"/>
                  </a:cubicBezTo>
                  <a:cubicBezTo>
                    <a:pt x="2745" y="5008"/>
                    <a:pt x="3198" y="6479"/>
                    <a:pt x="3501" y="7981"/>
                  </a:cubicBezTo>
                  <a:cubicBezTo>
                    <a:pt x="2779" y="7471"/>
                    <a:pt x="1931" y="7229"/>
                    <a:pt x="1053" y="7160"/>
                  </a:cubicBezTo>
                  <a:lnTo>
                    <a:pt x="1053" y="7160"/>
                  </a:lnTo>
                  <a:cubicBezTo>
                    <a:pt x="1106" y="7304"/>
                    <a:pt x="1159" y="7453"/>
                    <a:pt x="1209" y="7597"/>
                  </a:cubicBezTo>
                  <a:cubicBezTo>
                    <a:pt x="1980" y="7681"/>
                    <a:pt x="2738" y="7833"/>
                    <a:pt x="3513" y="8118"/>
                  </a:cubicBezTo>
                  <a:cubicBezTo>
                    <a:pt x="3516" y="8119"/>
                    <a:pt x="3518" y="8120"/>
                    <a:pt x="3520" y="8120"/>
                  </a:cubicBezTo>
                  <a:cubicBezTo>
                    <a:pt x="3523" y="8120"/>
                    <a:pt x="3527" y="8118"/>
                    <a:pt x="3532" y="8118"/>
                  </a:cubicBezTo>
                  <a:cubicBezTo>
                    <a:pt x="3730" y="9106"/>
                    <a:pt x="3863" y="10110"/>
                    <a:pt x="3928" y="11121"/>
                  </a:cubicBezTo>
                  <a:cubicBezTo>
                    <a:pt x="3933" y="11197"/>
                    <a:pt x="3992" y="11235"/>
                    <a:pt x="4049" y="11235"/>
                  </a:cubicBezTo>
                  <a:cubicBezTo>
                    <a:pt x="4107" y="11235"/>
                    <a:pt x="4163" y="11197"/>
                    <a:pt x="4163" y="11121"/>
                  </a:cubicBezTo>
                  <a:cubicBezTo>
                    <a:pt x="4182" y="9273"/>
                    <a:pt x="3882" y="7448"/>
                    <a:pt x="3376" y="5677"/>
                  </a:cubicBezTo>
                  <a:cubicBezTo>
                    <a:pt x="3517" y="5122"/>
                    <a:pt x="3931" y="4612"/>
                    <a:pt x="4270" y="4172"/>
                  </a:cubicBezTo>
                  <a:cubicBezTo>
                    <a:pt x="4403" y="3997"/>
                    <a:pt x="4547" y="3833"/>
                    <a:pt x="4695" y="3670"/>
                  </a:cubicBezTo>
                  <a:cubicBezTo>
                    <a:pt x="4665" y="3575"/>
                    <a:pt x="4635" y="3484"/>
                    <a:pt x="4604" y="3388"/>
                  </a:cubicBezTo>
                  <a:cubicBezTo>
                    <a:pt x="4387" y="3616"/>
                    <a:pt x="4186" y="3863"/>
                    <a:pt x="3996" y="4111"/>
                  </a:cubicBezTo>
                  <a:cubicBezTo>
                    <a:pt x="3749" y="4434"/>
                    <a:pt x="3414" y="4830"/>
                    <a:pt x="3247" y="5251"/>
                  </a:cubicBezTo>
                  <a:cubicBezTo>
                    <a:pt x="3003" y="4453"/>
                    <a:pt x="2719" y="3670"/>
                    <a:pt x="2399" y="2902"/>
                  </a:cubicBezTo>
                  <a:cubicBezTo>
                    <a:pt x="2563" y="2214"/>
                    <a:pt x="2696" y="1552"/>
                    <a:pt x="3026" y="906"/>
                  </a:cubicBezTo>
                  <a:cubicBezTo>
                    <a:pt x="3045" y="871"/>
                    <a:pt x="3064" y="838"/>
                    <a:pt x="3080" y="803"/>
                  </a:cubicBezTo>
                  <a:cubicBezTo>
                    <a:pt x="2966" y="701"/>
                    <a:pt x="2844" y="601"/>
                    <a:pt x="2710" y="518"/>
                  </a:cubicBezTo>
                  <a:cubicBezTo>
                    <a:pt x="2410" y="1088"/>
                    <a:pt x="2205" y="1715"/>
                    <a:pt x="2140" y="2316"/>
                  </a:cubicBezTo>
                  <a:cubicBezTo>
                    <a:pt x="1729" y="1461"/>
                    <a:pt x="1194" y="666"/>
                    <a:pt x="5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4"/>
            <p:cNvSpPr/>
            <p:nvPr/>
          </p:nvSpPr>
          <p:spPr>
            <a:xfrm rot="10800000">
              <a:off x="8865280" y="71377"/>
              <a:ext cx="177212" cy="469447"/>
            </a:xfrm>
            <a:custGeom>
              <a:avLst/>
              <a:gdLst/>
              <a:ahLst/>
              <a:cxnLst/>
              <a:rect l="l" t="t" r="r" b="b"/>
              <a:pathLst>
                <a:path w="6457"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lnTo>
                    <a:pt x="3442" y="16002"/>
                  </a:lnTo>
                  <a:cubicBezTo>
                    <a:pt x="3442" y="16002"/>
                    <a:pt x="5609" y="12900"/>
                    <a:pt x="6262" y="9387"/>
                  </a:cubicBezTo>
                  <a:cubicBezTo>
                    <a:pt x="6290" y="9269"/>
                    <a:pt x="6308" y="9147"/>
                    <a:pt x="6327" y="9025"/>
                  </a:cubicBezTo>
                  <a:cubicBezTo>
                    <a:pt x="6411" y="8481"/>
                    <a:pt x="6457" y="7927"/>
                    <a:pt x="6449" y="7379"/>
                  </a:cubicBezTo>
                  <a:cubicBezTo>
                    <a:pt x="6434" y="5930"/>
                    <a:pt x="6130" y="4542"/>
                    <a:pt x="5651" y="3368"/>
                  </a:cubicBezTo>
                  <a:cubicBezTo>
                    <a:pt x="5609" y="3269"/>
                    <a:pt x="5567" y="3174"/>
                    <a:pt x="5525" y="3075"/>
                  </a:cubicBezTo>
                  <a:cubicBezTo>
                    <a:pt x="4818" y="1494"/>
                    <a:pt x="3791" y="353"/>
                    <a:pt x="2731" y="68"/>
                  </a:cubicBezTo>
                  <a:cubicBezTo>
                    <a:pt x="2663" y="48"/>
                    <a:pt x="2590" y="37"/>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4"/>
            <p:cNvSpPr/>
            <p:nvPr/>
          </p:nvSpPr>
          <p:spPr>
            <a:xfrm rot="10800000">
              <a:off x="8856607" y="71377"/>
              <a:ext cx="185885" cy="469447"/>
            </a:xfrm>
            <a:custGeom>
              <a:avLst/>
              <a:gdLst/>
              <a:ahLst/>
              <a:cxnLst/>
              <a:rect l="l" t="t" r="r" b="b"/>
              <a:pathLst>
                <a:path w="6773"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cubicBezTo>
                    <a:pt x="6772" y="8839"/>
                    <a:pt x="3921" y="2429"/>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4"/>
            <p:cNvSpPr/>
            <p:nvPr/>
          </p:nvSpPr>
          <p:spPr>
            <a:xfrm rot="10800000">
              <a:off x="8868820" y="159063"/>
              <a:ext cx="122652" cy="381787"/>
            </a:xfrm>
            <a:custGeom>
              <a:avLst/>
              <a:gdLst/>
              <a:ahLst/>
              <a:cxnLst/>
              <a:rect l="l" t="t" r="r" b="b"/>
              <a:pathLst>
                <a:path w="4469" h="13911" extrusionOk="0">
                  <a:moveTo>
                    <a:pt x="364" y="1"/>
                  </a:moveTo>
                  <a:cubicBezTo>
                    <a:pt x="243" y="1"/>
                    <a:pt x="121" y="13"/>
                    <a:pt x="1" y="38"/>
                  </a:cubicBezTo>
                  <a:cubicBezTo>
                    <a:pt x="1183" y="1574"/>
                    <a:pt x="1879" y="3365"/>
                    <a:pt x="2381" y="5331"/>
                  </a:cubicBezTo>
                  <a:cubicBezTo>
                    <a:pt x="2567" y="6061"/>
                    <a:pt x="2655" y="6829"/>
                    <a:pt x="2670" y="7605"/>
                  </a:cubicBezTo>
                  <a:cubicBezTo>
                    <a:pt x="2236" y="7114"/>
                    <a:pt x="1525" y="6814"/>
                    <a:pt x="955" y="6578"/>
                  </a:cubicBezTo>
                  <a:cubicBezTo>
                    <a:pt x="815" y="6521"/>
                    <a:pt x="674" y="6468"/>
                    <a:pt x="533" y="6418"/>
                  </a:cubicBezTo>
                  <a:lnTo>
                    <a:pt x="533" y="6418"/>
                  </a:lnTo>
                  <a:cubicBezTo>
                    <a:pt x="583" y="6574"/>
                    <a:pt x="628" y="6730"/>
                    <a:pt x="674" y="6889"/>
                  </a:cubicBezTo>
                  <a:cubicBezTo>
                    <a:pt x="1400" y="7144"/>
                    <a:pt x="2076" y="7513"/>
                    <a:pt x="2674" y="8053"/>
                  </a:cubicBezTo>
                  <a:cubicBezTo>
                    <a:pt x="2647" y="10011"/>
                    <a:pt x="2176" y="12026"/>
                    <a:pt x="1575" y="13787"/>
                  </a:cubicBezTo>
                  <a:cubicBezTo>
                    <a:pt x="1550" y="13855"/>
                    <a:pt x="1617" y="13911"/>
                    <a:pt x="1678" y="13911"/>
                  </a:cubicBezTo>
                  <a:cubicBezTo>
                    <a:pt x="1709" y="13911"/>
                    <a:pt x="1738" y="13897"/>
                    <a:pt x="1753" y="13862"/>
                  </a:cubicBezTo>
                  <a:cubicBezTo>
                    <a:pt x="2210" y="12843"/>
                    <a:pt x="2578" y="11695"/>
                    <a:pt x="2815" y="10509"/>
                  </a:cubicBezTo>
                  <a:cubicBezTo>
                    <a:pt x="3194" y="10068"/>
                    <a:pt x="3776" y="9684"/>
                    <a:pt x="4403" y="9388"/>
                  </a:cubicBezTo>
                  <a:cubicBezTo>
                    <a:pt x="4431" y="9270"/>
                    <a:pt x="4449" y="9148"/>
                    <a:pt x="4468" y="9026"/>
                  </a:cubicBezTo>
                  <a:lnTo>
                    <a:pt x="4468" y="9026"/>
                  </a:lnTo>
                  <a:cubicBezTo>
                    <a:pt x="3963" y="9288"/>
                    <a:pt x="3331" y="9619"/>
                    <a:pt x="2898" y="10053"/>
                  </a:cubicBezTo>
                  <a:cubicBezTo>
                    <a:pt x="3187" y="8349"/>
                    <a:pt x="3199" y="6589"/>
                    <a:pt x="2818" y="5031"/>
                  </a:cubicBezTo>
                  <a:cubicBezTo>
                    <a:pt x="2792" y="4924"/>
                    <a:pt x="2765" y="4813"/>
                    <a:pt x="2734" y="4703"/>
                  </a:cubicBezTo>
                  <a:cubicBezTo>
                    <a:pt x="2871" y="4175"/>
                    <a:pt x="3331" y="3722"/>
                    <a:pt x="3792" y="3369"/>
                  </a:cubicBezTo>
                  <a:cubicBezTo>
                    <a:pt x="3750" y="3270"/>
                    <a:pt x="3708" y="3175"/>
                    <a:pt x="3666" y="3076"/>
                  </a:cubicBezTo>
                  <a:cubicBezTo>
                    <a:pt x="3650" y="3092"/>
                    <a:pt x="3636" y="3102"/>
                    <a:pt x="3620" y="3114"/>
                  </a:cubicBezTo>
                  <a:cubicBezTo>
                    <a:pt x="3320" y="3357"/>
                    <a:pt x="2803" y="3741"/>
                    <a:pt x="2594" y="4167"/>
                  </a:cubicBezTo>
                  <a:cubicBezTo>
                    <a:pt x="2233" y="2810"/>
                    <a:pt x="1711" y="1263"/>
                    <a:pt x="872" y="69"/>
                  </a:cubicBezTo>
                  <a:cubicBezTo>
                    <a:pt x="704" y="24"/>
                    <a:pt x="534" y="1"/>
                    <a:pt x="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4"/>
            <p:cNvSpPr/>
            <p:nvPr/>
          </p:nvSpPr>
          <p:spPr>
            <a:xfrm rot="10800000">
              <a:off x="8432143" y="-49354"/>
              <a:ext cx="765167" cy="812701"/>
            </a:xfrm>
            <a:custGeom>
              <a:avLst/>
              <a:gdLst/>
              <a:ahLst/>
              <a:cxnLst/>
              <a:rect l="l" t="t" r="r" b="b"/>
              <a:pathLst>
                <a:path w="27880" h="29612" extrusionOk="0">
                  <a:moveTo>
                    <a:pt x="27186" y="1"/>
                  </a:moveTo>
                  <a:cubicBezTo>
                    <a:pt x="27175" y="1"/>
                    <a:pt x="27164" y="1"/>
                    <a:pt x="27153" y="2"/>
                  </a:cubicBezTo>
                  <a:cubicBezTo>
                    <a:pt x="21682" y="200"/>
                    <a:pt x="18948" y="6331"/>
                    <a:pt x="16302" y="12262"/>
                  </a:cubicBezTo>
                  <a:cubicBezTo>
                    <a:pt x="15257" y="14612"/>
                    <a:pt x="14173" y="17038"/>
                    <a:pt x="12957" y="19004"/>
                  </a:cubicBezTo>
                  <a:cubicBezTo>
                    <a:pt x="8888" y="25562"/>
                    <a:pt x="643" y="28243"/>
                    <a:pt x="559" y="28269"/>
                  </a:cubicBezTo>
                  <a:cubicBezTo>
                    <a:pt x="197" y="28383"/>
                    <a:pt x="0" y="28767"/>
                    <a:pt x="114" y="29129"/>
                  </a:cubicBezTo>
                  <a:cubicBezTo>
                    <a:pt x="205" y="29422"/>
                    <a:pt x="475" y="29611"/>
                    <a:pt x="768" y="29611"/>
                  </a:cubicBezTo>
                  <a:cubicBezTo>
                    <a:pt x="836" y="29611"/>
                    <a:pt x="904" y="29599"/>
                    <a:pt x="976" y="29577"/>
                  </a:cubicBezTo>
                  <a:cubicBezTo>
                    <a:pt x="1334" y="29463"/>
                    <a:pt x="9782" y="26725"/>
                    <a:pt x="14124" y="19730"/>
                  </a:cubicBezTo>
                  <a:cubicBezTo>
                    <a:pt x="15390" y="17681"/>
                    <a:pt x="16493" y="15213"/>
                    <a:pt x="17557" y="12825"/>
                  </a:cubicBezTo>
                  <a:cubicBezTo>
                    <a:pt x="20146" y="7024"/>
                    <a:pt x="22591" y="1541"/>
                    <a:pt x="27203" y="1374"/>
                  </a:cubicBezTo>
                  <a:cubicBezTo>
                    <a:pt x="27583" y="1358"/>
                    <a:pt x="27880" y="1044"/>
                    <a:pt x="27864" y="663"/>
                  </a:cubicBezTo>
                  <a:cubicBezTo>
                    <a:pt x="27854" y="294"/>
                    <a:pt x="27535" y="1"/>
                    <a:pt x="27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4"/>
            <p:cNvSpPr/>
            <p:nvPr/>
          </p:nvSpPr>
          <p:spPr>
            <a:xfrm rot="10800000">
              <a:off x="7418325" y="61908"/>
              <a:ext cx="937878" cy="1533160"/>
            </a:xfrm>
            <a:custGeom>
              <a:avLst/>
              <a:gdLst/>
              <a:ahLst/>
              <a:cxnLst/>
              <a:rect l="l" t="t" r="r" b="b"/>
              <a:pathLst>
                <a:path w="34173" h="55863" extrusionOk="0">
                  <a:moveTo>
                    <a:pt x="6091" y="1"/>
                  </a:moveTo>
                  <a:cubicBezTo>
                    <a:pt x="1727" y="1"/>
                    <a:pt x="0" y="26052"/>
                    <a:pt x="0" y="26052"/>
                  </a:cubicBezTo>
                  <a:lnTo>
                    <a:pt x="392" y="27706"/>
                  </a:lnTo>
                  <a:lnTo>
                    <a:pt x="601" y="28573"/>
                  </a:lnTo>
                  <a:lnTo>
                    <a:pt x="662" y="28843"/>
                  </a:lnTo>
                  <a:lnTo>
                    <a:pt x="841" y="29588"/>
                  </a:lnTo>
                  <a:lnTo>
                    <a:pt x="913" y="29884"/>
                  </a:lnTo>
                  <a:lnTo>
                    <a:pt x="943" y="30021"/>
                  </a:lnTo>
                  <a:lnTo>
                    <a:pt x="1039" y="30443"/>
                  </a:lnTo>
                  <a:lnTo>
                    <a:pt x="1198" y="31109"/>
                  </a:lnTo>
                  <a:cubicBezTo>
                    <a:pt x="1198" y="31109"/>
                    <a:pt x="6945" y="55863"/>
                    <a:pt x="10819" y="55863"/>
                  </a:cubicBezTo>
                  <a:cubicBezTo>
                    <a:pt x="10856" y="55863"/>
                    <a:pt x="10894" y="55860"/>
                    <a:pt x="10931" y="55856"/>
                  </a:cubicBezTo>
                  <a:cubicBezTo>
                    <a:pt x="14508" y="55415"/>
                    <a:pt x="11482" y="42385"/>
                    <a:pt x="11003" y="40367"/>
                  </a:cubicBezTo>
                  <a:cubicBezTo>
                    <a:pt x="10962" y="40226"/>
                    <a:pt x="10946" y="40135"/>
                    <a:pt x="10939" y="40112"/>
                  </a:cubicBezTo>
                  <a:lnTo>
                    <a:pt x="10939" y="40112"/>
                  </a:lnTo>
                  <a:cubicBezTo>
                    <a:pt x="10973" y="40127"/>
                    <a:pt x="11076" y="40191"/>
                    <a:pt x="11243" y="40298"/>
                  </a:cubicBezTo>
                  <a:cubicBezTo>
                    <a:pt x="13079" y="41427"/>
                    <a:pt x="22530" y="47101"/>
                    <a:pt x="26262" y="47101"/>
                  </a:cubicBezTo>
                  <a:cubicBezTo>
                    <a:pt x="26842" y="47101"/>
                    <a:pt x="27284" y="46964"/>
                    <a:pt x="27538" y="46651"/>
                  </a:cubicBezTo>
                  <a:cubicBezTo>
                    <a:pt x="29248" y="44529"/>
                    <a:pt x="19188" y="37534"/>
                    <a:pt x="15790" y="35253"/>
                  </a:cubicBezTo>
                  <a:cubicBezTo>
                    <a:pt x="15341" y="34967"/>
                    <a:pt x="15014" y="34743"/>
                    <a:pt x="14835" y="34629"/>
                  </a:cubicBezTo>
                  <a:cubicBezTo>
                    <a:pt x="14763" y="34583"/>
                    <a:pt x="14717" y="34550"/>
                    <a:pt x="14698" y="34542"/>
                  </a:cubicBezTo>
                  <a:lnTo>
                    <a:pt x="14698" y="34542"/>
                  </a:lnTo>
                  <a:cubicBezTo>
                    <a:pt x="15047" y="34625"/>
                    <a:pt x="24291" y="36892"/>
                    <a:pt x="29682" y="36892"/>
                  </a:cubicBezTo>
                  <a:cubicBezTo>
                    <a:pt x="31763" y="36892"/>
                    <a:pt x="33270" y="36554"/>
                    <a:pt x="33469" y="35622"/>
                  </a:cubicBezTo>
                  <a:cubicBezTo>
                    <a:pt x="34172" y="32340"/>
                    <a:pt x="16558" y="29299"/>
                    <a:pt x="15356" y="29094"/>
                  </a:cubicBezTo>
                  <a:lnTo>
                    <a:pt x="15349" y="29094"/>
                  </a:lnTo>
                  <a:cubicBezTo>
                    <a:pt x="15307" y="29082"/>
                    <a:pt x="15291" y="29082"/>
                    <a:pt x="15291" y="29082"/>
                  </a:cubicBezTo>
                  <a:cubicBezTo>
                    <a:pt x="15291" y="29082"/>
                    <a:pt x="15319" y="29075"/>
                    <a:pt x="15364" y="29059"/>
                  </a:cubicBezTo>
                  <a:cubicBezTo>
                    <a:pt x="16573" y="28698"/>
                    <a:pt x="32833" y="23756"/>
                    <a:pt x="32020" y="20722"/>
                  </a:cubicBezTo>
                  <a:cubicBezTo>
                    <a:pt x="31815" y="19962"/>
                    <a:pt x="30633" y="19673"/>
                    <a:pt x="28955" y="19673"/>
                  </a:cubicBezTo>
                  <a:cubicBezTo>
                    <a:pt x="23670" y="19673"/>
                    <a:pt x="13475" y="22539"/>
                    <a:pt x="13475" y="22539"/>
                  </a:cubicBezTo>
                  <a:cubicBezTo>
                    <a:pt x="13475" y="22539"/>
                    <a:pt x="13634" y="22375"/>
                    <a:pt x="13908" y="22082"/>
                  </a:cubicBezTo>
                  <a:cubicBezTo>
                    <a:pt x="13908" y="22075"/>
                    <a:pt x="13915" y="22075"/>
                    <a:pt x="13923" y="22064"/>
                  </a:cubicBezTo>
                  <a:cubicBezTo>
                    <a:pt x="16166" y="19695"/>
                    <a:pt x="25842" y="9125"/>
                    <a:pt x="23047" y="6548"/>
                  </a:cubicBezTo>
                  <a:cubicBezTo>
                    <a:pt x="22779" y="6299"/>
                    <a:pt x="22442" y="6185"/>
                    <a:pt x="22049" y="6185"/>
                  </a:cubicBezTo>
                  <a:cubicBezTo>
                    <a:pt x="18251" y="6185"/>
                    <a:pt x="9283" y="16845"/>
                    <a:pt x="7577" y="18920"/>
                  </a:cubicBezTo>
                  <a:cubicBezTo>
                    <a:pt x="7577" y="18927"/>
                    <a:pt x="7570" y="18934"/>
                    <a:pt x="7563" y="18943"/>
                  </a:cubicBezTo>
                  <a:cubicBezTo>
                    <a:pt x="7426" y="19106"/>
                    <a:pt x="7338" y="19216"/>
                    <a:pt x="7304" y="19247"/>
                  </a:cubicBezTo>
                  <a:cubicBezTo>
                    <a:pt x="7315" y="19201"/>
                    <a:pt x="7338" y="19041"/>
                    <a:pt x="7376" y="18802"/>
                  </a:cubicBezTo>
                  <a:cubicBezTo>
                    <a:pt x="7817" y="15855"/>
                    <a:pt x="100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4"/>
            <p:cNvSpPr/>
            <p:nvPr/>
          </p:nvSpPr>
          <p:spPr>
            <a:xfrm rot="10800000">
              <a:off x="7958003" y="61908"/>
              <a:ext cx="372346" cy="709261"/>
            </a:xfrm>
            <a:custGeom>
              <a:avLst/>
              <a:gdLst/>
              <a:ahLst/>
              <a:cxnLst/>
              <a:rect l="l" t="t" r="r" b="b"/>
              <a:pathLst>
                <a:path w="13567" h="25843" extrusionOk="0">
                  <a:moveTo>
                    <a:pt x="1" y="1"/>
                  </a:moveTo>
                  <a:lnTo>
                    <a:pt x="97" y="423"/>
                  </a:lnTo>
                  <a:lnTo>
                    <a:pt x="256" y="1089"/>
                  </a:lnTo>
                  <a:cubicBezTo>
                    <a:pt x="256" y="1089"/>
                    <a:pt x="6003" y="25843"/>
                    <a:pt x="9877" y="25843"/>
                  </a:cubicBezTo>
                  <a:cubicBezTo>
                    <a:pt x="9914" y="25843"/>
                    <a:pt x="9952" y="25840"/>
                    <a:pt x="9989" y="25836"/>
                  </a:cubicBezTo>
                  <a:cubicBezTo>
                    <a:pt x="13566" y="25395"/>
                    <a:pt x="10540" y="12365"/>
                    <a:pt x="10061" y="10347"/>
                  </a:cubicBezTo>
                  <a:cubicBezTo>
                    <a:pt x="9978" y="10046"/>
                    <a:pt x="9153" y="8932"/>
                    <a:pt x="8985" y="8723"/>
                  </a:cubicBezTo>
                  <a:cubicBezTo>
                    <a:pt x="7023" y="6260"/>
                    <a:pt x="4659" y="4093"/>
                    <a:pt x="2355" y="1963"/>
                  </a:cubicBezTo>
                  <a:cubicBezTo>
                    <a:pt x="1609" y="1278"/>
                    <a:pt x="857" y="54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4"/>
            <p:cNvSpPr/>
            <p:nvPr/>
          </p:nvSpPr>
          <p:spPr>
            <a:xfrm rot="10800000">
              <a:off x="7418325" y="582567"/>
              <a:ext cx="927147" cy="842754"/>
            </a:xfrm>
            <a:custGeom>
              <a:avLst/>
              <a:gdLst/>
              <a:ahLst/>
              <a:cxnLst/>
              <a:rect l="l" t="t" r="r" b="b"/>
              <a:pathLst>
                <a:path w="33782" h="30707" extrusionOk="0">
                  <a:moveTo>
                    <a:pt x="21658" y="0"/>
                  </a:moveTo>
                  <a:cubicBezTo>
                    <a:pt x="17860" y="0"/>
                    <a:pt x="8892" y="10660"/>
                    <a:pt x="7186" y="12735"/>
                  </a:cubicBezTo>
                  <a:cubicBezTo>
                    <a:pt x="7186" y="12742"/>
                    <a:pt x="7179" y="12749"/>
                    <a:pt x="7172" y="12758"/>
                  </a:cubicBezTo>
                  <a:cubicBezTo>
                    <a:pt x="7035" y="12921"/>
                    <a:pt x="6947" y="13031"/>
                    <a:pt x="6913" y="13062"/>
                  </a:cubicBezTo>
                  <a:cubicBezTo>
                    <a:pt x="6913" y="13061"/>
                    <a:pt x="6913" y="13061"/>
                    <a:pt x="6913" y="13061"/>
                  </a:cubicBezTo>
                  <a:cubicBezTo>
                    <a:pt x="6889" y="13061"/>
                    <a:pt x="964" y="20665"/>
                    <a:pt x="1" y="21965"/>
                  </a:cubicBezTo>
                  <a:lnTo>
                    <a:pt x="210" y="22388"/>
                  </a:lnTo>
                  <a:lnTo>
                    <a:pt x="271" y="22658"/>
                  </a:lnTo>
                  <a:lnTo>
                    <a:pt x="450" y="23403"/>
                  </a:lnTo>
                  <a:lnTo>
                    <a:pt x="522" y="23699"/>
                  </a:lnTo>
                  <a:cubicBezTo>
                    <a:pt x="2233" y="24338"/>
                    <a:pt x="8004" y="26475"/>
                    <a:pt x="14444" y="28444"/>
                  </a:cubicBezTo>
                  <a:cubicBezTo>
                    <a:pt x="14372" y="28398"/>
                    <a:pt x="14326" y="28365"/>
                    <a:pt x="14307" y="28357"/>
                  </a:cubicBezTo>
                  <a:lnTo>
                    <a:pt x="14307" y="28357"/>
                  </a:lnTo>
                  <a:cubicBezTo>
                    <a:pt x="14656" y="28440"/>
                    <a:pt x="23900" y="30707"/>
                    <a:pt x="29291" y="30707"/>
                  </a:cubicBezTo>
                  <a:cubicBezTo>
                    <a:pt x="31372" y="30707"/>
                    <a:pt x="32879" y="30369"/>
                    <a:pt x="33078" y="29437"/>
                  </a:cubicBezTo>
                  <a:cubicBezTo>
                    <a:pt x="33781" y="26155"/>
                    <a:pt x="16167" y="23114"/>
                    <a:pt x="14965" y="22909"/>
                  </a:cubicBezTo>
                  <a:lnTo>
                    <a:pt x="14958" y="22909"/>
                  </a:lnTo>
                  <a:cubicBezTo>
                    <a:pt x="12631" y="22812"/>
                    <a:pt x="10400" y="22779"/>
                    <a:pt x="8439" y="22779"/>
                  </a:cubicBezTo>
                  <a:cubicBezTo>
                    <a:pt x="4224" y="22779"/>
                    <a:pt x="1255" y="22932"/>
                    <a:pt x="1255" y="22932"/>
                  </a:cubicBezTo>
                  <a:cubicBezTo>
                    <a:pt x="5274" y="21730"/>
                    <a:pt x="9597" y="19065"/>
                    <a:pt x="13517" y="15897"/>
                  </a:cubicBezTo>
                  <a:cubicBezTo>
                    <a:pt x="13517" y="15890"/>
                    <a:pt x="13524" y="15890"/>
                    <a:pt x="13532" y="15879"/>
                  </a:cubicBezTo>
                  <a:cubicBezTo>
                    <a:pt x="15775" y="13510"/>
                    <a:pt x="25451" y="2940"/>
                    <a:pt x="22656" y="363"/>
                  </a:cubicBezTo>
                  <a:cubicBezTo>
                    <a:pt x="22388" y="114"/>
                    <a:pt x="22051" y="0"/>
                    <a:pt x="21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4"/>
            <p:cNvSpPr/>
            <p:nvPr/>
          </p:nvSpPr>
          <p:spPr>
            <a:xfrm rot="10800000">
              <a:off x="8232316" y="794058"/>
              <a:ext cx="105746" cy="442990"/>
            </a:xfrm>
            <a:custGeom>
              <a:avLst/>
              <a:gdLst/>
              <a:ahLst/>
              <a:cxnLst/>
              <a:rect l="l" t="t" r="r" b="b"/>
              <a:pathLst>
                <a:path w="3853" h="16141" extrusionOk="0">
                  <a:moveTo>
                    <a:pt x="3852" y="0"/>
                  </a:moveTo>
                  <a:cubicBezTo>
                    <a:pt x="1122" y="6023"/>
                    <a:pt x="1" y="15798"/>
                    <a:pt x="282" y="16140"/>
                  </a:cubicBezTo>
                  <a:lnTo>
                    <a:pt x="38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4"/>
            <p:cNvSpPr/>
            <p:nvPr/>
          </p:nvSpPr>
          <p:spPr>
            <a:xfrm rot="10800000">
              <a:off x="7811173" y="794058"/>
              <a:ext cx="545030" cy="103138"/>
            </a:xfrm>
            <a:custGeom>
              <a:avLst/>
              <a:gdLst/>
              <a:ahLst/>
              <a:cxnLst/>
              <a:rect l="l" t="t" r="r" b="b"/>
              <a:pathLst>
                <a:path w="19859" h="3758" extrusionOk="0">
                  <a:moveTo>
                    <a:pt x="19858" y="1"/>
                  </a:moveTo>
                  <a:lnTo>
                    <a:pt x="19858" y="1"/>
                  </a:lnTo>
                  <a:cubicBezTo>
                    <a:pt x="13132" y="441"/>
                    <a:pt x="0" y="3757"/>
                    <a:pt x="0" y="3757"/>
                  </a:cubicBezTo>
                  <a:lnTo>
                    <a:pt x="198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4"/>
            <p:cNvSpPr/>
            <p:nvPr/>
          </p:nvSpPr>
          <p:spPr>
            <a:xfrm rot="10800000">
              <a:off x="7954875" y="540823"/>
              <a:ext cx="351543" cy="216431"/>
            </a:xfrm>
            <a:custGeom>
              <a:avLst/>
              <a:gdLst/>
              <a:ahLst/>
              <a:cxnLst/>
              <a:rect l="l" t="t" r="r" b="b"/>
              <a:pathLst>
                <a:path w="12809" h="7886" extrusionOk="0">
                  <a:moveTo>
                    <a:pt x="0" y="0"/>
                  </a:moveTo>
                  <a:lnTo>
                    <a:pt x="12808" y="7885"/>
                  </a:lnTo>
                  <a:cubicBezTo>
                    <a:pt x="9360" y="4088"/>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4"/>
            <p:cNvSpPr/>
            <p:nvPr/>
          </p:nvSpPr>
          <p:spPr>
            <a:xfrm rot="10800000">
              <a:off x="8255288" y="648984"/>
              <a:ext cx="243876" cy="231114"/>
            </a:xfrm>
            <a:custGeom>
              <a:avLst/>
              <a:gdLst/>
              <a:ahLst/>
              <a:cxnLst/>
              <a:rect l="l" t="t" r="r" b="b"/>
              <a:pathLst>
                <a:path w="8886" h="8421" extrusionOk="0">
                  <a:moveTo>
                    <a:pt x="5209" y="1"/>
                  </a:moveTo>
                  <a:cubicBezTo>
                    <a:pt x="5209" y="1"/>
                    <a:pt x="1" y="1297"/>
                    <a:pt x="457" y="5054"/>
                  </a:cubicBezTo>
                  <a:cubicBezTo>
                    <a:pt x="824" y="8051"/>
                    <a:pt x="4484" y="8420"/>
                    <a:pt x="6265" y="8420"/>
                  </a:cubicBezTo>
                  <a:cubicBezTo>
                    <a:pt x="6847" y="8420"/>
                    <a:pt x="7228" y="8381"/>
                    <a:pt x="7228" y="8381"/>
                  </a:cubicBezTo>
                  <a:cubicBezTo>
                    <a:pt x="8886" y="3180"/>
                    <a:pt x="5209" y="1"/>
                    <a:pt x="5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4"/>
            <p:cNvSpPr/>
            <p:nvPr/>
          </p:nvSpPr>
          <p:spPr>
            <a:xfrm rot="10800000">
              <a:off x="8226772" y="1439290"/>
              <a:ext cx="23301" cy="44543"/>
            </a:xfrm>
            <a:custGeom>
              <a:avLst/>
              <a:gdLst/>
              <a:ahLst/>
              <a:cxnLst/>
              <a:rect l="l" t="t" r="r" b="b"/>
              <a:pathLst>
                <a:path w="849" h="1623" extrusionOk="0">
                  <a:moveTo>
                    <a:pt x="642" y="0"/>
                  </a:moveTo>
                  <a:cubicBezTo>
                    <a:pt x="588" y="0"/>
                    <a:pt x="533" y="25"/>
                    <a:pt x="498" y="81"/>
                  </a:cubicBezTo>
                  <a:cubicBezTo>
                    <a:pt x="365" y="290"/>
                    <a:pt x="269" y="515"/>
                    <a:pt x="186" y="743"/>
                  </a:cubicBezTo>
                  <a:cubicBezTo>
                    <a:pt x="102" y="966"/>
                    <a:pt x="0" y="1214"/>
                    <a:pt x="27" y="1454"/>
                  </a:cubicBezTo>
                  <a:cubicBezTo>
                    <a:pt x="41" y="1560"/>
                    <a:pt x="120" y="1623"/>
                    <a:pt x="202" y="1623"/>
                  </a:cubicBezTo>
                  <a:cubicBezTo>
                    <a:pt x="255" y="1623"/>
                    <a:pt x="310" y="1597"/>
                    <a:pt x="350" y="1541"/>
                  </a:cubicBezTo>
                  <a:cubicBezTo>
                    <a:pt x="483" y="1359"/>
                    <a:pt x="525" y="1119"/>
                    <a:pt x="593" y="906"/>
                  </a:cubicBezTo>
                  <a:cubicBezTo>
                    <a:pt x="665" y="674"/>
                    <a:pt x="748" y="450"/>
                    <a:pt x="813" y="213"/>
                  </a:cubicBezTo>
                  <a:cubicBezTo>
                    <a:pt x="849" y="89"/>
                    <a:pt x="746"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4"/>
            <p:cNvSpPr/>
            <p:nvPr/>
          </p:nvSpPr>
          <p:spPr>
            <a:xfrm rot="10800000">
              <a:off x="8200590" y="1489570"/>
              <a:ext cx="14217" cy="54588"/>
            </a:xfrm>
            <a:custGeom>
              <a:avLst/>
              <a:gdLst/>
              <a:ahLst/>
              <a:cxnLst/>
              <a:rect l="l" t="t" r="r" b="b"/>
              <a:pathLst>
                <a:path w="518" h="1989" extrusionOk="0">
                  <a:moveTo>
                    <a:pt x="378" y="0"/>
                  </a:moveTo>
                  <a:cubicBezTo>
                    <a:pt x="334" y="0"/>
                    <a:pt x="291" y="30"/>
                    <a:pt x="285" y="89"/>
                  </a:cubicBezTo>
                  <a:cubicBezTo>
                    <a:pt x="244" y="693"/>
                    <a:pt x="65" y="1271"/>
                    <a:pt x="7" y="1869"/>
                  </a:cubicBezTo>
                  <a:cubicBezTo>
                    <a:pt x="1" y="1943"/>
                    <a:pt x="68" y="1989"/>
                    <a:pt x="133" y="1989"/>
                  </a:cubicBezTo>
                  <a:cubicBezTo>
                    <a:pt x="174" y="1989"/>
                    <a:pt x="215" y="1970"/>
                    <a:pt x="235" y="1929"/>
                  </a:cubicBezTo>
                  <a:cubicBezTo>
                    <a:pt x="509" y="1385"/>
                    <a:pt x="517" y="682"/>
                    <a:pt x="472" y="89"/>
                  </a:cubicBezTo>
                  <a:cubicBezTo>
                    <a:pt x="466" y="30"/>
                    <a:pt x="42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4"/>
            <p:cNvSpPr/>
            <p:nvPr/>
          </p:nvSpPr>
          <p:spPr>
            <a:xfrm rot="10800000">
              <a:off x="8170867" y="1399028"/>
              <a:ext cx="17647" cy="40536"/>
            </a:xfrm>
            <a:custGeom>
              <a:avLst/>
              <a:gdLst/>
              <a:ahLst/>
              <a:cxnLst/>
              <a:rect l="l" t="t" r="r" b="b"/>
              <a:pathLst>
                <a:path w="643" h="1477" extrusionOk="0">
                  <a:moveTo>
                    <a:pt x="450" y="0"/>
                  </a:moveTo>
                  <a:cubicBezTo>
                    <a:pt x="395" y="0"/>
                    <a:pt x="342" y="30"/>
                    <a:pt x="327" y="99"/>
                  </a:cubicBezTo>
                  <a:cubicBezTo>
                    <a:pt x="277" y="316"/>
                    <a:pt x="205" y="529"/>
                    <a:pt x="141" y="737"/>
                  </a:cubicBezTo>
                  <a:cubicBezTo>
                    <a:pt x="79" y="939"/>
                    <a:pt x="0" y="1125"/>
                    <a:pt x="34" y="1334"/>
                  </a:cubicBezTo>
                  <a:cubicBezTo>
                    <a:pt x="46" y="1427"/>
                    <a:pt x="134" y="1477"/>
                    <a:pt x="220" y="1477"/>
                  </a:cubicBezTo>
                  <a:cubicBezTo>
                    <a:pt x="272" y="1477"/>
                    <a:pt x="324" y="1459"/>
                    <a:pt x="358" y="1422"/>
                  </a:cubicBezTo>
                  <a:cubicBezTo>
                    <a:pt x="642" y="1118"/>
                    <a:pt x="597" y="525"/>
                    <a:pt x="593" y="133"/>
                  </a:cubicBezTo>
                  <a:cubicBezTo>
                    <a:pt x="593" y="50"/>
                    <a:pt x="520"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4"/>
            <p:cNvSpPr/>
            <p:nvPr/>
          </p:nvSpPr>
          <p:spPr>
            <a:xfrm rot="10800000">
              <a:off x="8218978" y="1364805"/>
              <a:ext cx="17675" cy="48687"/>
            </a:xfrm>
            <a:custGeom>
              <a:avLst/>
              <a:gdLst/>
              <a:ahLst/>
              <a:cxnLst/>
              <a:rect l="l" t="t" r="r" b="b"/>
              <a:pathLst>
                <a:path w="644" h="1774" extrusionOk="0">
                  <a:moveTo>
                    <a:pt x="499" y="1"/>
                  </a:moveTo>
                  <a:cubicBezTo>
                    <a:pt x="445" y="1"/>
                    <a:pt x="389" y="36"/>
                    <a:pt x="382" y="103"/>
                  </a:cubicBezTo>
                  <a:cubicBezTo>
                    <a:pt x="351" y="381"/>
                    <a:pt x="268" y="654"/>
                    <a:pt x="191" y="921"/>
                  </a:cubicBezTo>
                  <a:cubicBezTo>
                    <a:pt x="127" y="1149"/>
                    <a:pt x="13" y="1362"/>
                    <a:pt x="5" y="1597"/>
                  </a:cubicBezTo>
                  <a:cubicBezTo>
                    <a:pt x="1" y="1715"/>
                    <a:pt x="88" y="1773"/>
                    <a:pt x="180" y="1773"/>
                  </a:cubicBezTo>
                  <a:cubicBezTo>
                    <a:pt x="242" y="1773"/>
                    <a:pt x="307" y="1746"/>
                    <a:pt x="347" y="1693"/>
                  </a:cubicBezTo>
                  <a:cubicBezTo>
                    <a:pt x="644" y="1278"/>
                    <a:pt x="591" y="586"/>
                    <a:pt x="598" y="103"/>
                  </a:cubicBezTo>
                  <a:cubicBezTo>
                    <a:pt x="600" y="34"/>
                    <a:pt x="551" y="1"/>
                    <a:pt x="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4"/>
            <p:cNvSpPr/>
            <p:nvPr/>
          </p:nvSpPr>
          <p:spPr>
            <a:xfrm rot="10800000">
              <a:off x="8260310" y="1256452"/>
              <a:ext cx="16055" cy="49593"/>
            </a:xfrm>
            <a:custGeom>
              <a:avLst/>
              <a:gdLst/>
              <a:ahLst/>
              <a:cxnLst/>
              <a:rect l="l" t="t" r="r" b="b"/>
              <a:pathLst>
                <a:path w="585" h="1807" extrusionOk="0">
                  <a:moveTo>
                    <a:pt x="382" y="0"/>
                  </a:moveTo>
                  <a:cubicBezTo>
                    <a:pt x="328" y="0"/>
                    <a:pt x="268" y="40"/>
                    <a:pt x="266" y="105"/>
                  </a:cubicBezTo>
                  <a:cubicBezTo>
                    <a:pt x="255" y="428"/>
                    <a:pt x="201" y="751"/>
                    <a:pt x="148" y="1066"/>
                  </a:cubicBezTo>
                  <a:cubicBezTo>
                    <a:pt x="106" y="1302"/>
                    <a:pt x="0" y="1526"/>
                    <a:pt x="148" y="1731"/>
                  </a:cubicBezTo>
                  <a:cubicBezTo>
                    <a:pt x="177" y="1774"/>
                    <a:pt x="228" y="1806"/>
                    <a:pt x="279" y="1806"/>
                  </a:cubicBezTo>
                  <a:cubicBezTo>
                    <a:pt x="302" y="1806"/>
                    <a:pt x="325" y="1800"/>
                    <a:pt x="346" y="1784"/>
                  </a:cubicBezTo>
                  <a:cubicBezTo>
                    <a:pt x="585" y="1621"/>
                    <a:pt x="559" y="1332"/>
                    <a:pt x="562" y="1063"/>
                  </a:cubicBezTo>
                  <a:cubicBezTo>
                    <a:pt x="566" y="731"/>
                    <a:pt x="517" y="405"/>
                    <a:pt x="467" y="74"/>
                  </a:cubicBezTo>
                  <a:cubicBezTo>
                    <a:pt x="461" y="23"/>
                    <a:pt x="423"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4"/>
            <p:cNvSpPr/>
            <p:nvPr/>
          </p:nvSpPr>
          <p:spPr>
            <a:xfrm rot="10800000">
              <a:off x="8191011" y="1249536"/>
              <a:ext cx="19239" cy="45970"/>
            </a:xfrm>
            <a:custGeom>
              <a:avLst/>
              <a:gdLst/>
              <a:ahLst/>
              <a:cxnLst/>
              <a:rect l="l" t="t" r="r" b="b"/>
              <a:pathLst>
                <a:path w="701" h="1675" extrusionOk="0">
                  <a:moveTo>
                    <a:pt x="446" y="1"/>
                  </a:moveTo>
                  <a:cubicBezTo>
                    <a:pt x="351" y="1"/>
                    <a:pt x="252" y="67"/>
                    <a:pt x="248" y="180"/>
                  </a:cubicBezTo>
                  <a:cubicBezTo>
                    <a:pt x="245" y="419"/>
                    <a:pt x="210" y="656"/>
                    <a:pt x="150" y="888"/>
                  </a:cubicBezTo>
                  <a:cubicBezTo>
                    <a:pt x="96" y="1104"/>
                    <a:pt x="1" y="1283"/>
                    <a:pt x="36" y="1507"/>
                  </a:cubicBezTo>
                  <a:cubicBezTo>
                    <a:pt x="56" y="1624"/>
                    <a:pt x="153" y="1675"/>
                    <a:pt x="253" y="1675"/>
                  </a:cubicBezTo>
                  <a:cubicBezTo>
                    <a:pt x="319" y="1675"/>
                    <a:pt x="386" y="1653"/>
                    <a:pt x="434" y="1614"/>
                  </a:cubicBezTo>
                  <a:cubicBezTo>
                    <a:pt x="625" y="1458"/>
                    <a:pt x="655" y="1149"/>
                    <a:pt x="678" y="914"/>
                  </a:cubicBezTo>
                  <a:cubicBezTo>
                    <a:pt x="701" y="648"/>
                    <a:pt x="666" y="389"/>
                    <a:pt x="610" y="131"/>
                  </a:cubicBezTo>
                  <a:cubicBezTo>
                    <a:pt x="590" y="41"/>
                    <a:pt x="519"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4"/>
            <p:cNvSpPr/>
            <p:nvPr/>
          </p:nvSpPr>
          <p:spPr>
            <a:xfrm rot="10800000">
              <a:off x="8192054" y="1152957"/>
              <a:ext cx="14738" cy="38999"/>
            </a:xfrm>
            <a:custGeom>
              <a:avLst/>
              <a:gdLst/>
              <a:ahLst/>
              <a:cxnLst/>
              <a:rect l="l" t="t" r="r" b="b"/>
              <a:pathLst>
                <a:path w="537" h="1421" extrusionOk="0">
                  <a:moveTo>
                    <a:pt x="299" y="1"/>
                  </a:moveTo>
                  <a:cubicBezTo>
                    <a:pt x="221" y="1"/>
                    <a:pt x="143" y="52"/>
                    <a:pt x="149" y="149"/>
                  </a:cubicBezTo>
                  <a:cubicBezTo>
                    <a:pt x="161" y="354"/>
                    <a:pt x="152" y="563"/>
                    <a:pt x="115" y="768"/>
                  </a:cubicBezTo>
                  <a:cubicBezTo>
                    <a:pt x="80" y="947"/>
                    <a:pt x="1" y="1110"/>
                    <a:pt x="50" y="1293"/>
                  </a:cubicBezTo>
                  <a:cubicBezTo>
                    <a:pt x="71" y="1378"/>
                    <a:pt x="140" y="1420"/>
                    <a:pt x="214" y="1420"/>
                  </a:cubicBezTo>
                  <a:cubicBezTo>
                    <a:pt x="259" y="1420"/>
                    <a:pt x="305" y="1404"/>
                    <a:pt x="343" y="1372"/>
                  </a:cubicBezTo>
                  <a:cubicBezTo>
                    <a:pt x="506" y="1232"/>
                    <a:pt x="514" y="984"/>
                    <a:pt x="526" y="784"/>
                  </a:cubicBezTo>
                  <a:cubicBezTo>
                    <a:pt x="536" y="551"/>
                    <a:pt x="503" y="331"/>
                    <a:pt x="445" y="107"/>
                  </a:cubicBezTo>
                  <a:cubicBezTo>
                    <a:pt x="426" y="35"/>
                    <a:pt x="36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4"/>
            <p:cNvSpPr/>
            <p:nvPr/>
          </p:nvSpPr>
          <p:spPr>
            <a:xfrm rot="10800000">
              <a:off x="8262698" y="1183311"/>
              <a:ext cx="18663" cy="45559"/>
            </a:xfrm>
            <a:custGeom>
              <a:avLst/>
              <a:gdLst/>
              <a:ahLst/>
              <a:cxnLst/>
              <a:rect l="l" t="t" r="r" b="b"/>
              <a:pathLst>
                <a:path w="680" h="1660" extrusionOk="0">
                  <a:moveTo>
                    <a:pt x="557" y="1"/>
                  </a:moveTo>
                  <a:cubicBezTo>
                    <a:pt x="510" y="1"/>
                    <a:pt x="466" y="26"/>
                    <a:pt x="456" y="83"/>
                  </a:cubicBezTo>
                  <a:cubicBezTo>
                    <a:pt x="414" y="315"/>
                    <a:pt x="349" y="555"/>
                    <a:pt x="265" y="778"/>
                  </a:cubicBezTo>
                  <a:cubicBezTo>
                    <a:pt x="182" y="999"/>
                    <a:pt x="49" y="1223"/>
                    <a:pt x="14" y="1459"/>
                  </a:cubicBezTo>
                  <a:cubicBezTo>
                    <a:pt x="0" y="1563"/>
                    <a:pt x="80" y="1660"/>
                    <a:pt x="172" y="1660"/>
                  </a:cubicBezTo>
                  <a:cubicBezTo>
                    <a:pt x="208" y="1660"/>
                    <a:pt x="246" y="1645"/>
                    <a:pt x="281" y="1611"/>
                  </a:cubicBezTo>
                  <a:cubicBezTo>
                    <a:pt x="646" y="1250"/>
                    <a:pt x="672" y="592"/>
                    <a:pt x="679" y="109"/>
                  </a:cubicBezTo>
                  <a:cubicBezTo>
                    <a:pt x="679" y="41"/>
                    <a:pt x="617" y="1"/>
                    <a:pt x="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4"/>
            <p:cNvSpPr/>
            <p:nvPr/>
          </p:nvSpPr>
          <p:spPr>
            <a:xfrm rot="10800000">
              <a:off x="8200398" y="1070567"/>
              <a:ext cx="14848" cy="41963"/>
            </a:xfrm>
            <a:custGeom>
              <a:avLst/>
              <a:gdLst/>
              <a:ahLst/>
              <a:cxnLst/>
              <a:rect l="l" t="t" r="r" b="b"/>
              <a:pathLst>
                <a:path w="541" h="1529" extrusionOk="0">
                  <a:moveTo>
                    <a:pt x="280" y="0"/>
                  </a:moveTo>
                  <a:cubicBezTo>
                    <a:pt x="211" y="0"/>
                    <a:pt x="137" y="49"/>
                    <a:pt x="137" y="132"/>
                  </a:cubicBezTo>
                  <a:cubicBezTo>
                    <a:pt x="134" y="550"/>
                    <a:pt x="0" y="984"/>
                    <a:pt x="31" y="1398"/>
                  </a:cubicBezTo>
                  <a:cubicBezTo>
                    <a:pt x="38" y="1480"/>
                    <a:pt x="102" y="1529"/>
                    <a:pt x="168" y="1529"/>
                  </a:cubicBezTo>
                  <a:cubicBezTo>
                    <a:pt x="210" y="1529"/>
                    <a:pt x="253" y="1509"/>
                    <a:pt x="282" y="1467"/>
                  </a:cubicBezTo>
                  <a:cubicBezTo>
                    <a:pt x="541" y="1079"/>
                    <a:pt x="483" y="528"/>
                    <a:pt x="400" y="94"/>
                  </a:cubicBezTo>
                  <a:cubicBezTo>
                    <a:pt x="387" y="30"/>
                    <a:pt x="3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4"/>
            <p:cNvSpPr/>
            <p:nvPr/>
          </p:nvSpPr>
          <p:spPr>
            <a:xfrm rot="10800000">
              <a:off x="8225455" y="1100372"/>
              <a:ext cx="14601" cy="31836"/>
            </a:xfrm>
            <a:custGeom>
              <a:avLst/>
              <a:gdLst/>
              <a:ahLst/>
              <a:cxnLst/>
              <a:rect l="l" t="t" r="r" b="b"/>
              <a:pathLst>
                <a:path w="532" h="1160" extrusionOk="0">
                  <a:moveTo>
                    <a:pt x="415" y="0"/>
                  </a:moveTo>
                  <a:cubicBezTo>
                    <a:pt x="376" y="0"/>
                    <a:pt x="338" y="21"/>
                    <a:pt x="323" y="70"/>
                  </a:cubicBezTo>
                  <a:cubicBezTo>
                    <a:pt x="269" y="234"/>
                    <a:pt x="197" y="393"/>
                    <a:pt x="137" y="557"/>
                  </a:cubicBezTo>
                  <a:cubicBezTo>
                    <a:pt x="83" y="705"/>
                    <a:pt x="0" y="860"/>
                    <a:pt x="15" y="1025"/>
                  </a:cubicBezTo>
                  <a:cubicBezTo>
                    <a:pt x="22" y="1111"/>
                    <a:pt x="85" y="1160"/>
                    <a:pt x="153" y="1160"/>
                  </a:cubicBezTo>
                  <a:cubicBezTo>
                    <a:pt x="197" y="1160"/>
                    <a:pt x="244" y="1139"/>
                    <a:pt x="278" y="1093"/>
                  </a:cubicBezTo>
                  <a:cubicBezTo>
                    <a:pt x="372" y="967"/>
                    <a:pt x="383" y="788"/>
                    <a:pt x="414" y="632"/>
                  </a:cubicBezTo>
                  <a:cubicBezTo>
                    <a:pt x="452" y="465"/>
                    <a:pt x="471" y="290"/>
                    <a:pt x="513" y="123"/>
                  </a:cubicBezTo>
                  <a:cubicBezTo>
                    <a:pt x="531" y="48"/>
                    <a:pt x="473" y="0"/>
                    <a:pt x="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4"/>
            <p:cNvSpPr/>
            <p:nvPr/>
          </p:nvSpPr>
          <p:spPr>
            <a:xfrm rot="10800000">
              <a:off x="8245160" y="968993"/>
              <a:ext cx="15836" cy="37545"/>
            </a:xfrm>
            <a:custGeom>
              <a:avLst/>
              <a:gdLst/>
              <a:ahLst/>
              <a:cxnLst/>
              <a:rect l="l" t="t" r="r" b="b"/>
              <a:pathLst>
                <a:path w="577" h="1368" extrusionOk="0">
                  <a:moveTo>
                    <a:pt x="391" y="1"/>
                  </a:moveTo>
                  <a:cubicBezTo>
                    <a:pt x="355" y="1"/>
                    <a:pt x="318" y="24"/>
                    <a:pt x="318" y="65"/>
                  </a:cubicBezTo>
                  <a:cubicBezTo>
                    <a:pt x="322" y="263"/>
                    <a:pt x="284" y="475"/>
                    <a:pt x="219" y="661"/>
                  </a:cubicBezTo>
                  <a:cubicBezTo>
                    <a:pt x="158" y="836"/>
                    <a:pt x="41" y="996"/>
                    <a:pt x="14" y="1179"/>
                  </a:cubicBezTo>
                  <a:cubicBezTo>
                    <a:pt x="0" y="1280"/>
                    <a:pt x="75" y="1367"/>
                    <a:pt x="161" y="1367"/>
                  </a:cubicBezTo>
                  <a:cubicBezTo>
                    <a:pt x="194" y="1367"/>
                    <a:pt x="229" y="1354"/>
                    <a:pt x="261" y="1323"/>
                  </a:cubicBezTo>
                  <a:cubicBezTo>
                    <a:pt x="576" y="1023"/>
                    <a:pt x="512" y="433"/>
                    <a:pt x="451" y="50"/>
                  </a:cubicBezTo>
                  <a:cubicBezTo>
                    <a:pt x="446" y="16"/>
                    <a:pt x="419" y="1"/>
                    <a:pt x="3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4"/>
            <p:cNvSpPr/>
            <p:nvPr/>
          </p:nvSpPr>
          <p:spPr>
            <a:xfrm rot="10800000">
              <a:off x="8311001" y="1032171"/>
              <a:ext cx="15973" cy="28131"/>
            </a:xfrm>
            <a:custGeom>
              <a:avLst/>
              <a:gdLst/>
              <a:ahLst/>
              <a:cxnLst/>
              <a:rect l="l" t="t" r="r" b="b"/>
              <a:pathLst>
                <a:path w="582" h="1025" extrusionOk="0">
                  <a:moveTo>
                    <a:pt x="424" y="0"/>
                  </a:moveTo>
                  <a:cubicBezTo>
                    <a:pt x="388" y="0"/>
                    <a:pt x="353" y="18"/>
                    <a:pt x="327" y="62"/>
                  </a:cubicBezTo>
                  <a:cubicBezTo>
                    <a:pt x="247" y="195"/>
                    <a:pt x="174" y="328"/>
                    <a:pt x="118" y="472"/>
                  </a:cubicBezTo>
                  <a:cubicBezTo>
                    <a:pt x="68" y="609"/>
                    <a:pt x="0" y="769"/>
                    <a:pt x="49" y="914"/>
                  </a:cubicBezTo>
                  <a:cubicBezTo>
                    <a:pt x="73" y="987"/>
                    <a:pt x="133" y="1025"/>
                    <a:pt x="195" y="1025"/>
                  </a:cubicBezTo>
                  <a:cubicBezTo>
                    <a:pt x="245" y="1025"/>
                    <a:pt x="297" y="1001"/>
                    <a:pt x="330" y="951"/>
                  </a:cubicBezTo>
                  <a:cubicBezTo>
                    <a:pt x="407" y="846"/>
                    <a:pt x="399" y="709"/>
                    <a:pt x="425" y="583"/>
                  </a:cubicBezTo>
                  <a:cubicBezTo>
                    <a:pt x="453" y="450"/>
                    <a:pt x="486" y="316"/>
                    <a:pt x="539" y="191"/>
                  </a:cubicBezTo>
                  <a:cubicBezTo>
                    <a:pt x="582" y="92"/>
                    <a:pt x="504"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4"/>
            <p:cNvSpPr/>
            <p:nvPr/>
          </p:nvSpPr>
          <p:spPr>
            <a:xfrm rot="10800000">
              <a:off x="7916259" y="944320"/>
              <a:ext cx="54259" cy="23630"/>
            </a:xfrm>
            <a:custGeom>
              <a:avLst/>
              <a:gdLst/>
              <a:ahLst/>
              <a:cxnLst/>
              <a:rect l="l" t="t" r="r" b="b"/>
              <a:pathLst>
                <a:path w="1977" h="861" extrusionOk="0">
                  <a:moveTo>
                    <a:pt x="1690" y="1"/>
                  </a:moveTo>
                  <a:cubicBezTo>
                    <a:pt x="1416" y="1"/>
                    <a:pt x="1157" y="118"/>
                    <a:pt x="904" y="222"/>
                  </a:cubicBezTo>
                  <a:cubicBezTo>
                    <a:pt x="631" y="339"/>
                    <a:pt x="349" y="457"/>
                    <a:pt x="102" y="632"/>
                  </a:cubicBezTo>
                  <a:cubicBezTo>
                    <a:pt x="0" y="705"/>
                    <a:pt x="48" y="860"/>
                    <a:pt x="166" y="860"/>
                  </a:cubicBezTo>
                  <a:cubicBezTo>
                    <a:pt x="176" y="860"/>
                    <a:pt x="186" y="859"/>
                    <a:pt x="197" y="857"/>
                  </a:cubicBezTo>
                  <a:cubicBezTo>
                    <a:pt x="513" y="788"/>
                    <a:pt x="817" y="666"/>
                    <a:pt x="1129" y="567"/>
                  </a:cubicBezTo>
                  <a:cubicBezTo>
                    <a:pt x="1391" y="487"/>
                    <a:pt x="1649" y="415"/>
                    <a:pt x="1870" y="244"/>
                  </a:cubicBezTo>
                  <a:cubicBezTo>
                    <a:pt x="1976" y="160"/>
                    <a:pt x="1877" y="13"/>
                    <a:pt x="1771" y="4"/>
                  </a:cubicBezTo>
                  <a:cubicBezTo>
                    <a:pt x="1744" y="2"/>
                    <a:pt x="1717" y="1"/>
                    <a:pt x="1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4"/>
            <p:cNvSpPr/>
            <p:nvPr/>
          </p:nvSpPr>
          <p:spPr>
            <a:xfrm rot="10800000">
              <a:off x="7927347" y="921156"/>
              <a:ext cx="40893" cy="17345"/>
            </a:xfrm>
            <a:custGeom>
              <a:avLst/>
              <a:gdLst/>
              <a:ahLst/>
              <a:cxnLst/>
              <a:rect l="l" t="t" r="r" b="b"/>
              <a:pathLst>
                <a:path w="1490" h="632" extrusionOk="0">
                  <a:moveTo>
                    <a:pt x="1219" y="1"/>
                  </a:moveTo>
                  <a:cubicBezTo>
                    <a:pt x="1208" y="1"/>
                    <a:pt x="1197" y="2"/>
                    <a:pt x="1186" y="4"/>
                  </a:cubicBezTo>
                  <a:cubicBezTo>
                    <a:pt x="1018" y="38"/>
                    <a:pt x="878" y="149"/>
                    <a:pt x="718" y="205"/>
                  </a:cubicBezTo>
                  <a:cubicBezTo>
                    <a:pt x="555" y="270"/>
                    <a:pt x="369" y="312"/>
                    <a:pt x="194" y="331"/>
                  </a:cubicBezTo>
                  <a:cubicBezTo>
                    <a:pt x="57" y="346"/>
                    <a:pt x="0" y="559"/>
                    <a:pt x="160" y="593"/>
                  </a:cubicBezTo>
                  <a:cubicBezTo>
                    <a:pt x="274" y="617"/>
                    <a:pt x="403" y="632"/>
                    <a:pt x="534" y="632"/>
                  </a:cubicBezTo>
                  <a:cubicBezTo>
                    <a:pt x="863" y="632"/>
                    <a:pt x="1211" y="541"/>
                    <a:pt x="1395" y="277"/>
                  </a:cubicBezTo>
                  <a:cubicBezTo>
                    <a:pt x="1490" y="144"/>
                    <a:pt x="1354"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4"/>
            <p:cNvSpPr/>
            <p:nvPr/>
          </p:nvSpPr>
          <p:spPr>
            <a:xfrm rot="10800000">
              <a:off x="7794266" y="996548"/>
              <a:ext cx="26677" cy="12295"/>
            </a:xfrm>
            <a:custGeom>
              <a:avLst/>
              <a:gdLst/>
              <a:ahLst/>
              <a:cxnLst/>
              <a:rect l="l" t="t" r="r" b="b"/>
              <a:pathLst>
                <a:path w="972" h="448" extrusionOk="0">
                  <a:moveTo>
                    <a:pt x="726" y="0"/>
                  </a:moveTo>
                  <a:cubicBezTo>
                    <a:pt x="637" y="0"/>
                    <a:pt x="544" y="26"/>
                    <a:pt x="469" y="50"/>
                  </a:cubicBezTo>
                  <a:cubicBezTo>
                    <a:pt x="336" y="92"/>
                    <a:pt x="196" y="145"/>
                    <a:pt x="92" y="236"/>
                  </a:cubicBezTo>
                  <a:cubicBezTo>
                    <a:pt x="1" y="317"/>
                    <a:pt x="86" y="448"/>
                    <a:pt x="189" y="448"/>
                  </a:cubicBezTo>
                  <a:cubicBezTo>
                    <a:pt x="197" y="448"/>
                    <a:pt x="206" y="447"/>
                    <a:pt x="214" y="445"/>
                  </a:cubicBezTo>
                  <a:cubicBezTo>
                    <a:pt x="336" y="419"/>
                    <a:pt x="450" y="366"/>
                    <a:pt x="571" y="339"/>
                  </a:cubicBezTo>
                  <a:cubicBezTo>
                    <a:pt x="689" y="316"/>
                    <a:pt x="807" y="320"/>
                    <a:pt x="906" y="240"/>
                  </a:cubicBezTo>
                  <a:cubicBezTo>
                    <a:pt x="971" y="187"/>
                    <a:pt x="944" y="80"/>
                    <a:pt x="880" y="38"/>
                  </a:cubicBezTo>
                  <a:cubicBezTo>
                    <a:pt x="834" y="10"/>
                    <a:pt x="781"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4"/>
            <p:cNvSpPr/>
            <p:nvPr/>
          </p:nvSpPr>
          <p:spPr>
            <a:xfrm rot="10800000">
              <a:off x="7794815" y="953953"/>
              <a:ext cx="29284" cy="14052"/>
            </a:xfrm>
            <a:custGeom>
              <a:avLst/>
              <a:gdLst/>
              <a:ahLst/>
              <a:cxnLst/>
              <a:rect l="l" t="t" r="r" b="b"/>
              <a:pathLst>
                <a:path w="1067" h="512" extrusionOk="0">
                  <a:moveTo>
                    <a:pt x="830" y="1"/>
                  </a:moveTo>
                  <a:cubicBezTo>
                    <a:pt x="710" y="1"/>
                    <a:pt x="600" y="68"/>
                    <a:pt x="493" y="113"/>
                  </a:cubicBezTo>
                  <a:cubicBezTo>
                    <a:pt x="363" y="166"/>
                    <a:pt x="242" y="227"/>
                    <a:pt x="120" y="284"/>
                  </a:cubicBezTo>
                  <a:cubicBezTo>
                    <a:pt x="1" y="340"/>
                    <a:pt x="70" y="512"/>
                    <a:pt x="184" y="512"/>
                  </a:cubicBezTo>
                  <a:cubicBezTo>
                    <a:pt x="192" y="512"/>
                    <a:pt x="202" y="511"/>
                    <a:pt x="211" y="508"/>
                  </a:cubicBezTo>
                  <a:cubicBezTo>
                    <a:pt x="348" y="475"/>
                    <a:pt x="481" y="444"/>
                    <a:pt x="614" y="406"/>
                  </a:cubicBezTo>
                  <a:cubicBezTo>
                    <a:pt x="744" y="368"/>
                    <a:pt x="873" y="345"/>
                    <a:pt x="967" y="250"/>
                  </a:cubicBezTo>
                  <a:cubicBezTo>
                    <a:pt x="1067" y="155"/>
                    <a:pt x="987" y="15"/>
                    <a:pt x="865" y="3"/>
                  </a:cubicBezTo>
                  <a:cubicBezTo>
                    <a:pt x="853" y="1"/>
                    <a:pt x="842"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4"/>
            <p:cNvSpPr/>
            <p:nvPr/>
          </p:nvSpPr>
          <p:spPr>
            <a:xfrm rot="10800000">
              <a:off x="7858268" y="922748"/>
              <a:ext cx="27198" cy="13585"/>
            </a:xfrm>
            <a:custGeom>
              <a:avLst/>
              <a:gdLst/>
              <a:ahLst/>
              <a:cxnLst/>
              <a:rect l="l" t="t" r="r" b="b"/>
              <a:pathLst>
                <a:path w="991" h="495" extrusionOk="0">
                  <a:moveTo>
                    <a:pt x="793" y="1"/>
                  </a:moveTo>
                  <a:cubicBezTo>
                    <a:pt x="693" y="1"/>
                    <a:pt x="612" y="41"/>
                    <a:pt x="512" y="73"/>
                  </a:cubicBezTo>
                  <a:cubicBezTo>
                    <a:pt x="406" y="111"/>
                    <a:pt x="299" y="145"/>
                    <a:pt x="185" y="168"/>
                  </a:cubicBezTo>
                  <a:cubicBezTo>
                    <a:pt x="0" y="202"/>
                    <a:pt x="44" y="495"/>
                    <a:pt x="224" y="495"/>
                  </a:cubicBezTo>
                  <a:cubicBezTo>
                    <a:pt x="225" y="495"/>
                    <a:pt x="226" y="495"/>
                    <a:pt x="227" y="495"/>
                  </a:cubicBezTo>
                  <a:cubicBezTo>
                    <a:pt x="451" y="488"/>
                    <a:pt x="820" y="457"/>
                    <a:pt x="945" y="240"/>
                  </a:cubicBezTo>
                  <a:cubicBezTo>
                    <a:pt x="991" y="161"/>
                    <a:pt x="957" y="19"/>
                    <a:pt x="850" y="5"/>
                  </a:cubicBezTo>
                  <a:cubicBezTo>
                    <a:pt x="830" y="2"/>
                    <a:pt x="812"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4"/>
            <p:cNvSpPr/>
            <p:nvPr/>
          </p:nvSpPr>
          <p:spPr>
            <a:xfrm rot="10800000">
              <a:off x="7883792" y="835775"/>
              <a:ext cx="52118" cy="15808"/>
            </a:xfrm>
            <a:custGeom>
              <a:avLst/>
              <a:gdLst/>
              <a:ahLst/>
              <a:cxnLst/>
              <a:rect l="l" t="t" r="r" b="b"/>
              <a:pathLst>
                <a:path w="1899" h="576" extrusionOk="0">
                  <a:moveTo>
                    <a:pt x="1723" y="0"/>
                  </a:moveTo>
                  <a:cubicBezTo>
                    <a:pt x="1198" y="11"/>
                    <a:pt x="643" y="221"/>
                    <a:pt x="137" y="350"/>
                  </a:cubicBezTo>
                  <a:cubicBezTo>
                    <a:pt x="0" y="386"/>
                    <a:pt x="48" y="576"/>
                    <a:pt x="177" y="576"/>
                  </a:cubicBezTo>
                  <a:cubicBezTo>
                    <a:pt x="183" y="576"/>
                    <a:pt x="191" y="575"/>
                    <a:pt x="198" y="574"/>
                  </a:cubicBezTo>
                  <a:cubicBezTo>
                    <a:pt x="715" y="479"/>
                    <a:pt x="1300" y="437"/>
                    <a:pt x="1784" y="228"/>
                  </a:cubicBezTo>
                  <a:cubicBezTo>
                    <a:pt x="1898" y="179"/>
                    <a:pt x="1837" y="0"/>
                    <a:pt x="1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4"/>
            <p:cNvSpPr/>
            <p:nvPr/>
          </p:nvSpPr>
          <p:spPr>
            <a:xfrm rot="10800000">
              <a:off x="7967911" y="832591"/>
              <a:ext cx="49236" cy="17702"/>
            </a:xfrm>
            <a:custGeom>
              <a:avLst/>
              <a:gdLst/>
              <a:ahLst/>
              <a:cxnLst/>
              <a:rect l="l" t="t" r="r" b="b"/>
              <a:pathLst>
                <a:path w="1794" h="645" extrusionOk="0">
                  <a:moveTo>
                    <a:pt x="1508" y="1"/>
                  </a:moveTo>
                  <a:cubicBezTo>
                    <a:pt x="1083" y="1"/>
                    <a:pt x="596" y="181"/>
                    <a:pt x="204" y="306"/>
                  </a:cubicBezTo>
                  <a:cubicBezTo>
                    <a:pt x="0" y="371"/>
                    <a:pt x="69" y="644"/>
                    <a:pt x="259" y="644"/>
                  </a:cubicBezTo>
                  <a:cubicBezTo>
                    <a:pt x="271" y="644"/>
                    <a:pt x="283" y="643"/>
                    <a:pt x="296" y="641"/>
                  </a:cubicBezTo>
                  <a:cubicBezTo>
                    <a:pt x="729" y="569"/>
                    <a:pt x="1272" y="504"/>
                    <a:pt x="1656" y="283"/>
                  </a:cubicBezTo>
                  <a:cubicBezTo>
                    <a:pt x="1793" y="208"/>
                    <a:pt x="1728" y="6"/>
                    <a:pt x="1580" y="2"/>
                  </a:cubicBezTo>
                  <a:cubicBezTo>
                    <a:pt x="1556" y="1"/>
                    <a:pt x="1532" y="1"/>
                    <a:pt x="1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4"/>
            <p:cNvSpPr/>
            <p:nvPr/>
          </p:nvSpPr>
          <p:spPr>
            <a:xfrm rot="10800000">
              <a:off x="7731637" y="890665"/>
              <a:ext cx="34636" cy="17482"/>
            </a:xfrm>
            <a:custGeom>
              <a:avLst/>
              <a:gdLst/>
              <a:ahLst/>
              <a:cxnLst/>
              <a:rect l="l" t="t" r="r" b="b"/>
              <a:pathLst>
                <a:path w="1262" h="637" extrusionOk="0">
                  <a:moveTo>
                    <a:pt x="1119" y="1"/>
                  </a:moveTo>
                  <a:cubicBezTo>
                    <a:pt x="1110" y="1"/>
                    <a:pt x="1101" y="2"/>
                    <a:pt x="1092" y="4"/>
                  </a:cubicBezTo>
                  <a:cubicBezTo>
                    <a:pt x="758" y="99"/>
                    <a:pt x="450" y="247"/>
                    <a:pt x="138" y="400"/>
                  </a:cubicBezTo>
                  <a:cubicBezTo>
                    <a:pt x="1" y="465"/>
                    <a:pt x="94" y="636"/>
                    <a:pt x="218" y="636"/>
                  </a:cubicBezTo>
                  <a:cubicBezTo>
                    <a:pt x="225" y="636"/>
                    <a:pt x="231" y="636"/>
                    <a:pt x="237" y="635"/>
                  </a:cubicBezTo>
                  <a:cubicBezTo>
                    <a:pt x="602" y="578"/>
                    <a:pt x="929" y="438"/>
                    <a:pt x="1196" y="179"/>
                  </a:cubicBezTo>
                  <a:cubicBezTo>
                    <a:pt x="1261" y="113"/>
                    <a:pt x="1204" y="1"/>
                    <a:pt x="1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4"/>
            <p:cNvSpPr/>
            <p:nvPr/>
          </p:nvSpPr>
          <p:spPr>
            <a:xfrm rot="10800000">
              <a:off x="7735232" y="917478"/>
              <a:ext cx="32714" cy="17400"/>
            </a:xfrm>
            <a:custGeom>
              <a:avLst/>
              <a:gdLst/>
              <a:ahLst/>
              <a:cxnLst/>
              <a:rect l="l" t="t" r="r" b="b"/>
              <a:pathLst>
                <a:path w="1192" h="634" extrusionOk="0">
                  <a:moveTo>
                    <a:pt x="1001" y="1"/>
                  </a:moveTo>
                  <a:cubicBezTo>
                    <a:pt x="841" y="1"/>
                    <a:pt x="687" y="69"/>
                    <a:pt x="546" y="134"/>
                  </a:cubicBezTo>
                  <a:cubicBezTo>
                    <a:pt x="390" y="203"/>
                    <a:pt x="218" y="263"/>
                    <a:pt x="89" y="377"/>
                  </a:cubicBezTo>
                  <a:cubicBezTo>
                    <a:pt x="1" y="459"/>
                    <a:pt x="63" y="633"/>
                    <a:pt x="184" y="633"/>
                  </a:cubicBezTo>
                  <a:cubicBezTo>
                    <a:pt x="188" y="633"/>
                    <a:pt x="192" y="633"/>
                    <a:pt x="195" y="633"/>
                  </a:cubicBezTo>
                  <a:cubicBezTo>
                    <a:pt x="370" y="617"/>
                    <a:pt x="530" y="541"/>
                    <a:pt x="690" y="477"/>
                  </a:cubicBezTo>
                  <a:cubicBezTo>
                    <a:pt x="838" y="415"/>
                    <a:pt x="1006" y="347"/>
                    <a:pt x="1116" y="226"/>
                  </a:cubicBezTo>
                  <a:cubicBezTo>
                    <a:pt x="1192" y="138"/>
                    <a:pt x="1139" y="5"/>
                    <a:pt x="1025" y="1"/>
                  </a:cubicBezTo>
                  <a:cubicBezTo>
                    <a:pt x="1017" y="1"/>
                    <a:pt x="1009"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4"/>
            <p:cNvSpPr/>
            <p:nvPr/>
          </p:nvSpPr>
          <p:spPr>
            <a:xfrm rot="10800000">
              <a:off x="7664342" y="1004754"/>
              <a:ext cx="48770" cy="17126"/>
            </a:xfrm>
            <a:custGeom>
              <a:avLst/>
              <a:gdLst/>
              <a:ahLst/>
              <a:cxnLst/>
              <a:rect l="l" t="t" r="r" b="b"/>
              <a:pathLst>
                <a:path w="1777" h="624" extrusionOk="0">
                  <a:moveTo>
                    <a:pt x="1615" y="0"/>
                  </a:moveTo>
                  <a:cubicBezTo>
                    <a:pt x="1612" y="0"/>
                    <a:pt x="1610" y="0"/>
                    <a:pt x="1608" y="0"/>
                  </a:cubicBezTo>
                  <a:cubicBezTo>
                    <a:pt x="1110" y="42"/>
                    <a:pt x="657" y="171"/>
                    <a:pt x="186" y="316"/>
                  </a:cubicBezTo>
                  <a:cubicBezTo>
                    <a:pt x="1" y="372"/>
                    <a:pt x="62" y="623"/>
                    <a:pt x="233" y="623"/>
                  </a:cubicBezTo>
                  <a:cubicBezTo>
                    <a:pt x="245" y="623"/>
                    <a:pt x="257" y="622"/>
                    <a:pt x="270" y="620"/>
                  </a:cubicBezTo>
                  <a:cubicBezTo>
                    <a:pt x="752" y="525"/>
                    <a:pt x="1212" y="426"/>
                    <a:pt x="1668" y="228"/>
                  </a:cubicBezTo>
                  <a:cubicBezTo>
                    <a:pt x="1777" y="180"/>
                    <a:pt x="1724" y="0"/>
                    <a:pt x="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4"/>
            <p:cNvSpPr/>
            <p:nvPr/>
          </p:nvSpPr>
          <p:spPr>
            <a:xfrm rot="10800000">
              <a:off x="7655504" y="981178"/>
              <a:ext cx="38066" cy="16412"/>
            </a:xfrm>
            <a:custGeom>
              <a:avLst/>
              <a:gdLst/>
              <a:ahLst/>
              <a:cxnLst/>
              <a:rect l="l" t="t" r="r" b="b"/>
              <a:pathLst>
                <a:path w="1387" h="598" extrusionOk="0">
                  <a:moveTo>
                    <a:pt x="1152" y="0"/>
                  </a:moveTo>
                  <a:cubicBezTo>
                    <a:pt x="979" y="0"/>
                    <a:pt x="803" y="99"/>
                    <a:pt x="645" y="157"/>
                  </a:cubicBezTo>
                  <a:cubicBezTo>
                    <a:pt x="474" y="221"/>
                    <a:pt x="299" y="282"/>
                    <a:pt x="128" y="358"/>
                  </a:cubicBezTo>
                  <a:cubicBezTo>
                    <a:pt x="0" y="418"/>
                    <a:pt x="81" y="597"/>
                    <a:pt x="203" y="597"/>
                  </a:cubicBezTo>
                  <a:cubicBezTo>
                    <a:pt x="212" y="597"/>
                    <a:pt x="222" y="597"/>
                    <a:pt x="231" y="594"/>
                  </a:cubicBezTo>
                  <a:cubicBezTo>
                    <a:pt x="421" y="556"/>
                    <a:pt x="611" y="495"/>
                    <a:pt x="801" y="442"/>
                  </a:cubicBezTo>
                  <a:cubicBezTo>
                    <a:pt x="972" y="393"/>
                    <a:pt x="1147" y="366"/>
                    <a:pt x="1284" y="252"/>
                  </a:cubicBezTo>
                  <a:cubicBezTo>
                    <a:pt x="1386" y="165"/>
                    <a:pt x="1295" y="9"/>
                    <a:pt x="1181" y="1"/>
                  </a:cubicBezTo>
                  <a:cubicBezTo>
                    <a:pt x="1171" y="1"/>
                    <a:pt x="1162" y="0"/>
                    <a:pt x="1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4"/>
            <p:cNvSpPr/>
            <p:nvPr/>
          </p:nvSpPr>
          <p:spPr>
            <a:xfrm rot="10800000">
              <a:off x="7542102" y="1015100"/>
              <a:ext cx="24426" cy="11774"/>
            </a:xfrm>
            <a:custGeom>
              <a:avLst/>
              <a:gdLst/>
              <a:ahLst/>
              <a:cxnLst/>
              <a:rect l="l" t="t" r="r" b="b"/>
              <a:pathLst>
                <a:path w="890" h="429" extrusionOk="0">
                  <a:moveTo>
                    <a:pt x="689" y="1"/>
                  </a:moveTo>
                  <a:cubicBezTo>
                    <a:pt x="617" y="1"/>
                    <a:pt x="544" y="9"/>
                    <a:pt x="484" y="34"/>
                  </a:cubicBezTo>
                  <a:cubicBezTo>
                    <a:pt x="365" y="87"/>
                    <a:pt x="233" y="129"/>
                    <a:pt x="119" y="201"/>
                  </a:cubicBezTo>
                  <a:cubicBezTo>
                    <a:pt x="0" y="273"/>
                    <a:pt x="70" y="428"/>
                    <a:pt x="190" y="428"/>
                  </a:cubicBezTo>
                  <a:cubicBezTo>
                    <a:pt x="197" y="428"/>
                    <a:pt x="205" y="427"/>
                    <a:pt x="214" y="426"/>
                  </a:cubicBezTo>
                  <a:cubicBezTo>
                    <a:pt x="449" y="391"/>
                    <a:pt x="704" y="304"/>
                    <a:pt x="860" y="121"/>
                  </a:cubicBezTo>
                  <a:cubicBezTo>
                    <a:pt x="890" y="91"/>
                    <a:pt x="886" y="19"/>
                    <a:pt x="833" y="11"/>
                  </a:cubicBezTo>
                  <a:cubicBezTo>
                    <a:pt x="788" y="5"/>
                    <a:pt x="738"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4"/>
            <p:cNvSpPr/>
            <p:nvPr/>
          </p:nvSpPr>
          <p:spPr>
            <a:xfrm rot="10800000">
              <a:off x="7569108" y="968005"/>
              <a:ext cx="38231" cy="15589"/>
            </a:xfrm>
            <a:custGeom>
              <a:avLst/>
              <a:gdLst/>
              <a:ahLst/>
              <a:cxnLst/>
              <a:rect l="l" t="t" r="r" b="b"/>
              <a:pathLst>
                <a:path w="1393" h="568" extrusionOk="0">
                  <a:moveTo>
                    <a:pt x="1243" y="0"/>
                  </a:moveTo>
                  <a:cubicBezTo>
                    <a:pt x="866" y="0"/>
                    <a:pt x="482" y="201"/>
                    <a:pt x="134" y="327"/>
                  </a:cubicBezTo>
                  <a:cubicBezTo>
                    <a:pt x="1" y="377"/>
                    <a:pt x="39" y="568"/>
                    <a:pt x="168" y="568"/>
                  </a:cubicBezTo>
                  <a:cubicBezTo>
                    <a:pt x="179" y="568"/>
                    <a:pt x="190" y="566"/>
                    <a:pt x="202" y="563"/>
                  </a:cubicBezTo>
                  <a:cubicBezTo>
                    <a:pt x="564" y="469"/>
                    <a:pt x="1004" y="415"/>
                    <a:pt x="1313" y="190"/>
                  </a:cubicBezTo>
                  <a:cubicBezTo>
                    <a:pt x="1392" y="134"/>
                    <a:pt x="1369" y="4"/>
                    <a:pt x="1263" y="0"/>
                  </a:cubicBezTo>
                  <a:cubicBezTo>
                    <a:pt x="1257" y="0"/>
                    <a:pt x="1250"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4"/>
            <p:cNvSpPr/>
            <p:nvPr/>
          </p:nvSpPr>
          <p:spPr>
            <a:xfrm rot="10800000">
              <a:off x="7895291" y="560117"/>
              <a:ext cx="34142" cy="19706"/>
            </a:xfrm>
            <a:custGeom>
              <a:avLst/>
              <a:gdLst/>
              <a:ahLst/>
              <a:cxnLst/>
              <a:rect l="l" t="t" r="r" b="b"/>
              <a:pathLst>
                <a:path w="1244" h="718" extrusionOk="0">
                  <a:moveTo>
                    <a:pt x="112" y="1"/>
                  </a:moveTo>
                  <a:cubicBezTo>
                    <a:pt x="33" y="1"/>
                    <a:pt x="1" y="121"/>
                    <a:pt x="73" y="165"/>
                  </a:cubicBezTo>
                  <a:cubicBezTo>
                    <a:pt x="243" y="276"/>
                    <a:pt x="415" y="390"/>
                    <a:pt x="590" y="493"/>
                  </a:cubicBezTo>
                  <a:cubicBezTo>
                    <a:pt x="745" y="584"/>
                    <a:pt x="897" y="694"/>
                    <a:pt x="1080" y="717"/>
                  </a:cubicBezTo>
                  <a:cubicBezTo>
                    <a:pt x="1085" y="717"/>
                    <a:pt x="1091" y="718"/>
                    <a:pt x="1096" y="718"/>
                  </a:cubicBezTo>
                  <a:cubicBezTo>
                    <a:pt x="1209" y="718"/>
                    <a:pt x="1244" y="558"/>
                    <a:pt x="1175" y="485"/>
                  </a:cubicBezTo>
                  <a:cubicBezTo>
                    <a:pt x="1050" y="348"/>
                    <a:pt x="836" y="288"/>
                    <a:pt x="669" y="215"/>
                  </a:cubicBezTo>
                  <a:cubicBezTo>
                    <a:pt x="494" y="139"/>
                    <a:pt x="316" y="74"/>
                    <a:pt x="141" y="6"/>
                  </a:cubicBezTo>
                  <a:cubicBezTo>
                    <a:pt x="131" y="2"/>
                    <a:pt x="121"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4"/>
            <p:cNvSpPr/>
            <p:nvPr/>
          </p:nvSpPr>
          <p:spPr>
            <a:xfrm rot="10800000">
              <a:off x="7902098" y="526634"/>
              <a:ext cx="29119" cy="17812"/>
            </a:xfrm>
            <a:custGeom>
              <a:avLst/>
              <a:gdLst/>
              <a:ahLst/>
              <a:cxnLst/>
              <a:rect l="l" t="t" r="r" b="b"/>
              <a:pathLst>
                <a:path w="1061" h="649" extrusionOk="0">
                  <a:moveTo>
                    <a:pt x="157" y="0"/>
                  </a:moveTo>
                  <a:cubicBezTo>
                    <a:pt x="72" y="0"/>
                    <a:pt x="1" y="122"/>
                    <a:pt x="76" y="189"/>
                  </a:cubicBezTo>
                  <a:cubicBezTo>
                    <a:pt x="293" y="375"/>
                    <a:pt x="597" y="649"/>
                    <a:pt x="903" y="649"/>
                  </a:cubicBezTo>
                  <a:cubicBezTo>
                    <a:pt x="909" y="649"/>
                    <a:pt x="915" y="649"/>
                    <a:pt x="920" y="648"/>
                  </a:cubicBezTo>
                  <a:cubicBezTo>
                    <a:pt x="1008" y="645"/>
                    <a:pt x="1061" y="534"/>
                    <a:pt x="997" y="470"/>
                  </a:cubicBezTo>
                  <a:cubicBezTo>
                    <a:pt x="898" y="371"/>
                    <a:pt x="738" y="310"/>
                    <a:pt x="613" y="249"/>
                  </a:cubicBezTo>
                  <a:cubicBezTo>
                    <a:pt x="472" y="185"/>
                    <a:pt x="339" y="108"/>
                    <a:pt x="210" y="17"/>
                  </a:cubicBezTo>
                  <a:cubicBezTo>
                    <a:pt x="192" y="5"/>
                    <a:pt x="174"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4"/>
            <p:cNvSpPr/>
            <p:nvPr/>
          </p:nvSpPr>
          <p:spPr>
            <a:xfrm rot="10800000">
              <a:off x="7966539" y="600461"/>
              <a:ext cx="33236" cy="16659"/>
            </a:xfrm>
            <a:custGeom>
              <a:avLst/>
              <a:gdLst/>
              <a:ahLst/>
              <a:cxnLst/>
              <a:rect l="l" t="t" r="r" b="b"/>
              <a:pathLst>
                <a:path w="1211" h="607" extrusionOk="0">
                  <a:moveTo>
                    <a:pt x="201" y="1"/>
                  </a:moveTo>
                  <a:cubicBezTo>
                    <a:pt x="77" y="1"/>
                    <a:pt x="0" y="178"/>
                    <a:pt x="130" y="259"/>
                  </a:cubicBezTo>
                  <a:cubicBezTo>
                    <a:pt x="270" y="342"/>
                    <a:pt x="419" y="422"/>
                    <a:pt x="567" y="491"/>
                  </a:cubicBezTo>
                  <a:cubicBezTo>
                    <a:pt x="716" y="555"/>
                    <a:pt x="864" y="582"/>
                    <a:pt x="1023" y="605"/>
                  </a:cubicBezTo>
                  <a:cubicBezTo>
                    <a:pt x="1030" y="606"/>
                    <a:pt x="1036" y="606"/>
                    <a:pt x="1042" y="606"/>
                  </a:cubicBezTo>
                  <a:cubicBezTo>
                    <a:pt x="1140" y="606"/>
                    <a:pt x="1211" y="472"/>
                    <a:pt x="1103" y="419"/>
                  </a:cubicBezTo>
                  <a:cubicBezTo>
                    <a:pt x="830" y="278"/>
                    <a:pt x="544" y="164"/>
                    <a:pt x="270" y="19"/>
                  </a:cubicBezTo>
                  <a:cubicBezTo>
                    <a:pt x="247" y="6"/>
                    <a:pt x="223"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4"/>
            <p:cNvSpPr/>
            <p:nvPr/>
          </p:nvSpPr>
          <p:spPr>
            <a:xfrm rot="10800000">
              <a:off x="7956823" y="480142"/>
              <a:ext cx="40207" cy="22450"/>
            </a:xfrm>
            <a:custGeom>
              <a:avLst/>
              <a:gdLst/>
              <a:ahLst/>
              <a:cxnLst/>
              <a:rect l="l" t="t" r="r" b="b"/>
              <a:pathLst>
                <a:path w="1465" h="818" extrusionOk="0">
                  <a:moveTo>
                    <a:pt x="137" y="1"/>
                  </a:moveTo>
                  <a:cubicBezTo>
                    <a:pt x="55" y="1"/>
                    <a:pt x="0" y="123"/>
                    <a:pt x="91" y="169"/>
                  </a:cubicBezTo>
                  <a:cubicBezTo>
                    <a:pt x="296" y="280"/>
                    <a:pt x="490" y="412"/>
                    <a:pt x="691" y="526"/>
                  </a:cubicBezTo>
                  <a:cubicBezTo>
                    <a:pt x="874" y="629"/>
                    <a:pt x="1064" y="770"/>
                    <a:pt x="1269" y="815"/>
                  </a:cubicBezTo>
                  <a:cubicBezTo>
                    <a:pt x="1277" y="817"/>
                    <a:pt x="1285" y="818"/>
                    <a:pt x="1293" y="818"/>
                  </a:cubicBezTo>
                  <a:cubicBezTo>
                    <a:pt x="1389" y="818"/>
                    <a:pt x="1464" y="695"/>
                    <a:pt x="1383" y="617"/>
                  </a:cubicBezTo>
                  <a:cubicBezTo>
                    <a:pt x="1228" y="477"/>
                    <a:pt x="1007" y="397"/>
                    <a:pt x="821" y="306"/>
                  </a:cubicBezTo>
                  <a:cubicBezTo>
                    <a:pt x="607" y="207"/>
                    <a:pt x="388" y="120"/>
                    <a:pt x="182" y="13"/>
                  </a:cubicBezTo>
                  <a:cubicBezTo>
                    <a:pt x="167" y="5"/>
                    <a:pt x="15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4"/>
            <p:cNvSpPr/>
            <p:nvPr/>
          </p:nvSpPr>
          <p:spPr>
            <a:xfrm rot="10800000">
              <a:off x="7912417" y="484122"/>
              <a:ext cx="41826" cy="18745"/>
            </a:xfrm>
            <a:custGeom>
              <a:avLst/>
              <a:gdLst/>
              <a:ahLst/>
              <a:cxnLst/>
              <a:rect l="l" t="t" r="r" b="b"/>
              <a:pathLst>
                <a:path w="1524" h="683" extrusionOk="0">
                  <a:moveTo>
                    <a:pt x="143" y="0"/>
                  </a:moveTo>
                  <a:cubicBezTo>
                    <a:pt x="39" y="0"/>
                    <a:pt x="1" y="135"/>
                    <a:pt x="64" y="206"/>
                  </a:cubicBezTo>
                  <a:cubicBezTo>
                    <a:pt x="235" y="392"/>
                    <a:pt x="490" y="483"/>
                    <a:pt x="722" y="567"/>
                  </a:cubicBezTo>
                  <a:cubicBezTo>
                    <a:pt x="865" y="620"/>
                    <a:pt x="1024" y="683"/>
                    <a:pt x="1177" y="683"/>
                  </a:cubicBezTo>
                  <a:cubicBezTo>
                    <a:pt x="1264" y="683"/>
                    <a:pt x="1349" y="662"/>
                    <a:pt x="1429" y="609"/>
                  </a:cubicBezTo>
                  <a:cubicBezTo>
                    <a:pt x="1508" y="551"/>
                    <a:pt x="1524" y="449"/>
                    <a:pt x="1459" y="376"/>
                  </a:cubicBezTo>
                  <a:cubicBezTo>
                    <a:pt x="1300" y="194"/>
                    <a:pt x="1052" y="206"/>
                    <a:pt x="832" y="160"/>
                  </a:cubicBezTo>
                  <a:cubicBezTo>
                    <a:pt x="604" y="114"/>
                    <a:pt x="383" y="19"/>
                    <a:pt x="152" y="0"/>
                  </a:cubicBezTo>
                  <a:cubicBezTo>
                    <a:pt x="149" y="0"/>
                    <a:pt x="146"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4"/>
            <p:cNvSpPr/>
            <p:nvPr/>
          </p:nvSpPr>
          <p:spPr>
            <a:xfrm rot="10800000">
              <a:off x="7817759" y="406425"/>
              <a:ext cx="42622" cy="21050"/>
            </a:xfrm>
            <a:custGeom>
              <a:avLst/>
              <a:gdLst/>
              <a:ahLst/>
              <a:cxnLst/>
              <a:rect l="l" t="t" r="r" b="b"/>
              <a:pathLst>
                <a:path w="1553" h="767" extrusionOk="0">
                  <a:moveTo>
                    <a:pt x="197" y="1"/>
                  </a:moveTo>
                  <a:cubicBezTo>
                    <a:pt x="93" y="1"/>
                    <a:pt x="1" y="143"/>
                    <a:pt x="100" y="222"/>
                  </a:cubicBezTo>
                  <a:cubicBezTo>
                    <a:pt x="290" y="375"/>
                    <a:pt x="480" y="515"/>
                    <a:pt x="705" y="614"/>
                  </a:cubicBezTo>
                  <a:cubicBezTo>
                    <a:pt x="859" y="681"/>
                    <a:pt x="1045" y="766"/>
                    <a:pt x="1219" y="766"/>
                  </a:cubicBezTo>
                  <a:cubicBezTo>
                    <a:pt x="1272" y="766"/>
                    <a:pt x="1324" y="758"/>
                    <a:pt x="1373" y="740"/>
                  </a:cubicBezTo>
                  <a:cubicBezTo>
                    <a:pt x="1526" y="686"/>
                    <a:pt x="1552" y="500"/>
                    <a:pt x="1419" y="409"/>
                  </a:cubicBezTo>
                  <a:cubicBezTo>
                    <a:pt x="1259" y="303"/>
                    <a:pt x="1039" y="310"/>
                    <a:pt x="852" y="261"/>
                  </a:cubicBezTo>
                  <a:cubicBezTo>
                    <a:pt x="647" y="207"/>
                    <a:pt x="438" y="128"/>
                    <a:pt x="256" y="17"/>
                  </a:cubicBezTo>
                  <a:cubicBezTo>
                    <a:pt x="236" y="6"/>
                    <a:pt x="216"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4"/>
            <p:cNvSpPr/>
            <p:nvPr/>
          </p:nvSpPr>
          <p:spPr>
            <a:xfrm rot="10800000">
              <a:off x="7800689" y="448279"/>
              <a:ext cx="40070" cy="16412"/>
            </a:xfrm>
            <a:custGeom>
              <a:avLst/>
              <a:gdLst/>
              <a:ahLst/>
              <a:cxnLst/>
              <a:rect l="l" t="t" r="r" b="b"/>
              <a:pathLst>
                <a:path w="1460" h="598" extrusionOk="0">
                  <a:moveTo>
                    <a:pt x="142" y="0"/>
                  </a:moveTo>
                  <a:cubicBezTo>
                    <a:pt x="22" y="0"/>
                    <a:pt x="0" y="195"/>
                    <a:pt x="123" y="225"/>
                  </a:cubicBezTo>
                  <a:cubicBezTo>
                    <a:pt x="347" y="278"/>
                    <a:pt x="560" y="347"/>
                    <a:pt x="769" y="434"/>
                  </a:cubicBezTo>
                  <a:cubicBezTo>
                    <a:pt x="948" y="510"/>
                    <a:pt x="1107" y="587"/>
                    <a:pt x="1305" y="598"/>
                  </a:cubicBezTo>
                  <a:cubicBezTo>
                    <a:pt x="1307" y="598"/>
                    <a:pt x="1308" y="598"/>
                    <a:pt x="1310" y="598"/>
                  </a:cubicBezTo>
                  <a:cubicBezTo>
                    <a:pt x="1420" y="598"/>
                    <a:pt x="1460" y="456"/>
                    <a:pt x="1392" y="381"/>
                  </a:cubicBezTo>
                  <a:cubicBezTo>
                    <a:pt x="1107" y="57"/>
                    <a:pt x="556" y="27"/>
                    <a:pt x="153" y="1"/>
                  </a:cubicBezTo>
                  <a:cubicBezTo>
                    <a:pt x="149" y="0"/>
                    <a:pt x="146"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4"/>
            <p:cNvSpPr/>
            <p:nvPr/>
          </p:nvSpPr>
          <p:spPr>
            <a:xfrm rot="10800000">
              <a:off x="7762238" y="474297"/>
              <a:ext cx="38286" cy="19541"/>
            </a:xfrm>
            <a:custGeom>
              <a:avLst/>
              <a:gdLst/>
              <a:ahLst/>
              <a:cxnLst/>
              <a:rect l="l" t="t" r="r" b="b"/>
              <a:pathLst>
                <a:path w="1395" h="712" extrusionOk="0">
                  <a:moveTo>
                    <a:pt x="211" y="1"/>
                  </a:moveTo>
                  <a:cubicBezTo>
                    <a:pt x="111" y="1"/>
                    <a:pt x="0" y="125"/>
                    <a:pt x="108" y="207"/>
                  </a:cubicBezTo>
                  <a:cubicBezTo>
                    <a:pt x="299" y="359"/>
                    <a:pt x="524" y="462"/>
                    <a:pt x="744" y="572"/>
                  </a:cubicBezTo>
                  <a:cubicBezTo>
                    <a:pt x="890" y="647"/>
                    <a:pt x="1005" y="712"/>
                    <a:pt x="1139" y="712"/>
                  </a:cubicBezTo>
                  <a:cubicBezTo>
                    <a:pt x="1196" y="712"/>
                    <a:pt x="1257" y="700"/>
                    <a:pt x="1326" y="671"/>
                  </a:cubicBezTo>
                  <a:cubicBezTo>
                    <a:pt x="1368" y="652"/>
                    <a:pt x="1394" y="584"/>
                    <a:pt x="1379" y="542"/>
                  </a:cubicBezTo>
                  <a:cubicBezTo>
                    <a:pt x="1295" y="326"/>
                    <a:pt x="1147" y="280"/>
                    <a:pt x="942" y="211"/>
                  </a:cubicBezTo>
                  <a:cubicBezTo>
                    <a:pt x="710" y="131"/>
                    <a:pt x="470" y="33"/>
                    <a:pt x="227" y="2"/>
                  </a:cubicBezTo>
                  <a:cubicBezTo>
                    <a:pt x="222" y="1"/>
                    <a:pt x="217"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4"/>
            <p:cNvSpPr/>
            <p:nvPr/>
          </p:nvSpPr>
          <p:spPr>
            <a:xfrm rot="10800000">
              <a:off x="7686600" y="360812"/>
              <a:ext cx="38066" cy="17098"/>
            </a:xfrm>
            <a:custGeom>
              <a:avLst/>
              <a:gdLst/>
              <a:ahLst/>
              <a:cxnLst/>
              <a:rect l="l" t="t" r="r" b="b"/>
              <a:pathLst>
                <a:path w="1387" h="623" extrusionOk="0">
                  <a:moveTo>
                    <a:pt x="174" y="0"/>
                  </a:moveTo>
                  <a:cubicBezTo>
                    <a:pt x="36" y="0"/>
                    <a:pt x="0" y="208"/>
                    <a:pt x="143" y="264"/>
                  </a:cubicBezTo>
                  <a:cubicBezTo>
                    <a:pt x="318" y="333"/>
                    <a:pt x="489" y="405"/>
                    <a:pt x="660" y="473"/>
                  </a:cubicBezTo>
                  <a:cubicBezTo>
                    <a:pt x="814" y="532"/>
                    <a:pt x="975" y="622"/>
                    <a:pt x="1143" y="622"/>
                  </a:cubicBezTo>
                  <a:cubicBezTo>
                    <a:pt x="1149" y="622"/>
                    <a:pt x="1156" y="622"/>
                    <a:pt x="1162" y="622"/>
                  </a:cubicBezTo>
                  <a:cubicBezTo>
                    <a:pt x="1287" y="618"/>
                    <a:pt x="1387" y="447"/>
                    <a:pt x="1273" y="355"/>
                  </a:cubicBezTo>
                  <a:cubicBezTo>
                    <a:pt x="1136" y="238"/>
                    <a:pt x="957" y="211"/>
                    <a:pt x="785" y="162"/>
                  </a:cubicBezTo>
                  <a:cubicBezTo>
                    <a:pt x="596" y="108"/>
                    <a:pt x="406" y="59"/>
                    <a:pt x="215" y="6"/>
                  </a:cubicBezTo>
                  <a:cubicBezTo>
                    <a:pt x="201" y="2"/>
                    <a:pt x="187"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4"/>
            <p:cNvSpPr/>
            <p:nvPr/>
          </p:nvSpPr>
          <p:spPr>
            <a:xfrm rot="10800000">
              <a:off x="7692555" y="397231"/>
              <a:ext cx="39329" cy="17620"/>
            </a:xfrm>
            <a:custGeom>
              <a:avLst/>
              <a:gdLst/>
              <a:ahLst/>
              <a:cxnLst/>
              <a:rect l="l" t="t" r="r" b="b"/>
              <a:pathLst>
                <a:path w="1433" h="642" extrusionOk="0">
                  <a:moveTo>
                    <a:pt x="227" y="0"/>
                  </a:moveTo>
                  <a:cubicBezTo>
                    <a:pt x="93" y="0"/>
                    <a:pt x="1" y="190"/>
                    <a:pt x="144" y="264"/>
                  </a:cubicBezTo>
                  <a:cubicBezTo>
                    <a:pt x="311" y="352"/>
                    <a:pt x="486" y="413"/>
                    <a:pt x="661" y="485"/>
                  </a:cubicBezTo>
                  <a:cubicBezTo>
                    <a:pt x="832" y="552"/>
                    <a:pt x="1000" y="641"/>
                    <a:pt x="1189" y="641"/>
                  </a:cubicBezTo>
                  <a:cubicBezTo>
                    <a:pt x="1193" y="641"/>
                    <a:pt x="1197" y="641"/>
                    <a:pt x="1201" y="641"/>
                  </a:cubicBezTo>
                  <a:cubicBezTo>
                    <a:pt x="1330" y="637"/>
                    <a:pt x="1433" y="454"/>
                    <a:pt x="1315" y="359"/>
                  </a:cubicBezTo>
                  <a:cubicBezTo>
                    <a:pt x="1171" y="242"/>
                    <a:pt x="1003" y="203"/>
                    <a:pt x="829" y="154"/>
                  </a:cubicBezTo>
                  <a:cubicBezTo>
                    <a:pt x="638" y="101"/>
                    <a:pt x="448" y="36"/>
                    <a:pt x="254" y="2"/>
                  </a:cubicBezTo>
                  <a:cubicBezTo>
                    <a:pt x="245" y="1"/>
                    <a:pt x="236"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4"/>
            <p:cNvSpPr/>
            <p:nvPr/>
          </p:nvSpPr>
          <p:spPr>
            <a:xfrm rot="10800000">
              <a:off x="7755981" y="396737"/>
              <a:ext cx="26622" cy="17867"/>
            </a:xfrm>
            <a:custGeom>
              <a:avLst/>
              <a:gdLst/>
              <a:ahLst/>
              <a:cxnLst/>
              <a:rect l="l" t="t" r="r" b="b"/>
              <a:pathLst>
                <a:path w="970" h="651" extrusionOk="0">
                  <a:moveTo>
                    <a:pt x="139" y="1"/>
                  </a:moveTo>
                  <a:cubicBezTo>
                    <a:pt x="55" y="1"/>
                    <a:pt x="1" y="127"/>
                    <a:pt x="68" y="187"/>
                  </a:cubicBezTo>
                  <a:cubicBezTo>
                    <a:pt x="182" y="285"/>
                    <a:pt x="285" y="392"/>
                    <a:pt x="410" y="480"/>
                  </a:cubicBezTo>
                  <a:cubicBezTo>
                    <a:pt x="519" y="560"/>
                    <a:pt x="653" y="651"/>
                    <a:pt x="792" y="651"/>
                  </a:cubicBezTo>
                  <a:cubicBezTo>
                    <a:pt x="798" y="651"/>
                    <a:pt x="804" y="651"/>
                    <a:pt x="810" y="650"/>
                  </a:cubicBezTo>
                  <a:cubicBezTo>
                    <a:pt x="920" y="647"/>
                    <a:pt x="969" y="545"/>
                    <a:pt x="927" y="450"/>
                  </a:cubicBezTo>
                  <a:cubicBezTo>
                    <a:pt x="866" y="324"/>
                    <a:pt x="710" y="240"/>
                    <a:pt x="589" y="176"/>
                  </a:cubicBezTo>
                  <a:cubicBezTo>
                    <a:pt x="452" y="108"/>
                    <a:pt x="315" y="62"/>
                    <a:pt x="175" y="8"/>
                  </a:cubicBezTo>
                  <a:cubicBezTo>
                    <a:pt x="162" y="3"/>
                    <a:pt x="151"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4"/>
            <p:cNvSpPr/>
            <p:nvPr/>
          </p:nvSpPr>
          <p:spPr>
            <a:xfrm rot="10800000">
              <a:off x="8176164" y="939627"/>
              <a:ext cx="33675" cy="31315"/>
            </a:xfrm>
            <a:custGeom>
              <a:avLst/>
              <a:gdLst/>
              <a:ahLst/>
              <a:cxnLst/>
              <a:rect l="l" t="t" r="r" b="b"/>
              <a:pathLst>
                <a:path w="1227" h="1141" extrusionOk="0">
                  <a:moveTo>
                    <a:pt x="1071" y="1"/>
                  </a:moveTo>
                  <a:cubicBezTo>
                    <a:pt x="1051" y="1"/>
                    <a:pt x="1030" y="5"/>
                    <a:pt x="1009" y="15"/>
                  </a:cubicBezTo>
                  <a:cubicBezTo>
                    <a:pt x="823" y="94"/>
                    <a:pt x="679" y="311"/>
                    <a:pt x="542" y="456"/>
                  </a:cubicBezTo>
                  <a:cubicBezTo>
                    <a:pt x="386" y="624"/>
                    <a:pt x="230" y="790"/>
                    <a:pt x="74" y="957"/>
                  </a:cubicBezTo>
                  <a:cubicBezTo>
                    <a:pt x="0" y="1037"/>
                    <a:pt x="69" y="1141"/>
                    <a:pt x="152" y="1141"/>
                  </a:cubicBezTo>
                  <a:cubicBezTo>
                    <a:pt x="176" y="1141"/>
                    <a:pt x="202" y="1132"/>
                    <a:pt x="226" y="1110"/>
                  </a:cubicBezTo>
                  <a:cubicBezTo>
                    <a:pt x="397" y="957"/>
                    <a:pt x="564" y="806"/>
                    <a:pt x="731" y="650"/>
                  </a:cubicBezTo>
                  <a:cubicBezTo>
                    <a:pt x="879" y="513"/>
                    <a:pt x="1096" y="368"/>
                    <a:pt x="1180" y="186"/>
                  </a:cubicBezTo>
                  <a:cubicBezTo>
                    <a:pt x="1227" y="89"/>
                    <a:pt x="1161"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4"/>
            <p:cNvSpPr/>
            <p:nvPr/>
          </p:nvSpPr>
          <p:spPr>
            <a:xfrm rot="10800000">
              <a:off x="8167024" y="921650"/>
              <a:ext cx="23273" cy="18855"/>
            </a:xfrm>
            <a:custGeom>
              <a:avLst/>
              <a:gdLst/>
              <a:ahLst/>
              <a:cxnLst/>
              <a:rect l="l" t="t" r="r" b="b"/>
              <a:pathLst>
                <a:path w="848" h="687" extrusionOk="0">
                  <a:moveTo>
                    <a:pt x="675" y="1"/>
                  </a:moveTo>
                  <a:cubicBezTo>
                    <a:pt x="533" y="1"/>
                    <a:pt x="443" y="159"/>
                    <a:pt x="346" y="248"/>
                  </a:cubicBezTo>
                  <a:cubicBezTo>
                    <a:pt x="251" y="339"/>
                    <a:pt x="133" y="422"/>
                    <a:pt x="58" y="529"/>
                  </a:cubicBezTo>
                  <a:cubicBezTo>
                    <a:pt x="0" y="611"/>
                    <a:pt x="87" y="686"/>
                    <a:pt x="164" y="686"/>
                  </a:cubicBezTo>
                  <a:cubicBezTo>
                    <a:pt x="169" y="686"/>
                    <a:pt x="174" y="686"/>
                    <a:pt x="179" y="685"/>
                  </a:cubicBezTo>
                  <a:cubicBezTo>
                    <a:pt x="312" y="666"/>
                    <a:pt x="453" y="571"/>
                    <a:pt x="555" y="487"/>
                  </a:cubicBezTo>
                  <a:cubicBezTo>
                    <a:pt x="662" y="408"/>
                    <a:pt x="848" y="297"/>
                    <a:pt x="829" y="145"/>
                  </a:cubicBezTo>
                  <a:cubicBezTo>
                    <a:pt x="818" y="66"/>
                    <a:pt x="772" y="5"/>
                    <a:pt x="685" y="1"/>
                  </a:cubicBezTo>
                  <a:cubicBezTo>
                    <a:pt x="681" y="1"/>
                    <a:pt x="678" y="1"/>
                    <a:pt x="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4"/>
            <p:cNvSpPr/>
            <p:nvPr/>
          </p:nvSpPr>
          <p:spPr>
            <a:xfrm rot="10800000">
              <a:off x="8101266" y="1026353"/>
              <a:ext cx="34745" cy="31726"/>
            </a:xfrm>
            <a:custGeom>
              <a:avLst/>
              <a:gdLst/>
              <a:ahLst/>
              <a:cxnLst/>
              <a:rect l="l" t="t" r="r" b="b"/>
              <a:pathLst>
                <a:path w="1266" h="1156" extrusionOk="0">
                  <a:moveTo>
                    <a:pt x="1015" y="1"/>
                  </a:moveTo>
                  <a:cubicBezTo>
                    <a:pt x="990" y="1"/>
                    <a:pt x="965" y="5"/>
                    <a:pt x="942" y="15"/>
                  </a:cubicBezTo>
                  <a:cubicBezTo>
                    <a:pt x="744" y="103"/>
                    <a:pt x="584" y="293"/>
                    <a:pt x="440" y="449"/>
                  </a:cubicBezTo>
                  <a:cubicBezTo>
                    <a:pt x="300" y="600"/>
                    <a:pt x="125" y="768"/>
                    <a:pt x="37" y="962"/>
                  </a:cubicBezTo>
                  <a:cubicBezTo>
                    <a:pt x="0" y="1044"/>
                    <a:pt x="59" y="1156"/>
                    <a:pt x="145" y="1156"/>
                  </a:cubicBezTo>
                  <a:cubicBezTo>
                    <a:pt x="166" y="1156"/>
                    <a:pt x="189" y="1149"/>
                    <a:pt x="212" y="1133"/>
                  </a:cubicBezTo>
                  <a:cubicBezTo>
                    <a:pt x="391" y="1019"/>
                    <a:pt x="532" y="840"/>
                    <a:pt x="691" y="696"/>
                  </a:cubicBezTo>
                  <a:cubicBezTo>
                    <a:pt x="855" y="551"/>
                    <a:pt x="1049" y="430"/>
                    <a:pt x="1174" y="247"/>
                  </a:cubicBezTo>
                  <a:cubicBezTo>
                    <a:pt x="1266" y="117"/>
                    <a:pt x="1139"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4"/>
            <p:cNvSpPr/>
            <p:nvPr/>
          </p:nvSpPr>
          <p:spPr>
            <a:xfrm rot="10800000">
              <a:off x="8090178" y="995807"/>
              <a:ext cx="37545" cy="28872"/>
            </a:xfrm>
            <a:custGeom>
              <a:avLst/>
              <a:gdLst/>
              <a:ahLst/>
              <a:cxnLst/>
              <a:rect l="l" t="t" r="r" b="b"/>
              <a:pathLst>
                <a:path w="1368" h="1052" extrusionOk="0">
                  <a:moveTo>
                    <a:pt x="1201" y="1"/>
                  </a:moveTo>
                  <a:cubicBezTo>
                    <a:pt x="1190" y="1"/>
                    <a:pt x="1180" y="2"/>
                    <a:pt x="1168" y="4"/>
                  </a:cubicBezTo>
                  <a:cubicBezTo>
                    <a:pt x="963" y="34"/>
                    <a:pt x="815" y="227"/>
                    <a:pt x="667" y="353"/>
                  </a:cubicBezTo>
                  <a:cubicBezTo>
                    <a:pt x="492" y="506"/>
                    <a:pt x="314" y="661"/>
                    <a:pt x="123" y="794"/>
                  </a:cubicBezTo>
                  <a:cubicBezTo>
                    <a:pt x="0" y="882"/>
                    <a:pt x="73" y="1051"/>
                    <a:pt x="196" y="1051"/>
                  </a:cubicBezTo>
                  <a:cubicBezTo>
                    <a:pt x="217" y="1051"/>
                    <a:pt x="240" y="1046"/>
                    <a:pt x="264" y="1034"/>
                  </a:cubicBezTo>
                  <a:cubicBezTo>
                    <a:pt x="484" y="920"/>
                    <a:pt x="701" y="809"/>
                    <a:pt x="903" y="661"/>
                  </a:cubicBezTo>
                  <a:cubicBezTo>
                    <a:pt x="1074" y="536"/>
                    <a:pt x="1302" y="403"/>
                    <a:pt x="1347" y="182"/>
                  </a:cubicBezTo>
                  <a:cubicBezTo>
                    <a:pt x="1368" y="76"/>
                    <a:pt x="1296"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4"/>
            <p:cNvSpPr/>
            <p:nvPr/>
          </p:nvSpPr>
          <p:spPr>
            <a:xfrm rot="10800000">
              <a:off x="8072476" y="945802"/>
              <a:ext cx="32769" cy="25359"/>
            </a:xfrm>
            <a:custGeom>
              <a:avLst/>
              <a:gdLst/>
              <a:ahLst/>
              <a:cxnLst/>
              <a:rect l="l" t="t" r="r" b="b"/>
              <a:pathLst>
                <a:path w="1194" h="924" extrusionOk="0">
                  <a:moveTo>
                    <a:pt x="975" y="0"/>
                  </a:moveTo>
                  <a:cubicBezTo>
                    <a:pt x="792" y="0"/>
                    <a:pt x="653" y="157"/>
                    <a:pt x="517" y="270"/>
                  </a:cubicBezTo>
                  <a:cubicBezTo>
                    <a:pt x="376" y="392"/>
                    <a:pt x="224" y="509"/>
                    <a:pt x="102" y="654"/>
                  </a:cubicBezTo>
                  <a:cubicBezTo>
                    <a:pt x="1" y="772"/>
                    <a:pt x="91" y="924"/>
                    <a:pt x="221" y="924"/>
                  </a:cubicBezTo>
                  <a:cubicBezTo>
                    <a:pt x="246" y="924"/>
                    <a:pt x="273" y="918"/>
                    <a:pt x="300" y="905"/>
                  </a:cubicBezTo>
                  <a:cubicBezTo>
                    <a:pt x="467" y="825"/>
                    <a:pt x="623" y="715"/>
                    <a:pt x="779" y="612"/>
                  </a:cubicBezTo>
                  <a:cubicBezTo>
                    <a:pt x="928" y="513"/>
                    <a:pt x="1118" y="418"/>
                    <a:pt x="1163" y="239"/>
                  </a:cubicBezTo>
                  <a:cubicBezTo>
                    <a:pt x="1194" y="118"/>
                    <a:pt x="1106" y="4"/>
                    <a:pt x="981" y="0"/>
                  </a:cubicBezTo>
                  <a:cubicBezTo>
                    <a:pt x="979" y="0"/>
                    <a:pt x="977" y="0"/>
                    <a:pt x="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4"/>
            <p:cNvSpPr/>
            <p:nvPr/>
          </p:nvSpPr>
          <p:spPr>
            <a:xfrm rot="10800000">
              <a:off x="8032956" y="1117525"/>
              <a:ext cx="29174" cy="31040"/>
            </a:xfrm>
            <a:custGeom>
              <a:avLst/>
              <a:gdLst/>
              <a:ahLst/>
              <a:cxnLst/>
              <a:rect l="l" t="t" r="r" b="b"/>
              <a:pathLst>
                <a:path w="1063" h="1131" extrusionOk="0">
                  <a:moveTo>
                    <a:pt x="882" y="0"/>
                  </a:moveTo>
                  <a:cubicBezTo>
                    <a:pt x="877" y="0"/>
                    <a:pt x="871" y="1"/>
                    <a:pt x="866" y="1"/>
                  </a:cubicBezTo>
                  <a:cubicBezTo>
                    <a:pt x="649" y="16"/>
                    <a:pt x="516" y="225"/>
                    <a:pt x="387" y="389"/>
                  </a:cubicBezTo>
                  <a:cubicBezTo>
                    <a:pt x="254" y="556"/>
                    <a:pt x="147" y="731"/>
                    <a:pt x="49" y="924"/>
                  </a:cubicBezTo>
                  <a:cubicBezTo>
                    <a:pt x="0" y="1021"/>
                    <a:pt x="81" y="1130"/>
                    <a:pt x="170" y="1130"/>
                  </a:cubicBezTo>
                  <a:cubicBezTo>
                    <a:pt x="200" y="1130"/>
                    <a:pt x="231" y="1118"/>
                    <a:pt x="258" y="1088"/>
                  </a:cubicBezTo>
                  <a:cubicBezTo>
                    <a:pt x="387" y="944"/>
                    <a:pt x="528" y="803"/>
                    <a:pt x="665" y="666"/>
                  </a:cubicBezTo>
                  <a:cubicBezTo>
                    <a:pt x="790" y="540"/>
                    <a:pt x="1014" y="415"/>
                    <a:pt x="1045" y="236"/>
                  </a:cubicBezTo>
                  <a:cubicBezTo>
                    <a:pt x="1063" y="131"/>
                    <a:pt x="1000"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4"/>
            <p:cNvSpPr/>
            <p:nvPr/>
          </p:nvSpPr>
          <p:spPr>
            <a:xfrm rot="10800000">
              <a:off x="8013881" y="1083521"/>
              <a:ext cx="38807" cy="32879"/>
            </a:xfrm>
            <a:custGeom>
              <a:avLst/>
              <a:gdLst/>
              <a:ahLst/>
              <a:cxnLst/>
              <a:rect l="l" t="t" r="r" b="b"/>
              <a:pathLst>
                <a:path w="1414" h="1198" extrusionOk="0">
                  <a:moveTo>
                    <a:pt x="1157" y="0"/>
                  </a:moveTo>
                  <a:cubicBezTo>
                    <a:pt x="1126" y="0"/>
                    <a:pt x="1094" y="7"/>
                    <a:pt x="1066" y="23"/>
                  </a:cubicBezTo>
                  <a:cubicBezTo>
                    <a:pt x="872" y="125"/>
                    <a:pt x="728" y="326"/>
                    <a:pt x="579" y="482"/>
                  </a:cubicBezTo>
                  <a:cubicBezTo>
                    <a:pt x="427" y="646"/>
                    <a:pt x="268" y="817"/>
                    <a:pt x="103" y="965"/>
                  </a:cubicBezTo>
                  <a:cubicBezTo>
                    <a:pt x="1" y="1055"/>
                    <a:pt x="94" y="1197"/>
                    <a:pt x="206" y="1197"/>
                  </a:cubicBezTo>
                  <a:cubicBezTo>
                    <a:pt x="226" y="1197"/>
                    <a:pt x="247" y="1193"/>
                    <a:pt x="268" y="1182"/>
                  </a:cubicBezTo>
                  <a:cubicBezTo>
                    <a:pt x="659" y="973"/>
                    <a:pt x="1198" y="695"/>
                    <a:pt x="1363" y="251"/>
                  </a:cubicBezTo>
                  <a:cubicBezTo>
                    <a:pt x="1414" y="111"/>
                    <a:pt x="1283"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4"/>
            <p:cNvSpPr/>
            <p:nvPr/>
          </p:nvSpPr>
          <p:spPr>
            <a:xfrm rot="10800000">
              <a:off x="7926798" y="1229363"/>
              <a:ext cx="36914" cy="28762"/>
            </a:xfrm>
            <a:custGeom>
              <a:avLst/>
              <a:gdLst/>
              <a:ahLst/>
              <a:cxnLst/>
              <a:rect l="l" t="t" r="r" b="b"/>
              <a:pathLst>
                <a:path w="1345" h="1048" extrusionOk="0">
                  <a:moveTo>
                    <a:pt x="1145" y="1"/>
                  </a:moveTo>
                  <a:cubicBezTo>
                    <a:pt x="906" y="1"/>
                    <a:pt x="721" y="168"/>
                    <a:pt x="546" y="316"/>
                  </a:cubicBezTo>
                  <a:cubicBezTo>
                    <a:pt x="360" y="475"/>
                    <a:pt x="204" y="663"/>
                    <a:pt x="63" y="863"/>
                  </a:cubicBezTo>
                  <a:cubicBezTo>
                    <a:pt x="0" y="949"/>
                    <a:pt x="86" y="1048"/>
                    <a:pt x="172" y="1048"/>
                  </a:cubicBezTo>
                  <a:cubicBezTo>
                    <a:pt x="201" y="1048"/>
                    <a:pt x="230" y="1037"/>
                    <a:pt x="253" y="1012"/>
                  </a:cubicBezTo>
                  <a:cubicBezTo>
                    <a:pt x="409" y="845"/>
                    <a:pt x="592" y="693"/>
                    <a:pt x="781" y="571"/>
                  </a:cubicBezTo>
                  <a:cubicBezTo>
                    <a:pt x="964" y="453"/>
                    <a:pt x="1150" y="384"/>
                    <a:pt x="1280" y="210"/>
                  </a:cubicBezTo>
                  <a:cubicBezTo>
                    <a:pt x="1344" y="122"/>
                    <a:pt x="1257" y="5"/>
                    <a:pt x="1162" y="1"/>
                  </a:cubicBezTo>
                  <a:cubicBezTo>
                    <a:pt x="1156" y="1"/>
                    <a:pt x="115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4"/>
            <p:cNvSpPr/>
            <p:nvPr/>
          </p:nvSpPr>
          <p:spPr>
            <a:xfrm rot="10800000">
              <a:off x="7925646" y="1173897"/>
              <a:ext cx="33126" cy="27253"/>
            </a:xfrm>
            <a:custGeom>
              <a:avLst/>
              <a:gdLst/>
              <a:ahLst/>
              <a:cxnLst/>
              <a:rect l="l" t="t" r="r" b="b"/>
              <a:pathLst>
                <a:path w="1207" h="993" extrusionOk="0">
                  <a:moveTo>
                    <a:pt x="991" y="0"/>
                  </a:moveTo>
                  <a:cubicBezTo>
                    <a:pt x="987" y="0"/>
                    <a:pt x="982" y="1"/>
                    <a:pt x="978" y="1"/>
                  </a:cubicBezTo>
                  <a:cubicBezTo>
                    <a:pt x="754" y="12"/>
                    <a:pt x="655" y="217"/>
                    <a:pt x="506" y="361"/>
                  </a:cubicBezTo>
                  <a:cubicBezTo>
                    <a:pt x="366" y="503"/>
                    <a:pt x="217" y="635"/>
                    <a:pt x="80" y="776"/>
                  </a:cubicBezTo>
                  <a:cubicBezTo>
                    <a:pt x="1" y="864"/>
                    <a:pt x="71" y="992"/>
                    <a:pt x="177" y="992"/>
                  </a:cubicBezTo>
                  <a:cubicBezTo>
                    <a:pt x="187" y="992"/>
                    <a:pt x="196" y="991"/>
                    <a:pt x="206" y="989"/>
                  </a:cubicBezTo>
                  <a:cubicBezTo>
                    <a:pt x="404" y="943"/>
                    <a:pt x="617" y="837"/>
                    <a:pt x="780" y="715"/>
                  </a:cubicBezTo>
                  <a:cubicBezTo>
                    <a:pt x="944" y="598"/>
                    <a:pt x="1206" y="445"/>
                    <a:pt x="1191" y="213"/>
                  </a:cubicBezTo>
                  <a:cubicBezTo>
                    <a:pt x="1184" y="107"/>
                    <a:pt x="1105" y="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4"/>
            <p:cNvSpPr/>
            <p:nvPr/>
          </p:nvSpPr>
          <p:spPr>
            <a:xfrm rot="10800000">
              <a:off x="7991074" y="1136243"/>
              <a:ext cx="27308" cy="23630"/>
            </a:xfrm>
            <a:custGeom>
              <a:avLst/>
              <a:gdLst/>
              <a:ahLst/>
              <a:cxnLst/>
              <a:rect l="l" t="t" r="r" b="b"/>
              <a:pathLst>
                <a:path w="995" h="861" extrusionOk="0">
                  <a:moveTo>
                    <a:pt x="845" y="0"/>
                  </a:moveTo>
                  <a:cubicBezTo>
                    <a:pt x="833" y="0"/>
                    <a:pt x="821" y="2"/>
                    <a:pt x="808" y="6"/>
                  </a:cubicBezTo>
                  <a:cubicBezTo>
                    <a:pt x="462" y="124"/>
                    <a:pt x="245" y="375"/>
                    <a:pt x="55" y="679"/>
                  </a:cubicBezTo>
                  <a:cubicBezTo>
                    <a:pt x="1" y="767"/>
                    <a:pt x="82" y="861"/>
                    <a:pt x="168" y="861"/>
                  </a:cubicBezTo>
                  <a:cubicBezTo>
                    <a:pt x="196" y="861"/>
                    <a:pt x="225" y="851"/>
                    <a:pt x="249" y="827"/>
                  </a:cubicBezTo>
                  <a:cubicBezTo>
                    <a:pt x="466" y="610"/>
                    <a:pt x="717" y="436"/>
                    <a:pt x="926" y="208"/>
                  </a:cubicBezTo>
                  <a:cubicBezTo>
                    <a:pt x="994" y="133"/>
                    <a:pt x="943"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4"/>
            <p:cNvSpPr/>
            <p:nvPr/>
          </p:nvSpPr>
          <p:spPr>
            <a:xfrm rot="10800000">
              <a:off x="7939505" y="1025502"/>
              <a:ext cx="38670" cy="28351"/>
            </a:xfrm>
            <a:custGeom>
              <a:avLst/>
              <a:gdLst/>
              <a:ahLst/>
              <a:cxnLst/>
              <a:rect l="l" t="t" r="r" b="b"/>
              <a:pathLst>
                <a:path w="1409" h="1033" extrusionOk="0">
                  <a:moveTo>
                    <a:pt x="1215" y="1"/>
                  </a:moveTo>
                  <a:cubicBezTo>
                    <a:pt x="1210" y="1"/>
                    <a:pt x="1204" y="1"/>
                    <a:pt x="1198" y="2"/>
                  </a:cubicBezTo>
                  <a:cubicBezTo>
                    <a:pt x="966" y="25"/>
                    <a:pt x="784" y="211"/>
                    <a:pt x="605" y="348"/>
                  </a:cubicBezTo>
                  <a:cubicBezTo>
                    <a:pt x="419" y="492"/>
                    <a:pt x="229" y="652"/>
                    <a:pt x="77" y="830"/>
                  </a:cubicBezTo>
                  <a:cubicBezTo>
                    <a:pt x="1" y="916"/>
                    <a:pt x="64" y="1032"/>
                    <a:pt x="160" y="1032"/>
                  </a:cubicBezTo>
                  <a:cubicBezTo>
                    <a:pt x="179" y="1032"/>
                    <a:pt x="200" y="1028"/>
                    <a:pt x="222" y="1017"/>
                  </a:cubicBezTo>
                  <a:cubicBezTo>
                    <a:pt x="427" y="911"/>
                    <a:pt x="628" y="778"/>
                    <a:pt x="826" y="652"/>
                  </a:cubicBezTo>
                  <a:cubicBezTo>
                    <a:pt x="1001" y="542"/>
                    <a:pt x="1244" y="446"/>
                    <a:pt x="1350" y="264"/>
                  </a:cubicBezTo>
                  <a:cubicBezTo>
                    <a:pt x="1409" y="162"/>
                    <a:pt x="1341" y="1"/>
                    <a:pt x="1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4"/>
            <p:cNvSpPr/>
            <p:nvPr/>
          </p:nvSpPr>
          <p:spPr>
            <a:xfrm rot="10800000">
              <a:off x="7840978" y="1198927"/>
              <a:ext cx="27912" cy="29284"/>
            </a:xfrm>
            <a:custGeom>
              <a:avLst/>
              <a:gdLst/>
              <a:ahLst/>
              <a:cxnLst/>
              <a:rect l="l" t="t" r="r" b="b"/>
              <a:pathLst>
                <a:path w="1017" h="1067" extrusionOk="0">
                  <a:moveTo>
                    <a:pt x="886" y="0"/>
                  </a:moveTo>
                  <a:cubicBezTo>
                    <a:pt x="875" y="0"/>
                    <a:pt x="863" y="2"/>
                    <a:pt x="851" y="6"/>
                  </a:cubicBezTo>
                  <a:cubicBezTo>
                    <a:pt x="676" y="66"/>
                    <a:pt x="555" y="207"/>
                    <a:pt x="444" y="352"/>
                  </a:cubicBezTo>
                  <a:cubicBezTo>
                    <a:pt x="318" y="508"/>
                    <a:pt x="204" y="671"/>
                    <a:pt x="79" y="831"/>
                  </a:cubicBezTo>
                  <a:cubicBezTo>
                    <a:pt x="0" y="933"/>
                    <a:pt x="80" y="1066"/>
                    <a:pt x="180" y="1066"/>
                  </a:cubicBezTo>
                  <a:cubicBezTo>
                    <a:pt x="210" y="1066"/>
                    <a:pt x="243" y="1054"/>
                    <a:pt x="273" y="1024"/>
                  </a:cubicBezTo>
                  <a:cubicBezTo>
                    <a:pt x="414" y="884"/>
                    <a:pt x="562" y="751"/>
                    <a:pt x="702" y="606"/>
                  </a:cubicBezTo>
                  <a:cubicBezTo>
                    <a:pt x="828" y="477"/>
                    <a:pt x="965" y="344"/>
                    <a:pt x="1003" y="157"/>
                  </a:cubicBezTo>
                  <a:cubicBezTo>
                    <a:pt x="1016" y="85"/>
                    <a:pt x="963" y="0"/>
                    <a:pt x="8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4"/>
            <p:cNvSpPr/>
            <p:nvPr/>
          </p:nvSpPr>
          <p:spPr>
            <a:xfrm rot="10800000">
              <a:off x="7853136" y="1243168"/>
              <a:ext cx="25222" cy="21599"/>
            </a:xfrm>
            <a:custGeom>
              <a:avLst/>
              <a:gdLst/>
              <a:ahLst/>
              <a:cxnLst/>
              <a:rect l="l" t="t" r="r" b="b"/>
              <a:pathLst>
                <a:path w="919" h="787" extrusionOk="0">
                  <a:moveTo>
                    <a:pt x="745" y="1"/>
                  </a:moveTo>
                  <a:cubicBezTo>
                    <a:pt x="737" y="1"/>
                    <a:pt x="729" y="2"/>
                    <a:pt x="721" y="3"/>
                  </a:cubicBezTo>
                  <a:cubicBezTo>
                    <a:pt x="641" y="15"/>
                    <a:pt x="572" y="22"/>
                    <a:pt x="504" y="75"/>
                  </a:cubicBezTo>
                  <a:cubicBezTo>
                    <a:pt x="440" y="121"/>
                    <a:pt x="382" y="178"/>
                    <a:pt x="326" y="231"/>
                  </a:cubicBezTo>
                  <a:cubicBezTo>
                    <a:pt x="215" y="334"/>
                    <a:pt x="93" y="448"/>
                    <a:pt x="36" y="589"/>
                  </a:cubicBezTo>
                  <a:cubicBezTo>
                    <a:pt x="0" y="680"/>
                    <a:pt x="92" y="787"/>
                    <a:pt x="184" y="787"/>
                  </a:cubicBezTo>
                  <a:cubicBezTo>
                    <a:pt x="198" y="787"/>
                    <a:pt x="212" y="784"/>
                    <a:pt x="226" y="779"/>
                  </a:cubicBezTo>
                  <a:cubicBezTo>
                    <a:pt x="367" y="722"/>
                    <a:pt x="485" y="603"/>
                    <a:pt x="599" y="505"/>
                  </a:cubicBezTo>
                  <a:cubicBezTo>
                    <a:pt x="652" y="463"/>
                    <a:pt x="717" y="421"/>
                    <a:pt x="766" y="372"/>
                  </a:cubicBezTo>
                  <a:cubicBezTo>
                    <a:pt x="828" y="315"/>
                    <a:pt x="850" y="235"/>
                    <a:pt x="880" y="159"/>
                  </a:cubicBezTo>
                  <a:cubicBezTo>
                    <a:pt x="918" y="66"/>
                    <a:pt x="826" y="1"/>
                    <a:pt x="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4"/>
            <p:cNvSpPr/>
            <p:nvPr/>
          </p:nvSpPr>
          <p:spPr>
            <a:xfrm rot="10800000">
              <a:off x="7836532" y="1311397"/>
              <a:ext cx="26292" cy="18086"/>
            </a:xfrm>
            <a:custGeom>
              <a:avLst/>
              <a:gdLst/>
              <a:ahLst/>
              <a:cxnLst/>
              <a:rect l="l" t="t" r="r" b="b"/>
              <a:pathLst>
                <a:path w="958" h="659" extrusionOk="0">
                  <a:moveTo>
                    <a:pt x="681" y="0"/>
                  </a:moveTo>
                  <a:cubicBezTo>
                    <a:pt x="641" y="0"/>
                    <a:pt x="599" y="15"/>
                    <a:pt x="558" y="50"/>
                  </a:cubicBezTo>
                  <a:cubicBezTo>
                    <a:pt x="402" y="183"/>
                    <a:pt x="250" y="315"/>
                    <a:pt x="94" y="448"/>
                  </a:cubicBezTo>
                  <a:cubicBezTo>
                    <a:pt x="1" y="525"/>
                    <a:pt x="86" y="659"/>
                    <a:pt x="188" y="659"/>
                  </a:cubicBezTo>
                  <a:cubicBezTo>
                    <a:pt x="207" y="659"/>
                    <a:pt x="227" y="654"/>
                    <a:pt x="246" y="643"/>
                  </a:cubicBezTo>
                  <a:cubicBezTo>
                    <a:pt x="421" y="540"/>
                    <a:pt x="599" y="441"/>
                    <a:pt x="778" y="338"/>
                  </a:cubicBezTo>
                  <a:cubicBezTo>
                    <a:pt x="958" y="235"/>
                    <a:pt x="84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4"/>
            <p:cNvSpPr/>
            <p:nvPr/>
          </p:nvSpPr>
          <p:spPr>
            <a:xfrm rot="10800000">
              <a:off x="7763802" y="1358575"/>
              <a:ext cx="30272" cy="21078"/>
            </a:xfrm>
            <a:custGeom>
              <a:avLst/>
              <a:gdLst/>
              <a:ahLst/>
              <a:cxnLst/>
              <a:rect l="l" t="t" r="r" b="b"/>
              <a:pathLst>
                <a:path w="1103" h="768" extrusionOk="0">
                  <a:moveTo>
                    <a:pt x="752" y="0"/>
                  </a:moveTo>
                  <a:cubicBezTo>
                    <a:pt x="701" y="0"/>
                    <a:pt x="646" y="19"/>
                    <a:pt x="593" y="64"/>
                  </a:cubicBezTo>
                  <a:cubicBezTo>
                    <a:pt x="489" y="151"/>
                    <a:pt x="384" y="239"/>
                    <a:pt x="284" y="327"/>
                  </a:cubicBezTo>
                  <a:cubicBezTo>
                    <a:pt x="186" y="414"/>
                    <a:pt x="83" y="483"/>
                    <a:pt x="33" y="604"/>
                  </a:cubicBezTo>
                  <a:cubicBezTo>
                    <a:pt x="0" y="682"/>
                    <a:pt x="76" y="767"/>
                    <a:pt x="151" y="767"/>
                  </a:cubicBezTo>
                  <a:cubicBezTo>
                    <a:pt x="152" y="767"/>
                    <a:pt x="154" y="767"/>
                    <a:pt x="155" y="767"/>
                  </a:cubicBezTo>
                  <a:cubicBezTo>
                    <a:pt x="284" y="767"/>
                    <a:pt x="403" y="683"/>
                    <a:pt x="512" y="627"/>
                  </a:cubicBezTo>
                  <a:cubicBezTo>
                    <a:pt x="634" y="562"/>
                    <a:pt x="756" y="493"/>
                    <a:pt x="874" y="429"/>
                  </a:cubicBezTo>
                  <a:cubicBezTo>
                    <a:pt x="1102" y="304"/>
                    <a:pt x="957" y="0"/>
                    <a:pt x="7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4"/>
            <p:cNvSpPr/>
            <p:nvPr/>
          </p:nvSpPr>
          <p:spPr>
            <a:xfrm rot="10800000">
              <a:off x="8049423" y="748472"/>
              <a:ext cx="65978" cy="18525"/>
            </a:xfrm>
            <a:custGeom>
              <a:avLst/>
              <a:gdLst/>
              <a:ahLst/>
              <a:cxnLst/>
              <a:rect l="l" t="t" r="r" b="b"/>
              <a:pathLst>
                <a:path w="2404" h="675" extrusionOk="0">
                  <a:moveTo>
                    <a:pt x="179" y="0"/>
                  </a:moveTo>
                  <a:cubicBezTo>
                    <a:pt x="52" y="0"/>
                    <a:pt x="0" y="175"/>
                    <a:pt x="138" y="222"/>
                  </a:cubicBezTo>
                  <a:cubicBezTo>
                    <a:pt x="672" y="401"/>
                    <a:pt x="1352" y="675"/>
                    <a:pt x="1951" y="675"/>
                  </a:cubicBezTo>
                  <a:cubicBezTo>
                    <a:pt x="2039" y="675"/>
                    <a:pt x="2126" y="669"/>
                    <a:pt x="2210" y="656"/>
                  </a:cubicBezTo>
                  <a:cubicBezTo>
                    <a:pt x="2366" y="633"/>
                    <a:pt x="2404" y="366"/>
                    <a:pt x="2256" y="302"/>
                  </a:cubicBezTo>
                  <a:cubicBezTo>
                    <a:pt x="1978" y="180"/>
                    <a:pt x="1689" y="180"/>
                    <a:pt x="1389" y="146"/>
                  </a:cubicBezTo>
                  <a:cubicBezTo>
                    <a:pt x="993" y="100"/>
                    <a:pt x="594" y="54"/>
                    <a:pt x="198" y="1"/>
                  </a:cubicBezTo>
                  <a:cubicBezTo>
                    <a:pt x="192" y="0"/>
                    <a:pt x="18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4"/>
            <p:cNvSpPr/>
            <p:nvPr/>
          </p:nvSpPr>
          <p:spPr>
            <a:xfrm rot="10800000">
              <a:off x="8096655" y="727614"/>
              <a:ext cx="32413" cy="10786"/>
            </a:xfrm>
            <a:custGeom>
              <a:avLst/>
              <a:gdLst/>
              <a:ahLst/>
              <a:cxnLst/>
              <a:rect l="l" t="t" r="r" b="b"/>
              <a:pathLst>
                <a:path w="1181" h="393" extrusionOk="0">
                  <a:moveTo>
                    <a:pt x="116" y="1"/>
                  </a:moveTo>
                  <a:cubicBezTo>
                    <a:pt x="16" y="1"/>
                    <a:pt x="1" y="166"/>
                    <a:pt x="100" y="191"/>
                  </a:cubicBezTo>
                  <a:cubicBezTo>
                    <a:pt x="363" y="259"/>
                    <a:pt x="684" y="392"/>
                    <a:pt x="969" y="392"/>
                  </a:cubicBezTo>
                  <a:cubicBezTo>
                    <a:pt x="1004" y="392"/>
                    <a:pt x="1039" y="390"/>
                    <a:pt x="1073" y="386"/>
                  </a:cubicBezTo>
                  <a:cubicBezTo>
                    <a:pt x="1176" y="370"/>
                    <a:pt x="1180" y="218"/>
                    <a:pt x="1100" y="168"/>
                  </a:cubicBezTo>
                  <a:cubicBezTo>
                    <a:pt x="959" y="89"/>
                    <a:pt x="796" y="84"/>
                    <a:pt x="636" y="66"/>
                  </a:cubicBezTo>
                  <a:cubicBezTo>
                    <a:pt x="465" y="43"/>
                    <a:pt x="298" y="24"/>
                    <a:pt x="126" y="1"/>
                  </a:cubicBezTo>
                  <a:cubicBezTo>
                    <a:pt x="123" y="1"/>
                    <a:pt x="119"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4"/>
            <p:cNvSpPr/>
            <p:nvPr/>
          </p:nvSpPr>
          <p:spPr>
            <a:xfrm rot="10800000">
              <a:off x="8155525" y="761756"/>
              <a:ext cx="41140" cy="10649"/>
            </a:xfrm>
            <a:custGeom>
              <a:avLst/>
              <a:gdLst/>
              <a:ahLst/>
              <a:cxnLst/>
              <a:rect l="l" t="t" r="r" b="b"/>
              <a:pathLst>
                <a:path w="1499" h="388" extrusionOk="0">
                  <a:moveTo>
                    <a:pt x="169" y="10"/>
                  </a:moveTo>
                  <a:cubicBezTo>
                    <a:pt x="47" y="10"/>
                    <a:pt x="1" y="189"/>
                    <a:pt x="134" y="221"/>
                  </a:cubicBezTo>
                  <a:cubicBezTo>
                    <a:pt x="402" y="289"/>
                    <a:pt x="735" y="388"/>
                    <a:pt x="1040" y="388"/>
                  </a:cubicBezTo>
                  <a:cubicBezTo>
                    <a:pt x="1160" y="388"/>
                    <a:pt x="1275" y="373"/>
                    <a:pt x="1380" y="335"/>
                  </a:cubicBezTo>
                  <a:cubicBezTo>
                    <a:pt x="1487" y="297"/>
                    <a:pt x="1499" y="137"/>
                    <a:pt x="1380" y="103"/>
                  </a:cubicBezTo>
                  <a:cubicBezTo>
                    <a:pt x="1004" y="0"/>
                    <a:pt x="578" y="73"/>
                    <a:pt x="190" y="12"/>
                  </a:cubicBezTo>
                  <a:cubicBezTo>
                    <a:pt x="183" y="11"/>
                    <a:pt x="176" y="10"/>
                    <a:pt x="169"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4"/>
            <p:cNvSpPr/>
            <p:nvPr/>
          </p:nvSpPr>
          <p:spPr>
            <a:xfrm rot="10800000">
              <a:off x="7930256" y="675084"/>
              <a:ext cx="43638" cy="18525"/>
            </a:xfrm>
            <a:custGeom>
              <a:avLst/>
              <a:gdLst/>
              <a:ahLst/>
              <a:cxnLst/>
              <a:rect l="l" t="t" r="r" b="b"/>
              <a:pathLst>
                <a:path w="1590" h="675" extrusionOk="0">
                  <a:moveTo>
                    <a:pt x="176" y="1"/>
                  </a:moveTo>
                  <a:cubicBezTo>
                    <a:pt x="40" y="1"/>
                    <a:pt x="1" y="219"/>
                    <a:pt x="149" y="274"/>
                  </a:cubicBezTo>
                  <a:cubicBezTo>
                    <a:pt x="556" y="430"/>
                    <a:pt x="940" y="628"/>
                    <a:pt x="1380" y="673"/>
                  </a:cubicBezTo>
                  <a:cubicBezTo>
                    <a:pt x="1385" y="674"/>
                    <a:pt x="1389" y="674"/>
                    <a:pt x="1393" y="674"/>
                  </a:cubicBezTo>
                  <a:cubicBezTo>
                    <a:pt x="1456" y="674"/>
                    <a:pt x="1531" y="624"/>
                    <a:pt x="1559" y="570"/>
                  </a:cubicBezTo>
                  <a:cubicBezTo>
                    <a:pt x="1575" y="537"/>
                    <a:pt x="1589" y="506"/>
                    <a:pt x="1586" y="464"/>
                  </a:cubicBezTo>
                  <a:cubicBezTo>
                    <a:pt x="1575" y="373"/>
                    <a:pt x="1529" y="293"/>
                    <a:pt x="1434" y="266"/>
                  </a:cubicBezTo>
                  <a:cubicBezTo>
                    <a:pt x="1038" y="152"/>
                    <a:pt x="617" y="133"/>
                    <a:pt x="221" y="8"/>
                  </a:cubicBezTo>
                  <a:cubicBezTo>
                    <a:pt x="205" y="3"/>
                    <a:pt x="19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4"/>
            <p:cNvSpPr/>
            <p:nvPr/>
          </p:nvSpPr>
          <p:spPr>
            <a:xfrm rot="10800000">
              <a:off x="7924712" y="703956"/>
              <a:ext cx="40728" cy="12350"/>
            </a:xfrm>
            <a:custGeom>
              <a:avLst/>
              <a:gdLst/>
              <a:ahLst/>
              <a:cxnLst/>
              <a:rect l="l" t="t" r="r" b="b"/>
              <a:pathLst>
                <a:path w="1484" h="450" extrusionOk="0">
                  <a:moveTo>
                    <a:pt x="464" y="1"/>
                  </a:moveTo>
                  <a:cubicBezTo>
                    <a:pt x="375" y="1"/>
                    <a:pt x="287" y="4"/>
                    <a:pt x="198" y="9"/>
                  </a:cubicBezTo>
                  <a:cubicBezTo>
                    <a:pt x="0" y="21"/>
                    <a:pt x="0" y="299"/>
                    <a:pt x="198" y="314"/>
                  </a:cubicBezTo>
                  <a:cubicBezTo>
                    <a:pt x="415" y="333"/>
                    <a:pt x="632" y="356"/>
                    <a:pt x="844" y="394"/>
                  </a:cubicBezTo>
                  <a:cubicBezTo>
                    <a:pt x="961" y="414"/>
                    <a:pt x="1074" y="449"/>
                    <a:pt x="1187" y="449"/>
                  </a:cubicBezTo>
                  <a:cubicBezTo>
                    <a:pt x="1244" y="449"/>
                    <a:pt x="1301" y="441"/>
                    <a:pt x="1358" y="416"/>
                  </a:cubicBezTo>
                  <a:cubicBezTo>
                    <a:pt x="1449" y="379"/>
                    <a:pt x="1483" y="283"/>
                    <a:pt x="1415" y="204"/>
                  </a:cubicBezTo>
                  <a:cubicBezTo>
                    <a:pt x="1278" y="51"/>
                    <a:pt x="1088" y="44"/>
                    <a:pt x="894" y="25"/>
                  </a:cubicBezTo>
                  <a:cubicBezTo>
                    <a:pt x="750" y="9"/>
                    <a:pt x="607"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4"/>
            <p:cNvSpPr/>
            <p:nvPr/>
          </p:nvSpPr>
          <p:spPr>
            <a:xfrm rot="10800000">
              <a:off x="7940905" y="761591"/>
              <a:ext cx="41607" cy="14601"/>
            </a:xfrm>
            <a:custGeom>
              <a:avLst/>
              <a:gdLst/>
              <a:ahLst/>
              <a:cxnLst/>
              <a:rect l="l" t="t" r="r" b="b"/>
              <a:pathLst>
                <a:path w="1516" h="532" extrusionOk="0">
                  <a:moveTo>
                    <a:pt x="215" y="1"/>
                  </a:moveTo>
                  <a:cubicBezTo>
                    <a:pt x="35" y="1"/>
                    <a:pt x="1" y="304"/>
                    <a:pt x="185" y="344"/>
                  </a:cubicBezTo>
                  <a:cubicBezTo>
                    <a:pt x="495" y="412"/>
                    <a:pt x="845" y="532"/>
                    <a:pt x="1174" y="532"/>
                  </a:cubicBezTo>
                  <a:cubicBezTo>
                    <a:pt x="1233" y="532"/>
                    <a:pt x="1291" y="528"/>
                    <a:pt x="1349" y="519"/>
                  </a:cubicBezTo>
                  <a:cubicBezTo>
                    <a:pt x="1497" y="496"/>
                    <a:pt x="1516" y="272"/>
                    <a:pt x="1391" y="207"/>
                  </a:cubicBezTo>
                  <a:cubicBezTo>
                    <a:pt x="1059" y="33"/>
                    <a:pt x="596" y="43"/>
                    <a:pt x="231" y="1"/>
                  </a:cubicBezTo>
                  <a:cubicBezTo>
                    <a:pt x="226" y="1"/>
                    <a:pt x="220"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4"/>
            <p:cNvSpPr/>
            <p:nvPr/>
          </p:nvSpPr>
          <p:spPr>
            <a:xfrm rot="10800000">
              <a:off x="7728865" y="642507"/>
              <a:ext cx="56482" cy="14491"/>
            </a:xfrm>
            <a:custGeom>
              <a:avLst/>
              <a:gdLst/>
              <a:ahLst/>
              <a:cxnLst/>
              <a:rect l="l" t="t" r="r" b="b"/>
              <a:pathLst>
                <a:path w="2058" h="528" extrusionOk="0">
                  <a:moveTo>
                    <a:pt x="191" y="1"/>
                  </a:moveTo>
                  <a:cubicBezTo>
                    <a:pt x="23" y="1"/>
                    <a:pt x="1" y="253"/>
                    <a:pt x="160" y="305"/>
                  </a:cubicBezTo>
                  <a:cubicBezTo>
                    <a:pt x="468" y="400"/>
                    <a:pt x="780" y="449"/>
                    <a:pt x="1103" y="484"/>
                  </a:cubicBezTo>
                  <a:cubicBezTo>
                    <a:pt x="1253" y="501"/>
                    <a:pt x="1410" y="528"/>
                    <a:pt x="1562" y="528"/>
                  </a:cubicBezTo>
                  <a:cubicBezTo>
                    <a:pt x="1699" y="528"/>
                    <a:pt x="1832" y="506"/>
                    <a:pt x="1955" y="438"/>
                  </a:cubicBezTo>
                  <a:cubicBezTo>
                    <a:pt x="2057" y="385"/>
                    <a:pt x="2054" y="233"/>
                    <a:pt x="1955" y="175"/>
                  </a:cubicBezTo>
                  <a:cubicBezTo>
                    <a:pt x="1719" y="38"/>
                    <a:pt x="1434" y="77"/>
                    <a:pt x="1168" y="61"/>
                  </a:cubicBezTo>
                  <a:cubicBezTo>
                    <a:pt x="845" y="50"/>
                    <a:pt x="525" y="12"/>
                    <a:pt x="202" y="1"/>
                  </a:cubicBezTo>
                  <a:cubicBezTo>
                    <a:pt x="198" y="1"/>
                    <a:pt x="195"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4"/>
            <p:cNvSpPr/>
            <p:nvPr/>
          </p:nvSpPr>
          <p:spPr>
            <a:xfrm rot="10800000">
              <a:off x="7725846" y="674179"/>
              <a:ext cx="39164" cy="9908"/>
            </a:xfrm>
            <a:custGeom>
              <a:avLst/>
              <a:gdLst/>
              <a:ahLst/>
              <a:cxnLst/>
              <a:rect l="l" t="t" r="r" b="b"/>
              <a:pathLst>
                <a:path w="1427" h="361" extrusionOk="0">
                  <a:moveTo>
                    <a:pt x="1054" y="0"/>
                  </a:moveTo>
                  <a:cubicBezTo>
                    <a:pt x="952" y="0"/>
                    <a:pt x="848" y="14"/>
                    <a:pt x="750" y="18"/>
                  </a:cubicBezTo>
                  <a:cubicBezTo>
                    <a:pt x="556" y="30"/>
                    <a:pt x="362" y="41"/>
                    <a:pt x="169" y="49"/>
                  </a:cubicBezTo>
                  <a:cubicBezTo>
                    <a:pt x="1" y="56"/>
                    <a:pt x="1" y="304"/>
                    <a:pt x="169" y="311"/>
                  </a:cubicBezTo>
                  <a:cubicBezTo>
                    <a:pt x="362" y="323"/>
                    <a:pt x="556" y="330"/>
                    <a:pt x="750" y="341"/>
                  </a:cubicBezTo>
                  <a:cubicBezTo>
                    <a:pt x="850" y="346"/>
                    <a:pt x="957" y="360"/>
                    <a:pt x="1061" y="360"/>
                  </a:cubicBezTo>
                  <a:cubicBezTo>
                    <a:pt x="1138" y="360"/>
                    <a:pt x="1215" y="352"/>
                    <a:pt x="1286" y="326"/>
                  </a:cubicBezTo>
                  <a:cubicBezTo>
                    <a:pt x="1427" y="273"/>
                    <a:pt x="1427" y="90"/>
                    <a:pt x="1286" y="37"/>
                  </a:cubicBezTo>
                  <a:cubicBezTo>
                    <a:pt x="1212" y="9"/>
                    <a:pt x="1134" y="0"/>
                    <a:pt x="1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4"/>
            <p:cNvSpPr/>
            <p:nvPr/>
          </p:nvSpPr>
          <p:spPr>
            <a:xfrm rot="10800000">
              <a:off x="7828847" y="715730"/>
              <a:ext cx="41415" cy="11390"/>
            </a:xfrm>
            <a:custGeom>
              <a:avLst/>
              <a:gdLst/>
              <a:ahLst/>
              <a:cxnLst/>
              <a:rect l="l" t="t" r="r" b="b"/>
              <a:pathLst>
                <a:path w="1509" h="415" extrusionOk="0">
                  <a:moveTo>
                    <a:pt x="175" y="1"/>
                  </a:moveTo>
                  <a:cubicBezTo>
                    <a:pt x="37" y="1"/>
                    <a:pt x="1" y="226"/>
                    <a:pt x="145" y="256"/>
                  </a:cubicBezTo>
                  <a:cubicBezTo>
                    <a:pt x="357" y="298"/>
                    <a:pt x="570" y="331"/>
                    <a:pt x="784" y="366"/>
                  </a:cubicBezTo>
                  <a:cubicBezTo>
                    <a:pt x="921" y="385"/>
                    <a:pt x="1059" y="414"/>
                    <a:pt x="1195" y="414"/>
                  </a:cubicBezTo>
                  <a:cubicBezTo>
                    <a:pt x="1247" y="414"/>
                    <a:pt x="1298" y="410"/>
                    <a:pt x="1349" y="400"/>
                  </a:cubicBezTo>
                  <a:cubicBezTo>
                    <a:pt x="1472" y="373"/>
                    <a:pt x="1509" y="172"/>
                    <a:pt x="1388" y="115"/>
                  </a:cubicBezTo>
                  <a:cubicBezTo>
                    <a:pt x="1209" y="35"/>
                    <a:pt x="1023" y="38"/>
                    <a:pt x="829" y="27"/>
                  </a:cubicBezTo>
                  <a:cubicBezTo>
                    <a:pt x="612" y="12"/>
                    <a:pt x="396" y="5"/>
                    <a:pt x="179" y="1"/>
                  </a:cubicBezTo>
                  <a:cubicBezTo>
                    <a:pt x="177" y="1"/>
                    <a:pt x="176"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4"/>
            <p:cNvSpPr/>
            <p:nvPr/>
          </p:nvSpPr>
          <p:spPr>
            <a:xfrm rot="10800000">
              <a:off x="7835818" y="674426"/>
              <a:ext cx="46272" cy="12433"/>
            </a:xfrm>
            <a:custGeom>
              <a:avLst/>
              <a:gdLst/>
              <a:ahLst/>
              <a:cxnLst/>
              <a:rect l="l" t="t" r="r" b="b"/>
              <a:pathLst>
                <a:path w="1686" h="453" extrusionOk="0">
                  <a:moveTo>
                    <a:pt x="1150" y="1"/>
                  </a:moveTo>
                  <a:cubicBezTo>
                    <a:pt x="1077" y="1"/>
                    <a:pt x="999" y="10"/>
                    <a:pt x="929" y="13"/>
                  </a:cubicBezTo>
                  <a:cubicBezTo>
                    <a:pt x="697" y="17"/>
                    <a:pt x="462" y="20"/>
                    <a:pt x="234" y="51"/>
                  </a:cubicBezTo>
                  <a:cubicBezTo>
                    <a:pt x="1" y="77"/>
                    <a:pt x="1" y="378"/>
                    <a:pt x="234" y="405"/>
                  </a:cubicBezTo>
                  <a:cubicBezTo>
                    <a:pt x="462" y="431"/>
                    <a:pt x="697" y="438"/>
                    <a:pt x="929" y="442"/>
                  </a:cubicBezTo>
                  <a:cubicBezTo>
                    <a:pt x="991" y="445"/>
                    <a:pt x="1066" y="453"/>
                    <a:pt x="1135" y="453"/>
                  </a:cubicBezTo>
                  <a:cubicBezTo>
                    <a:pt x="1167" y="453"/>
                    <a:pt x="1198" y="451"/>
                    <a:pt x="1225" y="447"/>
                  </a:cubicBezTo>
                  <a:cubicBezTo>
                    <a:pt x="1340" y="431"/>
                    <a:pt x="1446" y="378"/>
                    <a:pt x="1560" y="355"/>
                  </a:cubicBezTo>
                  <a:cubicBezTo>
                    <a:pt x="1685" y="324"/>
                    <a:pt x="1685" y="127"/>
                    <a:pt x="1560" y="100"/>
                  </a:cubicBezTo>
                  <a:cubicBezTo>
                    <a:pt x="1446" y="73"/>
                    <a:pt x="1340" y="24"/>
                    <a:pt x="1225" y="5"/>
                  </a:cubicBezTo>
                  <a:cubicBezTo>
                    <a:pt x="1202" y="2"/>
                    <a:pt x="1176" y="1"/>
                    <a:pt x="1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4"/>
            <p:cNvSpPr/>
            <p:nvPr/>
          </p:nvSpPr>
          <p:spPr>
            <a:xfrm rot="10800000">
              <a:off x="7556263" y="677554"/>
              <a:ext cx="40536" cy="12762"/>
            </a:xfrm>
            <a:custGeom>
              <a:avLst/>
              <a:gdLst/>
              <a:ahLst/>
              <a:cxnLst/>
              <a:rect l="l" t="t" r="r" b="b"/>
              <a:pathLst>
                <a:path w="1477" h="465" extrusionOk="0">
                  <a:moveTo>
                    <a:pt x="514" y="1"/>
                  </a:moveTo>
                  <a:cubicBezTo>
                    <a:pt x="376" y="1"/>
                    <a:pt x="240" y="11"/>
                    <a:pt x="99" y="36"/>
                  </a:cubicBezTo>
                  <a:cubicBezTo>
                    <a:pt x="1" y="52"/>
                    <a:pt x="4" y="215"/>
                    <a:pt x="99" y="234"/>
                  </a:cubicBezTo>
                  <a:cubicBezTo>
                    <a:pt x="297" y="271"/>
                    <a:pt x="499" y="302"/>
                    <a:pt x="697" y="348"/>
                  </a:cubicBezTo>
                  <a:cubicBezTo>
                    <a:pt x="862" y="386"/>
                    <a:pt x="1034" y="465"/>
                    <a:pt x="1206" y="465"/>
                  </a:cubicBezTo>
                  <a:cubicBezTo>
                    <a:pt x="1224" y="465"/>
                    <a:pt x="1241" y="464"/>
                    <a:pt x="1259" y="462"/>
                  </a:cubicBezTo>
                  <a:cubicBezTo>
                    <a:pt x="1431" y="447"/>
                    <a:pt x="1476" y="257"/>
                    <a:pt x="1343" y="157"/>
                  </a:cubicBezTo>
                  <a:cubicBezTo>
                    <a:pt x="1180" y="36"/>
                    <a:pt x="940" y="29"/>
                    <a:pt x="743" y="10"/>
                  </a:cubicBezTo>
                  <a:cubicBezTo>
                    <a:pt x="666" y="4"/>
                    <a:pt x="59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4"/>
            <p:cNvSpPr/>
            <p:nvPr/>
          </p:nvSpPr>
          <p:spPr>
            <a:xfrm rot="10800000">
              <a:off x="7561999" y="654775"/>
              <a:ext cx="46684" cy="10292"/>
            </a:xfrm>
            <a:custGeom>
              <a:avLst/>
              <a:gdLst/>
              <a:ahLst/>
              <a:cxnLst/>
              <a:rect l="l" t="t" r="r" b="b"/>
              <a:pathLst>
                <a:path w="1701" h="375" extrusionOk="0">
                  <a:moveTo>
                    <a:pt x="1210" y="1"/>
                  </a:moveTo>
                  <a:cubicBezTo>
                    <a:pt x="1110" y="1"/>
                    <a:pt x="1008" y="8"/>
                    <a:pt x="909" y="9"/>
                  </a:cubicBezTo>
                  <a:cubicBezTo>
                    <a:pt x="666" y="18"/>
                    <a:pt x="426" y="32"/>
                    <a:pt x="183" y="44"/>
                  </a:cubicBezTo>
                  <a:cubicBezTo>
                    <a:pt x="0" y="55"/>
                    <a:pt x="0" y="321"/>
                    <a:pt x="183" y="329"/>
                  </a:cubicBezTo>
                  <a:cubicBezTo>
                    <a:pt x="426" y="344"/>
                    <a:pt x="666" y="360"/>
                    <a:pt x="909" y="367"/>
                  </a:cubicBezTo>
                  <a:cubicBezTo>
                    <a:pt x="1005" y="369"/>
                    <a:pt x="1102" y="374"/>
                    <a:pt x="1199" y="374"/>
                  </a:cubicBezTo>
                  <a:cubicBezTo>
                    <a:pt x="1325" y="374"/>
                    <a:pt x="1451" y="364"/>
                    <a:pt x="1567" y="321"/>
                  </a:cubicBezTo>
                  <a:cubicBezTo>
                    <a:pt x="1700" y="272"/>
                    <a:pt x="1700" y="104"/>
                    <a:pt x="1567" y="55"/>
                  </a:cubicBezTo>
                  <a:cubicBezTo>
                    <a:pt x="1454" y="11"/>
                    <a:pt x="1333"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4"/>
            <p:cNvSpPr/>
            <p:nvPr/>
          </p:nvSpPr>
          <p:spPr>
            <a:xfrm rot="10800000">
              <a:off x="7655614" y="651509"/>
              <a:ext cx="34389" cy="11115"/>
            </a:xfrm>
            <a:custGeom>
              <a:avLst/>
              <a:gdLst/>
              <a:ahLst/>
              <a:cxnLst/>
              <a:rect l="l" t="t" r="r" b="b"/>
              <a:pathLst>
                <a:path w="1253" h="405" extrusionOk="0">
                  <a:moveTo>
                    <a:pt x="176" y="0"/>
                  </a:moveTo>
                  <a:cubicBezTo>
                    <a:pt x="20" y="0"/>
                    <a:pt x="0" y="233"/>
                    <a:pt x="147" y="282"/>
                  </a:cubicBezTo>
                  <a:cubicBezTo>
                    <a:pt x="337" y="343"/>
                    <a:pt x="565" y="404"/>
                    <a:pt x="784" y="404"/>
                  </a:cubicBezTo>
                  <a:cubicBezTo>
                    <a:pt x="918" y="404"/>
                    <a:pt x="1049" y="381"/>
                    <a:pt x="1165" y="320"/>
                  </a:cubicBezTo>
                  <a:cubicBezTo>
                    <a:pt x="1245" y="278"/>
                    <a:pt x="1252" y="134"/>
                    <a:pt x="1165" y="96"/>
                  </a:cubicBezTo>
                  <a:cubicBezTo>
                    <a:pt x="976" y="12"/>
                    <a:pt x="754" y="1"/>
                    <a:pt x="536" y="1"/>
                  </a:cubicBezTo>
                  <a:cubicBezTo>
                    <a:pt x="460" y="1"/>
                    <a:pt x="386" y="3"/>
                    <a:pt x="313" y="3"/>
                  </a:cubicBezTo>
                  <a:cubicBezTo>
                    <a:pt x="269" y="3"/>
                    <a:pt x="226" y="2"/>
                    <a:pt x="184" y="1"/>
                  </a:cubicBezTo>
                  <a:cubicBezTo>
                    <a:pt x="181" y="1"/>
                    <a:pt x="179"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4"/>
            <p:cNvSpPr/>
            <p:nvPr/>
          </p:nvSpPr>
          <p:spPr>
            <a:xfrm rot="10800000">
              <a:off x="8249414" y="599775"/>
              <a:ext cx="21215" cy="32138"/>
            </a:xfrm>
            <a:custGeom>
              <a:avLst/>
              <a:gdLst/>
              <a:ahLst/>
              <a:cxnLst/>
              <a:rect l="l" t="t" r="r" b="b"/>
              <a:pathLst>
                <a:path w="773" h="1171" extrusionOk="0">
                  <a:moveTo>
                    <a:pt x="219" y="1"/>
                  </a:moveTo>
                  <a:cubicBezTo>
                    <a:pt x="171" y="1"/>
                    <a:pt x="124" y="31"/>
                    <a:pt x="106" y="82"/>
                  </a:cubicBezTo>
                  <a:cubicBezTo>
                    <a:pt x="0" y="421"/>
                    <a:pt x="235" y="1140"/>
                    <a:pt x="639" y="1170"/>
                  </a:cubicBezTo>
                  <a:cubicBezTo>
                    <a:pt x="642" y="1170"/>
                    <a:pt x="646" y="1171"/>
                    <a:pt x="649" y="1171"/>
                  </a:cubicBezTo>
                  <a:cubicBezTo>
                    <a:pt x="717" y="1171"/>
                    <a:pt x="772" y="1102"/>
                    <a:pt x="772" y="1037"/>
                  </a:cubicBezTo>
                  <a:cubicBezTo>
                    <a:pt x="767" y="847"/>
                    <a:pt x="631" y="718"/>
                    <a:pt x="539" y="566"/>
                  </a:cubicBezTo>
                  <a:cubicBezTo>
                    <a:pt x="441" y="402"/>
                    <a:pt x="402" y="216"/>
                    <a:pt x="311" y="56"/>
                  </a:cubicBezTo>
                  <a:cubicBezTo>
                    <a:pt x="290" y="18"/>
                    <a:pt x="25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4"/>
            <p:cNvSpPr/>
            <p:nvPr/>
          </p:nvSpPr>
          <p:spPr>
            <a:xfrm rot="10800000">
              <a:off x="8230340" y="613717"/>
              <a:ext cx="18498" cy="25332"/>
            </a:xfrm>
            <a:custGeom>
              <a:avLst/>
              <a:gdLst/>
              <a:ahLst/>
              <a:cxnLst/>
              <a:rect l="l" t="t" r="r" b="b"/>
              <a:pathLst>
                <a:path w="674" h="923" extrusionOk="0">
                  <a:moveTo>
                    <a:pt x="172" y="0"/>
                  </a:moveTo>
                  <a:cubicBezTo>
                    <a:pt x="137" y="0"/>
                    <a:pt x="101" y="23"/>
                    <a:pt x="80" y="54"/>
                  </a:cubicBezTo>
                  <a:cubicBezTo>
                    <a:pt x="1" y="183"/>
                    <a:pt x="88" y="384"/>
                    <a:pt x="145" y="510"/>
                  </a:cubicBezTo>
                  <a:cubicBezTo>
                    <a:pt x="213" y="677"/>
                    <a:pt x="282" y="844"/>
                    <a:pt x="457" y="913"/>
                  </a:cubicBezTo>
                  <a:cubicBezTo>
                    <a:pt x="473" y="919"/>
                    <a:pt x="490" y="922"/>
                    <a:pt x="506" y="922"/>
                  </a:cubicBezTo>
                  <a:cubicBezTo>
                    <a:pt x="594" y="922"/>
                    <a:pt x="673" y="833"/>
                    <a:pt x="673" y="746"/>
                  </a:cubicBezTo>
                  <a:cubicBezTo>
                    <a:pt x="673" y="582"/>
                    <a:pt x="548" y="457"/>
                    <a:pt x="468" y="320"/>
                  </a:cubicBezTo>
                  <a:cubicBezTo>
                    <a:pt x="403" y="210"/>
                    <a:pt x="331" y="46"/>
                    <a:pt x="198" y="5"/>
                  </a:cubicBezTo>
                  <a:cubicBezTo>
                    <a:pt x="190" y="2"/>
                    <a:pt x="18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4"/>
            <p:cNvSpPr/>
            <p:nvPr/>
          </p:nvSpPr>
          <p:spPr>
            <a:xfrm rot="10800000">
              <a:off x="8145617" y="533358"/>
              <a:ext cx="29311" cy="34636"/>
            </a:xfrm>
            <a:custGeom>
              <a:avLst/>
              <a:gdLst/>
              <a:ahLst/>
              <a:cxnLst/>
              <a:rect l="l" t="t" r="r" b="b"/>
              <a:pathLst>
                <a:path w="1068" h="1262" extrusionOk="0">
                  <a:moveTo>
                    <a:pt x="163" y="1"/>
                  </a:moveTo>
                  <a:cubicBezTo>
                    <a:pt x="75" y="1"/>
                    <a:pt x="1" y="130"/>
                    <a:pt x="79" y="203"/>
                  </a:cubicBezTo>
                  <a:cubicBezTo>
                    <a:pt x="246" y="359"/>
                    <a:pt x="368" y="559"/>
                    <a:pt x="490" y="750"/>
                  </a:cubicBezTo>
                  <a:cubicBezTo>
                    <a:pt x="607" y="936"/>
                    <a:pt x="710" y="1089"/>
                    <a:pt x="874" y="1236"/>
                  </a:cubicBezTo>
                  <a:cubicBezTo>
                    <a:pt x="892" y="1253"/>
                    <a:pt x="913" y="1261"/>
                    <a:pt x="934" y="1261"/>
                  </a:cubicBezTo>
                  <a:cubicBezTo>
                    <a:pt x="976" y="1261"/>
                    <a:pt x="1017" y="1227"/>
                    <a:pt x="1022" y="1175"/>
                  </a:cubicBezTo>
                  <a:cubicBezTo>
                    <a:pt x="1067" y="636"/>
                    <a:pt x="623" y="297"/>
                    <a:pt x="220" y="20"/>
                  </a:cubicBezTo>
                  <a:cubicBezTo>
                    <a:pt x="201" y="7"/>
                    <a:pt x="182"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4"/>
            <p:cNvSpPr/>
            <p:nvPr/>
          </p:nvSpPr>
          <p:spPr>
            <a:xfrm rot="10800000">
              <a:off x="8193317" y="534813"/>
              <a:ext cx="23685" cy="29256"/>
            </a:xfrm>
            <a:custGeom>
              <a:avLst/>
              <a:gdLst/>
              <a:ahLst/>
              <a:cxnLst/>
              <a:rect l="l" t="t" r="r" b="b"/>
              <a:pathLst>
                <a:path w="863" h="1066" extrusionOk="0">
                  <a:moveTo>
                    <a:pt x="216" y="1"/>
                  </a:moveTo>
                  <a:cubicBezTo>
                    <a:pt x="108" y="1"/>
                    <a:pt x="1" y="97"/>
                    <a:pt x="42" y="216"/>
                  </a:cubicBezTo>
                  <a:cubicBezTo>
                    <a:pt x="99" y="379"/>
                    <a:pt x="175" y="527"/>
                    <a:pt x="259" y="679"/>
                  </a:cubicBezTo>
                  <a:cubicBezTo>
                    <a:pt x="338" y="831"/>
                    <a:pt x="410" y="1009"/>
                    <a:pt x="585" y="1060"/>
                  </a:cubicBezTo>
                  <a:cubicBezTo>
                    <a:pt x="601" y="1064"/>
                    <a:pt x="617" y="1066"/>
                    <a:pt x="633" y="1066"/>
                  </a:cubicBezTo>
                  <a:cubicBezTo>
                    <a:pt x="720" y="1066"/>
                    <a:pt x="809" y="1009"/>
                    <a:pt x="825" y="923"/>
                  </a:cubicBezTo>
                  <a:cubicBezTo>
                    <a:pt x="863" y="732"/>
                    <a:pt x="749" y="603"/>
                    <a:pt x="647" y="455"/>
                  </a:cubicBezTo>
                  <a:cubicBezTo>
                    <a:pt x="547" y="310"/>
                    <a:pt x="449" y="174"/>
                    <a:pt x="331" y="48"/>
                  </a:cubicBezTo>
                  <a:cubicBezTo>
                    <a:pt x="298" y="15"/>
                    <a:pt x="25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4"/>
            <p:cNvSpPr/>
            <p:nvPr/>
          </p:nvSpPr>
          <p:spPr>
            <a:xfrm rot="10800000">
              <a:off x="8199245" y="457143"/>
              <a:ext cx="20941" cy="27582"/>
            </a:xfrm>
            <a:custGeom>
              <a:avLst/>
              <a:gdLst/>
              <a:ahLst/>
              <a:cxnLst/>
              <a:rect l="l" t="t" r="r" b="b"/>
              <a:pathLst>
                <a:path w="763" h="1005" extrusionOk="0">
                  <a:moveTo>
                    <a:pt x="163" y="1"/>
                  </a:moveTo>
                  <a:cubicBezTo>
                    <a:pt x="79" y="1"/>
                    <a:pt x="1" y="113"/>
                    <a:pt x="40" y="206"/>
                  </a:cubicBezTo>
                  <a:cubicBezTo>
                    <a:pt x="105" y="350"/>
                    <a:pt x="161" y="491"/>
                    <a:pt x="234" y="632"/>
                  </a:cubicBezTo>
                  <a:cubicBezTo>
                    <a:pt x="303" y="761"/>
                    <a:pt x="359" y="924"/>
                    <a:pt x="496" y="985"/>
                  </a:cubicBezTo>
                  <a:cubicBezTo>
                    <a:pt x="526" y="998"/>
                    <a:pt x="556" y="1004"/>
                    <a:pt x="584" y="1004"/>
                  </a:cubicBezTo>
                  <a:cubicBezTo>
                    <a:pt x="672" y="1004"/>
                    <a:pt x="745" y="945"/>
                    <a:pt x="751" y="841"/>
                  </a:cubicBezTo>
                  <a:cubicBezTo>
                    <a:pt x="763" y="678"/>
                    <a:pt x="633" y="545"/>
                    <a:pt x="542" y="419"/>
                  </a:cubicBezTo>
                  <a:cubicBezTo>
                    <a:pt x="451" y="286"/>
                    <a:pt x="348" y="171"/>
                    <a:pt x="249" y="46"/>
                  </a:cubicBezTo>
                  <a:cubicBezTo>
                    <a:pt x="223" y="14"/>
                    <a:pt x="192"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4"/>
            <p:cNvSpPr/>
            <p:nvPr/>
          </p:nvSpPr>
          <p:spPr>
            <a:xfrm rot="10800000">
              <a:off x="8194552" y="504596"/>
              <a:ext cx="17318" cy="22038"/>
            </a:xfrm>
            <a:custGeom>
              <a:avLst/>
              <a:gdLst/>
              <a:ahLst/>
              <a:cxnLst/>
              <a:rect l="l" t="t" r="r" b="b"/>
              <a:pathLst>
                <a:path w="631" h="803" extrusionOk="0">
                  <a:moveTo>
                    <a:pt x="115" y="1"/>
                  </a:moveTo>
                  <a:cubicBezTo>
                    <a:pt x="52" y="1"/>
                    <a:pt x="1" y="54"/>
                    <a:pt x="14" y="133"/>
                  </a:cubicBezTo>
                  <a:cubicBezTo>
                    <a:pt x="33" y="270"/>
                    <a:pt x="83" y="380"/>
                    <a:pt x="148" y="501"/>
                  </a:cubicBezTo>
                  <a:cubicBezTo>
                    <a:pt x="205" y="619"/>
                    <a:pt x="254" y="763"/>
                    <a:pt x="395" y="798"/>
                  </a:cubicBezTo>
                  <a:cubicBezTo>
                    <a:pt x="408" y="801"/>
                    <a:pt x="421" y="802"/>
                    <a:pt x="433" y="802"/>
                  </a:cubicBezTo>
                  <a:cubicBezTo>
                    <a:pt x="504" y="802"/>
                    <a:pt x="569" y="759"/>
                    <a:pt x="588" y="687"/>
                  </a:cubicBezTo>
                  <a:cubicBezTo>
                    <a:pt x="630" y="543"/>
                    <a:pt x="528" y="433"/>
                    <a:pt x="451" y="322"/>
                  </a:cubicBezTo>
                  <a:cubicBezTo>
                    <a:pt x="376" y="208"/>
                    <a:pt x="304" y="110"/>
                    <a:pt x="193" y="30"/>
                  </a:cubicBezTo>
                  <a:cubicBezTo>
                    <a:pt x="168" y="10"/>
                    <a:pt x="140"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4"/>
            <p:cNvSpPr/>
            <p:nvPr/>
          </p:nvSpPr>
          <p:spPr>
            <a:xfrm rot="10800000">
              <a:off x="8083509" y="443970"/>
              <a:ext cx="22779" cy="42320"/>
            </a:xfrm>
            <a:custGeom>
              <a:avLst/>
              <a:gdLst/>
              <a:ahLst/>
              <a:cxnLst/>
              <a:rect l="l" t="t" r="r" b="b"/>
              <a:pathLst>
                <a:path w="830" h="1542" extrusionOk="0">
                  <a:moveTo>
                    <a:pt x="176" y="0"/>
                  </a:moveTo>
                  <a:cubicBezTo>
                    <a:pt x="90" y="0"/>
                    <a:pt x="0" y="73"/>
                    <a:pt x="38" y="168"/>
                  </a:cubicBezTo>
                  <a:cubicBezTo>
                    <a:pt x="221" y="605"/>
                    <a:pt x="293" y="1146"/>
                    <a:pt x="605" y="1510"/>
                  </a:cubicBezTo>
                  <a:cubicBezTo>
                    <a:pt x="624" y="1532"/>
                    <a:pt x="647" y="1542"/>
                    <a:pt x="670" y="1542"/>
                  </a:cubicBezTo>
                  <a:cubicBezTo>
                    <a:pt x="721" y="1542"/>
                    <a:pt x="771" y="1493"/>
                    <a:pt x="779" y="1437"/>
                  </a:cubicBezTo>
                  <a:cubicBezTo>
                    <a:pt x="829" y="958"/>
                    <a:pt x="505" y="472"/>
                    <a:pt x="289" y="65"/>
                  </a:cubicBezTo>
                  <a:cubicBezTo>
                    <a:pt x="264" y="20"/>
                    <a:pt x="221"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4"/>
            <p:cNvSpPr/>
            <p:nvPr/>
          </p:nvSpPr>
          <p:spPr>
            <a:xfrm rot="10800000">
              <a:off x="8125473" y="410707"/>
              <a:ext cx="17675" cy="28762"/>
            </a:xfrm>
            <a:custGeom>
              <a:avLst/>
              <a:gdLst/>
              <a:ahLst/>
              <a:cxnLst/>
              <a:rect l="l" t="t" r="r" b="b"/>
              <a:pathLst>
                <a:path w="644" h="1048" extrusionOk="0">
                  <a:moveTo>
                    <a:pt x="199" y="0"/>
                  </a:moveTo>
                  <a:cubicBezTo>
                    <a:pt x="102" y="0"/>
                    <a:pt x="1" y="95"/>
                    <a:pt x="23" y="211"/>
                  </a:cubicBezTo>
                  <a:cubicBezTo>
                    <a:pt x="77" y="484"/>
                    <a:pt x="107" y="819"/>
                    <a:pt x="335" y="1009"/>
                  </a:cubicBezTo>
                  <a:cubicBezTo>
                    <a:pt x="365" y="1034"/>
                    <a:pt x="403" y="1047"/>
                    <a:pt x="441" y="1047"/>
                  </a:cubicBezTo>
                  <a:cubicBezTo>
                    <a:pt x="501" y="1047"/>
                    <a:pt x="559" y="1015"/>
                    <a:pt x="575" y="945"/>
                  </a:cubicBezTo>
                  <a:cubicBezTo>
                    <a:pt x="644" y="637"/>
                    <a:pt x="457" y="352"/>
                    <a:pt x="324" y="82"/>
                  </a:cubicBezTo>
                  <a:cubicBezTo>
                    <a:pt x="295" y="24"/>
                    <a:pt x="248"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4"/>
            <p:cNvSpPr/>
            <p:nvPr/>
          </p:nvSpPr>
          <p:spPr>
            <a:xfrm rot="10800000">
              <a:off x="8156458" y="329250"/>
              <a:ext cx="24234" cy="40152"/>
            </a:xfrm>
            <a:custGeom>
              <a:avLst/>
              <a:gdLst/>
              <a:ahLst/>
              <a:cxnLst/>
              <a:rect l="l" t="t" r="r" b="b"/>
              <a:pathLst>
                <a:path w="883" h="1463" extrusionOk="0">
                  <a:moveTo>
                    <a:pt x="176" y="1"/>
                  </a:moveTo>
                  <a:cubicBezTo>
                    <a:pt x="86" y="1"/>
                    <a:pt x="0" y="116"/>
                    <a:pt x="45" y="212"/>
                  </a:cubicBezTo>
                  <a:cubicBezTo>
                    <a:pt x="148" y="418"/>
                    <a:pt x="243" y="628"/>
                    <a:pt x="312" y="844"/>
                  </a:cubicBezTo>
                  <a:cubicBezTo>
                    <a:pt x="373" y="1042"/>
                    <a:pt x="388" y="1247"/>
                    <a:pt x="521" y="1407"/>
                  </a:cubicBezTo>
                  <a:cubicBezTo>
                    <a:pt x="553" y="1445"/>
                    <a:pt x="601" y="1463"/>
                    <a:pt x="652" y="1463"/>
                  </a:cubicBezTo>
                  <a:cubicBezTo>
                    <a:pt x="740" y="1463"/>
                    <a:pt x="834" y="1409"/>
                    <a:pt x="848" y="1319"/>
                  </a:cubicBezTo>
                  <a:cubicBezTo>
                    <a:pt x="882" y="1084"/>
                    <a:pt x="761" y="867"/>
                    <a:pt x="654" y="661"/>
                  </a:cubicBezTo>
                  <a:cubicBezTo>
                    <a:pt x="540" y="445"/>
                    <a:pt x="415" y="240"/>
                    <a:pt x="263" y="45"/>
                  </a:cubicBezTo>
                  <a:cubicBezTo>
                    <a:pt x="237" y="14"/>
                    <a:pt x="206"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4"/>
            <p:cNvSpPr/>
            <p:nvPr/>
          </p:nvSpPr>
          <p:spPr>
            <a:xfrm rot="10800000">
              <a:off x="8130193" y="352798"/>
              <a:ext cx="16083" cy="29997"/>
            </a:xfrm>
            <a:custGeom>
              <a:avLst/>
              <a:gdLst/>
              <a:ahLst/>
              <a:cxnLst/>
              <a:rect l="l" t="t" r="r" b="b"/>
              <a:pathLst>
                <a:path w="586" h="1093" extrusionOk="0">
                  <a:moveTo>
                    <a:pt x="144" y="1"/>
                  </a:moveTo>
                  <a:cubicBezTo>
                    <a:pt x="77" y="1"/>
                    <a:pt x="12" y="46"/>
                    <a:pt x="9" y="142"/>
                  </a:cubicBezTo>
                  <a:cubicBezTo>
                    <a:pt x="0" y="332"/>
                    <a:pt x="12" y="511"/>
                    <a:pt x="73" y="690"/>
                  </a:cubicBezTo>
                  <a:cubicBezTo>
                    <a:pt x="103" y="773"/>
                    <a:pt x="134" y="860"/>
                    <a:pt x="183" y="937"/>
                  </a:cubicBezTo>
                  <a:cubicBezTo>
                    <a:pt x="237" y="1024"/>
                    <a:pt x="302" y="1047"/>
                    <a:pt x="396" y="1085"/>
                  </a:cubicBezTo>
                  <a:cubicBezTo>
                    <a:pt x="409" y="1090"/>
                    <a:pt x="422" y="1092"/>
                    <a:pt x="436" y="1092"/>
                  </a:cubicBezTo>
                  <a:cubicBezTo>
                    <a:pt x="510" y="1092"/>
                    <a:pt x="585" y="1018"/>
                    <a:pt x="579" y="944"/>
                  </a:cubicBezTo>
                  <a:cubicBezTo>
                    <a:pt x="571" y="788"/>
                    <a:pt x="510" y="705"/>
                    <a:pt x="438" y="568"/>
                  </a:cubicBezTo>
                  <a:cubicBezTo>
                    <a:pt x="370" y="439"/>
                    <a:pt x="316" y="286"/>
                    <a:pt x="297" y="142"/>
                  </a:cubicBezTo>
                  <a:cubicBezTo>
                    <a:pt x="285" y="49"/>
                    <a:pt x="213"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4"/>
            <p:cNvSpPr/>
            <p:nvPr/>
          </p:nvSpPr>
          <p:spPr>
            <a:xfrm rot="10800000">
              <a:off x="8053210" y="268020"/>
              <a:ext cx="24234" cy="32111"/>
            </a:xfrm>
            <a:custGeom>
              <a:avLst/>
              <a:gdLst/>
              <a:ahLst/>
              <a:cxnLst/>
              <a:rect l="l" t="t" r="r" b="b"/>
              <a:pathLst>
                <a:path w="883" h="1170" extrusionOk="0">
                  <a:moveTo>
                    <a:pt x="194" y="0"/>
                  </a:moveTo>
                  <a:cubicBezTo>
                    <a:pt x="98" y="0"/>
                    <a:pt x="0" y="114"/>
                    <a:pt x="63" y="213"/>
                  </a:cubicBezTo>
                  <a:cubicBezTo>
                    <a:pt x="161" y="369"/>
                    <a:pt x="249" y="522"/>
                    <a:pt x="333" y="685"/>
                  </a:cubicBezTo>
                  <a:cubicBezTo>
                    <a:pt x="409" y="829"/>
                    <a:pt x="466" y="1024"/>
                    <a:pt x="599" y="1129"/>
                  </a:cubicBezTo>
                  <a:cubicBezTo>
                    <a:pt x="633" y="1156"/>
                    <a:pt x="676" y="1169"/>
                    <a:pt x="718" y="1169"/>
                  </a:cubicBezTo>
                  <a:cubicBezTo>
                    <a:pt x="802" y="1169"/>
                    <a:pt x="883" y="1116"/>
                    <a:pt x="880" y="1012"/>
                  </a:cubicBezTo>
                  <a:cubicBezTo>
                    <a:pt x="873" y="822"/>
                    <a:pt x="744" y="659"/>
                    <a:pt x="637" y="506"/>
                  </a:cubicBezTo>
                  <a:cubicBezTo>
                    <a:pt x="526" y="346"/>
                    <a:pt x="409" y="194"/>
                    <a:pt x="287" y="46"/>
                  </a:cubicBezTo>
                  <a:cubicBezTo>
                    <a:pt x="261" y="14"/>
                    <a:pt x="228"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4"/>
            <p:cNvSpPr/>
            <p:nvPr/>
          </p:nvSpPr>
          <p:spPr>
            <a:xfrm rot="10800000">
              <a:off x="8031364" y="294065"/>
              <a:ext cx="24755" cy="33675"/>
            </a:xfrm>
            <a:custGeom>
              <a:avLst/>
              <a:gdLst/>
              <a:ahLst/>
              <a:cxnLst/>
              <a:rect l="l" t="t" r="r" b="b"/>
              <a:pathLst>
                <a:path w="902" h="1227" extrusionOk="0">
                  <a:moveTo>
                    <a:pt x="231" y="0"/>
                  </a:moveTo>
                  <a:cubicBezTo>
                    <a:pt x="138" y="0"/>
                    <a:pt x="38" y="80"/>
                    <a:pt x="31" y="182"/>
                  </a:cubicBezTo>
                  <a:cubicBezTo>
                    <a:pt x="0" y="565"/>
                    <a:pt x="316" y="1219"/>
                    <a:pt x="753" y="1227"/>
                  </a:cubicBezTo>
                  <a:cubicBezTo>
                    <a:pt x="755" y="1227"/>
                    <a:pt x="757" y="1227"/>
                    <a:pt x="760" y="1227"/>
                  </a:cubicBezTo>
                  <a:cubicBezTo>
                    <a:pt x="844" y="1227"/>
                    <a:pt x="901" y="1141"/>
                    <a:pt x="883" y="1060"/>
                  </a:cubicBezTo>
                  <a:cubicBezTo>
                    <a:pt x="844" y="900"/>
                    <a:pt x="704" y="737"/>
                    <a:pt x="609" y="600"/>
                  </a:cubicBezTo>
                  <a:cubicBezTo>
                    <a:pt x="498" y="440"/>
                    <a:pt x="449" y="265"/>
                    <a:pt x="365" y="91"/>
                  </a:cubicBezTo>
                  <a:cubicBezTo>
                    <a:pt x="335" y="27"/>
                    <a:pt x="28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4"/>
            <p:cNvSpPr/>
            <p:nvPr/>
          </p:nvSpPr>
          <p:spPr>
            <a:xfrm rot="10800000">
              <a:off x="8097424" y="203058"/>
              <a:ext cx="22779" cy="34608"/>
            </a:xfrm>
            <a:custGeom>
              <a:avLst/>
              <a:gdLst/>
              <a:ahLst/>
              <a:cxnLst/>
              <a:rect l="l" t="t" r="r" b="b"/>
              <a:pathLst>
                <a:path w="830" h="1261" extrusionOk="0">
                  <a:moveTo>
                    <a:pt x="171" y="1"/>
                  </a:moveTo>
                  <a:cubicBezTo>
                    <a:pt x="87" y="1"/>
                    <a:pt x="0" y="89"/>
                    <a:pt x="28" y="180"/>
                  </a:cubicBezTo>
                  <a:cubicBezTo>
                    <a:pt x="85" y="374"/>
                    <a:pt x="176" y="568"/>
                    <a:pt x="259" y="755"/>
                  </a:cubicBezTo>
                  <a:cubicBezTo>
                    <a:pt x="340" y="929"/>
                    <a:pt x="404" y="1135"/>
                    <a:pt x="579" y="1238"/>
                  </a:cubicBezTo>
                  <a:cubicBezTo>
                    <a:pt x="605" y="1253"/>
                    <a:pt x="632" y="1260"/>
                    <a:pt x="658" y="1260"/>
                  </a:cubicBezTo>
                  <a:cubicBezTo>
                    <a:pt x="738" y="1260"/>
                    <a:pt x="806" y="1191"/>
                    <a:pt x="815" y="1104"/>
                  </a:cubicBezTo>
                  <a:cubicBezTo>
                    <a:pt x="830" y="906"/>
                    <a:pt x="689" y="724"/>
                    <a:pt x="591" y="561"/>
                  </a:cubicBezTo>
                  <a:cubicBezTo>
                    <a:pt x="488" y="382"/>
                    <a:pt x="385" y="203"/>
                    <a:pt x="259" y="43"/>
                  </a:cubicBezTo>
                  <a:cubicBezTo>
                    <a:pt x="234" y="13"/>
                    <a:pt x="203"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4"/>
            <p:cNvSpPr/>
            <p:nvPr/>
          </p:nvSpPr>
          <p:spPr>
            <a:xfrm rot="10800000">
              <a:off x="8053210" y="200121"/>
              <a:ext cx="21160" cy="28433"/>
            </a:xfrm>
            <a:custGeom>
              <a:avLst/>
              <a:gdLst/>
              <a:ahLst/>
              <a:cxnLst/>
              <a:rect l="l" t="t" r="r" b="b"/>
              <a:pathLst>
                <a:path w="771" h="1036" extrusionOk="0">
                  <a:moveTo>
                    <a:pt x="149" y="0"/>
                  </a:moveTo>
                  <a:cubicBezTo>
                    <a:pt x="77" y="0"/>
                    <a:pt x="1" y="69"/>
                    <a:pt x="31" y="145"/>
                  </a:cubicBezTo>
                  <a:cubicBezTo>
                    <a:pt x="141" y="423"/>
                    <a:pt x="225" y="811"/>
                    <a:pt x="472" y="1001"/>
                  </a:cubicBezTo>
                  <a:cubicBezTo>
                    <a:pt x="504" y="1025"/>
                    <a:pt x="537" y="1036"/>
                    <a:pt x="568" y="1036"/>
                  </a:cubicBezTo>
                  <a:cubicBezTo>
                    <a:pt x="681" y="1036"/>
                    <a:pt x="771" y="895"/>
                    <a:pt x="753" y="783"/>
                  </a:cubicBezTo>
                  <a:cubicBezTo>
                    <a:pt x="734" y="636"/>
                    <a:pt x="605" y="499"/>
                    <a:pt x="517" y="381"/>
                  </a:cubicBezTo>
                  <a:cubicBezTo>
                    <a:pt x="426" y="259"/>
                    <a:pt x="319" y="149"/>
                    <a:pt x="225" y="35"/>
                  </a:cubicBezTo>
                  <a:cubicBezTo>
                    <a:pt x="204" y="11"/>
                    <a:pt x="17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4"/>
            <p:cNvSpPr/>
            <p:nvPr/>
          </p:nvSpPr>
          <p:spPr>
            <a:xfrm rot="10800000">
              <a:off x="8066246" y="131591"/>
              <a:ext cx="20803" cy="30601"/>
            </a:xfrm>
            <a:custGeom>
              <a:avLst/>
              <a:gdLst/>
              <a:ahLst/>
              <a:cxnLst/>
              <a:rect l="l" t="t" r="r" b="b"/>
              <a:pathLst>
                <a:path w="758" h="1115" extrusionOk="0">
                  <a:moveTo>
                    <a:pt x="168" y="0"/>
                  </a:moveTo>
                  <a:cubicBezTo>
                    <a:pt x="86" y="0"/>
                    <a:pt x="1" y="72"/>
                    <a:pt x="37" y="160"/>
                  </a:cubicBezTo>
                  <a:cubicBezTo>
                    <a:pt x="143" y="423"/>
                    <a:pt x="197" y="685"/>
                    <a:pt x="276" y="951"/>
                  </a:cubicBezTo>
                  <a:cubicBezTo>
                    <a:pt x="311" y="1065"/>
                    <a:pt x="399" y="1115"/>
                    <a:pt x="488" y="1115"/>
                  </a:cubicBezTo>
                  <a:cubicBezTo>
                    <a:pt x="621" y="1115"/>
                    <a:pt x="757" y="1003"/>
                    <a:pt x="721" y="829"/>
                  </a:cubicBezTo>
                  <a:cubicBezTo>
                    <a:pt x="660" y="537"/>
                    <a:pt x="458" y="244"/>
                    <a:pt x="253" y="35"/>
                  </a:cubicBezTo>
                  <a:cubicBezTo>
                    <a:pt x="230" y="11"/>
                    <a:pt x="199"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9" name="Google Shape;1959;p34"/>
          <p:cNvSpPr txBox="1">
            <a:spLocks noGrp="1"/>
          </p:cNvSpPr>
          <p:nvPr>
            <p:ph type="ctrTitle" idx="2"/>
          </p:nvPr>
        </p:nvSpPr>
        <p:spPr>
          <a:xfrm>
            <a:off x="1194163" y="3294100"/>
            <a:ext cx="22830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3200" dirty="0" smtClean="0">
                <a:solidFill>
                  <a:srgbClr val="0000FF"/>
                </a:solidFill>
                <a:latin typeface="Times New Roman" pitchFamily="18" charset="0"/>
                <a:cs typeface="Times New Roman" pitchFamily="18" charset="0"/>
              </a:rPr>
              <a:t>BƯỚC 3</a:t>
            </a:r>
            <a:endParaRPr sz="3200">
              <a:solidFill>
                <a:srgbClr val="0000FF"/>
              </a:solidFill>
              <a:latin typeface="Times New Roman" pitchFamily="18" charset="0"/>
              <a:cs typeface="Times New Roman" pitchFamily="18" charset="0"/>
            </a:endParaRPr>
          </a:p>
        </p:txBody>
      </p:sp>
      <p:sp>
        <p:nvSpPr>
          <p:cNvPr id="1960" name="Google Shape;1960;p34"/>
          <p:cNvSpPr txBox="1">
            <a:spLocks noGrp="1"/>
          </p:cNvSpPr>
          <p:nvPr>
            <p:ph type="ctrTitle"/>
          </p:nvPr>
        </p:nvSpPr>
        <p:spPr>
          <a:xfrm>
            <a:off x="1194163" y="1704272"/>
            <a:ext cx="22830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3200" dirty="0" smtClean="0">
                <a:solidFill>
                  <a:srgbClr val="0000FF"/>
                </a:solidFill>
                <a:latin typeface="Times New Roman" pitchFamily="18" charset="0"/>
                <a:cs typeface="Times New Roman" pitchFamily="18" charset="0"/>
              </a:rPr>
              <a:t>BƯỚC 1</a:t>
            </a:r>
            <a:endParaRPr sz="3200">
              <a:solidFill>
                <a:srgbClr val="0000FF"/>
              </a:solidFill>
              <a:latin typeface="Times New Roman" pitchFamily="18" charset="0"/>
              <a:cs typeface="Times New Roman" pitchFamily="18" charset="0"/>
            </a:endParaRPr>
          </a:p>
        </p:txBody>
      </p:sp>
      <p:sp>
        <p:nvSpPr>
          <p:cNvPr id="1961" name="Google Shape;1961;p34"/>
          <p:cNvSpPr txBox="1">
            <a:spLocks noGrp="1"/>
          </p:cNvSpPr>
          <p:nvPr>
            <p:ph type="subTitle" idx="6"/>
          </p:nvPr>
        </p:nvSpPr>
        <p:spPr>
          <a:xfrm flipH="1">
            <a:off x="1524000" y="3814850"/>
            <a:ext cx="1953438" cy="579478"/>
          </a:xfrm>
          <a:prstGeom prst="rect">
            <a:avLst/>
          </a:prstGeom>
          <a:solidFill>
            <a:srgbClr val="00FFFF"/>
          </a:solidFill>
        </p:spPr>
        <p:txBody>
          <a:bodyPr spcFirstLastPara="1" wrap="square" lIns="91425" tIns="91425" rIns="91425" bIns="91425" anchor="t" anchorCtr="0">
            <a:noAutofit/>
          </a:bodyPr>
          <a:lstStyle/>
          <a:p>
            <a:pPr marL="0" lvl="0" indent="0" algn="ctr"/>
            <a:r>
              <a:rPr lang="vi-VN" sz="1600" b="1" dirty="0" smtClean="0">
                <a:latin typeface="Times New Roman" pitchFamily="18" charset="0"/>
                <a:cs typeface="Times New Roman" pitchFamily="18" charset="0"/>
              </a:rPr>
              <a:t>Viết bài</a:t>
            </a:r>
            <a:endParaRPr sz="1600">
              <a:latin typeface="Times New Roman" pitchFamily="18" charset="0"/>
              <a:cs typeface="Times New Roman" pitchFamily="18" charset="0"/>
            </a:endParaRPr>
          </a:p>
        </p:txBody>
      </p:sp>
      <p:sp>
        <p:nvSpPr>
          <p:cNvPr id="1962" name="Google Shape;1962;p34"/>
          <p:cNvSpPr txBox="1">
            <a:spLocks noGrp="1"/>
          </p:cNvSpPr>
          <p:nvPr>
            <p:ph type="subTitle" idx="7"/>
          </p:nvPr>
        </p:nvSpPr>
        <p:spPr>
          <a:xfrm flipH="1">
            <a:off x="1524000" y="2220872"/>
            <a:ext cx="1953438"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Chuẩn</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bị</a:t>
            </a:r>
            <a:r>
              <a:rPr lang="en-US" sz="1600" b="1" dirty="0" smtClean="0">
                <a:latin typeface="Times New Roman" pitchFamily="18" charset="0"/>
                <a:cs typeface="Times New Roman" pitchFamily="18" charset="0"/>
              </a:rPr>
              <a:t> t</a:t>
            </a:r>
            <a:r>
              <a:rPr lang="vi-VN" sz="1600" b="1" dirty="0" smtClean="0">
                <a:latin typeface="Times New Roman" pitchFamily="18" charset="0"/>
                <a:cs typeface="Times New Roman" pitchFamily="18" charset="0"/>
              </a:rPr>
              <a:t>rước</a:t>
            </a:r>
            <a:endParaRPr lang="en-US" sz="1600" b="1" dirty="0" smtClean="0">
              <a:latin typeface="Times New Roman" pitchFamily="18" charset="0"/>
              <a:cs typeface="Times New Roman" pitchFamily="18" charset="0"/>
            </a:endParaRPr>
          </a:p>
          <a:p>
            <a:pPr algn="ctr"/>
            <a:r>
              <a:rPr lang="vi-VN" sz="1600" b="1" dirty="0" smtClean="0">
                <a:latin typeface="Times New Roman" pitchFamily="18" charset="0"/>
                <a:cs typeface="Times New Roman" pitchFamily="18" charset="0"/>
              </a:rPr>
              <a:t> khi viết</a:t>
            </a:r>
            <a:endParaRPr lang="en-US" sz="1600" dirty="0">
              <a:latin typeface="Times New Roman" pitchFamily="18" charset="0"/>
              <a:cs typeface="Times New Roman" pitchFamily="18" charset="0"/>
            </a:endParaRPr>
          </a:p>
        </p:txBody>
      </p:sp>
      <p:sp>
        <p:nvSpPr>
          <p:cNvPr id="1963" name="Google Shape;1963;p34"/>
          <p:cNvSpPr txBox="1">
            <a:spLocks noGrp="1"/>
          </p:cNvSpPr>
          <p:nvPr>
            <p:ph type="ctrTitle" idx="3"/>
          </p:nvPr>
        </p:nvSpPr>
        <p:spPr>
          <a:xfrm>
            <a:off x="5666826" y="1704272"/>
            <a:ext cx="22830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solidFill>
                  <a:srgbClr val="0000FF"/>
                </a:solidFill>
                <a:latin typeface="Times New Roman" pitchFamily="18" charset="0"/>
                <a:cs typeface="Times New Roman" pitchFamily="18" charset="0"/>
              </a:rPr>
              <a:t>BƯỚC 2</a:t>
            </a:r>
            <a:endParaRPr sz="3200">
              <a:solidFill>
                <a:srgbClr val="0000FF"/>
              </a:solidFill>
              <a:latin typeface="Times New Roman" pitchFamily="18" charset="0"/>
              <a:cs typeface="Times New Roman" pitchFamily="18" charset="0"/>
            </a:endParaRPr>
          </a:p>
        </p:txBody>
      </p:sp>
      <p:sp>
        <p:nvSpPr>
          <p:cNvPr id="1964" name="Google Shape;1964;p34"/>
          <p:cNvSpPr txBox="1">
            <a:spLocks noGrp="1"/>
          </p:cNvSpPr>
          <p:nvPr>
            <p:ph type="ctrTitle" idx="4"/>
          </p:nvPr>
        </p:nvSpPr>
        <p:spPr>
          <a:xfrm>
            <a:off x="5666849" y="3295675"/>
            <a:ext cx="2283000" cy="58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solidFill>
                  <a:srgbClr val="0000FF"/>
                </a:solidFill>
                <a:latin typeface="Times New Roman" pitchFamily="18" charset="0"/>
                <a:cs typeface="Times New Roman" pitchFamily="18" charset="0"/>
              </a:rPr>
              <a:t>BƯỚC 4</a:t>
            </a:r>
            <a:endParaRPr sz="3200">
              <a:solidFill>
                <a:srgbClr val="0000FF"/>
              </a:solidFill>
              <a:latin typeface="Times New Roman" pitchFamily="18" charset="0"/>
              <a:cs typeface="Times New Roman" pitchFamily="18" charset="0"/>
            </a:endParaRPr>
          </a:p>
        </p:txBody>
      </p:sp>
      <p:sp>
        <p:nvSpPr>
          <p:cNvPr id="1965" name="Google Shape;1965;p34"/>
          <p:cNvSpPr txBox="1">
            <a:spLocks noGrp="1"/>
          </p:cNvSpPr>
          <p:nvPr>
            <p:ph type="subTitle" idx="1"/>
          </p:nvPr>
        </p:nvSpPr>
        <p:spPr>
          <a:xfrm flipH="1">
            <a:off x="5666767" y="3816925"/>
            <a:ext cx="2258033"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smtClean="0">
                <a:latin typeface="Times New Roman" pitchFamily="18" charset="0"/>
                <a:cs typeface="Times New Roman" pitchFamily="18" charset="0"/>
              </a:rPr>
              <a:t>C</a:t>
            </a:r>
            <a:r>
              <a:rPr lang="vi-VN" sz="1600" b="1" dirty="0" smtClean="0">
                <a:latin typeface="Times New Roman" pitchFamily="18" charset="0"/>
                <a:cs typeface="Times New Roman" pitchFamily="18" charset="0"/>
              </a:rPr>
              <a:t>hỉnh sửa </a:t>
            </a:r>
            <a:r>
              <a:rPr lang="en-US" sz="1600" b="1" dirty="0" err="1" smtClean="0">
                <a:latin typeface="Times New Roman" pitchFamily="18" charset="0"/>
                <a:cs typeface="Times New Roman" pitchFamily="18" charset="0"/>
              </a:rPr>
              <a:t>và</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chia</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sẻ</a:t>
            </a:r>
            <a:endParaRPr lang="en-US" sz="1600" dirty="0">
              <a:latin typeface="Times New Roman" pitchFamily="18" charset="0"/>
              <a:cs typeface="Times New Roman" pitchFamily="18" charset="0"/>
            </a:endParaRPr>
          </a:p>
        </p:txBody>
      </p:sp>
      <p:sp>
        <p:nvSpPr>
          <p:cNvPr id="1966" name="Google Shape;1966;p34"/>
          <p:cNvSpPr txBox="1">
            <a:spLocks noGrp="1"/>
          </p:cNvSpPr>
          <p:nvPr>
            <p:ph type="subTitle" idx="5"/>
          </p:nvPr>
        </p:nvSpPr>
        <p:spPr>
          <a:xfrm flipH="1">
            <a:off x="5562600" y="2229172"/>
            <a:ext cx="2158528"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Tìm</a:t>
            </a:r>
            <a:r>
              <a:rPr lang="en-US" sz="1600" b="1" dirty="0" smtClean="0">
                <a:latin typeface="Times New Roman" pitchFamily="18" charset="0"/>
                <a:cs typeface="Times New Roman" pitchFamily="18" charset="0"/>
              </a:rPr>
              <a:t> ý, </a:t>
            </a:r>
            <a:r>
              <a:rPr lang="en-US" sz="1600" b="1" dirty="0" err="1" smtClean="0">
                <a:latin typeface="Times New Roman" pitchFamily="18" charset="0"/>
                <a:cs typeface="Times New Roman" pitchFamily="18" charset="0"/>
              </a:rPr>
              <a:t>lập</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dàn</a:t>
            </a:r>
            <a:r>
              <a:rPr lang="en-US" sz="1600" b="1" dirty="0" smtClean="0">
                <a:latin typeface="Times New Roman" pitchFamily="18" charset="0"/>
                <a:cs typeface="Times New Roman" pitchFamily="18" charset="0"/>
              </a:rPr>
              <a:t> ý</a:t>
            </a:r>
            <a:endParaRPr lang="en-US" sz="1600" dirty="0">
              <a:latin typeface="Times New Roman" pitchFamily="18" charset="0"/>
              <a:cs typeface="Times New Roman" pitchFamily="18" charset="0"/>
            </a:endParaRPr>
          </a:p>
        </p:txBody>
      </p:sp>
      <p:sp>
        <p:nvSpPr>
          <p:cNvPr id="1967" name="Google Shape;1967;p34"/>
          <p:cNvSpPr/>
          <p:nvPr/>
        </p:nvSpPr>
        <p:spPr>
          <a:xfrm rot="387233">
            <a:off x="4038542" y="2285957"/>
            <a:ext cx="28476" cy="19469"/>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4"/>
          <p:cNvSpPr/>
          <p:nvPr/>
        </p:nvSpPr>
        <p:spPr>
          <a:xfrm rot="387233">
            <a:off x="4049643" y="2268846"/>
            <a:ext cx="23985"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4"/>
          <p:cNvSpPr/>
          <p:nvPr/>
        </p:nvSpPr>
        <p:spPr>
          <a:xfrm rot="387233">
            <a:off x="4061276" y="2250638"/>
            <a:ext cx="35501"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4"/>
          <p:cNvSpPr/>
          <p:nvPr/>
        </p:nvSpPr>
        <p:spPr>
          <a:xfrm rot="387233">
            <a:off x="4107861" y="2333508"/>
            <a:ext cx="25992"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4"/>
          <p:cNvSpPr/>
          <p:nvPr/>
        </p:nvSpPr>
        <p:spPr>
          <a:xfrm rot="387233">
            <a:off x="4127062" y="2313668"/>
            <a:ext cx="32139"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4"/>
          <p:cNvSpPr/>
          <p:nvPr/>
        </p:nvSpPr>
        <p:spPr>
          <a:xfrm rot="387233">
            <a:off x="4085347" y="230197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973;p34"/>
          <p:cNvGrpSpPr/>
          <p:nvPr/>
        </p:nvGrpSpPr>
        <p:grpSpPr>
          <a:xfrm>
            <a:off x="3918238" y="1916230"/>
            <a:ext cx="1178821" cy="3227359"/>
            <a:chOff x="3918238" y="1916230"/>
            <a:chExt cx="1178821" cy="3227359"/>
          </a:xfrm>
        </p:grpSpPr>
        <p:grpSp>
          <p:nvGrpSpPr>
            <p:cNvPr id="4" name="Google Shape;1974;p34"/>
            <p:cNvGrpSpPr/>
            <p:nvPr/>
          </p:nvGrpSpPr>
          <p:grpSpPr>
            <a:xfrm>
              <a:off x="4215843" y="2596389"/>
              <a:ext cx="754126" cy="2547200"/>
              <a:chOff x="4172480" y="2420689"/>
              <a:chExt cx="806121" cy="2722822"/>
            </a:xfrm>
          </p:grpSpPr>
          <p:sp>
            <p:nvSpPr>
              <p:cNvPr id="1975" name="Google Shape;1975;p34"/>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4"/>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4"/>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4"/>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4"/>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4"/>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4"/>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4"/>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4"/>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4"/>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4"/>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4"/>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4"/>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4"/>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4"/>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4"/>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4"/>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4"/>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4"/>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4"/>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4"/>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34"/>
            <p:cNvSpPr/>
            <p:nvPr/>
          </p:nvSpPr>
          <p:spPr>
            <a:xfrm rot="387233">
              <a:off x="4036070" y="2059074"/>
              <a:ext cx="578929" cy="456469"/>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4"/>
            <p:cNvSpPr/>
            <p:nvPr/>
          </p:nvSpPr>
          <p:spPr>
            <a:xfrm rot="387233">
              <a:off x="4190134" y="2096931"/>
              <a:ext cx="25641" cy="25114"/>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4"/>
            <p:cNvSpPr/>
            <p:nvPr/>
          </p:nvSpPr>
          <p:spPr>
            <a:xfrm rot="387233">
              <a:off x="4203352" y="2082498"/>
              <a:ext cx="20673" cy="19544"/>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4"/>
            <p:cNvSpPr/>
            <p:nvPr/>
          </p:nvSpPr>
          <p:spPr>
            <a:xfrm rot="387233">
              <a:off x="4221121" y="2139795"/>
              <a:ext cx="23257"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4"/>
            <p:cNvSpPr/>
            <p:nvPr/>
          </p:nvSpPr>
          <p:spPr>
            <a:xfrm rot="387233">
              <a:off x="4232953" y="2114992"/>
              <a:ext cx="26469" cy="2212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4"/>
            <p:cNvSpPr/>
            <p:nvPr/>
          </p:nvSpPr>
          <p:spPr>
            <a:xfrm rot="387233">
              <a:off x="4248535" y="2095933"/>
              <a:ext cx="33318"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4"/>
            <p:cNvSpPr/>
            <p:nvPr/>
          </p:nvSpPr>
          <p:spPr>
            <a:xfrm rot="387233">
              <a:off x="4249246" y="2183577"/>
              <a:ext cx="31963" cy="22630"/>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4"/>
            <p:cNvSpPr/>
            <p:nvPr/>
          </p:nvSpPr>
          <p:spPr>
            <a:xfrm rot="387233">
              <a:off x="4272024" y="2169948"/>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4"/>
            <p:cNvSpPr/>
            <p:nvPr/>
          </p:nvSpPr>
          <p:spPr>
            <a:xfrm rot="387233">
              <a:off x="4298085" y="2147990"/>
              <a:ext cx="34397"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4"/>
            <p:cNvSpPr/>
            <p:nvPr/>
          </p:nvSpPr>
          <p:spPr>
            <a:xfrm rot="387233">
              <a:off x="4284124" y="2224758"/>
              <a:ext cx="33619"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4"/>
            <p:cNvSpPr/>
            <p:nvPr/>
          </p:nvSpPr>
          <p:spPr>
            <a:xfrm rot="387233">
              <a:off x="4307355" y="2218961"/>
              <a:ext cx="23458"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4"/>
            <p:cNvSpPr/>
            <p:nvPr/>
          </p:nvSpPr>
          <p:spPr>
            <a:xfrm rot="387233">
              <a:off x="4343707" y="2211111"/>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4"/>
            <p:cNvSpPr/>
            <p:nvPr/>
          </p:nvSpPr>
          <p:spPr>
            <a:xfrm rot="387233">
              <a:off x="4318114" y="2292750"/>
              <a:ext cx="28903" cy="15906"/>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4"/>
            <p:cNvSpPr/>
            <p:nvPr/>
          </p:nvSpPr>
          <p:spPr>
            <a:xfrm rot="387233">
              <a:off x="4346141" y="2282511"/>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4"/>
            <p:cNvSpPr/>
            <p:nvPr/>
          </p:nvSpPr>
          <p:spPr>
            <a:xfrm rot="387233">
              <a:off x="4367169" y="2265246"/>
              <a:ext cx="26544"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4"/>
            <p:cNvSpPr/>
            <p:nvPr/>
          </p:nvSpPr>
          <p:spPr>
            <a:xfrm rot="387233">
              <a:off x="4370804" y="2320038"/>
              <a:ext cx="21802" cy="12795"/>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4"/>
            <p:cNvSpPr/>
            <p:nvPr/>
          </p:nvSpPr>
          <p:spPr>
            <a:xfrm rot="387233">
              <a:off x="4332491" y="2259460"/>
              <a:ext cx="23784" cy="12820"/>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4"/>
            <p:cNvSpPr/>
            <p:nvPr/>
          </p:nvSpPr>
          <p:spPr>
            <a:xfrm rot="387233">
              <a:off x="4410185" y="2309286"/>
              <a:ext cx="19845"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4"/>
            <p:cNvSpPr/>
            <p:nvPr/>
          </p:nvSpPr>
          <p:spPr>
            <a:xfrm rot="387233">
              <a:off x="4411334" y="2274210"/>
              <a:ext cx="20021" cy="1588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4"/>
            <p:cNvSpPr/>
            <p:nvPr/>
          </p:nvSpPr>
          <p:spPr>
            <a:xfrm rot="387233">
              <a:off x="4394006" y="2354955"/>
              <a:ext cx="27648"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4"/>
            <p:cNvSpPr/>
            <p:nvPr/>
          </p:nvSpPr>
          <p:spPr>
            <a:xfrm rot="387233">
              <a:off x="4423877" y="2353226"/>
              <a:ext cx="26293"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4"/>
            <p:cNvSpPr/>
            <p:nvPr/>
          </p:nvSpPr>
          <p:spPr>
            <a:xfrm rot="387233">
              <a:off x="4447126" y="2391201"/>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4"/>
            <p:cNvSpPr/>
            <p:nvPr/>
          </p:nvSpPr>
          <p:spPr>
            <a:xfrm rot="387233">
              <a:off x="4464664" y="2370367"/>
              <a:ext cx="21451" cy="17311"/>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4"/>
            <p:cNvSpPr/>
            <p:nvPr/>
          </p:nvSpPr>
          <p:spPr>
            <a:xfrm rot="387233">
              <a:off x="4487208" y="2418588"/>
              <a:ext cx="20121"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4"/>
            <p:cNvSpPr/>
            <p:nvPr/>
          </p:nvSpPr>
          <p:spPr>
            <a:xfrm rot="387233">
              <a:off x="4539526" y="1933663"/>
              <a:ext cx="208464" cy="617365"/>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4"/>
            <p:cNvSpPr/>
            <p:nvPr/>
          </p:nvSpPr>
          <p:spPr>
            <a:xfrm rot="387233">
              <a:off x="4646339" y="1993949"/>
              <a:ext cx="8330" cy="19293"/>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4"/>
            <p:cNvSpPr/>
            <p:nvPr/>
          </p:nvSpPr>
          <p:spPr>
            <a:xfrm rot="387233">
              <a:off x="4666679" y="1973047"/>
              <a:ext cx="8505" cy="24236"/>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4"/>
            <p:cNvSpPr/>
            <p:nvPr/>
          </p:nvSpPr>
          <p:spPr>
            <a:xfrm rot="387233">
              <a:off x="4679921" y="2014264"/>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4"/>
            <p:cNvSpPr/>
            <p:nvPr/>
          </p:nvSpPr>
          <p:spPr>
            <a:xfrm rot="387233">
              <a:off x="4657336" y="2042660"/>
              <a:ext cx="7577" cy="24261"/>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4"/>
            <p:cNvSpPr/>
            <p:nvPr/>
          </p:nvSpPr>
          <p:spPr>
            <a:xfrm rot="387233">
              <a:off x="4632351" y="2062860"/>
              <a:ext cx="11792" cy="28526"/>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4"/>
            <p:cNvSpPr/>
            <p:nvPr/>
          </p:nvSpPr>
          <p:spPr>
            <a:xfrm rot="387233">
              <a:off x="4645180" y="2098050"/>
              <a:ext cx="8706" cy="21777"/>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4"/>
            <p:cNvSpPr/>
            <p:nvPr/>
          </p:nvSpPr>
          <p:spPr>
            <a:xfrm rot="387233">
              <a:off x="4679891" y="2077996"/>
              <a:ext cx="8907" cy="2004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4"/>
            <p:cNvSpPr/>
            <p:nvPr/>
          </p:nvSpPr>
          <p:spPr>
            <a:xfrm rot="387233">
              <a:off x="4611704" y="2140483"/>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4"/>
            <p:cNvSpPr/>
            <p:nvPr/>
          </p:nvSpPr>
          <p:spPr>
            <a:xfrm rot="387233">
              <a:off x="4633293" y="2154790"/>
              <a:ext cx="10613" cy="23483"/>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4"/>
            <p:cNvSpPr/>
            <p:nvPr/>
          </p:nvSpPr>
          <p:spPr>
            <a:xfrm rot="387233">
              <a:off x="4665825" y="2126542"/>
              <a:ext cx="9107" cy="22103"/>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4"/>
            <p:cNvSpPr/>
            <p:nvPr/>
          </p:nvSpPr>
          <p:spPr>
            <a:xfrm rot="387233">
              <a:off x="4657390" y="2201960"/>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4"/>
            <p:cNvSpPr/>
            <p:nvPr/>
          </p:nvSpPr>
          <p:spPr>
            <a:xfrm rot="387233">
              <a:off x="4629037" y="2209190"/>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4"/>
            <p:cNvSpPr/>
            <p:nvPr/>
          </p:nvSpPr>
          <p:spPr>
            <a:xfrm rot="387233">
              <a:off x="4612383" y="2198250"/>
              <a:ext cx="7953" cy="22630"/>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4"/>
            <p:cNvSpPr/>
            <p:nvPr/>
          </p:nvSpPr>
          <p:spPr>
            <a:xfrm rot="387233">
              <a:off x="4604150" y="2259305"/>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4"/>
            <p:cNvSpPr/>
            <p:nvPr/>
          </p:nvSpPr>
          <p:spPr>
            <a:xfrm rot="387233">
              <a:off x="4626940" y="2260210"/>
              <a:ext cx="9283" cy="28451"/>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4"/>
            <p:cNvSpPr/>
            <p:nvPr/>
          </p:nvSpPr>
          <p:spPr>
            <a:xfrm rot="387233">
              <a:off x="4648124" y="2253034"/>
              <a:ext cx="9082" cy="23157"/>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4"/>
            <p:cNvSpPr/>
            <p:nvPr/>
          </p:nvSpPr>
          <p:spPr>
            <a:xfrm rot="387233">
              <a:off x="4631848" y="2315209"/>
              <a:ext cx="11290" cy="26870"/>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4"/>
            <p:cNvSpPr/>
            <p:nvPr/>
          </p:nvSpPr>
          <p:spPr>
            <a:xfrm rot="387233">
              <a:off x="4614038" y="2310901"/>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4"/>
            <p:cNvSpPr/>
            <p:nvPr/>
          </p:nvSpPr>
          <p:spPr>
            <a:xfrm rot="387233">
              <a:off x="4596934" y="2370595"/>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4"/>
            <p:cNvSpPr/>
            <p:nvPr/>
          </p:nvSpPr>
          <p:spPr>
            <a:xfrm rot="387233">
              <a:off x="4617103" y="2356489"/>
              <a:ext cx="7752"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4"/>
            <p:cNvSpPr/>
            <p:nvPr/>
          </p:nvSpPr>
          <p:spPr>
            <a:xfrm rot="387233">
              <a:off x="4613596" y="2127205"/>
              <a:ext cx="457021" cy="496260"/>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4"/>
            <p:cNvSpPr/>
            <p:nvPr/>
          </p:nvSpPr>
          <p:spPr>
            <a:xfrm rot="387233">
              <a:off x="4721202" y="2417293"/>
              <a:ext cx="12996" cy="18365"/>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4"/>
            <p:cNvSpPr/>
            <p:nvPr/>
          </p:nvSpPr>
          <p:spPr>
            <a:xfrm rot="387233">
              <a:off x="4730340" y="2434269"/>
              <a:ext cx="18741"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4"/>
            <p:cNvSpPr/>
            <p:nvPr/>
          </p:nvSpPr>
          <p:spPr>
            <a:xfrm rot="387233">
              <a:off x="4770193" y="2407251"/>
              <a:ext cx="22856"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4"/>
            <p:cNvSpPr/>
            <p:nvPr/>
          </p:nvSpPr>
          <p:spPr>
            <a:xfrm rot="387233">
              <a:off x="4755790" y="2390663"/>
              <a:ext cx="16132" cy="20974"/>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4"/>
            <p:cNvSpPr/>
            <p:nvPr/>
          </p:nvSpPr>
          <p:spPr>
            <a:xfrm rot="387233">
              <a:off x="4780278" y="2356356"/>
              <a:ext cx="7828" cy="14175"/>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4"/>
            <p:cNvSpPr/>
            <p:nvPr/>
          </p:nvSpPr>
          <p:spPr>
            <a:xfrm rot="387233">
              <a:off x="4791573" y="2370286"/>
              <a:ext cx="16759" cy="22831"/>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4"/>
            <p:cNvSpPr/>
            <p:nvPr/>
          </p:nvSpPr>
          <p:spPr>
            <a:xfrm rot="387233">
              <a:off x="4817455" y="2369332"/>
              <a:ext cx="22655" cy="23257"/>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4"/>
            <p:cNvSpPr/>
            <p:nvPr/>
          </p:nvSpPr>
          <p:spPr>
            <a:xfrm rot="387233">
              <a:off x="4920887" y="2248904"/>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4"/>
            <p:cNvSpPr/>
            <p:nvPr/>
          </p:nvSpPr>
          <p:spPr>
            <a:xfrm rot="387233">
              <a:off x="4907061" y="2277604"/>
              <a:ext cx="21451"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4"/>
            <p:cNvSpPr/>
            <p:nvPr/>
          </p:nvSpPr>
          <p:spPr>
            <a:xfrm rot="387233">
              <a:off x="4917780" y="2292292"/>
              <a:ext cx="28677" cy="29730"/>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4"/>
            <p:cNvSpPr/>
            <p:nvPr/>
          </p:nvSpPr>
          <p:spPr>
            <a:xfrm rot="387233">
              <a:off x="4871565" y="2338926"/>
              <a:ext cx="27322"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4"/>
            <p:cNvSpPr/>
            <p:nvPr/>
          </p:nvSpPr>
          <p:spPr>
            <a:xfrm rot="387233">
              <a:off x="4847932" y="2313899"/>
              <a:ext cx="22856" cy="19820"/>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4"/>
            <p:cNvSpPr/>
            <p:nvPr/>
          </p:nvSpPr>
          <p:spPr>
            <a:xfrm rot="387233">
              <a:off x="4873979" y="2279749"/>
              <a:ext cx="16609" cy="17863"/>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4"/>
            <p:cNvSpPr/>
            <p:nvPr/>
          </p:nvSpPr>
          <p:spPr>
            <a:xfrm rot="387233">
              <a:off x="4804323" y="2342763"/>
              <a:ext cx="18967" cy="21777"/>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4"/>
            <p:cNvSpPr/>
            <p:nvPr/>
          </p:nvSpPr>
          <p:spPr>
            <a:xfrm rot="387233">
              <a:off x="4613099" y="1992168"/>
              <a:ext cx="369661" cy="596993"/>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4"/>
            <p:cNvSpPr/>
            <p:nvPr/>
          </p:nvSpPr>
          <p:spPr>
            <a:xfrm rot="387233">
              <a:off x="4849692" y="2046852"/>
              <a:ext cx="18491" cy="22580"/>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4"/>
            <p:cNvSpPr/>
            <p:nvPr/>
          </p:nvSpPr>
          <p:spPr>
            <a:xfrm rot="387233">
              <a:off x="4875351" y="2026148"/>
              <a:ext cx="17236"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4"/>
            <p:cNvSpPr/>
            <p:nvPr/>
          </p:nvSpPr>
          <p:spPr>
            <a:xfrm rot="387233">
              <a:off x="4855387" y="2071974"/>
              <a:ext cx="20322"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4"/>
            <p:cNvSpPr/>
            <p:nvPr/>
          </p:nvSpPr>
          <p:spPr>
            <a:xfrm rot="387233">
              <a:off x="4867337" y="2101248"/>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4"/>
            <p:cNvSpPr/>
            <p:nvPr/>
          </p:nvSpPr>
          <p:spPr>
            <a:xfrm rot="387233">
              <a:off x="4820870" y="2094439"/>
              <a:ext cx="18114" cy="28049"/>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4"/>
            <p:cNvSpPr/>
            <p:nvPr/>
          </p:nvSpPr>
          <p:spPr>
            <a:xfrm rot="387233">
              <a:off x="4827792" y="2127931"/>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4"/>
            <p:cNvSpPr/>
            <p:nvPr/>
          </p:nvSpPr>
          <p:spPr>
            <a:xfrm rot="387233">
              <a:off x="4829950" y="2172136"/>
              <a:ext cx="15756" cy="18666"/>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4"/>
            <p:cNvSpPr/>
            <p:nvPr/>
          </p:nvSpPr>
          <p:spPr>
            <a:xfrm rot="387233">
              <a:off x="4797652" y="2156088"/>
              <a:ext cx="17211" cy="25490"/>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4"/>
            <p:cNvSpPr/>
            <p:nvPr/>
          </p:nvSpPr>
          <p:spPr>
            <a:xfrm rot="387233">
              <a:off x="4787947" y="2131524"/>
              <a:ext cx="16333" cy="22053"/>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4"/>
            <p:cNvSpPr/>
            <p:nvPr/>
          </p:nvSpPr>
          <p:spPr>
            <a:xfrm rot="387233">
              <a:off x="4759675" y="2206878"/>
              <a:ext cx="19795"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4"/>
            <p:cNvSpPr/>
            <p:nvPr/>
          </p:nvSpPr>
          <p:spPr>
            <a:xfrm rot="387233">
              <a:off x="4789151" y="2209959"/>
              <a:ext cx="17387" cy="2787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4"/>
            <p:cNvSpPr/>
            <p:nvPr/>
          </p:nvSpPr>
          <p:spPr>
            <a:xfrm rot="387233">
              <a:off x="4749995" y="2261381"/>
              <a:ext cx="16709" cy="24010"/>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4"/>
            <p:cNvSpPr/>
            <p:nvPr/>
          </p:nvSpPr>
          <p:spPr>
            <a:xfrm rot="387233">
              <a:off x="4796637" y="2232811"/>
              <a:ext cx="17738" cy="25716"/>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4"/>
            <p:cNvSpPr/>
            <p:nvPr/>
          </p:nvSpPr>
          <p:spPr>
            <a:xfrm rot="387233">
              <a:off x="4745659" y="2310703"/>
              <a:ext cx="19645" cy="2629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4"/>
            <p:cNvSpPr/>
            <p:nvPr/>
          </p:nvSpPr>
          <p:spPr>
            <a:xfrm rot="387233">
              <a:off x="4702249" y="2344709"/>
              <a:ext cx="16057" cy="21150"/>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4"/>
            <p:cNvSpPr/>
            <p:nvPr/>
          </p:nvSpPr>
          <p:spPr>
            <a:xfrm rot="387233">
              <a:off x="4720229" y="2285225"/>
              <a:ext cx="19720" cy="23759"/>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4"/>
            <p:cNvSpPr/>
            <p:nvPr/>
          </p:nvSpPr>
          <p:spPr>
            <a:xfrm rot="387233">
              <a:off x="4719537" y="2252207"/>
              <a:ext cx="19695" cy="27472"/>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4"/>
            <p:cNvSpPr/>
            <p:nvPr/>
          </p:nvSpPr>
          <p:spPr>
            <a:xfrm rot="387233">
              <a:off x="4659962" y="2376103"/>
              <a:ext cx="15078" cy="21150"/>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4"/>
            <p:cNvSpPr/>
            <p:nvPr/>
          </p:nvSpPr>
          <p:spPr>
            <a:xfrm rot="387233">
              <a:off x="4683946" y="2384351"/>
              <a:ext cx="16559" cy="28451"/>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4"/>
            <p:cNvSpPr/>
            <p:nvPr/>
          </p:nvSpPr>
          <p:spPr>
            <a:xfrm rot="387233">
              <a:off x="4310296" y="1932438"/>
              <a:ext cx="321290" cy="583670"/>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4"/>
            <p:cNvSpPr/>
            <p:nvPr/>
          </p:nvSpPr>
          <p:spPr>
            <a:xfrm rot="387233">
              <a:off x="4528680" y="2360988"/>
              <a:ext cx="13648"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4"/>
            <p:cNvSpPr/>
            <p:nvPr/>
          </p:nvSpPr>
          <p:spPr>
            <a:xfrm rot="387233">
              <a:off x="4549509" y="2351018"/>
              <a:ext cx="14752" cy="22003"/>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4"/>
            <p:cNvSpPr/>
            <p:nvPr/>
          </p:nvSpPr>
          <p:spPr>
            <a:xfrm rot="387233">
              <a:off x="4559076" y="2311953"/>
              <a:ext cx="10838"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4"/>
            <p:cNvSpPr/>
            <p:nvPr/>
          </p:nvSpPr>
          <p:spPr>
            <a:xfrm rot="387233">
              <a:off x="4524915" y="2300004"/>
              <a:ext cx="10813" cy="26519"/>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4"/>
            <p:cNvSpPr/>
            <p:nvPr/>
          </p:nvSpPr>
          <p:spPr>
            <a:xfrm rot="387233">
              <a:off x="4494824" y="2248905"/>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4"/>
            <p:cNvSpPr/>
            <p:nvPr/>
          </p:nvSpPr>
          <p:spPr>
            <a:xfrm rot="387233">
              <a:off x="4513417" y="2234137"/>
              <a:ext cx="15580" cy="27447"/>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4"/>
            <p:cNvSpPr/>
            <p:nvPr/>
          </p:nvSpPr>
          <p:spPr>
            <a:xfrm rot="387233">
              <a:off x="4534957" y="2203158"/>
              <a:ext cx="13021" cy="21802"/>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4"/>
            <p:cNvSpPr/>
            <p:nvPr/>
          </p:nvSpPr>
          <p:spPr>
            <a:xfrm rot="387233">
              <a:off x="4512052" y="2144946"/>
              <a:ext cx="15078" cy="25917"/>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4"/>
            <p:cNvSpPr/>
            <p:nvPr/>
          </p:nvSpPr>
          <p:spPr>
            <a:xfrm rot="387233">
              <a:off x="4486771" y="2192933"/>
              <a:ext cx="12595" cy="20999"/>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4"/>
            <p:cNvSpPr/>
            <p:nvPr/>
          </p:nvSpPr>
          <p:spPr>
            <a:xfrm rot="387233">
              <a:off x="4464887" y="2170388"/>
              <a:ext cx="10036" cy="19845"/>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4"/>
            <p:cNvSpPr/>
            <p:nvPr/>
          </p:nvSpPr>
          <p:spPr>
            <a:xfrm rot="387233">
              <a:off x="4465044" y="2132241"/>
              <a:ext cx="17638" cy="23257"/>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4"/>
            <p:cNvSpPr/>
            <p:nvPr/>
          </p:nvSpPr>
          <p:spPr>
            <a:xfrm rot="387233">
              <a:off x="4483552" y="2105081"/>
              <a:ext cx="13347"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4"/>
            <p:cNvSpPr/>
            <p:nvPr/>
          </p:nvSpPr>
          <p:spPr>
            <a:xfrm rot="387233">
              <a:off x="4504941" y="2071303"/>
              <a:ext cx="14752"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4"/>
            <p:cNvSpPr/>
            <p:nvPr/>
          </p:nvSpPr>
          <p:spPr>
            <a:xfrm rot="387233">
              <a:off x="4442049" y="2063446"/>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4"/>
            <p:cNvSpPr/>
            <p:nvPr/>
          </p:nvSpPr>
          <p:spPr>
            <a:xfrm rot="387233">
              <a:off x="4467004" y="204703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4"/>
            <p:cNvSpPr/>
            <p:nvPr/>
          </p:nvSpPr>
          <p:spPr>
            <a:xfrm rot="387233">
              <a:off x="4487655" y="2004578"/>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4"/>
            <p:cNvSpPr/>
            <p:nvPr/>
          </p:nvSpPr>
          <p:spPr>
            <a:xfrm rot="387233">
              <a:off x="4460560" y="1946444"/>
              <a:ext cx="9258" cy="25465"/>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4"/>
            <p:cNvSpPr/>
            <p:nvPr/>
          </p:nvSpPr>
          <p:spPr>
            <a:xfrm rot="387233">
              <a:off x="4439754" y="1960566"/>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4"/>
            <p:cNvSpPr/>
            <p:nvPr/>
          </p:nvSpPr>
          <p:spPr>
            <a:xfrm rot="387233">
              <a:off x="4432852" y="2011874"/>
              <a:ext cx="9860" cy="18917"/>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4"/>
            <p:cNvSpPr/>
            <p:nvPr/>
          </p:nvSpPr>
          <p:spPr>
            <a:xfrm rot="387233">
              <a:off x="4458691" y="1998142"/>
              <a:ext cx="14251" cy="31286"/>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4"/>
            <p:cNvSpPr/>
            <p:nvPr/>
          </p:nvSpPr>
          <p:spPr>
            <a:xfrm rot="387233">
              <a:off x="3930908" y="2256260"/>
              <a:ext cx="677654" cy="263635"/>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4"/>
            <p:cNvSpPr/>
            <p:nvPr/>
          </p:nvSpPr>
          <p:spPr>
            <a:xfrm rot="387233">
              <a:off x="4183345" y="2362053"/>
              <a:ext cx="24838"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4"/>
            <p:cNvSpPr/>
            <p:nvPr/>
          </p:nvSpPr>
          <p:spPr>
            <a:xfrm rot="387233">
              <a:off x="4201130" y="2340989"/>
              <a:ext cx="27196"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4"/>
            <p:cNvSpPr/>
            <p:nvPr/>
          </p:nvSpPr>
          <p:spPr>
            <a:xfrm rot="387233">
              <a:off x="4169854" y="2304869"/>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4"/>
            <p:cNvSpPr/>
            <p:nvPr/>
          </p:nvSpPr>
          <p:spPr>
            <a:xfrm rot="387233">
              <a:off x="4235577" y="2377539"/>
              <a:ext cx="27171"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4"/>
            <p:cNvSpPr/>
            <p:nvPr/>
          </p:nvSpPr>
          <p:spPr>
            <a:xfrm rot="387233">
              <a:off x="4268216" y="2366640"/>
              <a:ext cx="30784"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4"/>
            <p:cNvSpPr/>
            <p:nvPr/>
          </p:nvSpPr>
          <p:spPr>
            <a:xfrm rot="387233">
              <a:off x="4261336" y="2406554"/>
              <a:ext cx="23433"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4"/>
            <p:cNvSpPr/>
            <p:nvPr/>
          </p:nvSpPr>
          <p:spPr>
            <a:xfrm rot="387233">
              <a:off x="4304869" y="2413095"/>
              <a:ext cx="32164"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4"/>
            <p:cNvSpPr/>
            <p:nvPr/>
          </p:nvSpPr>
          <p:spPr>
            <a:xfrm rot="387233">
              <a:off x="4341883" y="2436741"/>
              <a:ext cx="32315" cy="13648"/>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4"/>
            <p:cNvSpPr/>
            <p:nvPr/>
          </p:nvSpPr>
          <p:spPr>
            <a:xfrm rot="387233">
              <a:off x="4362709" y="2424668"/>
              <a:ext cx="23283" cy="11917"/>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4"/>
            <p:cNvSpPr/>
            <p:nvPr/>
          </p:nvSpPr>
          <p:spPr>
            <a:xfrm rot="387233">
              <a:off x="4400766" y="2458880"/>
              <a:ext cx="31662"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4"/>
            <p:cNvSpPr/>
            <p:nvPr/>
          </p:nvSpPr>
          <p:spPr>
            <a:xfrm rot="387233">
              <a:off x="4423146" y="2396026"/>
              <a:ext cx="323673" cy="241206"/>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组合 13"/>
          <p:cNvGrpSpPr>
            <a:grpSpLocks/>
          </p:cNvGrpSpPr>
          <p:nvPr/>
        </p:nvGrpSpPr>
        <p:grpSpPr bwMode="auto">
          <a:xfrm>
            <a:off x="1066800" y="285750"/>
            <a:ext cx="6858000" cy="533400"/>
            <a:chOff x="3989878" y="-246065"/>
            <a:chExt cx="5955984" cy="2404474"/>
          </a:xfrm>
          <a:noFill/>
        </p:grpSpPr>
        <p:pic>
          <p:nvPicPr>
            <p:cNvPr id="250"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251" name="矩形 17"/>
            <p:cNvSpPr/>
            <p:nvPr/>
          </p:nvSpPr>
          <p:spPr>
            <a:xfrm>
              <a:off x="4689024" y="-246065"/>
              <a:ext cx="5256838" cy="171748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THỰC HÀNH VIẾT THEO CÁC BƯỚC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252" name="Google Shape;5994;p65"/>
          <p:cNvPicPr preferRelativeResize="0"/>
          <p:nvPr/>
        </p:nvPicPr>
        <p:blipFill rotWithShape="1">
          <a:blip r:embed="rId4">
            <a:alphaModFix/>
          </a:blip>
          <a:srcRect t="16540" b="16547"/>
          <a:stretch/>
        </p:blipFill>
        <p:spPr>
          <a:xfrm>
            <a:off x="7848600" y="742950"/>
            <a:ext cx="1219200" cy="914400"/>
          </a:xfrm>
          <a:prstGeom prst="rect">
            <a:avLst/>
          </a:prstGeom>
          <a:noFill/>
          <a:ln>
            <a:noFill/>
          </a:ln>
        </p:spPr>
      </p:pic>
      <p:pic>
        <p:nvPicPr>
          <p:cNvPr id="253" name="Google Shape;5994;p65"/>
          <p:cNvPicPr preferRelativeResize="0"/>
          <p:nvPr/>
        </p:nvPicPr>
        <p:blipFill rotWithShape="1">
          <a:blip r:embed="rId4">
            <a:alphaModFix/>
          </a:blip>
          <a:srcRect t="16540" b="16547"/>
          <a:stretch/>
        </p:blipFill>
        <p:spPr>
          <a:xfrm>
            <a:off x="76200" y="4171950"/>
            <a:ext cx="1143000" cy="895350"/>
          </a:xfrm>
          <a:prstGeom prst="rect">
            <a:avLst/>
          </a:prstGeom>
          <a:noFill/>
          <a:ln>
            <a:noFill/>
          </a:ln>
        </p:spPr>
      </p:pic>
      <p:pic>
        <p:nvPicPr>
          <p:cNvPr id="254"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960"/>
                                        </p:tgtEl>
                                        <p:attrNameLst>
                                          <p:attrName>style.visibility</p:attrName>
                                        </p:attrNameLst>
                                      </p:cBhvr>
                                      <p:to>
                                        <p:strVal val="visible"/>
                                      </p:to>
                                    </p:set>
                                    <p:animEffect transition="in" filter="circle(in)">
                                      <p:cBhvr>
                                        <p:cTn id="7" dur="2000"/>
                                        <p:tgtEl>
                                          <p:spTgt spid="1960"/>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962">
                                            <p:bg/>
                                          </p:spTgt>
                                        </p:tgtEl>
                                        <p:attrNameLst>
                                          <p:attrName>style.visibility</p:attrName>
                                        </p:attrNameLst>
                                      </p:cBhvr>
                                      <p:to>
                                        <p:strVal val="visible"/>
                                      </p:to>
                                    </p:set>
                                    <p:animEffect transition="in" filter="circle(in)">
                                      <p:cBhvr>
                                        <p:cTn id="10" dur="1000"/>
                                        <p:tgtEl>
                                          <p:spTgt spid="1962">
                                            <p:bg/>
                                          </p:spTgt>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1962">
                                            <p:txEl>
                                              <p:pRg st="0" end="0"/>
                                            </p:txEl>
                                          </p:spTgt>
                                        </p:tgtEl>
                                        <p:attrNameLst>
                                          <p:attrName>style.visibility</p:attrName>
                                        </p:attrNameLst>
                                      </p:cBhvr>
                                      <p:to>
                                        <p:strVal val="visible"/>
                                      </p:to>
                                    </p:set>
                                    <p:animEffect transition="in" filter="circle(in)">
                                      <p:cBhvr>
                                        <p:cTn id="13" dur="1000"/>
                                        <p:tgtEl>
                                          <p:spTgt spid="1962">
                                            <p:txEl>
                                              <p:pRg st="0" end="0"/>
                                            </p:txEl>
                                          </p:spTgt>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1962">
                                            <p:txEl>
                                              <p:pRg st="1" end="1"/>
                                            </p:txEl>
                                          </p:spTgt>
                                        </p:tgtEl>
                                        <p:attrNameLst>
                                          <p:attrName>style.visibility</p:attrName>
                                        </p:attrNameLst>
                                      </p:cBhvr>
                                      <p:to>
                                        <p:strVal val="visible"/>
                                      </p:to>
                                    </p:set>
                                    <p:animEffect transition="in" filter="circle(in)">
                                      <p:cBhvr>
                                        <p:cTn id="16" dur="1000"/>
                                        <p:tgtEl>
                                          <p:spTgt spid="1962">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7" presetClass="entr" presetSubtype="4" fill="hold" grpId="0" nodeType="clickEffect">
                                  <p:stCondLst>
                                    <p:cond delay="0"/>
                                  </p:stCondLst>
                                  <p:childTnLst>
                                    <p:set>
                                      <p:cBhvr>
                                        <p:cTn id="20" dur="1" fill="hold">
                                          <p:stCondLst>
                                            <p:cond delay="0"/>
                                          </p:stCondLst>
                                        </p:cTn>
                                        <p:tgtEl>
                                          <p:spTgt spid="1963"/>
                                        </p:tgtEl>
                                        <p:attrNameLst>
                                          <p:attrName>style.visibility</p:attrName>
                                        </p:attrNameLst>
                                      </p:cBhvr>
                                      <p:to>
                                        <p:strVal val="visible"/>
                                      </p:to>
                                    </p:set>
                                    <p:anim calcmode="lin" valueType="num">
                                      <p:cBhvr additive="base">
                                        <p:cTn id="21" dur="1000" fill="hold"/>
                                        <p:tgtEl>
                                          <p:spTgt spid="1963"/>
                                        </p:tgtEl>
                                        <p:attrNameLst>
                                          <p:attrName>ppt_x</p:attrName>
                                        </p:attrNameLst>
                                      </p:cBhvr>
                                      <p:tavLst>
                                        <p:tav tm="0">
                                          <p:val>
                                            <p:strVal val="#ppt_x"/>
                                          </p:val>
                                        </p:tav>
                                        <p:tav tm="100000">
                                          <p:val>
                                            <p:strVal val="#ppt_x"/>
                                          </p:val>
                                        </p:tav>
                                      </p:tavLst>
                                    </p:anim>
                                    <p:anim calcmode="lin" valueType="num">
                                      <p:cBhvr additive="base">
                                        <p:cTn id="22" dur="1000" fill="hold"/>
                                        <p:tgtEl>
                                          <p:spTgt spid="1963"/>
                                        </p:tgtEl>
                                        <p:attrNameLst>
                                          <p:attrName>ppt_y</p:attrName>
                                        </p:attrNameLst>
                                      </p:cBhvr>
                                      <p:tavLst>
                                        <p:tav tm="0">
                                          <p:val>
                                            <p:strVal val="1+#ppt_h/2"/>
                                          </p:val>
                                        </p:tav>
                                        <p:tav tm="100000">
                                          <p:val>
                                            <p:strVal val="#ppt_y"/>
                                          </p:val>
                                        </p:tav>
                                      </p:tavLst>
                                    </p:anim>
                                  </p:childTnLst>
                                </p:cTn>
                              </p:par>
                              <p:par>
                                <p:cTn id="23" presetID="7" presetClass="entr" presetSubtype="4" fill="hold" grpId="0" nodeType="withEffect">
                                  <p:stCondLst>
                                    <p:cond delay="0"/>
                                  </p:stCondLst>
                                  <p:childTnLst>
                                    <p:set>
                                      <p:cBhvr>
                                        <p:cTn id="24" dur="1" fill="hold">
                                          <p:stCondLst>
                                            <p:cond delay="0"/>
                                          </p:stCondLst>
                                        </p:cTn>
                                        <p:tgtEl>
                                          <p:spTgt spid="1966">
                                            <p:bg/>
                                          </p:spTgt>
                                        </p:tgtEl>
                                        <p:attrNameLst>
                                          <p:attrName>style.visibility</p:attrName>
                                        </p:attrNameLst>
                                      </p:cBhvr>
                                      <p:to>
                                        <p:strVal val="visible"/>
                                      </p:to>
                                    </p:set>
                                    <p:anim calcmode="lin" valueType="num">
                                      <p:cBhvr additive="base">
                                        <p:cTn id="25" dur="1000" fill="hold"/>
                                        <p:tgtEl>
                                          <p:spTgt spid="1966">
                                            <p:bg/>
                                          </p:spTgt>
                                        </p:tgtEl>
                                        <p:attrNameLst>
                                          <p:attrName>ppt_x</p:attrName>
                                        </p:attrNameLst>
                                      </p:cBhvr>
                                      <p:tavLst>
                                        <p:tav tm="0">
                                          <p:val>
                                            <p:strVal val="#ppt_x"/>
                                          </p:val>
                                        </p:tav>
                                        <p:tav tm="100000">
                                          <p:val>
                                            <p:strVal val="#ppt_x"/>
                                          </p:val>
                                        </p:tav>
                                      </p:tavLst>
                                    </p:anim>
                                    <p:anim calcmode="lin" valueType="num">
                                      <p:cBhvr additive="base">
                                        <p:cTn id="26" dur="1000" fill="hold"/>
                                        <p:tgtEl>
                                          <p:spTgt spid="1966">
                                            <p:bg/>
                                          </p:spTgt>
                                        </p:tgtEl>
                                        <p:attrNameLst>
                                          <p:attrName>ppt_y</p:attrName>
                                        </p:attrNameLst>
                                      </p:cBhvr>
                                      <p:tavLst>
                                        <p:tav tm="0">
                                          <p:val>
                                            <p:strVal val="1+#ppt_h/2"/>
                                          </p:val>
                                        </p:tav>
                                        <p:tav tm="100000">
                                          <p:val>
                                            <p:strVal val="#ppt_y"/>
                                          </p:val>
                                        </p:tav>
                                      </p:tavLst>
                                    </p:anim>
                                  </p:childTnLst>
                                </p:cTn>
                              </p:par>
                              <p:par>
                                <p:cTn id="27" presetID="7" presetClass="entr" presetSubtype="4" fill="hold" grpId="0" nodeType="withEffect">
                                  <p:stCondLst>
                                    <p:cond delay="0"/>
                                  </p:stCondLst>
                                  <p:childTnLst>
                                    <p:set>
                                      <p:cBhvr>
                                        <p:cTn id="28" dur="1" fill="hold">
                                          <p:stCondLst>
                                            <p:cond delay="0"/>
                                          </p:stCondLst>
                                        </p:cTn>
                                        <p:tgtEl>
                                          <p:spTgt spid="1966">
                                            <p:txEl>
                                              <p:pRg st="0" end="0"/>
                                            </p:txEl>
                                          </p:spTgt>
                                        </p:tgtEl>
                                        <p:attrNameLst>
                                          <p:attrName>style.visibility</p:attrName>
                                        </p:attrNameLst>
                                      </p:cBhvr>
                                      <p:to>
                                        <p:strVal val="visible"/>
                                      </p:to>
                                    </p:set>
                                    <p:anim calcmode="lin" valueType="num">
                                      <p:cBhvr additive="base">
                                        <p:cTn id="29" dur="1000" fill="hold"/>
                                        <p:tgtEl>
                                          <p:spTgt spid="196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196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1959"/>
                                        </p:tgtEl>
                                        <p:attrNameLst>
                                          <p:attrName>style.visibility</p:attrName>
                                        </p:attrNameLst>
                                      </p:cBhvr>
                                      <p:to>
                                        <p:strVal val="visible"/>
                                      </p:to>
                                    </p:set>
                                    <p:anim to="" calcmode="lin" valueType="num">
                                      <p:cBhvr>
                                        <p:cTn id="35" dur="1" fill="hold"/>
                                        <p:tgtEl>
                                          <p:spTgt spid="1959"/>
                                        </p:tgtEl>
                                        <p:attrNameLst>
                                          <p:attrName/>
                                        </p:attrNameLst>
                                      </p:cBhvr>
                                    </p:anim>
                                  </p:childTnLst>
                                </p:cTn>
                              </p:par>
                              <p:par>
                                <p:cTn id="36" presetID="24" presetClass="entr" presetSubtype="0" fill="hold" grpId="0" nodeType="withEffect">
                                  <p:stCondLst>
                                    <p:cond delay="0"/>
                                  </p:stCondLst>
                                  <p:childTnLst>
                                    <p:set>
                                      <p:cBhvr>
                                        <p:cTn id="37" dur="1" fill="hold">
                                          <p:stCondLst>
                                            <p:cond delay="0"/>
                                          </p:stCondLst>
                                        </p:cTn>
                                        <p:tgtEl>
                                          <p:spTgt spid="1961">
                                            <p:bg/>
                                          </p:spTgt>
                                        </p:tgtEl>
                                        <p:attrNameLst>
                                          <p:attrName>style.visibility</p:attrName>
                                        </p:attrNameLst>
                                      </p:cBhvr>
                                      <p:to>
                                        <p:strVal val="visible"/>
                                      </p:to>
                                    </p:set>
                                    <p:anim to="" calcmode="lin" valueType="num">
                                      <p:cBhvr>
                                        <p:cTn id="38" dur="1" fill="hold"/>
                                        <p:tgtEl>
                                          <p:spTgt spid="1961">
                                            <p:bg/>
                                          </p:spTgt>
                                        </p:tgtEl>
                                        <p:attrNameLst>
                                          <p:attrName/>
                                        </p:attrNameLst>
                                      </p:cBhvr>
                                    </p:anim>
                                  </p:childTnLst>
                                </p:cTn>
                              </p:par>
                              <p:par>
                                <p:cTn id="39" presetID="24" presetClass="entr" presetSubtype="0" fill="hold" grpId="0" nodeType="withEffect">
                                  <p:stCondLst>
                                    <p:cond delay="0"/>
                                  </p:stCondLst>
                                  <p:childTnLst>
                                    <p:set>
                                      <p:cBhvr>
                                        <p:cTn id="40" dur="1" fill="hold">
                                          <p:stCondLst>
                                            <p:cond delay="0"/>
                                          </p:stCondLst>
                                        </p:cTn>
                                        <p:tgtEl>
                                          <p:spTgt spid="1961">
                                            <p:txEl>
                                              <p:pRg st="0" end="0"/>
                                            </p:txEl>
                                          </p:spTgt>
                                        </p:tgtEl>
                                        <p:attrNameLst>
                                          <p:attrName>style.visibility</p:attrName>
                                        </p:attrNameLst>
                                      </p:cBhvr>
                                      <p:to>
                                        <p:strVal val="visible"/>
                                      </p:to>
                                    </p:set>
                                    <p:anim to="" calcmode="lin" valueType="num">
                                      <p:cBhvr>
                                        <p:cTn id="41" dur="1" fill="hold"/>
                                        <p:tgtEl>
                                          <p:spTgt spid="1961">
                                            <p:txEl>
                                              <p:pRg st="0" end="0"/>
                                            </p:txEl>
                                          </p:spTgt>
                                        </p:tgtEl>
                                        <p:attrNameLst>
                                          <p:attrName/>
                                        </p:attrNameLst>
                                      </p:cBhvr>
                                    </p:anim>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1964"/>
                                        </p:tgtEl>
                                        <p:attrNameLst>
                                          <p:attrName>style.visibility</p:attrName>
                                        </p:attrNameLst>
                                      </p:cBhvr>
                                      <p:to>
                                        <p:strVal val="visible"/>
                                      </p:to>
                                    </p:set>
                                    <p:anim calcmode="lin" valueType="num">
                                      <p:cBhvr>
                                        <p:cTn id="46" dur="1000" fill="hold"/>
                                        <p:tgtEl>
                                          <p:spTgt spid="1964"/>
                                        </p:tgtEl>
                                        <p:attrNameLst>
                                          <p:attrName>ppt_w</p:attrName>
                                        </p:attrNameLst>
                                      </p:cBhvr>
                                      <p:tavLst>
                                        <p:tav tm="0">
                                          <p:val>
                                            <p:strVal val="#ppt_w*0.70"/>
                                          </p:val>
                                        </p:tav>
                                        <p:tav tm="100000">
                                          <p:val>
                                            <p:strVal val="#ppt_w"/>
                                          </p:val>
                                        </p:tav>
                                      </p:tavLst>
                                    </p:anim>
                                    <p:anim calcmode="lin" valueType="num">
                                      <p:cBhvr>
                                        <p:cTn id="47" dur="1000" fill="hold"/>
                                        <p:tgtEl>
                                          <p:spTgt spid="1964"/>
                                        </p:tgtEl>
                                        <p:attrNameLst>
                                          <p:attrName>ppt_h</p:attrName>
                                        </p:attrNameLst>
                                      </p:cBhvr>
                                      <p:tavLst>
                                        <p:tav tm="0">
                                          <p:val>
                                            <p:strVal val="#ppt_h"/>
                                          </p:val>
                                        </p:tav>
                                        <p:tav tm="100000">
                                          <p:val>
                                            <p:strVal val="#ppt_h"/>
                                          </p:val>
                                        </p:tav>
                                      </p:tavLst>
                                    </p:anim>
                                    <p:animEffect transition="in" filter="fade">
                                      <p:cBhvr>
                                        <p:cTn id="48" dur="1000"/>
                                        <p:tgtEl>
                                          <p:spTgt spid="1964"/>
                                        </p:tgtEl>
                                      </p:cBhvr>
                                    </p:animEffect>
                                  </p:childTnLst>
                                </p:cTn>
                              </p:par>
                              <p:par>
                                <p:cTn id="49" presetID="55" presetClass="entr" presetSubtype="0" fill="hold" grpId="0" nodeType="withEffect">
                                  <p:stCondLst>
                                    <p:cond delay="0"/>
                                  </p:stCondLst>
                                  <p:childTnLst>
                                    <p:set>
                                      <p:cBhvr>
                                        <p:cTn id="50" dur="1" fill="hold">
                                          <p:stCondLst>
                                            <p:cond delay="0"/>
                                          </p:stCondLst>
                                        </p:cTn>
                                        <p:tgtEl>
                                          <p:spTgt spid="1965">
                                            <p:bg/>
                                          </p:spTgt>
                                        </p:tgtEl>
                                        <p:attrNameLst>
                                          <p:attrName>style.visibility</p:attrName>
                                        </p:attrNameLst>
                                      </p:cBhvr>
                                      <p:to>
                                        <p:strVal val="visible"/>
                                      </p:to>
                                    </p:set>
                                    <p:anim calcmode="lin" valueType="num">
                                      <p:cBhvr>
                                        <p:cTn id="51" dur="1000" fill="hold"/>
                                        <p:tgtEl>
                                          <p:spTgt spid="1965">
                                            <p:bg/>
                                          </p:spTgt>
                                        </p:tgtEl>
                                        <p:attrNameLst>
                                          <p:attrName>ppt_w</p:attrName>
                                        </p:attrNameLst>
                                      </p:cBhvr>
                                      <p:tavLst>
                                        <p:tav tm="0">
                                          <p:val>
                                            <p:strVal val="#ppt_w*0.70"/>
                                          </p:val>
                                        </p:tav>
                                        <p:tav tm="100000">
                                          <p:val>
                                            <p:strVal val="#ppt_w"/>
                                          </p:val>
                                        </p:tav>
                                      </p:tavLst>
                                    </p:anim>
                                    <p:anim calcmode="lin" valueType="num">
                                      <p:cBhvr>
                                        <p:cTn id="52" dur="1000" fill="hold"/>
                                        <p:tgtEl>
                                          <p:spTgt spid="1965">
                                            <p:bg/>
                                          </p:spTgt>
                                        </p:tgtEl>
                                        <p:attrNameLst>
                                          <p:attrName>ppt_h</p:attrName>
                                        </p:attrNameLst>
                                      </p:cBhvr>
                                      <p:tavLst>
                                        <p:tav tm="0">
                                          <p:val>
                                            <p:strVal val="#ppt_h"/>
                                          </p:val>
                                        </p:tav>
                                        <p:tav tm="100000">
                                          <p:val>
                                            <p:strVal val="#ppt_h"/>
                                          </p:val>
                                        </p:tav>
                                      </p:tavLst>
                                    </p:anim>
                                    <p:animEffect transition="in" filter="fade">
                                      <p:cBhvr>
                                        <p:cTn id="53" dur="1000"/>
                                        <p:tgtEl>
                                          <p:spTgt spid="1965">
                                            <p:bg/>
                                          </p:spTgt>
                                        </p:tgtEl>
                                      </p:cBhvr>
                                    </p:animEffect>
                                  </p:childTnLst>
                                </p:cTn>
                              </p:par>
                              <p:par>
                                <p:cTn id="54" presetID="55" presetClass="entr" presetSubtype="0" fill="hold" grpId="0" nodeType="withEffect">
                                  <p:stCondLst>
                                    <p:cond delay="0"/>
                                  </p:stCondLst>
                                  <p:childTnLst>
                                    <p:set>
                                      <p:cBhvr>
                                        <p:cTn id="55" dur="1" fill="hold">
                                          <p:stCondLst>
                                            <p:cond delay="0"/>
                                          </p:stCondLst>
                                        </p:cTn>
                                        <p:tgtEl>
                                          <p:spTgt spid="1965">
                                            <p:txEl>
                                              <p:pRg st="0" end="0"/>
                                            </p:txEl>
                                          </p:spTgt>
                                        </p:tgtEl>
                                        <p:attrNameLst>
                                          <p:attrName>style.visibility</p:attrName>
                                        </p:attrNameLst>
                                      </p:cBhvr>
                                      <p:to>
                                        <p:strVal val="visible"/>
                                      </p:to>
                                    </p:set>
                                    <p:anim calcmode="lin" valueType="num">
                                      <p:cBhvr>
                                        <p:cTn id="56" dur="1000" fill="hold"/>
                                        <p:tgtEl>
                                          <p:spTgt spid="1965">
                                            <p:txEl>
                                              <p:pRg st="0" end="0"/>
                                            </p:txEl>
                                          </p:spTgt>
                                        </p:tgtEl>
                                        <p:attrNameLst>
                                          <p:attrName>ppt_w</p:attrName>
                                        </p:attrNameLst>
                                      </p:cBhvr>
                                      <p:tavLst>
                                        <p:tav tm="0">
                                          <p:val>
                                            <p:strVal val="#ppt_w*0.70"/>
                                          </p:val>
                                        </p:tav>
                                        <p:tav tm="100000">
                                          <p:val>
                                            <p:strVal val="#ppt_w"/>
                                          </p:val>
                                        </p:tav>
                                      </p:tavLst>
                                    </p:anim>
                                    <p:anim calcmode="lin" valueType="num">
                                      <p:cBhvr>
                                        <p:cTn id="57" dur="1000" fill="hold"/>
                                        <p:tgtEl>
                                          <p:spTgt spid="1965">
                                            <p:txEl>
                                              <p:pRg st="0" end="0"/>
                                            </p:txEl>
                                          </p:spTgt>
                                        </p:tgtEl>
                                        <p:attrNameLst>
                                          <p:attrName>ppt_h</p:attrName>
                                        </p:attrNameLst>
                                      </p:cBhvr>
                                      <p:tavLst>
                                        <p:tav tm="0">
                                          <p:val>
                                            <p:strVal val="#ppt_h"/>
                                          </p:val>
                                        </p:tav>
                                        <p:tav tm="100000">
                                          <p:val>
                                            <p:strVal val="#ppt_h"/>
                                          </p:val>
                                        </p:tav>
                                      </p:tavLst>
                                    </p:anim>
                                    <p:animEffect transition="in" filter="fade">
                                      <p:cBhvr>
                                        <p:cTn id="58" dur="1000"/>
                                        <p:tgtEl>
                                          <p:spTgt spid="19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9" grpId="0"/>
      <p:bldP spid="1960" grpId="0"/>
      <p:bldP spid="1961" grpId="0" build="p" animBg="1"/>
      <p:bldP spid="1962" grpId="0" uiExpand="1" build="p" animBg="1"/>
      <p:bldP spid="1963" grpId="0"/>
      <p:bldP spid="1964" grpId="0"/>
      <p:bldP spid="1965" grpId="0" build="p" animBg="1"/>
      <p:bldP spid="1966" grpId="0" build="p"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3209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685800" y="3181939"/>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3257550"/>
            <a:ext cx="944488" cy="19050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181350"/>
            <a:ext cx="1188506" cy="19812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 name="Google Shape;1752;p32"/>
          <p:cNvSpPr txBox="1">
            <a:spLocks/>
          </p:cNvSpPr>
          <p:nvPr/>
        </p:nvSpPr>
        <p:spPr>
          <a:xfrm>
            <a:off x="1755900" y="209550"/>
            <a:ext cx="5864100" cy="599113"/>
          </a:xfrm>
          <a:prstGeom prst="rect">
            <a:avLst/>
          </a:prstGeom>
          <a:solidFill>
            <a:srgbClr val="00FF00"/>
          </a:solid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chemeClr val="accent6"/>
              </a:buClr>
              <a:buSzPts val="6000"/>
              <a:buFont typeface="Tulpen One"/>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BÀI</a:t>
            </a:r>
            <a:r>
              <a:rPr kumimoji="0" lang="en-US" sz="36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10: MẸ THIÊN NHIÊN</a:t>
            </a:r>
            <a:endParaRPr kumimoji="0" lang="en-US" sz="36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696" name="Google Shape;1752;p32"/>
          <p:cNvSpPr txBox="1">
            <a:spLocks noGrp="1"/>
          </p:cNvSpPr>
          <p:nvPr>
            <p:ph type="ctrTitle"/>
          </p:nvPr>
        </p:nvSpPr>
        <p:spPr>
          <a:xfrm>
            <a:off x="2590800" y="1047750"/>
            <a:ext cx="4035300" cy="762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400" dirty="0" smtClean="0">
                <a:solidFill>
                  <a:srgbClr val="FF00FF"/>
                </a:solidFill>
                <a:latin typeface="Times New Roman" pitchFamily="18" charset="0"/>
                <a:cs typeface="Times New Roman" pitchFamily="18" charset="0"/>
                <a:sym typeface="Tulpen One"/>
              </a:rPr>
              <a:t>VIẾT</a:t>
            </a:r>
            <a:endParaRPr sz="4400">
              <a:solidFill>
                <a:srgbClr val="FF00FF"/>
              </a:solidFill>
              <a:latin typeface="Times New Roman" pitchFamily="18" charset="0"/>
              <a:cs typeface="Times New Roman" pitchFamily="18" charset="0"/>
              <a:sym typeface="Tulpen One"/>
            </a:endParaRPr>
          </a:p>
        </p:txBody>
      </p:sp>
      <p:sp>
        <p:nvSpPr>
          <p:cNvPr id="697" name="Google Shape;2749;p42"/>
          <p:cNvSpPr txBox="1">
            <a:spLocks/>
          </p:cNvSpPr>
          <p:nvPr/>
        </p:nvSpPr>
        <p:spPr>
          <a:xfrm>
            <a:off x="1600200" y="1885950"/>
            <a:ext cx="6248400" cy="9906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6"/>
              </a:buClr>
              <a:buSzPts val="1100"/>
              <a:tabLst/>
              <a:defRPr/>
            </a:pPr>
            <a:r>
              <a:rPr kumimoji="0" lang="vi-VN"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VIẾT VĂN BẢN THUYẾT MINH </a:t>
            </a:r>
          </a:p>
          <a:p>
            <a:pPr marL="0" marR="0" lvl="0" indent="0" algn="ctr" defTabSz="914400" rtl="0" eaLnBrk="1" fontAlgn="auto" latinLnBrk="0" hangingPunct="1">
              <a:lnSpc>
                <a:spcPct val="100000"/>
              </a:lnSpc>
              <a:spcBef>
                <a:spcPts val="0"/>
              </a:spcBef>
              <a:spcAft>
                <a:spcPts val="0"/>
              </a:spcAft>
              <a:buClr>
                <a:schemeClr val="accent6"/>
              </a:buClr>
              <a:buSzPts val="1100"/>
              <a:tabLst/>
              <a:defRPr/>
            </a:pPr>
            <a:r>
              <a:rPr kumimoji="0" lang="vi-VN"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THUẬT LẠI MỘT SỰ KIỆN</a:t>
            </a:r>
            <a:endParaRPr kumimoji="0" lang="vi-VN" sz="2400" b="0"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endParaRPr>
          </a:p>
          <a:p>
            <a:pPr marL="0" marR="0" lvl="0" indent="0" algn="r" defTabSz="914400" rtl="0" eaLnBrk="1" fontAlgn="auto" latinLnBrk="0" hangingPunct="1">
              <a:lnSpc>
                <a:spcPct val="100000"/>
              </a:lnSpc>
              <a:spcBef>
                <a:spcPts val="0"/>
              </a:spcBef>
              <a:spcAft>
                <a:spcPts val="0"/>
              </a:spcAft>
              <a:buClr>
                <a:schemeClr val="accent6"/>
              </a:buClr>
              <a:buSzPts val="1100"/>
              <a:buFont typeface="Barlow"/>
              <a:buNone/>
              <a:tabLst/>
              <a:defRPr/>
            </a:pPr>
            <a:endParaRPr kumimoji="0" lang="vi-VN"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pic>
        <p:nvPicPr>
          <p:cNvPr id="695"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pic>
        <p:nvPicPr>
          <p:cNvPr id="698" name="Picture 6" descr="AG00029_"/>
          <p:cNvPicPr>
            <a:picLocks noChangeAspect="1" noChangeArrowheads="1" noCrop="1"/>
          </p:cNvPicPr>
          <p:nvPr/>
        </p:nvPicPr>
        <p:blipFill>
          <a:blip r:embed="rId4"/>
          <a:srcRect/>
          <a:stretch>
            <a:fillRect/>
          </a:stretch>
        </p:blipFill>
        <p:spPr>
          <a:xfrm>
            <a:off x="5715000" y="895350"/>
            <a:ext cx="1066800" cy="9144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94"/>
                                        </p:tgtEl>
                                        <p:attrNameLst>
                                          <p:attrName>style.visibility</p:attrName>
                                        </p:attrNameLst>
                                      </p:cBhvr>
                                      <p:to>
                                        <p:strVal val="visible"/>
                                      </p:to>
                                    </p:set>
                                    <p:anim calcmode="lin" valueType="num">
                                      <p:cBhvr>
                                        <p:cTn id="7" dur="500" fill="hold"/>
                                        <p:tgtEl>
                                          <p:spTgt spid="694"/>
                                        </p:tgtEl>
                                        <p:attrNameLst>
                                          <p:attrName>ppt_w</p:attrName>
                                        </p:attrNameLst>
                                      </p:cBhvr>
                                      <p:tavLst>
                                        <p:tav tm="0">
                                          <p:val>
                                            <p:fltVal val="0"/>
                                          </p:val>
                                        </p:tav>
                                        <p:tav tm="100000">
                                          <p:val>
                                            <p:strVal val="#ppt_w"/>
                                          </p:val>
                                        </p:tav>
                                      </p:tavLst>
                                    </p:anim>
                                    <p:anim calcmode="lin" valueType="num">
                                      <p:cBhvr>
                                        <p:cTn id="8" dur="500" fill="hold"/>
                                        <p:tgtEl>
                                          <p:spTgt spid="694"/>
                                        </p:tgtEl>
                                        <p:attrNameLst>
                                          <p:attrName>ppt_h</p:attrName>
                                        </p:attrNameLst>
                                      </p:cBhvr>
                                      <p:tavLst>
                                        <p:tav tm="0">
                                          <p:val>
                                            <p:fltVal val="0"/>
                                          </p:val>
                                        </p:tav>
                                        <p:tav tm="100000">
                                          <p:val>
                                            <p:strVal val="#ppt_h"/>
                                          </p:val>
                                        </p:tav>
                                      </p:tavLst>
                                    </p:anim>
                                    <p:animEffect transition="in" filter="fade">
                                      <p:cBhvr>
                                        <p:cTn id="9" dur="500"/>
                                        <p:tgtEl>
                                          <p:spTgt spid="69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96"/>
                                        </p:tgtEl>
                                        <p:attrNameLst>
                                          <p:attrName>style.visibility</p:attrName>
                                        </p:attrNameLst>
                                      </p:cBhvr>
                                      <p:to>
                                        <p:strVal val="visible"/>
                                      </p:to>
                                    </p:set>
                                    <p:anim calcmode="lin" valueType="num">
                                      <p:cBhvr>
                                        <p:cTn id="14" dur="500" fill="hold"/>
                                        <p:tgtEl>
                                          <p:spTgt spid="696"/>
                                        </p:tgtEl>
                                        <p:attrNameLst>
                                          <p:attrName>ppt_w</p:attrName>
                                        </p:attrNameLst>
                                      </p:cBhvr>
                                      <p:tavLst>
                                        <p:tav tm="0">
                                          <p:val>
                                            <p:fltVal val="0"/>
                                          </p:val>
                                        </p:tav>
                                        <p:tav tm="100000">
                                          <p:val>
                                            <p:strVal val="#ppt_w"/>
                                          </p:val>
                                        </p:tav>
                                      </p:tavLst>
                                    </p:anim>
                                    <p:anim calcmode="lin" valueType="num">
                                      <p:cBhvr>
                                        <p:cTn id="15" dur="500" fill="hold"/>
                                        <p:tgtEl>
                                          <p:spTgt spid="696"/>
                                        </p:tgtEl>
                                        <p:attrNameLst>
                                          <p:attrName>ppt_h</p:attrName>
                                        </p:attrNameLst>
                                      </p:cBhvr>
                                      <p:tavLst>
                                        <p:tav tm="0">
                                          <p:val>
                                            <p:fltVal val="0"/>
                                          </p:val>
                                        </p:tav>
                                        <p:tav tm="100000">
                                          <p:val>
                                            <p:strVal val="#ppt_h"/>
                                          </p:val>
                                        </p:tav>
                                      </p:tavLst>
                                    </p:anim>
                                    <p:animEffect transition="in" filter="fade">
                                      <p:cBhvr>
                                        <p:cTn id="16" dur="500"/>
                                        <p:tgtEl>
                                          <p:spTgt spid="696"/>
                                        </p:tgtEl>
                                      </p:cBhvr>
                                    </p:animEffect>
                                  </p:childTnLst>
                                </p:cTn>
                              </p:par>
                            </p:childTnLst>
                          </p:cTn>
                        </p:par>
                        <p:par>
                          <p:cTn id="17" fill="hold">
                            <p:stCondLst>
                              <p:cond delay="500"/>
                            </p:stCondLst>
                            <p:childTnLst>
                              <p:par>
                                <p:cTn id="18" presetID="2" presetClass="entr" presetSubtype="4" fill="hold" nodeType="afterEffect">
                                  <p:stCondLst>
                                    <p:cond delay="0"/>
                                  </p:stCondLst>
                                  <p:childTnLst>
                                    <p:set>
                                      <p:cBhvr>
                                        <p:cTn id="19" dur="1" fill="hold">
                                          <p:stCondLst>
                                            <p:cond delay="0"/>
                                          </p:stCondLst>
                                        </p:cTn>
                                        <p:tgtEl>
                                          <p:spTgt spid="698"/>
                                        </p:tgtEl>
                                        <p:attrNameLst>
                                          <p:attrName>style.visibility</p:attrName>
                                        </p:attrNameLst>
                                      </p:cBhvr>
                                      <p:to>
                                        <p:strVal val="visible"/>
                                      </p:to>
                                    </p:set>
                                    <p:anim calcmode="lin" valueType="num">
                                      <p:cBhvr additive="base">
                                        <p:cTn id="20" dur="500" fill="hold"/>
                                        <p:tgtEl>
                                          <p:spTgt spid="698"/>
                                        </p:tgtEl>
                                        <p:attrNameLst>
                                          <p:attrName>ppt_x</p:attrName>
                                        </p:attrNameLst>
                                      </p:cBhvr>
                                      <p:tavLst>
                                        <p:tav tm="0">
                                          <p:val>
                                            <p:strVal val="#ppt_x"/>
                                          </p:val>
                                        </p:tav>
                                        <p:tav tm="100000">
                                          <p:val>
                                            <p:strVal val="#ppt_x"/>
                                          </p:val>
                                        </p:tav>
                                      </p:tavLst>
                                    </p:anim>
                                    <p:anim calcmode="lin" valueType="num">
                                      <p:cBhvr additive="base">
                                        <p:cTn id="21" dur="500" fill="hold"/>
                                        <p:tgtEl>
                                          <p:spTgt spid="698"/>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697">
                                            <p:txEl>
                                              <p:pRg st="0" end="0"/>
                                            </p:txEl>
                                          </p:spTgt>
                                        </p:tgtEl>
                                        <p:attrNameLst>
                                          <p:attrName>style.visibility</p:attrName>
                                        </p:attrNameLst>
                                      </p:cBhvr>
                                      <p:to>
                                        <p:strVal val="visible"/>
                                      </p:to>
                                    </p:set>
                                    <p:anim calcmode="lin" valueType="num">
                                      <p:cBhvr>
                                        <p:cTn id="26" dur="1000" fill="hold"/>
                                        <p:tgtEl>
                                          <p:spTgt spid="697">
                                            <p:txEl>
                                              <p:pRg st="0" end="0"/>
                                            </p:txEl>
                                          </p:spTgt>
                                        </p:tgtEl>
                                        <p:attrNameLst>
                                          <p:attrName>ppt_w</p:attrName>
                                        </p:attrNameLst>
                                      </p:cBhvr>
                                      <p:tavLst>
                                        <p:tav tm="0">
                                          <p:val>
                                            <p:strVal val="#ppt_w*0.70"/>
                                          </p:val>
                                        </p:tav>
                                        <p:tav tm="100000">
                                          <p:val>
                                            <p:strVal val="#ppt_w"/>
                                          </p:val>
                                        </p:tav>
                                      </p:tavLst>
                                    </p:anim>
                                    <p:anim calcmode="lin" valueType="num">
                                      <p:cBhvr>
                                        <p:cTn id="27" dur="1000" fill="hold"/>
                                        <p:tgtEl>
                                          <p:spTgt spid="697">
                                            <p:txEl>
                                              <p:pRg st="0" end="0"/>
                                            </p:txEl>
                                          </p:spTgt>
                                        </p:tgtEl>
                                        <p:attrNameLst>
                                          <p:attrName>ppt_h</p:attrName>
                                        </p:attrNameLst>
                                      </p:cBhvr>
                                      <p:tavLst>
                                        <p:tav tm="0">
                                          <p:val>
                                            <p:strVal val="#ppt_h"/>
                                          </p:val>
                                        </p:tav>
                                        <p:tav tm="100000">
                                          <p:val>
                                            <p:strVal val="#ppt_h"/>
                                          </p:val>
                                        </p:tav>
                                      </p:tavLst>
                                    </p:anim>
                                    <p:animEffect transition="in" filter="fade">
                                      <p:cBhvr>
                                        <p:cTn id="28" dur="1000"/>
                                        <p:tgtEl>
                                          <p:spTgt spid="697">
                                            <p:txEl>
                                              <p:pRg st="0" end="0"/>
                                            </p:txEl>
                                          </p:spTgt>
                                        </p:tgtEl>
                                      </p:cBhvr>
                                    </p:animEffect>
                                  </p:childTnLst>
                                </p:cTn>
                              </p:par>
                              <p:par>
                                <p:cTn id="29" presetID="55" presetClass="entr" presetSubtype="0" fill="hold" grpId="0" nodeType="withEffect">
                                  <p:stCondLst>
                                    <p:cond delay="0"/>
                                  </p:stCondLst>
                                  <p:childTnLst>
                                    <p:set>
                                      <p:cBhvr>
                                        <p:cTn id="30" dur="1" fill="hold">
                                          <p:stCondLst>
                                            <p:cond delay="0"/>
                                          </p:stCondLst>
                                        </p:cTn>
                                        <p:tgtEl>
                                          <p:spTgt spid="697">
                                            <p:txEl>
                                              <p:pRg st="1" end="1"/>
                                            </p:txEl>
                                          </p:spTgt>
                                        </p:tgtEl>
                                        <p:attrNameLst>
                                          <p:attrName>style.visibility</p:attrName>
                                        </p:attrNameLst>
                                      </p:cBhvr>
                                      <p:to>
                                        <p:strVal val="visible"/>
                                      </p:to>
                                    </p:set>
                                    <p:anim calcmode="lin" valueType="num">
                                      <p:cBhvr>
                                        <p:cTn id="31" dur="1000" fill="hold"/>
                                        <p:tgtEl>
                                          <p:spTgt spid="697">
                                            <p:txEl>
                                              <p:pRg st="1" end="1"/>
                                            </p:txEl>
                                          </p:spTgt>
                                        </p:tgtEl>
                                        <p:attrNameLst>
                                          <p:attrName>ppt_w</p:attrName>
                                        </p:attrNameLst>
                                      </p:cBhvr>
                                      <p:tavLst>
                                        <p:tav tm="0">
                                          <p:val>
                                            <p:strVal val="#ppt_w*0.70"/>
                                          </p:val>
                                        </p:tav>
                                        <p:tav tm="100000">
                                          <p:val>
                                            <p:strVal val="#ppt_w"/>
                                          </p:val>
                                        </p:tav>
                                      </p:tavLst>
                                    </p:anim>
                                    <p:anim calcmode="lin" valueType="num">
                                      <p:cBhvr>
                                        <p:cTn id="32" dur="1000" fill="hold"/>
                                        <p:tgtEl>
                                          <p:spTgt spid="697">
                                            <p:txEl>
                                              <p:pRg st="1" end="1"/>
                                            </p:txEl>
                                          </p:spTgt>
                                        </p:tgtEl>
                                        <p:attrNameLst>
                                          <p:attrName>ppt_h</p:attrName>
                                        </p:attrNameLst>
                                      </p:cBhvr>
                                      <p:tavLst>
                                        <p:tav tm="0">
                                          <p:val>
                                            <p:strVal val="#ppt_h"/>
                                          </p:val>
                                        </p:tav>
                                        <p:tav tm="100000">
                                          <p:val>
                                            <p:strVal val="#ppt_h"/>
                                          </p:val>
                                        </p:tav>
                                      </p:tavLst>
                                    </p:anim>
                                    <p:animEffect transition="in" filter="fade">
                                      <p:cBhvr>
                                        <p:cTn id="33" dur="1000"/>
                                        <p:tgtEl>
                                          <p:spTgt spid="69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4" grpId="0" animBg="1"/>
      <p:bldP spid="696" grpId="0"/>
      <p:bldP spid="697"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sp>
        <p:nvSpPr>
          <p:cNvPr id="4107" name="Google Shape;4107;p52"/>
          <p:cNvSpPr/>
          <p:nvPr/>
        </p:nvSpPr>
        <p:spPr>
          <a:xfrm>
            <a:off x="1231950" y="1265275"/>
            <a:ext cx="6560400" cy="32790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1438200" y="1449775"/>
            <a:ext cx="6147900" cy="29100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4111;p52"/>
          <p:cNvGrpSpPr/>
          <p:nvPr/>
        </p:nvGrpSpPr>
        <p:grpSpPr>
          <a:xfrm rot="10800000">
            <a:off x="8229600" y="2571749"/>
            <a:ext cx="914400" cy="2571749"/>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4111;p52"/>
          <p:cNvGrpSpPr/>
          <p:nvPr/>
        </p:nvGrpSpPr>
        <p:grpSpPr>
          <a:xfrm rot="10800000">
            <a:off x="0" y="2190750"/>
            <a:ext cx="990600" cy="2807960"/>
            <a:chOff x="7087758" y="-7611"/>
            <a:chExt cx="1816792" cy="1875024"/>
          </a:xfrm>
        </p:grpSpPr>
        <p:sp>
          <p:nvSpPr>
            <p:cNvPr id="56"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4143;p52"/>
            <p:cNvGrpSpPr/>
            <p:nvPr/>
          </p:nvGrpSpPr>
          <p:grpSpPr>
            <a:xfrm rot="10800000" flipH="1">
              <a:off x="8038895" y="-7613"/>
              <a:ext cx="865647" cy="1520474"/>
              <a:chOff x="7801383" y="2969578"/>
              <a:chExt cx="1246613" cy="2189622"/>
            </a:xfrm>
          </p:grpSpPr>
          <p:sp>
            <p:nvSpPr>
              <p:cNvPr id="89"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组合 13"/>
          <p:cNvGrpSpPr>
            <a:grpSpLocks/>
          </p:cNvGrpSpPr>
          <p:nvPr/>
        </p:nvGrpSpPr>
        <p:grpSpPr bwMode="auto">
          <a:xfrm>
            <a:off x="762000" y="361950"/>
            <a:ext cx="7369175" cy="533400"/>
            <a:chOff x="3799202" y="-246065"/>
            <a:chExt cx="6146660" cy="2404477"/>
          </a:xfrm>
          <a:noFill/>
        </p:grpSpPr>
        <p:pic>
          <p:nvPicPr>
            <p:cNvPr id="108" name="Picture 15"/>
            <p:cNvPicPr>
              <a:picLocks noChangeAspect="1" noChangeArrowheads="1"/>
            </p:cNvPicPr>
            <p:nvPr/>
          </p:nvPicPr>
          <p:blipFill>
            <a:blip r:embed="rId3"/>
            <a:srcRect/>
            <a:stretch>
              <a:fillRect/>
            </a:stretch>
          </p:blipFill>
          <p:spPr bwMode="auto">
            <a:xfrm rot="16200000">
              <a:off x="6414775" y="-1372675"/>
              <a:ext cx="1106190" cy="5955983"/>
            </a:xfrm>
            <a:prstGeom prst="rect">
              <a:avLst/>
            </a:prstGeom>
            <a:grpFill/>
            <a:ln w="9525">
              <a:noFill/>
              <a:miter lim="800000"/>
              <a:headEnd/>
              <a:tailEnd/>
            </a:ln>
          </p:spPr>
        </p:pic>
        <p:sp>
          <p:nvSpPr>
            <p:cNvPr id="109" name="矩形 17"/>
            <p:cNvSpPr/>
            <p:nvPr/>
          </p:nvSpPr>
          <p:spPr>
            <a:xfrm>
              <a:off x="3799202" y="-246065"/>
              <a:ext cx="6146660" cy="1717484"/>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BẢNG KIỂM THUẬT LẠI MỘT SỰ KIỆN (LỄ HỘI)</a:t>
              </a:r>
            </a:p>
          </p:txBody>
        </p:sp>
      </p:grpSp>
      <p:pic>
        <p:nvPicPr>
          <p:cNvPr id="111"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5635" y="-19050"/>
            <a:ext cx="908765" cy="533400"/>
          </a:xfrm>
          <a:prstGeom prst="rect">
            <a:avLst/>
          </a:prstGeom>
          <a:noFill/>
        </p:spPr>
      </p:pic>
      <p:graphicFrame>
        <p:nvGraphicFramePr>
          <p:cNvPr id="112" name="Table 111"/>
          <p:cNvGraphicFramePr>
            <a:graphicFrameLocks noGrp="1"/>
          </p:cNvGraphicFramePr>
          <p:nvPr/>
        </p:nvGraphicFramePr>
        <p:xfrm>
          <a:off x="1143000" y="971548"/>
          <a:ext cx="7010400" cy="3810001"/>
        </p:xfrm>
        <a:graphic>
          <a:graphicData uri="http://schemas.openxmlformats.org/drawingml/2006/table">
            <a:tbl>
              <a:tblPr/>
              <a:tblGrid>
                <a:gridCol w="1143000"/>
                <a:gridCol w="4724400"/>
                <a:gridCol w="1143000"/>
              </a:tblGrid>
              <a:tr h="586154">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Các</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phần</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của</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bài</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viết</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Nội</a:t>
                      </a:r>
                      <a:r>
                        <a:rPr lang="en-US" sz="1600" b="1" dirty="0">
                          <a:solidFill>
                            <a:srgbClr val="C00000"/>
                          </a:solidFill>
                          <a:latin typeface="Times New Roman"/>
                          <a:ea typeface="Times New Roman"/>
                        </a:rPr>
                        <a:t> dung </a:t>
                      </a:r>
                      <a:r>
                        <a:rPr lang="en-US" sz="1600" b="1" dirty="0" err="1">
                          <a:solidFill>
                            <a:srgbClr val="C00000"/>
                          </a:solidFill>
                          <a:latin typeface="Times New Roman"/>
                          <a:ea typeface="Times New Roman"/>
                        </a:rPr>
                        <a:t>kiểm</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tra</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Đạt</a:t>
                      </a:r>
                      <a:r>
                        <a:rPr lang="en-US" sz="1600" b="1" dirty="0">
                          <a:solidFill>
                            <a:srgbClr val="C00000"/>
                          </a:solidFill>
                          <a:latin typeface="Times New Roman"/>
                          <a:ea typeface="Times New Roman"/>
                        </a:rPr>
                        <a:t>/</a:t>
                      </a:r>
                      <a:r>
                        <a:rPr lang="en-US" sz="1600" b="1" dirty="0" err="1">
                          <a:solidFill>
                            <a:srgbClr val="C00000"/>
                          </a:solidFill>
                          <a:latin typeface="Times New Roman"/>
                          <a:ea typeface="Times New Roman"/>
                        </a:rPr>
                        <a:t>Chưa</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đạt</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r>
              <a:tr h="586154">
                <a:tc>
                  <a:txBody>
                    <a:bodyPr/>
                    <a:lstStyle/>
                    <a:p>
                      <a:pPr marL="0" marR="0" algn="ctr">
                        <a:lnSpc>
                          <a:spcPct val="115000"/>
                        </a:lnSpc>
                        <a:spcBef>
                          <a:spcPts val="0"/>
                        </a:spcBef>
                        <a:spcAft>
                          <a:spcPts val="0"/>
                        </a:spcAft>
                      </a:pPr>
                      <a:r>
                        <a:rPr lang="en-US" sz="1600" b="1">
                          <a:solidFill>
                            <a:srgbClr val="0000FF"/>
                          </a:solidFill>
                          <a:latin typeface="Times New Roman"/>
                          <a:ea typeface="Times New Roman"/>
                        </a:rPr>
                        <a:t>Mở bài</a:t>
                      </a:r>
                      <a:endParaRPr lang="en-US" sz="160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Giới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thiệu</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rõ</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ràng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tài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không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r>
              <a:tr h="586154">
                <a:tc rowSpan="4">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p>
                      <a:pPr marL="0" marR="0" algn="ctr">
                        <a:lnSpc>
                          <a:spcPct val="115000"/>
                        </a:lnSpc>
                        <a:spcBef>
                          <a:spcPts val="0"/>
                        </a:spcBef>
                        <a:spcAft>
                          <a:spcPts val="0"/>
                        </a:spcAft>
                      </a:pPr>
                      <a:endParaRPr lang="en-US" sz="1600" b="1" dirty="0" smtClean="0">
                        <a:solidFill>
                          <a:srgbClr val="0000FF"/>
                        </a:solidFill>
                        <a:latin typeface="Times New Roman"/>
                        <a:ea typeface="Times New Roman"/>
                      </a:endParaRPr>
                    </a:p>
                    <a:p>
                      <a:pPr marL="0" marR="0" algn="ctr">
                        <a:lnSpc>
                          <a:spcPct val="115000"/>
                        </a:lnSpc>
                        <a:spcBef>
                          <a:spcPts val="0"/>
                        </a:spcBef>
                        <a:spcAft>
                          <a:spcPts val="0"/>
                        </a:spcAft>
                      </a:pPr>
                      <a:endParaRPr lang="en-US" sz="1600" b="1" dirty="0" smtClean="0">
                        <a:solidFill>
                          <a:srgbClr val="0000FF"/>
                        </a:solidFill>
                        <a:latin typeface="Times New Roman"/>
                        <a:ea typeface="Times New Roman"/>
                      </a:endParaRPr>
                    </a:p>
                    <a:p>
                      <a:pPr marL="0" marR="0" algn="ctr">
                        <a:lnSpc>
                          <a:spcPct val="115000"/>
                        </a:lnSpc>
                        <a:spcBef>
                          <a:spcPts val="0"/>
                        </a:spcBef>
                        <a:spcAft>
                          <a:spcPts val="0"/>
                        </a:spcAft>
                      </a:pPr>
                      <a:r>
                        <a:rPr lang="en-US" sz="1600" b="1" dirty="0" err="1" smtClean="0">
                          <a:solidFill>
                            <a:srgbClr val="0000FF"/>
                          </a:solidFill>
                          <a:latin typeface="Times New Roman"/>
                          <a:ea typeface="Times New Roman"/>
                        </a:rPr>
                        <a:t>Thân</a:t>
                      </a:r>
                      <a:r>
                        <a:rPr lang="en-US" sz="1600" b="1" dirty="0" smtClean="0">
                          <a:solidFill>
                            <a:srgbClr val="0000FF"/>
                          </a:solidFill>
                          <a:latin typeface="Times New Roman"/>
                          <a:ea typeface="Times New Roman"/>
                        </a:rPr>
                        <a:t> </a:t>
                      </a:r>
                      <a:r>
                        <a:rPr lang="en-US" sz="1600" b="1" dirty="0" err="1">
                          <a:solidFill>
                            <a:srgbClr val="0000FF"/>
                          </a:solidFill>
                          <a:latin typeface="Times New Roman"/>
                          <a:ea typeface="Times New Roman"/>
                        </a:rPr>
                        <a:t>bài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Tái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hiện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được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khung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cảnh</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không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khí</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chung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từ</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nhìn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bao</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quát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r>
                        <a:rPr lang="en-US" sz="1600" dirty="0">
                          <a:solidFill>
                            <a:srgbClr val="000000"/>
                          </a:solidFill>
                          <a:latin typeface="Times New Roman"/>
                          <a:ea typeface="Times New Roman"/>
                        </a:rPr>
                        <a:t>.</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vMerge="1">
                  <a:txBody>
                    <a:bodyPr/>
                    <a:lstStyle/>
                    <a:p>
                      <a:endParaRPr lang="en-US"/>
                    </a:p>
                  </a:txBody>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Thuật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các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hoạt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động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theo</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biến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của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293077">
                <a:tc vMerge="1">
                  <a:txBody>
                    <a:bodyPr/>
                    <a:lstStyle/>
                    <a:p>
                      <a:endParaRPr lang="en-US"/>
                    </a:p>
                  </a:txBody>
                  <a:tcPr/>
                </a:tc>
                <a:tc>
                  <a:txBody>
                    <a:bodyPr/>
                    <a:lstStyle/>
                    <a:p>
                      <a:pPr marL="0" marR="0">
                        <a:lnSpc>
                          <a:spcPct val="115000"/>
                        </a:lnSpc>
                        <a:spcBef>
                          <a:spcPts val="0"/>
                        </a:spcBef>
                        <a:spcAft>
                          <a:spcPts val="0"/>
                        </a:spcAft>
                      </a:pPr>
                      <a:r>
                        <a:rPr lang="en-US" sz="1600">
                          <a:solidFill>
                            <a:srgbClr val="000000"/>
                          </a:solidFill>
                          <a:latin typeface="Times New Roman"/>
                          <a:ea typeface="Times New Roman"/>
                        </a:rPr>
                        <a:t>Sử dụng thông tin chính xác, tin cậy.</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vMerge="1">
                  <a:txBody>
                    <a:bodyPr/>
                    <a:lstStyle/>
                    <a:p>
                      <a:endParaRPr lang="en-US"/>
                    </a:p>
                  </a:txBody>
                  <a:tcPr/>
                </a:tc>
                <a:tc>
                  <a:txBody>
                    <a:bodyPr/>
                    <a:lstStyle/>
                    <a:p>
                      <a:pPr marL="0" marR="0">
                        <a:lnSpc>
                          <a:spcPct val="115000"/>
                        </a:lnSpc>
                        <a:spcBef>
                          <a:spcPts val="0"/>
                        </a:spcBef>
                        <a:spcAft>
                          <a:spcPts val="0"/>
                        </a:spcAft>
                      </a:pPr>
                      <a:r>
                        <a:rPr lang="en-US" sz="1600">
                          <a:solidFill>
                            <a:srgbClr val="000000"/>
                          </a:solidFill>
                          <a:latin typeface="Times New Roman"/>
                          <a:ea typeface="Times New Roman"/>
                        </a:rPr>
                        <a:t>Sử dụng các từ ngữ chỉ thời gian, địa điểm phù hợp.</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a:txBody>
                    <a:bodyPr/>
                    <a:lstStyle/>
                    <a:p>
                      <a:pPr marL="0" marR="0" algn="ctr">
                        <a:lnSpc>
                          <a:spcPct val="115000"/>
                        </a:lnSpc>
                        <a:spcBef>
                          <a:spcPts val="0"/>
                        </a:spcBef>
                        <a:spcAft>
                          <a:spcPts val="0"/>
                        </a:spcAft>
                      </a:pPr>
                      <a:r>
                        <a:rPr lang="en-US" sz="1600" b="1">
                          <a:solidFill>
                            <a:srgbClr val="0000FF"/>
                          </a:solidFill>
                          <a:latin typeface="Times New Roman"/>
                          <a:ea typeface="Times New Roman"/>
                        </a:rPr>
                        <a:t>Kết bài</a:t>
                      </a:r>
                      <a:endParaRPr lang="en-US" sz="160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Nêu</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được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nhận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xét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đánh</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giá</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hoặc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cảm</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nhận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của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người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viết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sự</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kiện</a:t>
                      </a:r>
                      <a:r>
                        <a:rPr lang="en-US" sz="1600" dirty="0">
                          <a:solidFill>
                            <a:srgbClr val="000000"/>
                          </a:solidFill>
                          <a:latin typeface="Times New Roman"/>
                          <a:ea typeface="Times New Roman"/>
                        </a:rPr>
                        <a:t>.</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4)">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12"/>
                                        </p:tgtEl>
                                        <p:attrNameLst>
                                          <p:attrName>style.visibility</p:attrName>
                                        </p:attrNameLst>
                                      </p:cBhvr>
                                      <p:to>
                                        <p:strVal val="visible"/>
                                      </p:to>
                                    </p:set>
                                    <p:anim calcmode="lin" valueType="num">
                                      <p:cBhvr additive="base">
                                        <p:cTn id="12" dur="500" fill="hold"/>
                                        <p:tgtEl>
                                          <p:spTgt spid="112"/>
                                        </p:tgtEl>
                                        <p:attrNameLst>
                                          <p:attrName>ppt_x</p:attrName>
                                        </p:attrNameLst>
                                      </p:cBhvr>
                                      <p:tavLst>
                                        <p:tav tm="0">
                                          <p:val>
                                            <p:strVal val="#ppt_x"/>
                                          </p:val>
                                        </p:tav>
                                        <p:tav tm="100000">
                                          <p:val>
                                            <p:strVal val="#ppt_x"/>
                                          </p:val>
                                        </p:tav>
                                      </p:tavLst>
                                    </p:anim>
                                    <p:anim calcmode="lin" valueType="num">
                                      <p:cBhvr additive="base">
                                        <p:cTn id="13"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71"/>
        <p:cNvGrpSpPr/>
        <p:nvPr/>
      </p:nvGrpSpPr>
      <p:grpSpPr>
        <a:xfrm>
          <a:off x="0" y="0"/>
          <a:ext cx="0" cy="0"/>
          <a:chOff x="0" y="0"/>
          <a:chExt cx="0" cy="0"/>
        </a:xfrm>
      </p:grpSpPr>
      <p:sp>
        <p:nvSpPr>
          <p:cNvPr id="2272" name="Google Shape;2272;p38"/>
          <p:cNvSpPr txBox="1">
            <a:spLocks noGrp="1"/>
          </p:cNvSpPr>
          <p:nvPr>
            <p:ph type="title"/>
          </p:nvPr>
        </p:nvSpPr>
        <p:spPr>
          <a:xfrm>
            <a:off x="2438400" y="285750"/>
            <a:ext cx="3810000" cy="838200"/>
          </a:xfrm>
          <a:prstGeom prst="rect">
            <a:avLst/>
          </a:prstGeom>
          <a:solidFill>
            <a:schemeClr val="accent5">
              <a:lumMod val="50000"/>
              <a:lumOff val="50000"/>
            </a:schemeClr>
          </a:solidFill>
        </p:spPr>
        <p:txBody>
          <a:bodyPr spcFirstLastPara="1" wrap="square" lIns="91425" tIns="91425" rIns="91425" bIns="91425" anchor="ctr" anchorCtr="0">
            <a:noAutofit/>
          </a:bodyPr>
          <a:lstStyle/>
          <a:p>
            <a:pPr marL="0" lvl="0" indent="0" algn="ctr" rtl="0">
              <a:spcBef>
                <a:spcPts val="0"/>
              </a:spcBef>
              <a:spcAft>
                <a:spcPts val="0"/>
              </a:spcAft>
              <a:buNone/>
            </a:pPr>
            <a:r>
              <a:rPr lang="en-US" sz="3600" dirty="0" smtClean="0">
                <a:solidFill>
                  <a:srgbClr val="0000FF"/>
                </a:solidFill>
                <a:latin typeface="Times New Roman" pitchFamily="18" charset="0"/>
                <a:cs typeface="Times New Roman" pitchFamily="18" charset="0"/>
              </a:rPr>
              <a:t>TRẢ BÀI</a:t>
            </a:r>
            <a:endParaRPr sz="3600">
              <a:solidFill>
                <a:srgbClr val="0000FF"/>
              </a:solidFill>
              <a:latin typeface="Times New Roman" pitchFamily="18" charset="0"/>
              <a:cs typeface="Times New Roman" pitchFamily="18" charset="0"/>
            </a:endParaRPr>
          </a:p>
        </p:txBody>
      </p:sp>
      <p:grpSp>
        <p:nvGrpSpPr>
          <p:cNvPr id="2" name="Google Shape;2273;p38"/>
          <p:cNvGrpSpPr/>
          <p:nvPr/>
        </p:nvGrpSpPr>
        <p:grpSpPr>
          <a:xfrm rot="1539157">
            <a:off x="4941880" y="3504705"/>
            <a:ext cx="905158" cy="506740"/>
            <a:chOff x="5655900" y="5097050"/>
            <a:chExt cx="442125" cy="212775"/>
          </a:xfrm>
        </p:grpSpPr>
        <p:sp>
          <p:nvSpPr>
            <p:cNvPr id="2274" name="Google Shape;2274;p38"/>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9" name="Google Shape;2279;p38"/>
          <p:cNvSpPr txBox="1">
            <a:spLocks noGrp="1"/>
          </p:cNvSpPr>
          <p:nvPr>
            <p:ph type="title" idx="2"/>
          </p:nvPr>
        </p:nvSpPr>
        <p:spPr>
          <a:xfrm>
            <a:off x="2921175" y="2389950"/>
            <a:ext cx="3301500" cy="14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a:p>
        </p:txBody>
      </p:sp>
      <p:grpSp>
        <p:nvGrpSpPr>
          <p:cNvPr id="3" name="Google Shape;2281;p38"/>
          <p:cNvGrpSpPr/>
          <p:nvPr/>
        </p:nvGrpSpPr>
        <p:grpSpPr>
          <a:xfrm>
            <a:off x="3012318" y="1999723"/>
            <a:ext cx="2764045" cy="2096027"/>
            <a:chOff x="3012318" y="716343"/>
            <a:chExt cx="2764045" cy="2096027"/>
          </a:xfrm>
        </p:grpSpPr>
        <p:grpSp>
          <p:nvGrpSpPr>
            <p:cNvPr id="4" name="Google Shape;2282;p38"/>
            <p:cNvGrpSpPr/>
            <p:nvPr/>
          </p:nvGrpSpPr>
          <p:grpSpPr>
            <a:xfrm rot="-1757863" flipH="1">
              <a:off x="3273868" y="850473"/>
              <a:ext cx="888229" cy="1301398"/>
              <a:chOff x="112900" y="1058613"/>
              <a:chExt cx="1102340" cy="1615204"/>
            </a:xfrm>
          </p:grpSpPr>
          <p:sp>
            <p:nvSpPr>
              <p:cNvPr id="2283" name="Google Shape;2283;p38"/>
              <p:cNvSpPr/>
              <p:nvPr/>
            </p:nvSpPr>
            <p:spPr>
              <a:xfrm>
                <a:off x="470512" y="1375074"/>
                <a:ext cx="537383" cy="1298742"/>
              </a:xfrm>
              <a:custGeom>
                <a:avLst/>
                <a:gdLst/>
                <a:ahLst/>
                <a:cxnLst/>
                <a:rect l="l" t="t" r="r" b="b"/>
                <a:pathLst>
                  <a:path w="17877" h="43205" extrusionOk="0">
                    <a:moveTo>
                      <a:pt x="7912" y="0"/>
                    </a:moveTo>
                    <a:cubicBezTo>
                      <a:pt x="7642" y="0"/>
                      <a:pt x="7393" y="175"/>
                      <a:pt x="7311" y="447"/>
                    </a:cubicBezTo>
                    <a:cubicBezTo>
                      <a:pt x="7239" y="698"/>
                      <a:pt x="1" y="25996"/>
                      <a:pt x="16748" y="43022"/>
                    </a:cubicBezTo>
                    <a:cubicBezTo>
                      <a:pt x="16801" y="43071"/>
                      <a:pt x="16858" y="43113"/>
                      <a:pt x="16923" y="43143"/>
                    </a:cubicBezTo>
                    <a:cubicBezTo>
                      <a:pt x="17008" y="43184"/>
                      <a:pt x="17100" y="43204"/>
                      <a:pt x="17192" y="43204"/>
                    </a:cubicBezTo>
                    <a:cubicBezTo>
                      <a:pt x="17350" y="43204"/>
                      <a:pt x="17508" y="43145"/>
                      <a:pt x="17630" y="43025"/>
                    </a:cubicBezTo>
                    <a:cubicBezTo>
                      <a:pt x="17873" y="42785"/>
                      <a:pt x="17877" y="42394"/>
                      <a:pt x="17634" y="42147"/>
                    </a:cubicBezTo>
                    <a:cubicBezTo>
                      <a:pt x="1407" y="25654"/>
                      <a:pt x="8433" y="1044"/>
                      <a:pt x="8506" y="801"/>
                    </a:cubicBezTo>
                    <a:cubicBezTo>
                      <a:pt x="8604" y="470"/>
                      <a:pt x="8415" y="124"/>
                      <a:pt x="8087" y="25"/>
                    </a:cubicBezTo>
                    <a:cubicBezTo>
                      <a:pt x="8029" y="8"/>
                      <a:pt x="7970" y="0"/>
                      <a:pt x="7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114283" y="1660274"/>
                <a:ext cx="564857" cy="368025"/>
              </a:xfrm>
              <a:custGeom>
                <a:avLst/>
                <a:gdLst/>
                <a:ahLst/>
                <a:cxnLst/>
                <a:rect l="l" t="t" r="r" b="b"/>
                <a:pathLst>
                  <a:path w="18791" h="12243" extrusionOk="0">
                    <a:moveTo>
                      <a:pt x="1" y="0"/>
                    </a:moveTo>
                    <a:cubicBezTo>
                      <a:pt x="1" y="1"/>
                      <a:pt x="1085" y="2479"/>
                      <a:pt x="3445" y="5209"/>
                    </a:cubicBezTo>
                    <a:cubicBezTo>
                      <a:pt x="3514" y="5285"/>
                      <a:pt x="3582" y="5361"/>
                      <a:pt x="3650" y="5437"/>
                    </a:cubicBezTo>
                    <a:cubicBezTo>
                      <a:pt x="3962" y="5786"/>
                      <a:pt x="4293" y="6140"/>
                      <a:pt x="4647" y="6494"/>
                    </a:cubicBezTo>
                    <a:cubicBezTo>
                      <a:pt x="4723" y="6570"/>
                      <a:pt x="4803" y="6646"/>
                      <a:pt x="4879" y="6722"/>
                    </a:cubicBezTo>
                    <a:cubicBezTo>
                      <a:pt x="7829" y="9570"/>
                      <a:pt x="12201" y="12243"/>
                      <a:pt x="18219" y="12243"/>
                    </a:cubicBezTo>
                    <a:cubicBezTo>
                      <a:pt x="18404" y="12243"/>
                      <a:pt x="18590" y="12240"/>
                      <a:pt x="18778" y="12235"/>
                    </a:cubicBezTo>
                    <a:cubicBezTo>
                      <a:pt x="18790" y="12235"/>
                      <a:pt x="18783" y="12193"/>
                      <a:pt x="18752" y="12121"/>
                    </a:cubicBezTo>
                    <a:cubicBezTo>
                      <a:pt x="18513" y="11459"/>
                      <a:pt x="16771" y="8090"/>
                      <a:pt x="13098" y="5068"/>
                    </a:cubicBezTo>
                    <a:lnTo>
                      <a:pt x="13098" y="5065"/>
                    </a:lnTo>
                    <a:cubicBezTo>
                      <a:pt x="13007" y="4988"/>
                      <a:pt x="12916" y="4916"/>
                      <a:pt x="12821" y="4840"/>
                    </a:cubicBezTo>
                    <a:cubicBezTo>
                      <a:pt x="12479" y="4566"/>
                      <a:pt x="12122" y="4296"/>
                      <a:pt x="11745" y="4035"/>
                    </a:cubicBezTo>
                    <a:cubicBezTo>
                      <a:pt x="11650" y="3966"/>
                      <a:pt x="11551" y="3898"/>
                      <a:pt x="11452" y="3829"/>
                    </a:cubicBezTo>
                    <a:cubicBezTo>
                      <a:pt x="8593" y="1886"/>
                      <a:pt x="4822" y="29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112900" y="1656277"/>
                <a:ext cx="565879" cy="372714"/>
              </a:xfrm>
              <a:custGeom>
                <a:avLst/>
                <a:gdLst/>
                <a:ahLst/>
                <a:cxnLst/>
                <a:rect l="l" t="t" r="r" b="b"/>
                <a:pathLst>
                  <a:path w="18825" h="12399" extrusionOk="0">
                    <a:moveTo>
                      <a:pt x="1" y="0"/>
                    </a:moveTo>
                    <a:lnTo>
                      <a:pt x="1" y="0"/>
                    </a:lnTo>
                    <a:cubicBezTo>
                      <a:pt x="1" y="1"/>
                      <a:pt x="5382" y="12398"/>
                      <a:pt x="18256" y="12398"/>
                    </a:cubicBezTo>
                    <a:cubicBezTo>
                      <a:pt x="18440" y="12398"/>
                      <a:pt x="18626" y="12396"/>
                      <a:pt x="18813" y="12391"/>
                    </a:cubicBezTo>
                    <a:cubicBezTo>
                      <a:pt x="18824" y="12391"/>
                      <a:pt x="18768" y="12269"/>
                      <a:pt x="18738" y="12193"/>
                    </a:cubicBezTo>
                    <a:cubicBezTo>
                      <a:pt x="11449" y="4916"/>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112900" y="1656277"/>
                <a:ext cx="564497" cy="367784"/>
              </a:xfrm>
              <a:custGeom>
                <a:avLst/>
                <a:gdLst/>
                <a:ahLst/>
                <a:cxnLst/>
                <a:rect l="l" t="t" r="r" b="b"/>
                <a:pathLst>
                  <a:path w="18779" h="12235" extrusionOk="0">
                    <a:moveTo>
                      <a:pt x="1" y="0"/>
                    </a:moveTo>
                    <a:lnTo>
                      <a:pt x="1" y="0"/>
                    </a:lnTo>
                    <a:cubicBezTo>
                      <a:pt x="1689" y="829"/>
                      <a:pt x="3373" y="1646"/>
                      <a:pt x="5000" y="2574"/>
                    </a:cubicBezTo>
                    <a:lnTo>
                      <a:pt x="5616" y="2917"/>
                    </a:lnTo>
                    <a:cubicBezTo>
                      <a:pt x="5822" y="3027"/>
                      <a:pt x="6023" y="3145"/>
                      <a:pt x="6225" y="3266"/>
                    </a:cubicBezTo>
                    <a:lnTo>
                      <a:pt x="7434" y="3980"/>
                    </a:lnTo>
                    <a:cubicBezTo>
                      <a:pt x="7753" y="4171"/>
                      <a:pt x="8069" y="4368"/>
                      <a:pt x="8388" y="4566"/>
                    </a:cubicBezTo>
                    <a:cubicBezTo>
                      <a:pt x="8060" y="4533"/>
                      <a:pt x="7740" y="4518"/>
                      <a:pt x="7431" y="4518"/>
                    </a:cubicBezTo>
                    <a:cubicBezTo>
                      <a:pt x="5759" y="4518"/>
                      <a:pt x="4380" y="4957"/>
                      <a:pt x="3491" y="5342"/>
                    </a:cubicBezTo>
                    <a:cubicBezTo>
                      <a:pt x="3560" y="5418"/>
                      <a:pt x="3628" y="5494"/>
                      <a:pt x="3696" y="5570"/>
                    </a:cubicBezTo>
                    <a:cubicBezTo>
                      <a:pt x="4548" y="5212"/>
                      <a:pt x="5896" y="4824"/>
                      <a:pt x="7483" y="4824"/>
                    </a:cubicBezTo>
                    <a:cubicBezTo>
                      <a:pt x="7965" y="4824"/>
                      <a:pt x="8469" y="4860"/>
                      <a:pt x="8989" y="4943"/>
                    </a:cubicBezTo>
                    <a:lnTo>
                      <a:pt x="9220" y="5087"/>
                    </a:lnTo>
                    <a:lnTo>
                      <a:pt x="9806" y="5475"/>
                    </a:lnTo>
                    <a:cubicBezTo>
                      <a:pt x="9905" y="5536"/>
                      <a:pt x="10001" y="5596"/>
                      <a:pt x="10096" y="5661"/>
                    </a:cubicBezTo>
                    <a:cubicBezTo>
                      <a:pt x="9817" y="5619"/>
                      <a:pt x="9529" y="5600"/>
                      <a:pt x="9236" y="5600"/>
                    </a:cubicBezTo>
                    <a:cubicBezTo>
                      <a:pt x="7548" y="5600"/>
                      <a:pt x="5704" y="6225"/>
                      <a:pt x="4693" y="6627"/>
                    </a:cubicBezTo>
                    <a:cubicBezTo>
                      <a:pt x="4769" y="6703"/>
                      <a:pt x="4849" y="6779"/>
                      <a:pt x="4925" y="6855"/>
                    </a:cubicBezTo>
                    <a:cubicBezTo>
                      <a:pt x="5922" y="6468"/>
                      <a:pt x="7985" y="5967"/>
                      <a:pt x="9674" y="5967"/>
                    </a:cubicBezTo>
                    <a:cubicBezTo>
                      <a:pt x="10027" y="5967"/>
                      <a:pt x="10363" y="5989"/>
                      <a:pt x="10669" y="6038"/>
                    </a:cubicBezTo>
                    <a:cubicBezTo>
                      <a:pt x="11122" y="6338"/>
                      <a:pt x="11566" y="6646"/>
                      <a:pt x="12012" y="6954"/>
                    </a:cubicBezTo>
                    <a:cubicBezTo>
                      <a:pt x="12137" y="7042"/>
                      <a:pt x="12259" y="7128"/>
                      <a:pt x="12384" y="7216"/>
                    </a:cubicBezTo>
                    <a:cubicBezTo>
                      <a:pt x="13065" y="7699"/>
                      <a:pt x="13742" y="8193"/>
                      <a:pt x="14411" y="8695"/>
                    </a:cubicBezTo>
                    <a:cubicBezTo>
                      <a:pt x="15904" y="9820"/>
                      <a:pt x="17369" y="10988"/>
                      <a:pt x="18779" y="12235"/>
                    </a:cubicBezTo>
                    <a:cubicBezTo>
                      <a:pt x="17483" y="10870"/>
                      <a:pt x="16064" y="9630"/>
                      <a:pt x="14597" y="8452"/>
                    </a:cubicBezTo>
                    <a:cubicBezTo>
                      <a:pt x="14186" y="8118"/>
                      <a:pt x="13765" y="7798"/>
                      <a:pt x="13342" y="7479"/>
                    </a:cubicBezTo>
                    <a:cubicBezTo>
                      <a:pt x="13244" y="7098"/>
                      <a:pt x="13065" y="6221"/>
                      <a:pt x="13144" y="5201"/>
                    </a:cubicBezTo>
                    <a:lnTo>
                      <a:pt x="13144" y="5198"/>
                    </a:lnTo>
                    <a:cubicBezTo>
                      <a:pt x="13053" y="5121"/>
                      <a:pt x="12962" y="5049"/>
                      <a:pt x="12867" y="4973"/>
                    </a:cubicBezTo>
                    <a:lnTo>
                      <a:pt x="12867" y="4973"/>
                    </a:lnTo>
                    <a:cubicBezTo>
                      <a:pt x="12756" y="5950"/>
                      <a:pt x="12901" y="6768"/>
                      <a:pt x="13019" y="7235"/>
                    </a:cubicBezTo>
                    <a:cubicBezTo>
                      <a:pt x="12798" y="7072"/>
                      <a:pt x="12574" y="6905"/>
                      <a:pt x="12354" y="6741"/>
                    </a:cubicBezTo>
                    <a:lnTo>
                      <a:pt x="12221" y="6649"/>
                    </a:lnTo>
                    <a:cubicBezTo>
                      <a:pt x="12038" y="6087"/>
                      <a:pt x="11795" y="5163"/>
                      <a:pt x="11791" y="4168"/>
                    </a:cubicBezTo>
                    <a:cubicBezTo>
                      <a:pt x="11696" y="4099"/>
                      <a:pt x="11597" y="4031"/>
                      <a:pt x="11498" y="3962"/>
                    </a:cubicBezTo>
                    <a:lnTo>
                      <a:pt x="11498" y="3962"/>
                    </a:lnTo>
                    <a:cubicBezTo>
                      <a:pt x="11468" y="4882"/>
                      <a:pt x="11647" y="5745"/>
                      <a:pt x="11826" y="6368"/>
                    </a:cubicBezTo>
                    <a:lnTo>
                      <a:pt x="11198" y="5931"/>
                    </a:lnTo>
                    <a:cubicBezTo>
                      <a:pt x="10810" y="5661"/>
                      <a:pt x="10415" y="5407"/>
                      <a:pt x="10023" y="5144"/>
                    </a:cubicBezTo>
                    <a:lnTo>
                      <a:pt x="9430" y="4761"/>
                    </a:lnTo>
                    <a:lnTo>
                      <a:pt x="8829" y="4391"/>
                    </a:lnTo>
                    <a:lnTo>
                      <a:pt x="8229" y="4022"/>
                    </a:lnTo>
                    <a:cubicBezTo>
                      <a:pt x="8027" y="3901"/>
                      <a:pt x="7829" y="3771"/>
                      <a:pt x="7624" y="3657"/>
                    </a:cubicBezTo>
                    <a:cubicBezTo>
                      <a:pt x="6799" y="3201"/>
                      <a:pt x="5989" y="2719"/>
                      <a:pt x="5145" y="2304"/>
                    </a:cubicBezTo>
                    <a:cubicBezTo>
                      <a:pt x="3484" y="1422"/>
                      <a:pt x="1750" y="6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741795" y="1842192"/>
                <a:ext cx="473445" cy="428866"/>
              </a:xfrm>
              <a:custGeom>
                <a:avLst/>
                <a:gdLst/>
                <a:ahLst/>
                <a:cxnLst/>
                <a:rect l="l" t="t" r="r" b="b"/>
                <a:pathLst>
                  <a:path w="15750" h="14267" extrusionOk="0">
                    <a:moveTo>
                      <a:pt x="15749" y="1"/>
                    </a:moveTo>
                    <a:lnTo>
                      <a:pt x="15749" y="1"/>
                    </a:lnTo>
                    <a:cubicBezTo>
                      <a:pt x="12730" y="404"/>
                      <a:pt x="10285" y="1290"/>
                      <a:pt x="8301" y="2426"/>
                    </a:cubicBezTo>
                    <a:cubicBezTo>
                      <a:pt x="8195" y="2487"/>
                      <a:pt x="8088" y="2549"/>
                      <a:pt x="7985" y="2613"/>
                    </a:cubicBezTo>
                    <a:cubicBezTo>
                      <a:pt x="7658" y="2810"/>
                      <a:pt x="7346" y="3012"/>
                      <a:pt x="7046" y="3221"/>
                    </a:cubicBezTo>
                    <a:cubicBezTo>
                      <a:pt x="6951" y="3289"/>
                      <a:pt x="6856" y="3358"/>
                      <a:pt x="6761" y="3423"/>
                    </a:cubicBezTo>
                    <a:cubicBezTo>
                      <a:pt x="876" y="7708"/>
                      <a:pt x="1" y="14224"/>
                      <a:pt x="1" y="14224"/>
                    </a:cubicBezTo>
                    <a:cubicBezTo>
                      <a:pt x="343" y="14253"/>
                      <a:pt x="678" y="14266"/>
                      <a:pt x="1007" y="14266"/>
                    </a:cubicBezTo>
                    <a:cubicBezTo>
                      <a:pt x="4399" y="14266"/>
                      <a:pt x="7126" y="12812"/>
                      <a:pt x="9271" y="10833"/>
                    </a:cubicBezTo>
                    <a:cubicBezTo>
                      <a:pt x="9366" y="10745"/>
                      <a:pt x="9460" y="10658"/>
                      <a:pt x="9552" y="10566"/>
                    </a:cubicBezTo>
                    <a:cubicBezTo>
                      <a:pt x="9917" y="10213"/>
                      <a:pt x="10266" y="9845"/>
                      <a:pt x="10597" y="9464"/>
                    </a:cubicBezTo>
                    <a:cubicBezTo>
                      <a:pt x="10677" y="9373"/>
                      <a:pt x="10757" y="9278"/>
                      <a:pt x="10836" y="9183"/>
                    </a:cubicBezTo>
                    <a:cubicBezTo>
                      <a:pt x="14281" y="5088"/>
                      <a:pt x="15749" y="1"/>
                      <a:pt x="15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741795" y="1842192"/>
                <a:ext cx="473445" cy="428866"/>
              </a:xfrm>
              <a:custGeom>
                <a:avLst/>
                <a:gdLst/>
                <a:ahLst/>
                <a:cxnLst/>
                <a:rect l="l" t="t" r="r" b="b"/>
                <a:pathLst>
                  <a:path w="15750" h="14267" extrusionOk="0">
                    <a:moveTo>
                      <a:pt x="15749" y="1"/>
                    </a:moveTo>
                    <a:cubicBezTo>
                      <a:pt x="5761" y="3438"/>
                      <a:pt x="1" y="14224"/>
                      <a:pt x="1" y="14224"/>
                    </a:cubicBezTo>
                    <a:cubicBezTo>
                      <a:pt x="342" y="14253"/>
                      <a:pt x="678" y="14266"/>
                      <a:pt x="1007" y="14266"/>
                    </a:cubicBezTo>
                    <a:cubicBezTo>
                      <a:pt x="11632" y="14266"/>
                      <a:pt x="15749" y="1"/>
                      <a:pt x="15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741795" y="1842192"/>
                <a:ext cx="473445" cy="427604"/>
              </a:xfrm>
              <a:custGeom>
                <a:avLst/>
                <a:gdLst/>
                <a:ahLst/>
                <a:cxnLst/>
                <a:rect l="l" t="t" r="r" b="b"/>
                <a:pathLst>
                  <a:path w="15750" h="14225" extrusionOk="0">
                    <a:moveTo>
                      <a:pt x="15749" y="1"/>
                    </a:moveTo>
                    <a:lnTo>
                      <a:pt x="15095" y="191"/>
                    </a:lnTo>
                    <a:lnTo>
                      <a:pt x="14768" y="286"/>
                    </a:lnTo>
                    <a:cubicBezTo>
                      <a:pt x="14658" y="320"/>
                      <a:pt x="14551" y="359"/>
                      <a:pt x="14445" y="396"/>
                    </a:cubicBezTo>
                    <a:lnTo>
                      <a:pt x="13798" y="624"/>
                    </a:lnTo>
                    <a:cubicBezTo>
                      <a:pt x="13586" y="704"/>
                      <a:pt x="13377" y="796"/>
                      <a:pt x="13163" y="880"/>
                    </a:cubicBezTo>
                    <a:lnTo>
                      <a:pt x="12848" y="1008"/>
                    </a:lnTo>
                    <a:cubicBezTo>
                      <a:pt x="12745" y="1058"/>
                      <a:pt x="12643" y="1108"/>
                      <a:pt x="12540" y="1153"/>
                    </a:cubicBezTo>
                    <a:lnTo>
                      <a:pt x="11917" y="1445"/>
                    </a:lnTo>
                    <a:lnTo>
                      <a:pt x="11312" y="1765"/>
                    </a:lnTo>
                    <a:cubicBezTo>
                      <a:pt x="11213" y="1819"/>
                      <a:pt x="11110" y="1871"/>
                      <a:pt x="11012" y="1929"/>
                    </a:cubicBezTo>
                    <a:lnTo>
                      <a:pt x="10715" y="2103"/>
                    </a:lnTo>
                    <a:cubicBezTo>
                      <a:pt x="9822" y="2621"/>
                      <a:pt x="8966" y="3202"/>
                      <a:pt x="8149" y="3837"/>
                    </a:cubicBezTo>
                    <a:lnTo>
                      <a:pt x="8301" y="2426"/>
                    </a:lnTo>
                    <a:lnTo>
                      <a:pt x="8301" y="2426"/>
                    </a:lnTo>
                    <a:cubicBezTo>
                      <a:pt x="8195" y="2487"/>
                      <a:pt x="8088" y="2549"/>
                      <a:pt x="7985" y="2613"/>
                    </a:cubicBezTo>
                    <a:lnTo>
                      <a:pt x="7825" y="4092"/>
                    </a:lnTo>
                    <a:cubicBezTo>
                      <a:pt x="7590" y="4282"/>
                      <a:pt x="7362" y="4472"/>
                      <a:pt x="7134" y="4670"/>
                    </a:cubicBezTo>
                    <a:lnTo>
                      <a:pt x="7046" y="3221"/>
                    </a:lnTo>
                    <a:cubicBezTo>
                      <a:pt x="6951" y="3289"/>
                      <a:pt x="6856" y="3358"/>
                      <a:pt x="6761" y="3423"/>
                    </a:cubicBezTo>
                    <a:lnTo>
                      <a:pt x="6853" y="4917"/>
                    </a:lnTo>
                    <a:cubicBezTo>
                      <a:pt x="6681" y="5069"/>
                      <a:pt x="6507" y="5228"/>
                      <a:pt x="6335" y="5384"/>
                    </a:cubicBezTo>
                    <a:cubicBezTo>
                      <a:pt x="5005" y="6639"/>
                      <a:pt x="3803" y="8023"/>
                      <a:pt x="2735" y="9502"/>
                    </a:cubicBezTo>
                    <a:cubicBezTo>
                      <a:pt x="2199" y="10243"/>
                      <a:pt x="1704" y="11008"/>
                      <a:pt x="1241" y="11795"/>
                    </a:cubicBezTo>
                    <a:cubicBezTo>
                      <a:pt x="1013" y="12186"/>
                      <a:pt x="792" y="12586"/>
                      <a:pt x="583" y="12988"/>
                    </a:cubicBezTo>
                    <a:cubicBezTo>
                      <a:pt x="374" y="13391"/>
                      <a:pt x="176" y="13802"/>
                      <a:pt x="1" y="14224"/>
                    </a:cubicBezTo>
                    <a:cubicBezTo>
                      <a:pt x="104" y="14023"/>
                      <a:pt x="218" y="13825"/>
                      <a:pt x="332" y="13627"/>
                    </a:cubicBezTo>
                    <a:cubicBezTo>
                      <a:pt x="442" y="13430"/>
                      <a:pt x="560" y="13235"/>
                      <a:pt x="678" y="13042"/>
                    </a:cubicBezTo>
                    <a:cubicBezTo>
                      <a:pt x="913" y="12654"/>
                      <a:pt x="1153" y="12270"/>
                      <a:pt x="1404" y="11893"/>
                    </a:cubicBezTo>
                    <a:cubicBezTo>
                      <a:pt x="1808" y="11282"/>
                      <a:pt x="2663" y="10179"/>
                      <a:pt x="2663" y="10179"/>
                    </a:cubicBezTo>
                    <a:lnTo>
                      <a:pt x="9271" y="10833"/>
                    </a:lnTo>
                    <a:cubicBezTo>
                      <a:pt x="9366" y="10745"/>
                      <a:pt x="9460" y="10658"/>
                      <a:pt x="9552" y="10566"/>
                    </a:cubicBezTo>
                    <a:lnTo>
                      <a:pt x="2819" y="9898"/>
                    </a:lnTo>
                    <a:cubicBezTo>
                      <a:pt x="2871" y="9829"/>
                      <a:pt x="2925" y="9757"/>
                      <a:pt x="2978" y="9685"/>
                    </a:cubicBezTo>
                    <a:cubicBezTo>
                      <a:pt x="3161" y="9452"/>
                      <a:pt x="3347" y="9217"/>
                      <a:pt x="3533" y="8989"/>
                    </a:cubicBezTo>
                    <a:lnTo>
                      <a:pt x="3533" y="8989"/>
                    </a:lnTo>
                    <a:lnTo>
                      <a:pt x="3529" y="9050"/>
                    </a:lnTo>
                    <a:lnTo>
                      <a:pt x="10597" y="9464"/>
                    </a:lnTo>
                    <a:cubicBezTo>
                      <a:pt x="10677" y="9373"/>
                      <a:pt x="10757" y="9278"/>
                      <a:pt x="10836" y="9183"/>
                    </a:cubicBezTo>
                    <a:lnTo>
                      <a:pt x="3712" y="8768"/>
                    </a:lnTo>
                    <a:lnTo>
                      <a:pt x="3712" y="8764"/>
                    </a:lnTo>
                    <a:cubicBezTo>
                      <a:pt x="4039" y="8373"/>
                      <a:pt x="4370" y="7981"/>
                      <a:pt x="4712" y="7605"/>
                    </a:cubicBezTo>
                    <a:cubicBezTo>
                      <a:pt x="5316" y="6936"/>
                      <a:pt x="5944" y="6281"/>
                      <a:pt x="6605" y="5670"/>
                    </a:cubicBezTo>
                    <a:cubicBezTo>
                      <a:pt x="6765" y="5514"/>
                      <a:pt x="6936" y="5365"/>
                      <a:pt x="7104" y="5214"/>
                    </a:cubicBezTo>
                    <a:cubicBezTo>
                      <a:pt x="7111" y="5206"/>
                      <a:pt x="7118" y="5202"/>
                      <a:pt x="7126" y="5195"/>
                    </a:cubicBezTo>
                    <a:cubicBezTo>
                      <a:pt x="7137" y="5183"/>
                      <a:pt x="7153" y="5172"/>
                      <a:pt x="7164" y="5160"/>
                    </a:cubicBezTo>
                    <a:cubicBezTo>
                      <a:pt x="7312" y="5027"/>
                      <a:pt x="7457" y="4890"/>
                      <a:pt x="7609" y="4769"/>
                    </a:cubicBezTo>
                    <a:lnTo>
                      <a:pt x="8020" y="4423"/>
                    </a:lnTo>
                    <a:lnTo>
                      <a:pt x="8092" y="4362"/>
                    </a:lnTo>
                    <a:lnTo>
                      <a:pt x="8130" y="4331"/>
                    </a:lnTo>
                    <a:lnTo>
                      <a:pt x="8658" y="3914"/>
                    </a:lnTo>
                    <a:cubicBezTo>
                      <a:pt x="9369" y="3362"/>
                      <a:pt x="10106" y="2837"/>
                      <a:pt x="10875" y="2362"/>
                    </a:cubicBezTo>
                    <a:lnTo>
                      <a:pt x="11160" y="2184"/>
                    </a:lnTo>
                    <a:cubicBezTo>
                      <a:pt x="11255" y="2122"/>
                      <a:pt x="11354" y="2069"/>
                      <a:pt x="11452" y="2012"/>
                    </a:cubicBezTo>
                    <a:lnTo>
                      <a:pt x="12038" y="1673"/>
                    </a:lnTo>
                    <a:lnTo>
                      <a:pt x="12639" y="1359"/>
                    </a:lnTo>
                    <a:cubicBezTo>
                      <a:pt x="12738" y="1305"/>
                      <a:pt x="12837" y="1252"/>
                      <a:pt x="12940" y="1199"/>
                    </a:cubicBezTo>
                    <a:lnTo>
                      <a:pt x="13244" y="1054"/>
                    </a:lnTo>
                    <a:cubicBezTo>
                      <a:pt x="13449" y="959"/>
                      <a:pt x="13650" y="857"/>
                      <a:pt x="13856" y="766"/>
                    </a:cubicBezTo>
                    <a:lnTo>
                      <a:pt x="14483" y="499"/>
                    </a:lnTo>
                    <a:cubicBezTo>
                      <a:pt x="14586" y="453"/>
                      <a:pt x="14688" y="408"/>
                      <a:pt x="14795" y="366"/>
                    </a:cubicBezTo>
                    <a:lnTo>
                      <a:pt x="15114" y="245"/>
                    </a:lnTo>
                    <a:lnTo>
                      <a:pt x="157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61471" y="1092610"/>
                <a:ext cx="44278" cy="38807"/>
              </a:xfrm>
              <a:custGeom>
                <a:avLst/>
                <a:gdLst/>
                <a:ahLst/>
                <a:cxnLst/>
                <a:rect l="l" t="t" r="r" b="b"/>
                <a:pathLst>
                  <a:path w="1473" h="1291" extrusionOk="0">
                    <a:moveTo>
                      <a:pt x="735" y="1"/>
                    </a:moveTo>
                    <a:cubicBezTo>
                      <a:pt x="495" y="1"/>
                      <a:pt x="265" y="135"/>
                      <a:pt x="153" y="366"/>
                    </a:cubicBezTo>
                    <a:cubicBezTo>
                      <a:pt x="0" y="685"/>
                      <a:pt x="134" y="1069"/>
                      <a:pt x="453" y="1225"/>
                    </a:cubicBezTo>
                    <a:cubicBezTo>
                      <a:pt x="544" y="1269"/>
                      <a:pt x="641" y="1290"/>
                      <a:pt x="736" y="1290"/>
                    </a:cubicBezTo>
                    <a:cubicBezTo>
                      <a:pt x="975" y="1290"/>
                      <a:pt x="1204" y="1157"/>
                      <a:pt x="1316" y="924"/>
                    </a:cubicBezTo>
                    <a:cubicBezTo>
                      <a:pt x="1472" y="605"/>
                      <a:pt x="1335" y="217"/>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798036" y="1116597"/>
                <a:ext cx="44278" cy="38807"/>
              </a:xfrm>
              <a:custGeom>
                <a:avLst/>
                <a:gdLst/>
                <a:ahLst/>
                <a:cxnLst/>
                <a:rect l="l" t="t" r="r" b="b"/>
                <a:pathLst>
                  <a:path w="1473" h="1291" extrusionOk="0">
                    <a:moveTo>
                      <a:pt x="735" y="1"/>
                    </a:moveTo>
                    <a:cubicBezTo>
                      <a:pt x="496" y="1"/>
                      <a:pt x="266" y="135"/>
                      <a:pt x="156" y="366"/>
                    </a:cubicBezTo>
                    <a:cubicBezTo>
                      <a:pt x="0" y="686"/>
                      <a:pt x="134" y="1074"/>
                      <a:pt x="457" y="1226"/>
                    </a:cubicBezTo>
                    <a:cubicBezTo>
                      <a:pt x="547" y="1270"/>
                      <a:pt x="643" y="1291"/>
                      <a:pt x="738" y="1291"/>
                    </a:cubicBezTo>
                    <a:cubicBezTo>
                      <a:pt x="977" y="1291"/>
                      <a:pt x="1207" y="1157"/>
                      <a:pt x="1316" y="925"/>
                    </a:cubicBezTo>
                    <a:cubicBezTo>
                      <a:pt x="1472" y="605"/>
                      <a:pt x="1339" y="222"/>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368672" y="1058613"/>
                <a:ext cx="686120" cy="591220"/>
              </a:xfrm>
              <a:custGeom>
                <a:avLst/>
                <a:gdLst/>
                <a:ahLst/>
                <a:cxnLst/>
                <a:rect l="l" t="t" r="r" b="b"/>
                <a:pathLst>
                  <a:path w="22825" h="19668" extrusionOk="0">
                    <a:moveTo>
                      <a:pt x="1656" y="0"/>
                    </a:moveTo>
                    <a:cubicBezTo>
                      <a:pt x="1109" y="0"/>
                      <a:pt x="551" y="128"/>
                      <a:pt x="1" y="432"/>
                    </a:cubicBezTo>
                    <a:cubicBezTo>
                      <a:pt x="1" y="432"/>
                      <a:pt x="685" y="14017"/>
                      <a:pt x="7874" y="18423"/>
                    </a:cubicBezTo>
                    <a:cubicBezTo>
                      <a:pt x="8061" y="18541"/>
                      <a:pt x="8251" y="18648"/>
                      <a:pt x="8445" y="18746"/>
                    </a:cubicBezTo>
                    <a:cubicBezTo>
                      <a:pt x="8901" y="18990"/>
                      <a:pt x="9380" y="19183"/>
                      <a:pt x="9886" y="19347"/>
                    </a:cubicBezTo>
                    <a:cubicBezTo>
                      <a:pt x="9955" y="19366"/>
                      <a:pt x="10019" y="19389"/>
                      <a:pt x="10087" y="19404"/>
                    </a:cubicBezTo>
                    <a:cubicBezTo>
                      <a:pt x="10464" y="19511"/>
                      <a:pt x="10836" y="19583"/>
                      <a:pt x="11194" y="19629"/>
                    </a:cubicBezTo>
                    <a:cubicBezTo>
                      <a:pt x="11441" y="19654"/>
                      <a:pt x="11684" y="19668"/>
                      <a:pt x="11923" y="19668"/>
                    </a:cubicBezTo>
                    <a:cubicBezTo>
                      <a:pt x="12241" y="19668"/>
                      <a:pt x="12551" y="19644"/>
                      <a:pt x="12855" y="19594"/>
                    </a:cubicBezTo>
                    <a:cubicBezTo>
                      <a:pt x="19817" y="18473"/>
                      <a:pt x="22824" y="5173"/>
                      <a:pt x="22824" y="5173"/>
                    </a:cubicBezTo>
                    <a:cubicBezTo>
                      <a:pt x="22824" y="5173"/>
                      <a:pt x="20903" y="3307"/>
                      <a:pt x="18367" y="3307"/>
                    </a:cubicBezTo>
                    <a:cubicBezTo>
                      <a:pt x="17298" y="3307"/>
                      <a:pt x="16120" y="3638"/>
                      <a:pt x="14931" y="4580"/>
                    </a:cubicBezTo>
                    <a:cubicBezTo>
                      <a:pt x="14931" y="4580"/>
                      <a:pt x="14916" y="4554"/>
                      <a:pt x="14878" y="4501"/>
                    </a:cubicBezTo>
                    <a:cubicBezTo>
                      <a:pt x="14599" y="4071"/>
                      <a:pt x="13149" y="2055"/>
                      <a:pt x="10608" y="2055"/>
                    </a:cubicBezTo>
                    <a:cubicBezTo>
                      <a:pt x="9575" y="2055"/>
                      <a:pt x="8360" y="2389"/>
                      <a:pt x="6970" y="3299"/>
                    </a:cubicBezTo>
                    <a:cubicBezTo>
                      <a:pt x="6970" y="3299"/>
                      <a:pt x="4444"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671878" y="1157988"/>
                <a:ext cx="382904" cy="491932"/>
              </a:xfrm>
              <a:custGeom>
                <a:avLst/>
                <a:gdLst/>
                <a:ahLst/>
                <a:cxnLst/>
                <a:rect l="l" t="t" r="r" b="b"/>
                <a:pathLst>
                  <a:path w="12738" h="16365" extrusionOk="0">
                    <a:moveTo>
                      <a:pt x="8280" y="1"/>
                    </a:moveTo>
                    <a:cubicBezTo>
                      <a:pt x="7211" y="1"/>
                      <a:pt x="6033" y="332"/>
                      <a:pt x="4844" y="1274"/>
                    </a:cubicBezTo>
                    <a:cubicBezTo>
                      <a:pt x="4844" y="1274"/>
                      <a:pt x="4829" y="1248"/>
                      <a:pt x="4791" y="1195"/>
                    </a:cubicBezTo>
                    <a:cubicBezTo>
                      <a:pt x="4730" y="3426"/>
                      <a:pt x="3962" y="7924"/>
                      <a:pt x="225" y="15635"/>
                    </a:cubicBezTo>
                    <a:lnTo>
                      <a:pt x="0" y="16098"/>
                    </a:lnTo>
                    <a:cubicBezTo>
                      <a:pt x="377" y="16205"/>
                      <a:pt x="749" y="16277"/>
                      <a:pt x="1107" y="16323"/>
                    </a:cubicBezTo>
                    <a:cubicBezTo>
                      <a:pt x="1350" y="16351"/>
                      <a:pt x="1588" y="16365"/>
                      <a:pt x="1823" y="16365"/>
                    </a:cubicBezTo>
                    <a:cubicBezTo>
                      <a:pt x="9455" y="16365"/>
                      <a:pt x="12737" y="1867"/>
                      <a:pt x="12737" y="1867"/>
                    </a:cubicBezTo>
                    <a:cubicBezTo>
                      <a:pt x="12737" y="1867"/>
                      <a:pt x="10816" y="1"/>
                      <a:pt x="8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368672" y="1058613"/>
                <a:ext cx="303245" cy="583314"/>
              </a:xfrm>
              <a:custGeom>
                <a:avLst/>
                <a:gdLst/>
                <a:ahLst/>
                <a:cxnLst/>
                <a:rect l="l" t="t" r="r" b="b"/>
                <a:pathLst>
                  <a:path w="10088" h="19405" extrusionOk="0">
                    <a:moveTo>
                      <a:pt x="1656" y="0"/>
                    </a:moveTo>
                    <a:cubicBezTo>
                      <a:pt x="1109" y="0"/>
                      <a:pt x="551" y="128"/>
                      <a:pt x="1" y="432"/>
                    </a:cubicBezTo>
                    <a:cubicBezTo>
                      <a:pt x="1" y="432"/>
                      <a:pt x="720" y="14731"/>
                      <a:pt x="8445" y="18746"/>
                    </a:cubicBezTo>
                    <a:cubicBezTo>
                      <a:pt x="8901" y="18990"/>
                      <a:pt x="9380" y="19183"/>
                      <a:pt x="9886" y="19347"/>
                    </a:cubicBezTo>
                    <a:cubicBezTo>
                      <a:pt x="9955" y="19366"/>
                      <a:pt x="10019" y="19389"/>
                      <a:pt x="10087" y="19404"/>
                    </a:cubicBezTo>
                    <a:cubicBezTo>
                      <a:pt x="9662" y="18796"/>
                      <a:pt x="9289" y="18183"/>
                      <a:pt x="8962" y="17549"/>
                    </a:cubicBezTo>
                    <a:cubicBezTo>
                      <a:pt x="5442" y="10873"/>
                      <a:pt x="6970" y="3299"/>
                      <a:pt x="6970" y="3299"/>
                    </a:cubicBezTo>
                    <a:cubicBezTo>
                      <a:pt x="6970" y="3299"/>
                      <a:pt x="4444" y="0"/>
                      <a:pt x="1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895397" y="1193548"/>
                <a:ext cx="7365" cy="36012"/>
              </a:xfrm>
              <a:custGeom>
                <a:avLst/>
                <a:gdLst/>
                <a:ahLst/>
                <a:cxnLst/>
                <a:rect l="l" t="t" r="r" b="b"/>
                <a:pathLst>
                  <a:path w="245" h="1198" extrusionOk="0">
                    <a:moveTo>
                      <a:pt x="155" y="1"/>
                    </a:moveTo>
                    <a:cubicBezTo>
                      <a:pt x="140" y="1"/>
                      <a:pt x="125" y="10"/>
                      <a:pt x="119" y="30"/>
                    </a:cubicBezTo>
                    <a:cubicBezTo>
                      <a:pt x="35" y="372"/>
                      <a:pt x="1" y="798"/>
                      <a:pt x="55" y="1148"/>
                    </a:cubicBezTo>
                    <a:cubicBezTo>
                      <a:pt x="58" y="1180"/>
                      <a:pt x="84" y="1198"/>
                      <a:pt x="109" y="1198"/>
                    </a:cubicBezTo>
                    <a:cubicBezTo>
                      <a:pt x="131" y="1198"/>
                      <a:pt x="154" y="1184"/>
                      <a:pt x="160" y="1156"/>
                    </a:cubicBezTo>
                    <a:cubicBezTo>
                      <a:pt x="244" y="810"/>
                      <a:pt x="244" y="380"/>
                      <a:pt x="191" y="30"/>
                    </a:cubicBezTo>
                    <a:cubicBezTo>
                      <a:pt x="187" y="11"/>
                      <a:pt x="17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14965" y="1184891"/>
                <a:ext cx="7906" cy="37274"/>
              </a:xfrm>
              <a:custGeom>
                <a:avLst/>
                <a:gdLst/>
                <a:ahLst/>
                <a:cxnLst/>
                <a:rect l="l" t="t" r="r" b="b"/>
                <a:pathLst>
                  <a:path w="263" h="1240" extrusionOk="0">
                    <a:moveTo>
                      <a:pt x="204" y="1"/>
                    </a:moveTo>
                    <a:cubicBezTo>
                      <a:pt x="186" y="1"/>
                      <a:pt x="170" y="10"/>
                      <a:pt x="164" y="30"/>
                    </a:cubicBezTo>
                    <a:cubicBezTo>
                      <a:pt x="92" y="223"/>
                      <a:pt x="69" y="432"/>
                      <a:pt x="46" y="634"/>
                    </a:cubicBezTo>
                    <a:cubicBezTo>
                      <a:pt x="23" y="824"/>
                      <a:pt x="0" y="1014"/>
                      <a:pt x="50" y="1200"/>
                    </a:cubicBezTo>
                    <a:cubicBezTo>
                      <a:pt x="58" y="1228"/>
                      <a:pt x="78" y="1240"/>
                      <a:pt x="100" y="1240"/>
                    </a:cubicBezTo>
                    <a:cubicBezTo>
                      <a:pt x="128" y="1240"/>
                      <a:pt x="159" y="1220"/>
                      <a:pt x="167" y="1189"/>
                    </a:cubicBezTo>
                    <a:cubicBezTo>
                      <a:pt x="228" y="999"/>
                      <a:pt x="213" y="790"/>
                      <a:pt x="225" y="592"/>
                    </a:cubicBezTo>
                    <a:cubicBezTo>
                      <a:pt x="236" y="409"/>
                      <a:pt x="262" y="227"/>
                      <a:pt x="258" y="49"/>
                    </a:cubicBezTo>
                    <a:cubicBezTo>
                      <a:pt x="256" y="19"/>
                      <a:pt x="229"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08442" y="1252524"/>
                <a:ext cx="12625" cy="36583"/>
              </a:xfrm>
              <a:custGeom>
                <a:avLst/>
                <a:gdLst/>
                <a:ahLst/>
                <a:cxnLst/>
                <a:rect l="l" t="t" r="r" b="b"/>
                <a:pathLst>
                  <a:path w="420" h="1217" extrusionOk="0">
                    <a:moveTo>
                      <a:pt x="345" y="1"/>
                    </a:moveTo>
                    <a:cubicBezTo>
                      <a:pt x="315" y="1"/>
                      <a:pt x="284" y="19"/>
                      <a:pt x="274" y="57"/>
                    </a:cubicBezTo>
                    <a:cubicBezTo>
                      <a:pt x="217" y="247"/>
                      <a:pt x="164" y="440"/>
                      <a:pt x="119" y="635"/>
                    </a:cubicBezTo>
                    <a:cubicBezTo>
                      <a:pt x="77" y="805"/>
                      <a:pt x="0" y="984"/>
                      <a:pt x="31" y="1160"/>
                    </a:cubicBezTo>
                    <a:cubicBezTo>
                      <a:pt x="36" y="1190"/>
                      <a:pt x="66" y="1217"/>
                      <a:pt x="96" y="1217"/>
                    </a:cubicBezTo>
                    <a:cubicBezTo>
                      <a:pt x="111" y="1217"/>
                      <a:pt x="126" y="1210"/>
                      <a:pt x="137" y="1193"/>
                    </a:cubicBezTo>
                    <a:cubicBezTo>
                      <a:pt x="240" y="1053"/>
                      <a:pt x="251" y="878"/>
                      <a:pt x="289" y="711"/>
                    </a:cubicBezTo>
                    <a:cubicBezTo>
                      <a:pt x="331" y="502"/>
                      <a:pt x="373" y="293"/>
                      <a:pt x="411" y="80"/>
                    </a:cubicBezTo>
                    <a:cubicBezTo>
                      <a:pt x="419" y="29"/>
                      <a:pt x="383"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937389" y="1236743"/>
                <a:ext cx="13256" cy="31262"/>
              </a:xfrm>
              <a:custGeom>
                <a:avLst/>
                <a:gdLst/>
                <a:ahLst/>
                <a:cxnLst/>
                <a:rect l="l" t="t" r="r" b="b"/>
                <a:pathLst>
                  <a:path w="441" h="1040" extrusionOk="0">
                    <a:moveTo>
                      <a:pt x="369" y="0"/>
                    </a:moveTo>
                    <a:cubicBezTo>
                      <a:pt x="348" y="0"/>
                      <a:pt x="328" y="13"/>
                      <a:pt x="323" y="38"/>
                    </a:cubicBezTo>
                    <a:cubicBezTo>
                      <a:pt x="288" y="202"/>
                      <a:pt x="246" y="372"/>
                      <a:pt x="186" y="532"/>
                    </a:cubicBezTo>
                    <a:cubicBezTo>
                      <a:pt x="132" y="665"/>
                      <a:pt x="49" y="788"/>
                      <a:pt x="18" y="928"/>
                    </a:cubicBezTo>
                    <a:cubicBezTo>
                      <a:pt x="0" y="995"/>
                      <a:pt x="56" y="1039"/>
                      <a:pt x="114" y="1039"/>
                    </a:cubicBezTo>
                    <a:cubicBezTo>
                      <a:pt x="141" y="1039"/>
                      <a:pt x="169" y="1029"/>
                      <a:pt x="190" y="1007"/>
                    </a:cubicBezTo>
                    <a:cubicBezTo>
                      <a:pt x="406" y="776"/>
                      <a:pt x="440" y="342"/>
                      <a:pt x="414" y="42"/>
                    </a:cubicBezTo>
                    <a:cubicBezTo>
                      <a:pt x="412" y="15"/>
                      <a:pt x="391"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959423" y="1199349"/>
                <a:ext cx="10641" cy="30932"/>
              </a:xfrm>
              <a:custGeom>
                <a:avLst/>
                <a:gdLst/>
                <a:ahLst/>
                <a:cxnLst/>
                <a:rect l="l" t="t" r="r" b="b"/>
                <a:pathLst>
                  <a:path w="354" h="1029" extrusionOk="0">
                    <a:moveTo>
                      <a:pt x="252" y="1"/>
                    </a:moveTo>
                    <a:cubicBezTo>
                      <a:pt x="231" y="1"/>
                      <a:pt x="210" y="10"/>
                      <a:pt x="202" y="31"/>
                    </a:cubicBezTo>
                    <a:cubicBezTo>
                      <a:pt x="152" y="184"/>
                      <a:pt x="141" y="351"/>
                      <a:pt x="114" y="510"/>
                    </a:cubicBezTo>
                    <a:cubicBezTo>
                      <a:pt x="88" y="651"/>
                      <a:pt x="0" y="833"/>
                      <a:pt x="61" y="967"/>
                    </a:cubicBezTo>
                    <a:cubicBezTo>
                      <a:pt x="77" y="999"/>
                      <a:pt x="114" y="1028"/>
                      <a:pt x="151" y="1028"/>
                    </a:cubicBezTo>
                    <a:cubicBezTo>
                      <a:pt x="166" y="1028"/>
                      <a:pt x="181" y="1023"/>
                      <a:pt x="194" y="1012"/>
                    </a:cubicBezTo>
                    <a:cubicBezTo>
                      <a:pt x="323" y="902"/>
                      <a:pt x="312" y="708"/>
                      <a:pt x="327" y="549"/>
                    </a:cubicBezTo>
                    <a:cubicBezTo>
                      <a:pt x="339" y="381"/>
                      <a:pt x="354" y="202"/>
                      <a:pt x="308" y="39"/>
                    </a:cubicBezTo>
                    <a:cubicBezTo>
                      <a:pt x="302" y="14"/>
                      <a:pt x="277" y="1"/>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867171" y="1304406"/>
                <a:ext cx="7575" cy="29489"/>
              </a:xfrm>
              <a:custGeom>
                <a:avLst/>
                <a:gdLst/>
                <a:ahLst/>
                <a:cxnLst/>
                <a:rect l="l" t="t" r="r" b="b"/>
                <a:pathLst>
                  <a:path w="252" h="981" extrusionOk="0">
                    <a:moveTo>
                      <a:pt x="182" y="0"/>
                    </a:moveTo>
                    <a:cubicBezTo>
                      <a:pt x="153" y="0"/>
                      <a:pt x="124" y="17"/>
                      <a:pt x="118" y="49"/>
                    </a:cubicBezTo>
                    <a:cubicBezTo>
                      <a:pt x="92" y="205"/>
                      <a:pt x="69" y="361"/>
                      <a:pt x="50" y="521"/>
                    </a:cubicBezTo>
                    <a:cubicBezTo>
                      <a:pt x="32" y="653"/>
                      <a:pt x="1" y="787"/>
                      <a:pt x="35" y="924"/>
                    </a:cubicBezTo>
                    <a:cubicBezTo>
                      <a:pt x="45" y="961"/>
                      <a:pt x="82" y="980"/>
                      <a:pt x="119" y="980"/>
                    </a:cubicBezTo>
                    <a:cubicBezTo>
                      <a:pt x="153" y="980"/>
                      <a:pt x="186" y="964"/>
                      <a:pt x="199" y="932"/>
                    </a:cubicBezTo>
                    <a:cubicBezTo>
                      <a:pt x="252" y="806"/>
                      <a:pt x="241" y="665"/>
                      <a:pt x="244" y="528"/>
                    </a:cubicBezTo>
                    <a:lnTo>
                      <a:pt x="244" y="57"/>
                    </a:lnTo>
                    <a:cubicBezTo>
                      <a:pt x="244" y="19"/>
                      <a:pt x="214"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864917" y="1263615"/>
                <a:ext cx="7876" cy="25521"/>
              </a:xfrm>
              <a:custGeom>
                <a:avLst/>
                <a:gdLst/>
                <a:ahLst/>
                <a:cxnLst/>
                <a:rect l="l" t="t" r="r" b="b"/>
                <a:pathLst>
                  <a:path w="262" h="849" extrusionOk="0">
                    <a:moveTo>
                      <a:pt x="167" y="1"/>
                    </a:moveTo>
                    <a:cubicBezTo>
                      <a:pt x="143" y="1"/>
                      <a:pt x="119" y="14"/>
                      <a:pt x="114" y="41"/>
                    </a:cubicBezTo>
                    <a:cubicBezTo>
                      <a:pt x="76" y="269"/>
                      <a:pt x="0" y="528"/>
                      <a:pt x="19" y="760"/>
                    </a:cubicBezTo>
                    <a:cubicBezTo>
                      <a:pt x="23" y="819"/>
                      <a:pt x="68" y="849"/>
                      <a:pt x="115" y="849"/>
                    </a:cubicBezTo>
                    <a:cubicBezTo>
                      <a:pt x="158" y="849"/>
                      <a:pt x="202" y="823"/>
                      <a:pt x="213" y="771"/>
                    </a:cubicBezTo>
                    <a:cubicBezTo>
                      <a:pt x="262" y="543"/>
                      <a:pt x="224" y="277"/>
                      <a:pt x="216" y="45"/>
                    </a:cubicBezTo>
                    <a:cubicBezTo>
                      <a:pt x="216" y="16"/>
                      <a:pt x="19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841381" y="1223396"/>
                <a:ext cx="9078" cy="19208"/>
              </a:xfrm>
              <a:custGeom>
                <a:avLst/>
                <a:gdLst/>
                <a:ahLst/>
                <a:cxnLst/>
                <a:rect l="l" t="t" r="r" b="b"/>
                <a:pathLst>
                  <a:path w="302" h="639" extrusionOk="0">
                    <a:moveTo>
                      <a:pt x="225" y="0"/>
                    </a:moveTo>
                    <a:cubicBezTo>
                      <a:pt x="205" y="0"/>
                      <a:pt x="186" y="11"/>
                      <a:pt x="178" y="37"/>
                    </a:cubicBezTo>
                    <a:cubicBezTo>
                      <a:pt x="121" y="200"/>
                      <a:pt x="0" y="444"/>
                      <a:pt x="102" y="607"/>
                    </a:cubicBezTo>
                    <a:cubicBezTo>
                      <a:pt x="115" y="628"/>
                      <a:pt x="138" y="639"/>
                      <a:pt x="162" y="639"/>
                    </a:cubicBezTo>
                    <a:cubicBezTo>
                      <a:pt x="182" y="639"/>
                      <a:pt x="203" y="631"/>
                      <a:pt x="216" y="616"/>
                    </a:cubicBezTo>
                    <a:cubicBezTo>
                      <a:pt x="274" y="543"/>
                      <a:pt x="274" y="463"/>
                      <a:pt x="278" y="379"/>
                    </a:cubicBezTo>
                    <a:cubicBezTo>
                      <a:pt x="281" y="277"/>
                      <a:pt x="285" y="174"/>
                      <a:pt x="297" y="75"/>
                    </a:cubicBezTo>
                    <a:cubicBezTo>
                      <a:pt x="301" y="34"/>
                      <a:pt x="261"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827073" y="1332421"/>
                <a:ext cx="12866" cy="33577"/>
              </a:xfrm>
              <a:custGeom>
                <a:avLst/>
                <a:gdLst/>
                <a:ahLst/>
                <a:cxnLst/>
                <a:rect l="l" t="t" r="r" b="b"/>
                <a:pathLst>
                  <a:path w="428" h="1117" extrusionOk="0">
                    <a:moveTo>
                      <a:pt x="342" y="0"/>
                    </a:moveTo>
                    <a:cubicBezTo>
                      <a:pt x="319" y="0"/>
                      <a:pt x="297" y="12"/>
                      <a:pt x="285" y="41"/>
                    </a:cubicBezTo>
                    <a:cubicBezTo>
                      <a:pt x="221" y="223"/>
                      <a:pt x="160" y="410"/>
                      <a:pt x="118" y="600"/>
                    </a:cubicBezTo>
                    <a:cubicBezTo>
                      <a:pt x="88" y="748"/>
                      <a:pt x="1" y="958"/>
                      <a:pt x="111" y="1083"/>
                    </a:cubicBezTo>
                    <a:cubicBezTo>
                      <a:pt x="129" y="1103"/>
                      <a:pt x="153" y="1117"/>
                      <a:pt x="179" y="1117"/>
                    </a:cubicBezTo>
                    <a:cubicBezTo>
                      <a:pt x="192" y="1117"/>
                      <a:pt x="205" y="1113"/>
                      <a:pt x="217" y="1106"/>
                    </a:cubicBezTo>
                    <a:cubicBezTo>
                      <a:pt x="354" y="1011"/>
                      <a:pt x="327" y="828"/>
                      <a:pt x="350" y="680"/>
                    </a:cubicBezTo>
                    <a:cubicBezTo>
                      <a:pt x="377" y="482"/>
                      <a:pt x="399" y="284"/>
                      <a:pt x="422" y="86"/>
                    </a:cubicBezTo>
                    <a:cubicBezTo>
                      <a:pt x="428" y="38"/>
                      <a:pt x="383"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856440" y="1357159"/>
                <a:ext cx="12415" cy="31653"/>
              </a:xfrm>
              <a:custGeom>
                <a:avLst/>
                <a:gdLst/>
                <a:ahLst/>
                <a:cxnLst/>
                <a:rect l="l" t="t" r="r" b="b"/>
                <a:pathLst>
                  <a:path w="413" h="1053" extrusionOk="0">
                    <a:moveTo>
                      <a:pt x="328" y="1"/>
                    </a:moveTo>
                    <a:cubicBezTo>
                      <a:pt x="306" y="1"/>
                      <a:pt x="284" y="13"/>
                      <a:pt x="275" y="44"/>
                    </a:cubicBezTo>
                    <a:cubicBezTo>
                      <a:pt x="217" y="203"/>
                      <a:pt x="161" y="358"/>
                      <a:pt x="115" y="526"/>
                    </a:cubicBezTo>
                    <a:cubicBezTo>
                      <a:pt x="77" y="678"/>
                      <a:pt x="1" y="834"/>
                      <a:pt x="54" y="986"/>
                    </a:cubicBezTo>
                    <a:cubicBezTo>
                      <a:pt x="68" y="1029"/>
                      <a:pt x="107" y="1052"/>
                      <a:pt x="147" y="1052"/>
                    </a:cubicBezTo>
                    <a:cubicBezTo>
                      <a:pt x="174" y="1052"/>
                      <a:pt x="201" y="1042"/>
                      <a:pt x="221" y="1020"/>
                    </a:cubicBezTo>
                    <a:cubicBezTo>
                      <a:pt x="324" y="906"/>
                      <a:pt x="320" y="751"/>
                      <a:pt x="347" y="602"/>
                    </a:cubicBezTo>
                    <a:cubicBezTo>
                      <a:pt x="377" y="431"/>
                      <a:pt x="389" y="260"/>
                      <a:pt x="407" y="85"/>
                    </a:cubicBezTo>
                    <a:cubicBezTo>
                      <a:pt x="412" y="39"/>
                      <a:pt x="36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902851" y="1329324"/>
                <a:ext cx="13046" cy="30902"/>
              </a:xfrm>
              <a:custGeom>
                <a:avLst/>
                <a:gdLst/>
                <a:ahLst/>
                <a:cxnLst/>
                <a:rect l="l" t="t" r="r" b="b"/>
                <a:pathLst>
                  <a:path w="434" h="1028" extrusionOk="0">
                    <a:moveTo>
                      <a:pt x="374" y="0"/>
                    </a:moveTo>
                    <a:cubicBezTo>
                      <a:pt x="345" y="0"/>
                      <a:pt x="314" y="17"/>
                      <a:pt x="305" y="49"/>
                    </a:cubicBezTo>
                    <a:cubicBezTo>
                      <a:pt x="266" y="205"/>
                      <a:pt x="217" y="361"/>
                      <a:pt x="156" y="509"/>
                    </a:cubicBezTo>
                    <a:cubicBezTo>
                      <a:pt x="107" y="635"/>
                      <a:pt x="23" y="760"/>
                      <a:pt x="8" y="893"/>
                    </a:cubicBezTo>
                    <a:cubicBezTo>
                      <a:pt x="0" y="971"/>
                      <a:pt x="58" y="1028"/>
                      <a:pt x="121" y="1028"/>
                    </a:cubicBezTo>
                    <a:cubicBezTo>
                      <a:pt x="150" y="1028"/>
                      <a:pt x="180" y="1016"/>
                      <a:pt x="205" y="988"/>
                    </a:cubicBezTo>
                    <a:cubicBezTo>
                      <a:pt x="312" y="878"/>
                      <a:pt x="350" y="696"/>
                      <a:pt x="380" y="547"/>
                    </a:cubicBezTo>
                    <a:cubicBezTo>
                      <a:pt x="414" y="387"/>
                      <a:pt x="430" y="224"/>
                      <a:pt x="433" y="57"/>
                    </a:cubicBezTo>
                    <a:cubicBezTo>
                      <a:pt x="433" y="18"/>
                      <a:pt x="405"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941026" y="1318894"/>
                <a:ext cx="12475" cy="29248"/>
              </a:xfrm>
              <a:custGeom>
                <a:avLst/>
                <a:gdLst/>
                <a:ahLst/>
                <a:cxnLst/>
                <a:rect l="l" t="t" r="r" b="b"/>
                <a:pathLst>
                  <a:path w="415" h="973" extrusionOk="0">
                    <a:moveTo>
                      <a:pt x="280" y="1"/>
                    </a:moveTo>
                    <a:cubicBezTo>
                      <a:pt x="243" y="1"/>
                      <a:pt x="206" y="23"/>
                      <a:pt x="202" y="66"/>
                    </a:cubicBezTo>
                    <a:cubicBezTo>
                      <a:pt x="190" y="217"/>
                      <a:pt x="167" y="369"/>
                      <a:pt x="133" y="518"/>
                    </a:cubicBezTo>
                    <a:cubicBezTo>
                      <a:pt x="102" y="647"/>
                      <a:pt x="0" y="776"/>
                      <a:pt x="53" y="906"/>
                    </a:cubicBezTo>
                    <a:cubicBezTo>
                      <a:pt x="71" y="945"/>
                      <a:pt x="106" y="972"/>
                      <a:pt x="146" y="972"/>
                    </a:cubicBezTo>
                    <a:cubicBezTo>
                      <a:pt x="157" y="972"/>
                      <a:pt x="168" y="970"/>
                      <a:pt x="179" y="966"/>
                    </a:cubicBezTo>
                    <a:cubicBezTo>
                      <a:pt x="335" y="913"/>
                      <a:pt x="358" y="708"/>
                      <a:pt x="384" y="564"/>
                    </a:cubicBezTo>
                    <a:cubicBezTo>
                      <a:pt x="414" y="389"/>
                      <a:pt x="403" y="222"/>
                      <a:pt x="358" y="54"/>
                    </a:cubicBezTo>
                    <a:cubicBezTo>
                      <a:pt x="347" y="18"/>
                      <a:pt x="31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983981" y="1283755"/>
                <a:ext cx="9078" cy="28046"/>
              </a:xfrm>
              <a:custGeom>
                <a:avLst/>
                <a:gdLst/>
                <a:ahLst/>
                <a:cxnLst/>
                <a:rect l="l" t="t" r="r" b="b"/>
                <a:pathLst>
                  <a:path w="302" h="933" extrusionOk="0">
                    <a:moveTo>
                      <a:pt x="223" y="0"/>
                    </a:moveTo>
                    <a:cubicBezTo>
                      <a:pt x="197" y="0"/>
                      <a:pt x="171" y="16"/>
                      <a:pt x="168" y="48"/>
                    </a:cubicBezTo>
                    <a:cubicBezTo>
                      <a:pt x="149" y="193"/>
                      <a:pt x="122" y="333"/>
                      <a:pt x="88" y="478"/>
                    </a:cubicBezTo>
                    <a:cubicBezTo>
                      <a:pt x="58" y="607"/>
                      <a:pt x="1" y="729"/>
                      <a:pt x="31" y="861"/>
                    </a:cubicBezTo>
                    <a:cubicBezTo>
                      <a:pt x="42" y="907"/>
                      <a:pt x="89" y="932"/>
                      <a:pt x="134" y="932"/>
                    </a:cubicBezTo>
                    <a:cubicBezTo>
                      <a:pt x="165" y="932"/>
                      <a:pt x="195" y="921"/>
                      <a:pt x="214" y="896"/>
                    </a:cubicBezTo>
                    <a:cubicBezTo>
                      <a:pt x="298" y="786"/>
                      <a:pt x="293" y="645"/>
                      <a:pt x="298" y="512"/>
                    </a:cubicBezTo>
                    <a:cubicBezTo>
                      <a:pt x="301" y="356"/>
                      <a:pt x="298" y="208"/>
                      <a:pt x="286" y="52"/>
                    </a:cubicBezTo>
                    <a:cubicBezTo>
                      <a:pt x="282" y="18"/>
                      <a:pt x="252"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1004782" y="1240710"/>
                <a:ext cx="8597" cy="32044"/>
              </a:xfrm>
              <a:custGeom>
                <a:avLst/>
                <a:gdLst/>
                <a:ahLst/>
                <a:cxnLst/>
                <a:rect l="l" t="t" r="r" b="b"/>
                <a:pathLst>
                  <a:path w="286" h="1066" extrusionOk="0">
                    <a:moveTo>
                      <a:pt x="176" y="0"/>
                    </a:moveTo>
                    <a:cubicBezTo>
                      <a:pt x="149" y="0"/>
                      <a:pt x="122" y="16"/>
                      <a:pt x="115" y="51"/>
                    </a:cubicBezTo>
                    <a:cubicBezTo>
                      <a:pt x="76" y="218"/>
                      <a:pt x="62" y="393"/>
                      <a:pt x="46" y="564"/>
                    </a:cubicBezTo>
                    <a:cubicBezTo>
                      <a:pt x="34" y="712"/>
                      <a:pt x="1" y="865"/>
                      <a:pt x="54" y="1005"/>
                    </a:cubicBezTo>
                    <a:cubicBezTo>
                      <a:pt x="68" y="1044"/>
                      <a:pt x="105" y="1065"/>
                      <a:pt x="142" y="1065"/>
                    </a:cubicBezTo>
                    <a:cubicBezTo>
                      <a:pt x="174" y="1065"/>
                      <a:pt x="205" y="1050"/>
                      <a:pt x="221" y="1016"/>
                    </a:cubicBezTo>
                    <a:cubicBezTo>
                      <a:pt x="285" y="879"/>
                      <a:pt x="267" y="724"/>
                      <a:pt x="267" y="575"/>
                    </a:cubicBezTo>
                    <a:cubicBezTo>
                      <a:pt x="267" y="405"/>
                      <a:pt x="267" y="229"/>
                      <a:pt x="240" y="58"/>
                    </a:cubicBezTo>
                    <a:cubicBezTo>
                      <a:pt x="236" y="20"/>
                      <a:pt x="206"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954162" y="1280298"/>
                <a:ext cx="8236" cy="23387"/>
              </a:xfrm>
              <a:custGeom>
                <a:avLst/>
                <a:gdLst/>
                <a:ahLst/>
                <a:cxnLst/>
                <a:rect l="l" t="t" r="r" b="b"/>
                <a:pathLst>
                  <a:path w="274" h="778" extrusionOk="0">
                    <a:moveTo>
                      <a:pt x="175" y="0"/>
                    </a:moveTo>
                    <a:cubicBezTo>
                      <a:pt x="150" y="0"/>
                      <a:pt x="125" y="14"/>
                      <a:pt x="114" y="46"/>
                    </a:cubicBezTo>
                    <a:cubicBezTo>
                      <a:pt x="76" y="160"/>
                      <a:pt x="46" y="274"/>
                      <a:pt x="30" y="395"/>
                    </a:cubicBezTo>
                    <a:cubicBezTo>
                      <a:pt x="19" y="506"/>
                      <a:pt x="0" y="639"/>
                      <a:pt x="65" y="734"/>
                    </a:cubicBezTo>
                    <a:cubicBezTo>
                      <a:pt x="83" y="762"/>
                      <a:pt x="117" y="778"/>
                      <a:pt x="151" y="778"/>
                    </a:cubicBezTo>
                    <a:cubicBezTo>
                      <a:pt x="187" y="778"/>
                      <a:pt x="224" y="760"/>
                      <a:pt x="240" y="722"/>
                    </a:cubicBezTo>
                    <a:cubicBezTo>
                      <a:pt x="274" y="627"/>
                      <a:pt x="247" y="525"/>
                      <a:pt x="244" y="425"/>
                    </a:cubicBezTo>
                    <a:cubicBezTo>
                      <a:pt x="240" y="311"/>
                      <a:pt x="247" y="201"/>
                      <a:pt x="263" y="91"/>
                    </a:cubicBezTo>
                    <a:cubicBezTo>
                      <a:pt x="270" y="40"/>
                      <a:pt x="22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991646" y="1213928"/>
                <a:ext cx="7906" cy="32405"/>
              </a:xfrm>
              <a:custGeom>
                <a:avLst/>
                <a:gdLst/>
                <a:ahLst/>
                <a:cxnLst/>
                <a:rect l="l" t="t" r="r" b="b"/>
                <a:pathLst>
                  <a:path w="263" h="1078" extrusionOk="0">
                    <a:moveTo>
                      <a:pt x="157" y="0"/>
                    </a:moveTo>
                    <a:cubicBezTo>
                      <a:pt x="138" y="0"/>
                      <a:pt x="121" y="11"/>
                      <a:pt x="118" y="36"/>
                    </a:cubicBezTo>
                    <a:cubicBezTo>
                      <a:pt x="99" y="204"/>
                      <a:pt x="88" y="371"/>
                      <a:pt x="65" y="535"/>
                    </a:cubicBezTo>
                    <a:cubicBezTo>
                      <a:pt x="46" y="687"/>
                      <a:pt x="1" y="850"/>
                      <a:pt x="31" y="1003"/>
                    </a:cubicBezTo>
                    <a:cubicBezTo>
                      <a:pt x="40" y="1049"/>
                      <a:pt x="79" y="1078"/>
                      <a:pt x="118" y="1078"/>
                    </a:cubicBezTo>
                    <a:cubicBezTo>
                      <a:pt x="146" y="1078"/>
                      <a:pt x="173" y="1064"/>
                      <a:pt x="190" y="1033"/>
                    </a:cubicBezTo>
                    <a:cubicBezTo>
                      <a:pt x="262" y="900"/>
                      <a:pt x="259" y="725"/>
                      <a:pt x="259" y="577"/>
                    </a:cubicBezTo>
                    <a:cubicBezTo>
                      <a:pt x="259" y="401"/>
                      <a:pt x="248" y="215"/>
                      <a:pt x="209" y="45"/>
                    </a:cubicBezTo>
                    <a:cubicBezTo>
                      <a:pt x="205" y="17"/>
                      <a:pt x="180"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830950" y="1284567"/>
                <a:ext cx="9198" cy="22755"/>
              </a:xfrm>
              <a:custGeom>
                <a:avLst/>
                <a:gdLst/>
                <a:ahLst/>
                <a:cxnLst/>
                <a:rect l="l" t="t" r="r" b="b"/>
                <a:pathLst>
                  <a:path w="306" h="757" extrusionOk="0">
                    <a:moveTo>
                      <a:pt x="256" y="0"/>
                    </a:moveTo>
                    <a:cubicBezTo>
                      <a:pt x="230" y="0"/>
                      <a:pt x="202" y="15"/>
                      <a:pt x="195" y="44"/>
                    </a:cubicBezTo>
                    <a:cubicBezTo>
                      <a:pt x="165" y="162"/>
                      <a:pt x="126" y="276"/>
                      <a:pt x="84" y="390"/>
                    </a:cubicBezTo>
                    <a:cubicBezTo>
                      <a:pt x="51" y="489"/>
                      <a:pt x="5" y="573"/>
                      <a:pt x="0" y="675"/>
                    </a:cubicBezTo>
                    <a:cubicBezTo>
                      <a:pt x="0" y="727"/>
                      <a:pt x="47" y="756"/>
                      <a:pt x="91" y="756"/>
                    </a:cubicBezTo>
                    <a:cubicBezTo>
                      <a:pt x="116" y="756"/>
                      <a:pt x="140" y="747"/>
                      <a:pt x="156" y="729"/>
                    </a:cubicBezTo>
                    <a:cubicBezTo>
                      <a:pt x="233" y="641"/>
                      <a:pt x="251" y="515"/>
                      <a:pt x="274" y="406"/>
                    </a:cubicBezTo>
                    <a:cubicBezTo>
                      <a:pt x="297" y="287"/>
                      <a:pt x="305" y="169"/>
                      <a:pt x="305" y="48"/>
                    </a:cubicBezTo>
                    <a:cubicBezTo>
                      <a:pt x="305" y="15"/>
                      <a:pt x="281"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789258" y="1392358"/>
                <a:ext cx="9349" cy="26994"/>
              </a:xfrm>
              <a:custGeom>
                <a:avLst/>
                <a:gdLst/>
                <a:ahLst/>
                <a:cxnLst/>
                <a:rect l="l" t="t" r="r" b="b"/>
                <a:pathLst>
                  <a:path w="311" h="898" extrusionOk="0">
                    <a:moveTo>
                      <a:pt x="249" y="1"/>
                    </a:moveTo>
                    <a:cubicBezTo>
                      <a:pt x="225" y="1"/>
                      <a:pt x="202" y="14"/>
                      <a:pt x="194" y="43"/>
                    </a:cubicBezTo>
                    <a:cubicBezTo>
                      <a:pt x="133" y="305"/>
                      <a:pt x="0" y="591"/>
                      <a:pt x="50" y="865"/>
                    </a:cubicBezTo>
                    <a:cubicBezTo>
                      <a:pt x="54" y="886"/>
                      <a:pt x="70" y="898"/>
                      <a:pt x="87" y="898"/>
                    </a:cubicBezTo>
                    <a:cubicBezTo>
                      <a:pt x="101" y="898"/>
                      <a:pt x="115" y="891"/>
                      <a:pt x="125" y="876"/>
                    </a:cubicBezTo>
                    <a:cubicBezTo>
                      <a:pt x="278" y="644"/>
                      <a:pt x="262" y="333"/>
                      <a:pt x="304" y="66"/>
                    </a:cubicBezTo>
                    <a:cubicBezTo>
                      <a:pt x="311" y="25"/>
                      <a:pt x="280"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821031" y="1406306"/>
                <a:ext cx="13317" cy="25581"/>
              </a:xfrm>
              <a:custGeom>
                <a:avLst/>
                <a:gdLst/>
                <a:ahLst/>
                <a:cxnLst/>
                <a:rect l="l" t="t" r="r" b="b"/>
                <a:pathLst>
                  <a:path w="443" h="851" extrusionOk="0">
                    <a:moveTo>
                      <a:pt x="357" y="1"/>
                    </a:moveTo>
                    <a:cubicBezTo>
                      <a:pt x="339" y="1"/>
                      <a:pt x="320" y="8"/>
                      <a:pt x="304" y="24"/>
                    </a:cubicBezTo>
                    <a:cubicBezTo>
                      <a:pt x="130" y="199"/>
                      <a:pt x="23" y="450"/>
                      <a:pt x="4" y="697"/>
                    </a:cubicBezTo>
                    <a:cubicBezTo>
                      <a:pt x="0" y="758"/>
                      <a:pt x="19" y="799"/>
                      <a:pt x="72" y="830"/>
                    </a:cubicBezTo>
                    <a:cubicBezTo>
                      <a:pt x="95" y="844"/>
                      <a:pt x="115" y="850"/>
                      <a:pt x="133" y="850"/>
                    </a:cubicBezTo>
                    <a:cubicBezTo>
                      <a:pt x="217" y="850"/>
                      <a:pt x="249" y="716"/>
                      <a:pt x="258" y="644"/>
                    </a:cubicBezTo>
                    <a:cubicBezTo>
                      <a:pt x="281" y="446"/>
                      <a:pt x="339" y="275"/>
                      <a:pt x="418" y="100"/>
                    </a:cubicBezTo>
                    <a:cubicBezTo>
                      <a:pt x="443" y="45"/>
                      <a:pt x="403"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864226" y="1413490"/>
                <a:ext cx="14008" cy="24258"/>
              </a:xfrm>
              <a:custGeom>
                <a:avLst/>
                <a:gdLst/>
                <a:ahLst/>
                <a:cxnLst/>
                <a:rect l="l" t="t" r="r" b="b"/>
                <a:pathLst>
                  <a:path w="466" h="807" extrusionOk="0">
                    <a:moveTo>
                      <a:pt x="365" y="0"/>
                    </a:moveTo>
                    <a:cubicBezTo>
                      <a:pt x="335" y="0"/>
                      <a:pt x="305" y="14"/>
                      <a:pt x="289" y="44"/>
                    </a:cubicBezTo>
                    <a:cubicBezTo>
                      <a:pt x="232" y="158"/>
                      <a:pt x="171" y="268"/>
                      <a:pt x="118" y="382"/>
                    </a:cubicBezTo>
                    <a:cubicBezTo>
                      <a:pt x="69" y="485"/>
                      <a:pt x="0" y="583"/>
                      <a:pt x="11" y="702"/>
                    </a:cubicBezTo>
                    <a:cubicBezTo>
                      <a:pt x="20" y="757"/>
                      <a:pt x="73" y="807"/>
                      <a:pt x="126" y="807"/>
                    </a:cubicBezTo>
                    <a:cubicBezTo>
                      <a:pt x="146" y="807"/>
                      <a:pt x="165" y="800"/>
                      <a:pt x="183" y="785"/>
                    </a:cubicBezTo>
                    <a:cubicBezTo>
                      <a:pt x="278" y="705"/>
                      <a:pt x="300" y="595"/>
                      <a:pt x="339" y="481"/>
                    </a:cubicBezTo>
                    <a:cubicBezTo>
                      <a:pt x="376" y="351"/>
                      <a:pt x="411" y="226"/>
                      <a:pt x="449" y="97"/>
                    </a:cubicBezTo>
                    <a:cubicBezTo>
                      <a:pt x="466" y="37"/>
                      <a:pt x="415"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902731" y="1387549"/>
                <a:ext cx="11573" cy="27836"/>
              </a:xfrm>
              <a:custGeom>
                <a:avLst/>
                <a:gdLst/>
                <a:ahLst/>
                <a:cxnLst/>
                <a:rect l="l" t="t" r="r" b="b"/>
                <a:pathLst>
                  <a:path w="385" h="926" extrusionOk="0">
                    <a:moveTo>
                      <a:pt x="238" y="0"/>
                    </a:moveTo>
                    <a:cubicBezTo>
                      <a:pt x="199" y="0"/>
                      <a:pt x="159" y="25"/>
                      <a:pt x="153" y="66"/>
                    </a:cubicBezTo>
                    <a:cubicBezTo>
                      <a:pt x="126" y="200"/>
                      <a:pt x="107" y="333"/>
                      <a:pt x="81" y="465"/>
                    </a:cubicBezTo>
                    <a:cubicBezTo>
                      <a:pt x="53" y="587"/>
                      <a:pt x="0" y="716"/>
                      <a:pt x="23" y="842"/>
                    </a:cubicBezTo>
                    <a:cubicBezTo>
                      <a:pt x="32" y="884"/>
                      <a:pt x="73" y="926"/>
                      <a:pt x="117" y="926"/>
                    </a:cubicBezTo>
                    <a:cubicBezTo>
                      <a:pt x="132" y="926"/>
                      <a:pt x="149" y="920"/>
                      <a:pt x="164" y="907"/>
                    </a:cubicBezTo>
                    <a:cubicBezTo>
                      <a:pt x="384" y="724"/>
                      <a:pt x="373" y="310"/>
                      <a:pt x="312" y="55"/>
                    </a:cubicBezTo>
                    <a:cubicBezTo>
                      <a:pt x="302" y="17"/>
                      <a:pt x="27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940215" y="1384363"/>
                <a:ext cx="15421" cy="32856"/>
              </a:xfrm>
              <a:custGeom>
                <a:avLst/>
                <a:gdLst/>
                <a:ahLst/>
                <a:cxnLst/>
                <a:rect l="l" t="t" r="r" b="b"/>
                <a:pathLst>
                  <a:path w="513" h="1093" extrusionOk="0">
                    <a:moveTo>
                      <a:pt x="432" y="1"/>
                    </a:moveTo>
                    <a:cubicBezTo>
                      <a:pt x="408" y="1"/>
                      <a:pt x="383" y="13"/>
                      <a:pt x="366" y="43"/>
                    </a:cubicBezTo>
                    <a:cubicBezTo>
                      <a:pt x="271" y="206"/>
                      <a:pt x="210" y="389"/>
                      <a:pt x="138" y="560"/>
                    </a:cubicBezTo>
                    <a:cubicBezTo>
                      <a:pt x="73" y="708"/>
                      <a:pt x="1" y="850"/>
                      <a:pt x="4" y="1013"/>
                    </a:cubicBezTo>
                    <a:cubicBezTo>
                      <a:pt x="4" y="1055"/>
                      <a:pt x="51" y="1093"/>
                      <a:pt x="95" y="1093"/>
                    </a:cubicBezTo>
                    <a:cubicBezTo>
                      <a:pt x="110" y="1093"/>
                      <a:pt x="125" y="1088"/>
                      <a:pt x="138" y="1078"/>
                    </a:cubicBezTo>
                    <a:cubicBezTo>
                      <a:pt x="271" y="959"/>
                      <a:pt x="320" y="799"/>
                      <a:pt x="377" y="636"/>
                    </a:cubicBezTo>
                    <a:cubicBezTo>
                      <a:pt x="434" y="457"/>
                      <a:pt x="494" y="275"/>
                      <a:pt x="510" y="89"/>
                    </a:cubicBezTo>
                    <a:cubicBezTo>
                      <a:pt x="512" y="36"/>
                      <a:pt x="473"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892541" y="1462847"/>
                <a:ext cx="9890" cy="18878"/>
              </a:xfrm>
              <a:custGeom>
                <a:avLst/>
                <a:gdLst/>
                <a:ahLst/>
                <a:cxnLst/>
                <a:rect l="l" t="t" r="r" b="b"/>
                <a:pathLst>
                  <a:path w="329" h="628" extrusionOk="0">
                    <a:moveTo>
                      <a:pt x="217" y="0"/>
                    </a:moveTo>
                    <a:cubicBezTo>
                      <a:pt x="181" y="0"/>
                      <a:pt x="144" y="22"/>
                      <a:pt x="138" y="63"/>
                    </a:cubicBezTo>
                    <a:cubicBezTo>
                      <a:pt x="115" y="185"/>
                      <a:pt x="88" y="295"/>
                      <a:pt x="43" y="409"/>
                    </a:cubicBezTo>
                    <a:cubicBezTo>
                      <a:pt x="13" y="485"/>
                      <a:pt x="1" y="611"/>
                      <a:pt x="108" y="626"/>
                    </a:cubicBezTo>
                    <a:cubicBezTo>
                      <a:pt x="115" y="627"/>
                      <a:pt x="123" y="628"/>
                      <a:pt x="130" y="628"/>
                    </a:cubicBezTo>
                    <a:cubicBezTo>
                      <a:pt x="238" y="628"/>
                      <a:pt x="280" y="476"/>
                      <a:pt x="301" y="390"/>
                    </a:cubicBezTo>
                    <a:cubicBezTo>
                      <a:pt x="328" y="276"/>
                      <a:pt x="324" y="162"/>
                      <a:pt x="290" y="52"/>
                    </a:cubicBezTo>
                    <a:cubicBezTo>
                      <a:pt x="279" y="17"/>
                      <a:pt x="249"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985003" y="1344354"/>
                <a:ext cx="8146" cy="30872"/>
              </a:xfrm>
              <a:custGeom>
                <a:avLst/>
                <a:gdLst/>
                <a:ahLst/>
                <a:cxnLst/>
                <a:rect l="l" t="t" r="r" b="b"/>
                <a:pathLst>
                  <a:path w="271" h="1027" extrusionOk="0">
                    <a:moveTo>
                      <a:pt x="153" y="0"/>
                    </a:moveTo>
                    <a:cubicBezTo>
                      <a:pt x="132" y="0"/>
                      <a:pt x="111" y="13"/>
                      <a:pt x="107" y="40"/>
                    </a:cubicBezTo>
                    <a:cubicBezTo>
                      <a:pt x="81" y="203"/>
                      <a:pt x="54" y="367"/>
                      <a:pt x="43" y="534"/>
                    </a:cubicBezTo>
                    <a:cubicBezTo>
                      <a:pt x="31" y="675"/>
                      <a:pt x="1" y="823"/>
                      <a:pt x="35" y="960"/>
                    </a:cubicBezTo>
                    <a:cubicBezTo>
                      <a:pt x="47" y="1007"/>
                      <a:pt x="80" y="1027"/>
                      <a:pt x="115" y="1027"/>
                    </a:cubicBezTo>
                    <a:cubicBezTo>
                      <a:pt x="162" y="1027"/>
                      <a:pt x="214" y="994"/>
                      <a:pt x="229" y="949"/>
                    </a:cubicBezTo>
                    <a:cubicBezTo>
                      <a:pt x="271" y="812"/>
                      <a:pt x="241" y="652"/>
                      <a:pt x="241" y="511"/>
                    </a:cubicBezTo>
                    <a:cubicBezTo>
                      <a:pt x="232" y="356"/>
                      <a:pt x="218" y="200"/>
                      <a:pt x="202" y="44"/>
                    </a:cubicBezTo>
                    <a:cubicBezTo>
                      <a:pt x="200" y="16"/>
                      <a:pt x="176"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848445" y="1479079"/>
                <a:ext cx="12054" cy="24198"/>
              </a:xfrm>
              <a:custGeom>
                <a:avLst/>
                <a:gdLst/>
                <a:ahLst/>
                <a:cxnLst/>
                <a:rect l="l" t="t" r="r" b="b"/>
                <a:pathLst>
                  <a:path w="401" h="805" extrusionOk="0">
                    <a:moveTo>
                      <a:pt x="328" y="1"/>
                    </a:moveTo>
                    <a:cubicBezTo>
                      <a:pt x="307" y="1"/>
                      <a:pt x="288" y="10"/>
                      <a:pt x="278" y="33"/>
                    </a:cubicBezTo>
                    <a:cubicBezTo>
                      <a:pt x="217" y="177"/>
                      <a:pt x="148" y="317"/>
                      <a:pt x="99" y="470"/>
                    </a:cubicBezTo>
                    <a:cubicBezTo>
                      <a:pt x="62" y="584"/>
                      <a:pt x="1" y="687"/>
                      <a:pt x="92" y="785"/>
                    </a:cubicBezTo>
                    <a:cubicBezTo>
                      <a:pt x="102" y="799"/>
                      <a:pt x="122" y="804"/>
                      <a:pt x="140" y="804"/>
                    </a:cubicBezTo>
                    <a:cubicBezTo>
                      <a:pt x="149" y="804"/>
                      <a:pt x="157" y="803"/>
                      <a:pt x="164" y="801"/>
                    </a:cubicBezTo>
                    <a:cubicBezTo>
                      <a:pt x="285" y="747"/>
                      <a:pt x="274" y="622"/>
                      <a:pt x="297" y="508"/>
                    </a:cubicBezTo>
                    <a:cubicBezTo>
                      <a:pt x="324" y="359"/>
                      <a:pt x="346" y="211"/>
                      <a:pt x="388" y="71"/>
                    </a:cubicBezTo>
                    <a:cubicBezTo>
                      <a:pt x="401" y="30"/>
                      <a:pt x="363"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825720" y="1457767"/>
                <a:ext cx="11242" cy="26242"/>
              </a:xfrm>
              <a:custGeom>
                <a:avLst/>
                <a:gdLst/>
                <a:ahLst/>
                <a:cxnLst/>
                <a:rect l="l" t="t" r="r" b="b"/>
                <a:pathLst>
                  <a:path w="374" h="873" extrusionOk="0">
                    <a:moveTo>
                      <a:pt x="298" y="0"/>
                    </a:moveTo>
                    <a:cubicBezTo>
                      <a:pt x="277" y="0"/>
                      <a:pt x="257" y="12"/>
                      <a:pt x="247" y="38"/>
                    </a:cubicBezTo>
                    <a:cubicBezTo>
                      <a:pt x="194" y="179"/>
                      <a:pt x="141" y="319"/>
                      <a:pt x="95" y="461"/>
                    </a:cubicBezTo>
                    <a:cubicBezTo>
                      <a:pt x="57" y="582"/>
                      <a:pt x="0" y="692"/>
                      <a:pt x="38" y="814"/>
                    </a:cubicBezTo>
                    <a:cubicBezTo>
                      <a:pt x="49" y="854"/>
                      <a:pt x="83" y="873"/>
                      <a:pt x="119" y="873"/>
                    </a:cubicBezTo>
                    <a:cubicBezTo>
                      <a:pt x="144" y="873"/>
                      <a:pt x="171" y="863"/>
                      <a:pt x="190" y="844"/>
                    </a:cubicBezTo>
                    <a:cubicBezTo>
                      <a:pt x="277" y="753"/>
                      <a:pt x="281" y="620"/>
                      <a:pt x="304" y="498"/>
                    </a:cubicBezTo>
                    <a:cubicBezTo>
                      <a:pt x="330" y="357"/>
                      <a:pt x="350" y="217"/>
                      <a:pt x="369" y="76"/>
                    </a:cubicBezTo>
                    <a:cubicBezTo>
                      <a:pt x="373" y="33"/>
                      <a:pt x="334"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796232" y="1450432"/>
                <a:ext cx="9769" cy="21793"/>
              </a:xfrm>
              <a:custGeom>
                <a:avLst/>
                <a:gdLst/>
                <a:ahLst/>
                <a:cxnLst/>
                <a:rect l="l" t="t" r="r" b="b"/>
                <a:pathLst>
                  <a:path w="325" h="725" extrusionOk="0">
                    <a:moveTo>
                      <a:pt x="258" y="0"/>
                    </a:moveTo>
                    <a:cubicBezTo>
                      <a:pt x="238" y="0"/>
                      <a:pt x="218" y="10"/>
                      <a:pt x="206" y="31"/>
                    </a:cubicBezTo>
                    <a:cubicBezTo>
                      <a:pt x="148" y="126"/>
                      <a:pt x="114" y="240"/>
                      <a:pt x="83" y="347"/>
                    </a:cubicBezTo>
                    <a:cubicBezTo>
                      <a:pt x="49" y="449"/>
                      <a:pt x="0" y="559"/>
                      <a:pt x="38" y="666"/>
                    </a:cubicBezTo>
                    <a:cubicBezTo>
                      <a:pt x="52" y="701"/>
                      <a:pt x="90" y="725"/>
                      <a:pt x="127" y="725"/>
                    </a:cubicBezTo>
                    <a:cubicBezTo>
                      <a:pt x="151" y="725"/>
                      <a:pt x="174" y="715"/>
                      <a:pt x="190" y="693"/>
                    </a:cubicBezTo>
                    <a:cubicBezTo>
                      <a:pt x="255" y="609"/>
                      <a:pt x="247" y="507"/>
                      <a:pt x="262" y="403"/>
                    </a:cubicBezTo>
                    <a:cubicBezTo>
                      <a:pt x="278" y="289"/>
                      <a:pt x="308" y="180"/>
                      <a:pt x="320" y="69"/>
                    </a:cubicBezTo>
                    <a:cubicBezTo>
                      <a:pt x="324" y="27"/>
                      <a:pt x="292"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756765" y="1495401"/>
                <a:ext cx="12715" cy="29639"/>
              </a:xfrm>
              <a:custGeom>
                <a:avLst/>
                <a:gdLst/>
                <a:ahLst/>
                <a:cxnLst/>
                <a:rect l="l" t="t" r="r" b="b"/>
                <a:pathLst>
                  <a:path w="423" h="986" extrusionOk="0">
                    <a:moveTo>
                      <a:pt x="369" y="1"/>
                    </a:moveTo>
                    <a:cubicBezTo>
                      <a:pt x="353" y="1"/>
                      <a:pt x="337" y="8"/>
                      <a:pt x="329" y="25"/>
                    </a:cubicBezTo>
                    <a:cubicBezTo>
                      <a:pt x="215" y="288"/>
                      <a:pt x="17" y="604"/>
                      <a:pt x="5" y="897"/>
                    </a:cubicBezTo>
                    <a:cubicBezTo>
                      <a:pt x="1" y="958"/>
                      <a:pt x="43" y="985"/>
                      <a:pt x="91" y="985"/>
                    </a:cubicBezTo>
                    <a:cubicBezTo>
                      <a:pt x="132" y="985"/>
                      <a:pt x="176" y="965"/>
                      <a:pt x="199" y="930"/>
                    </a:cubicBezTo>
                    <a:cubicBezTo>
                      <a:pt x="275" y="813"/>
                      <a:pt x="290" y="653"/>
                      <a:pt x="324" y="516"/>
                    </a:cubicBezTo>
                    <a:cubicBezTo>
                      <a:pt x="359" y="364"/>
                      <a:pt x="385" y="208"/>
                      <a:pt x="415" y="56"/>
                    </a:cubicBezTo>
                    <a:cubicBezTo>
                      <a:pt x="423" y="22"/>
                      <a:pt x="396"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793887" y="1504178"/>
                <a:ext cx="18246" cy="30781"/>
              </a:xfrm>
              <a:custGeom>
                <a:avLst/>
                <a:gdLst/>
                <a:ahLst/>
                <a:cxnLst/>
                <a:rect l="l" t="t" r="r" b="b"/>
                <a:pathLst>
                  <a:path w="607" h="1024" extrusionOk="0">
                    <a:moveTo>
                      <a:pt x="531" y="1"/>
                    </a:moveTo>
                    <a:cubicBezTo>
                      <a:pt x="515" y="1"/>
                      <a:pt x="498" y="7"/>
                      <a:pt x="485" y="22"/>
                    </a:cubicBezTo>
                    <a:cubicBezTo>
                      <a:pt x="382" y="148"/>
                      <a:pt x="306" y="296"/>
                      <a:pt x="226" y="440"/>
                    </a:cubicBezTo>
                    <a:cubicBezTo>
                      <a:pt x="143" y="585"/>
                      <a:pt x="44" y="733"/>
                      <a:pt x="13" y="897"/>
                    </a:cubicBezTo>
                    <a:cubicBezTo>
                      <a:pt x="0" y="970"/>
                      <a:pt x="61" y="1024"/>
                      <a:pt x="124" y="1024"/>
                    </a:cubicBezTo>
                    <a:cubicBezTo>
                      <a:pt x="152" y="1024"/>
                      <a:pt x="181" y="1013"/>
                      <a:pt x="203" y="988"/>
                    </a:cubicBezTo>
                    <a:cubicBezTo>
                      <a:pt x="314" y="867"/>
                      <a:pt x="371" y="691"/>
                      <a:pt x="431" y="540"/>
                    </a:cubicBezTo>
                    <a:cubicBezTo>
                      <a:pt x="492" y="387"/>
                      <a:pt x="561" y="235"/>
                      <a:pt x="599" y="75"/>
                    </a:cubicBezTo>
                    <a:cubicBezTo>
                      <a:pt x="607" y="34"/>
                      <a:pt x="569" y="1"/>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831642" y="1509769"/>
                <a:ext cx="15721" cy="23447"/>
              </a:xfrm>
              <a:custGeom>
                <a:avLst/>
                <a:gdLst/>
                <a:ahLst/>
                <a:cxnLst/>
                <a:rect l="l" t="t" r="r" b="b"/>
                <a:pathLst>
                  <a:path w="523" h="780" extrusionOk="0">
                    <a:moveTo>
                      <a:pt x="436" y="0"/>
                    </a:moveTo>
                    <a:cubicBezTo>
                      <a:pt x="409" y="0"/>
                      <a:pt x="381" y="12"/>
                      <a:pt x="365" y="38"/>
                    </a:cubicBezTo>
                    <a:cubicBezTo>
                      <a:pt x="301" y="156"/>
                      <a:pt x="228" y="270"/>
                      <a:pt x="156" y="384"/>
                    </a:cubicBezTo>
                    <a:cubicBezTo>
                      <a:pt x="96" y="483"/>
                      <a:pt x="0" y="570"/>
                      <a:pt x="23" y="696"/>
                    </a:cubicBezTo>
                    <a:cubicBezTo>
                      <a:pt x="33" y="747"/>
                      <a:pt x="69" y="779"/>
                      <a:pt x="117" y="779"/>
                    </a:cubicBezTo>
                    <a:cubicBezTo>
                      <a:pt x="126" y="779"/>
                      <a:pt x="135" y="778"/>
                      <a:pt x="145" y="775"/>
                    </a:cubicBezTo>
                    <a:cubicBezTo>
                      <a:pt x="278" y="742"/>
                      <a:pt x="324" y="601"/>
                      <a:pt x="377" y="491"/>
                    </a:cubicBezTo>
                    <a:cubicBezTo>
                      <a:pt x="434" y="358"/>
                      <a:pt x="476" y="228"/>
                      <a:pt x="510" y="84"/>
                    </a:cubicBezTo>
                    <a:cubicBezTo>
                      <a:pt x="522" y="32"/>
                      <a:pt x="480"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787184" y="1558344"/>
                <a:ext cx="11994" cy="25311"/>
              </a:xfrm>
              <a:custGeom>
                <a:avLst/>
                <a:gdLst/>
                <a:ahLst/>
                <a:cxnLst/>
                <a:rect l="l" t="t" r="r" b="b"/>
                <a:pathLst>
                  <a:path w="399" h="842" extrusionOk="0">
                    <a:moveTo>
                      <a:pt x="309" y="1"/>
                    </a:moveTo>
                    <a:cubicBezTo>
                      <a:pt x="285" y="1"/>
                      <a:pt x="263" y="13"/>
                      <a:pt x="252" y="42"/>
                    </a:cubicBezTo>
                    <a:cubicBezTo>
                      <a:pt x="202" y="175"/>
                      <a:pt x="145" y="308"/>
                      <a:pt x="103" y="441"/>
                    </a:cubicBezTo>
                    <a:cubicBezTo>
                      <a:pt x="65" y="555"/>
                      <a:pt x="1" y="665"/>
                      <a:pt x="50" y="779"/>
                    </a:cubicBezTo>
                    <a:cubicBezTo>
                      <a:pt x="63" y="816"/>
                      <a:pt x="98" y="842"/>
                      <a:pt x="134" y="842"/>
                    </a:cubicBezTo>
                    <a:cubicBezTo>
                      <a:pt x="151" y="842"/>
                      <a:pt x="168" y="837"/>
                      <a:pt x="183" y="825"/>
                    </a:cubicBezTo>
                    <a:cubicBezTo>
                      <a:pt x="286" y="749"/>
                      <a:pt x="289" y="631"/>
                      <a:pt x="316" y="514"/>
                    </a:cubicBezTo>
                    <a:cubicBezTo>
                      <a:pt x="347" y="372"/>
                      <a:pt x="366" y="228"/>
                      <a:pt x="389" y="87"/>
                    </a:cubicBezTo>
                    <a:cubicBezTo>
                      <a:pt x="398" y="39"/>
                      <a:pt x="352"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760552" y="1550198"/>
                <a:ext cx="10070" cy="22214"/>
              </a:xfrm>
              <a:custGeom>
                <a:avLst/>
                <a:gdLst/>
                <a:ahLst/>
                <a:cxnLst/>
                <a:rect l="l" t="t" r="r" b="b"/>
                <a:pathLst>
                  <a:path w="335" h="739" extrusionOk="0">
                    <a:moveTo>
                      <a:pt x="273" y="1"/>
                    </a:moveTo>
                    <a:cubicBezTo>
                      <a:pt x="248" y="1"/>
                      <a:pt x="223" y="15"/>
                      <a:pt x="217" y="43"/>
                    </a:cubicBezTo>
                    <a:cubicBezTo>
                      <a:pt x="187" y="157"/>
                      <a:pt x="145" y="274"/>
                      <a:pt x="96" y="385"/>
                    </a:cubicBezTo>
                    <a:cubicBezTo>
                      <a:pt x="54" y="476"/>
                      <a:pt x="1" y="556"/>
                      <a:pt x="5" y="662"/>
                    </a:cubicBezTo>
                    <a:cubicBezTo>
                      <a:pt x="7" y="710"/>
                      <a:pt x="49" y="739"/>
                      <a:pt x="92" y="739"/>
                    </a:cubicBezTo>
                    <a:cubicBezTo>
                      <a:pt x="108" y="739"/>
                      <a:pt x="124" y="735"/>
                      <a:pt x="138" y="727"/>
                    </a:cubicBezTo>
                    <a:cubicBezTo>
                      <a:pt x="335" y="602"/>
                      <a:pt x="335" y="255"/>
                      <a:pt x="324" y="46"/>
                    </a:cubicBezTo>
                    <a:cubicBezTo>
                      <a:pt x="322" y="16"/>
                      <a:pt x="29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721656" y="1559396"/>
                <a:ext cx="13918" cy="27054"/>
              </a:xfrm>
              <a:custGeom>
                <a:avLst/>
                <a:gdLst/>
                <a:ahLst/>
                <a:cxnLst/>
                <a:rect l="l" t="t" r="r" b="b"/>
                <a:pathLst>
                  <a:path w="463" h="900" extrusionOk="0">
                    <a:moveTo>
                      <a:pt x="383" y="0"/>
                    </a:moveTo>
                    <a:cubicBezTo>
                      <a:pt x="353" y="0"/>
                      <a:pt x="324" y="19"/>
                      <a:pt x="314" y="60"/>
                    </a:cubicBezTo>
                    <a:cubicBezTo>
                      <a:pt x="276" y="189"/>
                      <a:pt x="223" y="323"/>
                      <a:pt x="165" y="448"/>
                    </a:cubicBezTo>
                    <a:cubicBezTo>
                      <a:pt x="112" y="554"/>
                      <a:pt x="25" y="653"/>
                      <a:pt x="9" y="771"/>
                    </a:cubicBezTo>
                    <a:cubicBezTo>
                      <a:pt x="1" y="840"/>
                      <a:pt x="56" y="899"/>
                      <a:pt x="119" y="899"/>
                    </a:cubicBezTo>
                    <a:cubicBezTo>
                      <a:pt x="138" y="899"/>
                      <a:pt x="158" y="894"/>
                      <a:pt x="177" y="881"/>
                    </a:cubicBezTo>
                    <a:cubicBezTo>
                      <a:pt x="397" y="729"/>
                      <a:pt x="443" y="330"/>
                      <a:pt x="458" y="86"/>
                    </a:cubicBezTo>
                    <a:cubicBezTo>
                      <a:pt x="462" y="32"/>
                      <a:pt x="423"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734942" y="1598834"/>
                <a:ext cx="14519" cy="26393"/>
              </a:xfrm>
              <a:custGeom>
                <a:avLst/>
                <a:gdLst/>
                <a:ahLst/>
                <a:cxnLst/>
                <a:rect l="l" t="t" r="r" b="b"/>
                <a:pathLst>
                  <a:path w="483" h="878" extrusionOk="0">
                    <a:moveTo>
                      <a:pt x="405" y="1"/>
                    </a:moveTo>
                    <a:cubicBezTo>
                      <a:pt x="374" y="1"/>
                      <a:pt x="342" y="20"/>
                      <a:pt x="328" y="60"/>
                    </a:cubicBezTo>
                    <a:cubicBezTo>
                      <a:pt x="279" y="216"/>
                      <a:pt x="206" y="371"/>
                      <a:pt x="134" y="520"/>
                    </a:cubicBezTo>
                    <a:cubicBezTo>
                      <a:pt x="77" y="634"/>
                      <a:pt x="1" y="718"/>
                      <a:pt x="66" y="843"/>
                    </a:cubicBezTo>
                    <a:cubicBezTo>
                      <a:pt x="76" y="863"/>
                      <a:pt x="108" y="878"/>
                      <a:pt x="134" y="878"/>
                    </a:cubicBezTo>
                    <a:cubicBezTo>
                      <a:pt x="137" y="878"/>
                      <a:pt x="139" y="878"/>
                      <a:pt x="142" y="877"/>
                    </a:cubicBezTo>
                    <a:cubicBezTo>
                      <a:pt x="294" y="869"/>
                      <a:pt x="336" y="699"/>
                      <a:pt x="381" y="576"/>
                    </a:cubicBezTo>
                    <a:cubicBezTo>
                      <a:pt x="439" y="417"/>
                      <a:pt x="462" y="257"/>
                      <a:pt x="476" y="86"/>
                    </a:cubicBezTo>
                    <a:cubicBezTo>
                      <a:pt x="483" y="31"/>
                      <a:pt x="445"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770952" y="1603403"/>
                <a:ext cx="16383" cy="25521"/>
              </a:xfrm>
              <a:custGeom>
                <a:avLst/>
                <a:gdLst/>
                <a:ahLst/>
                <a:cxnLst/>
                <a:rect l="l" t="t" r="r" b="b"/>
                <a:pathLst>
                  <a:path w="545" h="849" extrusionOk="0">
                    <a:moveTo>
                      <a:pt x="453" y="0"/>
                    </a:moveTo>
                    <a:cubicBezTo>
                      <a:pt x="434" y="0"/>
                      <a:pt x="415" y="9"/>
                      <a:pt x="400" y="29"/>
                    </a:cubicBezTo>
                    <a:cubicBezTo>
                      <a:pt x="324" y="136"/>
                      <a:pt x="259" y="250"/>
                      <a:pt x="194" y="360"/>
                    </a:cubicBezTo>
                    <a:cubicBezTo>
                      <a:pt x="130" y="474"/>
                      <a:pt x="39" y="584"/>
                      <a:pt x="12" y="714"/>
                    </a:cubicBezTo>
                    <a:cubicBezTo>
                      <a:pt x="1" y="785"/>
                      <a:pt x="63" y="849"/>
                      <a:pt x="129" y="849"/>
                    </a:cubicBezTo>
                    <a:cubicBezTo>
                      <a:pt x="150" y="849"/>
                      <a:pt x="171" y="842"/>
                      <a:pt x="191" y="828"/>
                    </a:cubicBezTo>
                    <a:cubicBezTo>
                      <a:pt x="301" y="748"/>
                      <a:pt x="354" y="615"/>
                      <a:pt x="411" y="497"/>
                    </a:cubicBezTo>
                    <a:cubicBezTo>
                      <a:pt x="468" y="371"/>
                      <a:pt x="518" y="235"/>
                      <a:pt x="536" y="98"/>
                    </a:cubicBezTo>
                    <a:cubicBezTo>
                      <a:pt x="545" y="47"/>
                      <a:pt x="499"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819438" y="1577672"/>
                <a:ext cx="13677" cy="19689"/>
              </a:xfrm>
              <a:custGeom>
                <a:avLst/>
                <a:gdLst/>
                <a:ahLst/>
                <a:cxnLst/>
                <a:rect l="l" t="t" r="r" b="b"/>
                <a:pathLst>
                  <a:path w="455" h="655" extrusionOk="0">
                    <a:moveTo>
                      <a:pt x="352" y="0"/>
                    </a:moveTo>
                    <a:cubicBezTo>
                      <a:pt x="320" y="0"/>
                      <a:pt x="287" y="15"/>
                      <a:pt x="269" y="48"/>
                    </a:cubicBezTo>
                    <a:cubicBezTo>
                      <a:pt x="224" y="132"/>
                      <a:pt x="171" y="220"/>
                      <a:pt x="118" y="304"/>
                    </a:cubicBezTo>
                    <a:cubicBezTo>
                      <a:pt x="64" y="383"/>
                      <a:pt x="11" y="452"/>
                      <a:pt x="4" y="550"/>
                    </a:cubicBezTo>
                    <a:cubicBezTo>
                      <a:pt x="1" y="605"/>
                      <a:pt x="36" y="655"/>
                      <a:pt x="88" y="655"/>
                    </a:cubicBezTo>
                    <a:cubicBezTo>
                      <a:pt x="97" y="655"/>
                      <a:pt x="107" y="653"/>
                      <a:pt x="118" y="650"/>
                    </a:cubicBezTo>
                    <a:cubicBezTo>
                      <a:pt x="327" y="573"/>
                      <a:pt x="395" y="296"/>
                      <a:pt x="441" y="102"/>
                    </a:cubicBezTo>
                    <a:cubicBezTo>
                      <a:pt x="455" y="39"/>
                      <a:pt x="40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862392" y="1537784"/>
                <a:ext cx="13076" cy="22725"/>
              </a:xfrm>
              <a:custGeom>
                <a:avLst/>
                <a:gdLst/>
                <a:ahLst/>
                <a:cxnLst/>
                <a:rect l="l" t="t" r="r" b="b"/>
                <a:pathLst>
                  <a:path w="435" h="756" extrusionOk="0">
                    <a:moveTo>
                      <a:pt x="347" y="0"/>
                    </a:moveTo>
                    <a:cubicBezTo>
                      <a:pt x="318" y="0"/>
                      <a:pt x="288" y="13"/>
                      <a:pt x="270" y="41"/>
                    </a:cubicBezTo>
                    <a:cubicBezTo>
                      <a:pt x="205" y="140"/>
                      <a:pt x="156" y="247"/>
                      <a:pt x="107" y="357"/>
                    </a:cubicBezTo>
                    <a:cubicBezTo>
                      <a:pt x="61" y="456"/>
                      <a:pt x="0" y="547"/>
                      <a:pt x="8" y="661"/>
                    </a:cubicBezTo>
                    <a:cubicBezTo>
                      <a:pt x="13" y="723"/>
                      <a:pt x="60" y="755"/>
                      <a:pt x="111" y="755"/>
                    </a:cubicBezTo>
                    <a:cubicBezTo>
                      <a:pt x="140" y="755"/>
                      <a:pt x="171" y="744"/>
                      <a:pt x="194" y="722"/>
                    </a:cubicBezTo>
                    <a:cubicBezTo>
                      <a:pt x="277" y="645"/>
                      <a:pt x="297" y="517"/>
                      <a:pt x="331" y="414"/>
                    </a:cubicBezTo>
                    <a:cubicBezTo>
                      <a:pt x="365" y="308"/>
                      <a:pt x="400" y="201"/>
                      <a:pt x="423" y="91"/>
                    </a:cubicBezTo>
                    <a:cubicBezTo>
                      <a:pt x="434" y="33"/>
                      <a:pt x="392"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907992" y="1488367"/>
                <a:ext cx="12896" cy="21824"/>
              </a:xfrm>
              <a:custGeom>
                <a:avLst/>
                <a:gdLst/>
                <a:ahLst/>
                <a:cxnLst/>
                <a:rect l="l" t="t" r="r" b="b"/>
                <a:pathLst>
                  <a:path w="429" h="726" extrusionOk="0">
                    <a:moveTo>
                      <a:pt x="352" y="1"/>
                    </a:moveTo>
                    <a:cubicBezTo>
                      <a:pt x="326" y="1"/>
                      <a:pt x="300" y="12"/>
                      <a:pt x="285" y="36"/>
                    </a:cubicBezTo>
                    <a:cubicBezTo>
                      <a:pt x="187" y="203"/>
                      <a:pt x="1" y="496"/>
                      <a:pt x="118" y="689"/>
                    </a:cubicBezTo>
                    <a:cubicBezTo>
                      <a:pt x="136" y="714"/>
                      <a:pt x="162" y="726"/>
                      <a:pt x="189" y="726"/>
                    </a:cubicBezTo>
                    <a:cubicBezTo>
                      <a:pt x="214" y="726"/>
                      <a:pt x="240" y="715"/>
                      <a:pt x="259" y="697"/>
                    </a:cubicBezTo>
                    <a:cubicBezTo>
                      <a:pt x="334" y="617"/>
                      <a:pt x="331" y="510"/>
                      <a:pt x="346" y="408"/>
                    </a:cubicBezTo>
                    <a:cubicBezTo>
                      <a:pt x="362" y="298"/>
                      <a:pt x="380" y="184"/>
                      <a:pt x="415" y="77"/>
                    </a:cubicBezTo>
                    <a:cubicBezTo>
                      <a:pt x="429" y="28"/>
                      <a:pt x="39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941057" y="1442857"/>
                <a:ext cx="10882" cy="22305"/>
              </a:xfrm>
              <a:custGeom>
                <a:avLst/>
                <a:gdLst/>
                <a:ahLst/>
                <a:cxnLst/>
                <a:rect l="l" t="t" r="r" b="b"/>
                <a:pathLst>
                  <a:path w="362" h="742" extrusionOk="0">
                    <a:moveTo>
                      <a:pt x="294" y="1"/>
                    </a:moveTo>
                    <a:cubicBezTo>
                      <a:pt x="273" y="1"/>
                      <a:pt x="251" y="11"/>
                      <a:pt x="238" y="36"/>
                    </a:cubicBezTo>
                    <a:cubicBezTo>
                      <a:pt x="129" y="218"/>
                      <a:pt x="41" y="427"/>
                      <a:pt x="10" y="637"/>
                    </a:cubicBezTo>
                    <a:cubicBezTo>
                      <a:pt x="1" y="701"/>
                      <a:pt x="49" y="741"/>
                      <a:pt x="99" y="741"/>
                    </a:cubicBezTo>
                    <a:cubicBezTo>
                      <a:pt x="129" y="741"/>
                      <a:pt x="159" y="727"/>
                      <a:pt x="178" y="694"/>
                    </a:cubicBezTo>
                    <a:cubicBezTo>
                      <a:pt x="280" y="504"/>
                      <a:pt x="334" y="287"/>
                      <a:pt x="357" y="74"/>
                    </a:cubicBezTo>
                    <a:cubicBezTo>
                      <a:pt x="361" y="29"/>
                      <a:pt x="328"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906038" y="1433719"/>
                <a:ext cx="9108" cy="18337"/>
              </a:xfrm>
              <a:custGeom>
                <a:avLst/>
                <a:gdLst/>
                <a:ahLst/>
                <a:cxnLst/>
                <a:rect l="l" t="t" r="r" b="b"/>
                <a:pathLst>
                  <a:path w="303" h="610" extrusionOk="0">
                    <a:moveTo>
                      <a:pt x="229" y="1"/>
                    </a:moveTo>
                    <a:cubicBezTo>
                      <a:pt x="209" y="1"/>
                      <a:pt x="190" y="10"/>
                      <a:pt x="183" y="32"/>
                    </a:cubicBezTo>
                    <a:cubicBezTo>
                      <a:pt x="145" y="138"/>
                      <a:pt x="99" y="241"/>
                      <a:pt x="57" y="344"/>
                    </a:cubicBezTo>
                    <a:cubicBezTo>
                      <a:pt x="24" y="427"/>
                      <a:pt x="1" y="503"/>
                      <a:pt x="43" y="584"/>
                    </a:cubicBezTo>
                    <a:cubicBezTo>
                      <a:pt x="52" y="602"/>
                      <a:pt x="70" y="609"/>
                      <a:pt x="89" y="609"/>
                    </a:cubicBezTo>
                    <a:cubicBezTo>
                      <a:pt x="100" y="609"/>
                      <a:pt x="112" y="607"/>
                      <a:pt x="122" y="603"/>
                    </a:cubicBezTo>
                    <a:cubicBezTo>
                      <a:pt x="199" y="557"/>
                      <a:pt x="213" y="462"/>
                      <a:pt x="232" y="378"/>
                    </a:cubicBezTo>
                    <a:cubicBezTo>
                      <a:pt x="252" y="275"/>
                      <a:pt x="267" y="169"/>
                      <a:pt x="294" y="70"/>
                    </a:cubicBezTo>
                    <a:cubicBezTo>
                      <a:pt x="303" y="29"/>
                      <a:pt x="264"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390615" y="1094353"/>
                <a:ext cx="8266" cy="26934"/>
              </a:xfrm>
              <a:custGeom>
                <a:avLst/>
                <a:gdLst/>
                <a:ahLst/>
                <a:cxnLst/>
                <a:rect l="l" t="t" r="r" b="b"/>
                <a:pathLst>
                  <a:path w="275" h="896" extrusionOk="0">
                    <a:moveTo>
                      <a:pt x="151" y="1"/>
                    </a:moveTo>
                    <a:cubicBezTo>
                      <a:pt x="140" y="1"/>
                      <a:pt x="129" y="6"/>
                      <a:pt x="123" y="19"/>
                    </a:cubicBezTo>
                    <a:cubicBezTo>
                      <a:pt x="58" y="156"/>
                      <a:pt x="39" y="312"/>
                      <a:pt x="27" y="460"/>
                    </a:cubicBezTo>
                    <a:cubicBezTo>
                      <a:pt x="20" y="601"/>
                      <a:pt x="1" y="741"/>
                      <a:pt x="88" y="863"/>
                    </a:cubicBezTo>
                    <a:cubicBezTo>
                      <a:pt x="105" y="883"/>
                      <a:pt x="134" y="896"/>
                      <a:pt x="161" y="896"/>
                    </a:cubicBezTo>
                    <a:cubicBezTo>
                      <a:pt x="189" y="896"/>
                      <a:pt x="215" y="882"/>
                      <a:pt x="225" y="852"/>
                    </a:cubicBezTo>
                    <a:cubicBezTo>
                      <a:pt x="274" y="719"/>
                      <a:pt x="237" y="605"/>
                      <a:pt x="221" y="468"/>
                    </a:cubicBezTo>
                    <a:cubicBezTo>
                      <a:pt x="206" y="323"/>
                      <a:pt x="210" y="175"/>
                      <a:pt x="187" y="31"/>
                    </a:cubicBezTo>
                    <a:cubicBezTo>
                      <a:pt x="185" y="12"/>
                      <a:pt x="16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8721" y="1088281"/>
                <a:ext cx="7365" cy="25160"/>
              </a:xfrm>
              <a:custGeom>
                <a:avLst/>
                <a:gdLst/>
                <a:ahLst/>
                <a:cxnLst/>
                <a:rect l="l" t="t" r="r" b="b"/>
                <a:pathLst>
                  <a:path w="245" h="837" extrusionOk="0">
                    <a:moveTo>
                      <a:pt x="113" y="0"/>
                    </a:moveTo>
                    <a:cubicBezTo>
                      <a:pt x="86" y="0"/>
                      <a:pt x="61" y="13"/>
                      <a:pt x="50" y="42"/>
                    </a:cubicBezTo>
                    <a:cubicBezTo>
                      <a:pt x="9" y="156"/>
                      <a:pt x="13" y="278"/>
                      <a:pt x="5" y="396"/>
                    </a:cubicBezTo>
                    <a:cubicBezTo>
                      <a:pt x="1" y="525"/>
                      <a:pt x="1" y="647"/>
                      <a:pt x="36" y="776"/>
                    </a:cubicBezTo>
                    <a:cubicBezTo>
                      <a:pt x="47" y="818"/>
                      <a:pt x="79" y="837"/>
                      <a:pt x="113" y="837"/>
                    </a:cubicBezTo>
                    <a:cubicBezTo>
                      <a:pt x="156" y="837"/>
                      <a:pt x="202" y="808"/>
                      <a:pt x="214" y="761"/>
                    </a:cubicBezTo>
                    <a:cubicBezTo>
                      <a:pt x="245" y="640"/>
                      <a:pt x="245" y="525"/>
                      <a:pt x="237" y="400"/>
                    </a:cubicBezTo>
                    <a:cubicBezTo>
                      <a:pt x="229" y="285"/>
                      <a:pt x="229" y="160"/>
                      <a:pt x="192" y="50"/>
                    </a:cubicBezTo>
                    <a:cubicBezTo>
                      <a:pt x="179" y="19"/>
                      <a:pt x="145"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46615" y="1103882"/>
                <a:ext cx="14038" cy="26753"/>
              </a:xfrm>
              <a:custGeom>
                <a:avLst/>
                <a:gdLst/>
                <a:ahLst/>
                <a:cxnLst/>
                <a:rect l="l" t="t" r="r" b="b"/>
                <a:pathLst>
                  <a:path w="467" h="890" extrusionOk="0">
                    <a:moveTo>
                      <a:pt x="370" y="1"/>
                    </a:moveTo>
                    <a:cubicBezTo>
                      <a:pt x="352" y="1"/>
                      <a:pt x="334" y="9"/>
                      <a:pt x="320" y="29"/>
                    </a:cubicBezTo>
                    <a:cubicBezTo>
                      <a:pt x="176" y="235"/>
                      <a:pt x="1" y="600"/>
                      <a:pt x="145" y="842"/>
                    </a:cubicBezTo>
                    <a:cubicBezTo>
                      <a:pt x="166" y="876"/>
                      <a:pt x="195" y="890"/>
                      <a:pt x="225" y="890"/>
                    </a:cubicBezTo>
                    <a:cubicBezTo>
                      <a:pt x="275" y="890"/>
                      <a:pt x="325" y="852"/>
                      <a:pt x="339" y="800"/>
                    </a:cubicBezTo>
                    <a:cubicBezTo>
                      <a:pt x="370" y="694"/>
                      <a:pt x="339" y="572"/>
                      <a:pt x="350" y="463"/>
                    </a:cubicBezTo>
                    <a:cubicBezTo>
                      <a:pt x="362" y="337"/>
                      <a:pt x="389" y="223"/>
                      <a:pt x="442" y="112"/>
                    </a:cubicBezTo>
                    <a:cubicBezTo>
                      <a:pt x="467" y="58"/>
                      <a:pt x="4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21486" y="1144882"/>
                <a:ext cx="9289" cy="20200"/>
              </a:xfrm>
              <a:custGeom>
                <a:avLst/>
                <a:gdLst/>
                <a:ahLst/>
                <a:cxnLst/>
                <a:rect l="l" t="t" r="r" b="b"/>
                <a:pathLst>
                  <a:path w="309" h="672" extrusionOk="0">
                    <a:moveTo>
                      <a:pt x="153" y="1"/>
                    </a:moveTo>
                    <a:cubicBezTo>
                      <a:pt x="129" y="1"/>
                      <a:pt x="105" y="12"/>
                      <a:pt x="91" y="38"/>
                    </a:cubicBezTo>
                    <a:cubicBezTo>
                      <a:pt x="27" y="140"/>
                      <a:pt x="0" y="247"/>
                      <a:pt x="8" y="372"/>
                    </a:cubicBezTo>
                    <a:cubicBezTo>
                      <a:pt x="16" y="490"/>
                      <a:pt x="49" y="634"/>
                      <a:pt x="175" y="668"/>
                    </a:cubicBezTo>
                    <a:cubicBezTo>
                      <a:pt x="183" y="670"/>
                      <a:pt x="190" y="671"/>
                      <a:pt x="197" y="671"/>
                    </a:cubicBezTo>
                    <a:cubicBezTo>
                      <a:pt x="241" y="671"/>
                      <a:pt x="279" y="631"/>
                      <a:pt x="289" y="589"/>
                    </a:cubicBezTo>
                    <a:cubicBezTo>
                      <a:pt x="309" y="501"/>
                      <a:pt x="236" y="425"/>
                      <a:pt x="217" y="341"/>
                    </a:cubicBezTo>
                    <a:cubicBezTo>
                      <a:pt x="198" y="258"/>
                      <a:pt x="198" y="159"/>
                      <a:pt x="217" y="75"/>
                    </a:cubicBezTo>
                    <a:cubicBezTo>
                      <a:pt x="226" y="29"/>
                      <a:pt x="190"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395425" y="1135113"/>
                <a:ext cx="11092" cy="25671"/>
              </a:xfrm>
              <a:custGeom>
                <a:avLst/>
                <a:gdLst/>
                <a:ahLst/>
                <a:cxnLst/>
                <a:rect l="l" t="t" r="r" b="b"/>
                <a:pathLst>
                  <a:path w="369" h="854" extrusionOk="0">
                    <a:moveTo>
                      <a:pt x="73" y="1"/>
                    </a:moveTo>
                    <a:cubicBezTo>
                      <a:pt x="44" y="1"/>
                      <a:pt x="14" y="18"/>
                      <a:pt x="12" y="51"/>
                    </a:cubicBezTo>
                    <a:cubicBezTo>
                      <a:pt x="0" y="195"/>
                      <a:pt x="16" y="343"/>
                      <a:pt x="42" y="488"/>
                    </a:cubicBezTo>
                    <a:cubicBezTo>
                      <a:pt x="65" y="605"/>
                      <a:pt x="77" y="796"/>
                      <a:pt x="202" y="845"/>
                    </a:cubicBezTo>
                    <a:cubicBezTo>
                      <a:pt x="214" y="851"/>
                      <a:pt x="226" y="853"/>
                      <a:pt x="238" y="853"/>
                    </a:cubicBezTo>
                    <a:cubicBezTo>
                      <a:pt x="268" y="853"/>
                      <a:pt x="296" y="837"/>
                      <a:pt x="312" y="807"/>
                    </a:cubicBezTo>
                    <a:cubicBezTo>
                      <a:pt x="369" y="693"/>
                      <a:pt x="274" y="556"/>
                      <a:pt x="240" y="446"/>
                    </a:cubicBezTo>
                    <a:cubicBezTo>
                      <a:pt x="198" y="313"/>
                      <a:pt x="172" y="176"/>
                      <a:pt x="134" y="43"/>
                    </a:cubicBezTo>
                    <a:cubicBezTo>
                      <a:pt x="126" y="15"/>
                      <a:pt x="10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13039" y="1203858"/>
                <a:ext cx="11092" cy="23567"/>
              </a:xfrm>
              <a:custGeom>
                <a:avLst/>
                <a:gdLst/>
                <a:ahLst/>
                <a:cxnLst/>
                <a:rect l="l" t="t" r="r" b="b"/>
                <a:pathLst>
                  <a:path w="369" h="784" extrusionOk="0">
                    <a:moveTo>
                      <a:pt x="125" y="1"/>
                    </a:moveTo>
                    <a:cubicBezTo>
                      <a:pt x="96" y="1"/>
                      <a:pt x="65" y="21"/>
                      <a:pt x="57" y="52"/>
                    </a:cubicBezTo>
                    <a:cubicBezTo>
                      <a:pt x="0" y="257"/>
                      <a:pt x="42" y="554"/>
                      <a:pt x="160" y="733"/>
                    </a:cubicBezTo>
                    <a:cubicBezTo>
                      <a:pt x="180" y="760"/>
                      <a:pt x="214" y="784"/>
                      <a:pt x="245" y="784"/>
                    </a:cubicBezTo>
                    <a:cubicBezTo>
                      <a:pt x="250" y="784"/>
                      <a:pt x="254" y="783"/>
                      <a:pt x="258" y="782"/>
                    </a:cubicBezTo>
                    <a:cubicBezTo>
                      <a:pt x="278" y="778"/>
                      <a:pt x="297" y="775"/>
                      <a:pt x="312" y="764"/>
                    </a:cubicBezTo>
                    <a:cubicBezTo>
                      <a:pt x="353" y="729"/>
                      <a:pt x="369" y="687"/>
                      <a:pt x="353" y="638"/>
                    </a:cubicBezTo>
                    <a:cubicBezTo>
                      <a:pt x="330" y="536"/>
                      <a:pt x="281" y="440"/>
                      <a:pt x="255" y="341"/>
                    </a:cubicBezTo>
                    <a:cubicBezTo>
                      <a:pt x="228" y="243"/>
                      <a:pt x="213" y="140"/>
                      <a:pt x="183" y="45"/>
                    </a:cubicBezTo>
                    <a:cubicBezTo>
                      <a:pt x="172" y="14"/>
                      <a:pt x="14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39041" y="1195832"/>
                <a:ext cx="11844" cy="24920"/>
              </a:xfrm>
              <a:custGeom>
                <a:avLst/>
                <a:gdLst/>
                <a:ahLst/>
                <a:cxnLst/>
                <a:rect l="l" t="t" r="r" b="b"/>
                <a:pathLst>
                  <a:path w="394" h="829" extrusionOk="0">
                    <a:moveTo>
                      <a:pt x="85" y="0"/>
                    </a:moveTo>
                    <a:cubicBezTo>
                      <a:pt x="43" y="0"/>
                      <a:pt x="1" y="29"/>
                      <a:pt x="9" y="80"/>
                    </a:cubicBezTo>
                    <a:cubicBezTo>
                      <a:pt x="32" y="210"/>
                      <a:pt x="40" y="338"/>
                      <a:pt x="67" y="468"/>
                    </a:cubicBezTo>
                    <a:cubicBezTo>
                      <a:pt x="86" y="578"/>
                      <a:pt x="86" y="730"/>
                      <a:pt x="181" y="806"/>
                    </a:cubicBezTo>
                    <a:cubicBezTo>
                      <a:pt x="202" y="821"/>
                      <a:pt x="228" y="829"/>
                      <a:pt x="253" y="829"/>
                    </a:cubicBezTo>
                    <a:cubicBezTo>
                      <a:pt x="291" y="829"/>
                      <a:pt x="328" y="811"/>
                      <a:pt x="344" y="772"/>
                    </a:cubicBezTo>
                    <a:cubicBezTo>
                      <a:pt x="393" y="654"/>
                      <a:pt x="329" y="533"/>
                      <a:pt x="295" y="419"/>
                    </a:cubicBezTo>
                    <a:cubicBezTo>
                      <a:pt x="257" y="293"/>
                      <a:pt x="204" y="175"/>
                      <a:pt x="158" y="50"/>
                    </a:cubicBezTo>
                    <a:cubicBezTo>
                      <a:pt x="147" y="16"/>
                      <a:pt x="116"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71775" y="1162707"/>
                <a:ext cx="10551" cy="24589"/>
              </a:xfrm>
              <a:custGeom>
                <a:avLst/>
                <a:gdLst/>
                <a:ahLst/>
                <a:cxnLst/>
                <a:rect l="l" t="t" r="r" b="b"/>
                <a:pathLst>
                  <a:path w="351" h="818" extrusionOk="0">
                    <a:moveTo>
                      <a:pt x="99" y="1"/>
                    </a:moveTo>
                    <a:cubicBezTo>
                      <a:pt x="58" y="1"/>
                      <a:pt x="16" y="27"/>
                      <a:pt x="12" y="68"/>
                    </a:cubicBezTo>
                    <a:cubicBezTo>
                      <a:pt x="1" y="189"/>
                      <a:pt x="27" y="311"/>
                      <a:pt x="46" y="433"/>
                    </a:cubicBezTo>
                    <a:cubicBezTo>
                      <a:pt x="61" y="543"/>
                      <a:pt x="64" y="687"/>
                      <a:pt x="137" y="775"/>
                    </a:cubicBezTo>
                    <a:cubicBezTo>
                      <a:pt x="159" y="800"/>
                      <a:pt x="196" y="818"/>
                      <a:pt x="232" y="818"/>
                    </a:cubicBezTo>
                    <a:cubicBezTo>
                      <a:pt x="265" y="818"/>
                      <a:pt x="295" y="802"/>
                      <a:pt x="308" y="764"/>
                    </a:cubicBezTo>
                    <a:cubicBezTo>
                      <a:pt x="350" y="642"/>
                      <a:pt x="308" y="524"/>
                      <a:pt x="278" y="403"/>
                    </a:cubicBezTo>
                    <a:cubicBezTo>
                      <a:pt x="247" y="280"/>
                      <a:pt x="224" y="148"/>
                      <a:pt x="168" y="38"/>
                    </a:cubicBezTo>
                    <a:cubicBezTo>
                      <a:pt x="152" y="12"/>
                      <a:pt x="126"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491193" y="1119542"/>
                <a:ext cx="10882" cy="29489"/>
              </a:xfrm>
              <a:custGeom>
                <a:avLst/>
                <a:gdLst/>
                <a:ahLst/>
                <a:cxnLst/>
                <a:rect l="l" t="t" r="r" b="b"/>
                <a:pathLst>
                  <a:path w="362" h="981" extrusionOk="0">
                    <a:moveTo>
                      <a:pt x="231" y="1"/>
                    </a:moveTo>
                    <a:cubicBezTo>
                      <a:pt x="196" y="1"/>
                      <a:pt x="160" y="21"/>
                      <a:pt x="153" y="63"/>
                    </a:cubicBezTo>
                    <a:cubicBezTo>
                      <a:pt x="107" y="329"/>
                      <a:pt x="1" y="667"/>
                      <a:pt x="92" y="934"/>
                    </a:cubicBezTo>
                    <a:cubicBezTo>
                      <a:pt x="104" y="965"/>
                      <a:pt x="132" y="980"/>
                      <a:pt x="160" y="980"/>
                    </a:cubicBezTo>
                    <a:cubicBezTo>
                      <a:pt x="187" y="980"/>
                      <a:pt x="214" y="967"/>
                      <a:pt x="229" y="941"/>
                    </a:cubicBezTo>
                    <a:cubicBezTo>
                      <a:pt x="362" y="694"/>
                      <a:pt x="308" y="340"/>
                      <a:pt x="308" y="70"/>
                    </a:cubicBezTo>
                    <a:cubicBezTo>
                      <a:pt x="308" y="25"/>
                      <a:pt x="270"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494920" y="1204850"/>
                <a:ext cx="12415" cy="28226"/>
              </a:xfrm>
              <a:custGeom>
                <a:avLst/>
                <a:gdLst/>
                <a:ahLst/>
                <a:cxnLst/>
                <a:rect l="l" t="t" r="r" b="b"/>
                <a:pathLst>
                  <a:path w="413" h="939" extrusionOk="0">
                    <a:moveTo>
                      <a:pt x="89" y="0"/>
                    </a:moveTo>
                    <a:cubicBezTo>
                      <a:pt x="45" y="0"/>
                      <a:pt x="1" y="31"/>
                      <a:pt x="10" y="84"/>
                    </a:cubicBezTo>
                    <a:cubicBezTo>
                      <a:pt x="36" y="270"/>
                      <a:pt x="66" y="461"/>
                      <a:pt x="105" y="643"/>
                    </a:cubicBezTo>
                    <a:cubicBezTo>
                      <a:pt x="123" y="718"/>
                      <a:pt x="141" y="939"/>
                      <a:pt x="257" y="939"/>
                    </a:cubicBezTo>
                    <a:cubicBezTo>
                      <a:pt x="265" y="939"/>
                      <a:pt x="272" y="938"/>
                      <a:pt x="280" y="936"/>
                    </a:cubicBezTo>
                    <a:cubicBezTo>
                      <a:pt x="412" y="905"/>
                      <a:pt x="340" y="703"/>
                      <a:pt x="321" y="624"/>
                    </a:cubicBezTo>
                    <a:cubicBezTo>
                      <a:pt x="275" y="434"/>
                      <a:pt x="222" y="244"/>
                      <a:pt x="166" y="54"/>
                    </a:cubicBezTo>
                    <a:cubicBezTo>
                      <a:pt x="154" y="17"/>
                      <a:pt x="122"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519298" y="1173649"/>
                <a:ext cx="12715" cy="35531"/>
              </a:xfrm>
              <a:custGeom>
                <a:avLst/>
                <a:gdLst/>
                <a:ahLst/>
                <a:cxnLst/>
                <a:rect l="l" t="t" r="r" b="b"/>
                <a:pathLst>
                  <a:path w="423" h="1182" extrusionOk="0">
                    <a:moveTo>
                      <a:pt x="73" y="0"/>
                    </a:moveTo>
                    <a:cubicBezTo>
                      <a:pt x="41" y="0"/>
                      <a:pt x="12" y="18"/>
                      <a:pt x="8" y="62"/>
                    </a:cubicBezTo>
                    <a:cubicBezTo>
                      <a:pt x="1" y="244"/>
                      <a:pt x="43" y="430"/>
                      <a:pt x="69" y="613"/>
                    </a:cubicBezTo>
                    <a:cubicBezTo>
                      <a:pt x="96" y="780"/>
                      <a:pt x="103" y="981"/>
                      <a:pt x="191" y="1130"/>
                    </a:cubicBezTo>
                    <a:cubicBezTo>
                      <a:pt x="213" y="1165"/>
                      <a:pt x="249" y="1181"/>
                      <a:pt x="285" y="1181"/>
                    </a:cubicBezTo>
                    <a:cubicBezTo>
                      <a:pt x="338" y="1181"/>
                      <a:pt x="391" y="1147"/>
                      <a:pt x="400" y="1088"/>
                    </a:cubicBezTo>
                    <a:cubicBezTo>
                      <a:pt x="422" y="925"/>
                      <a:pt x="354" y="750"/>
                      <a:pt x="317" y="590"/>
                    </a:cubicBezTo>
                    <a:cubicBezTo>
                      <a:pt x="271" y="411"/>
                      <a:pt x="236" y="213"/>
                      <a:pt x="157" y="50"/>
                    </a:cubicBezTo>
                    <a:cubicBezTo>
                      <a:pt x="141" y="19"/>
                      <a:pt x="10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529759" y="1256582"/>
                <a:ext cx="7996" cy="21583"/>
              </a:xfrm>
              <a:custGeom>
                <a:avLst/>
                <a:gdLst/>
                <a:ahLst/>
                <a:cxnLst/>
                <a:rect l="l" t="t" r="r" b="b"/>
                <a:pathLst>
                  <a:path w="266" h="718" extrusionOk="0">
                    <a:moveTo>
                      <a:pt x="73" y="1"/>
                    </a:moveTo>
                    <a:cubicBezTo>
                      <a:pt x="38" y="1"/>
                      <a:pt x="0" y="28"/>
                      <a:pt x="2" y="70"/>
                    </a:cubicBezTo>
                    <a:cubicBezTo>
                      <a:pt x="6" y="180"/>
                      <a:pt x="11" y="287"/>
                      <a:pt x="18" y="393"/>
                    </a:cubicBezTo>
                    <a:cubicBezTo>
                      <a:pt x="29" y="488"/>
                      <a:pt x="29" y="602"/>
                      <a:pt x="86" y="682"/>
                    </a:cubicBezTo>
                    <a:cubicBezTo>
                      <a:pt x="103" y="705"/>
                      <a:pt x="132" y="718"/>
                      <a:pt x="161" y="718"/>
                    </a:cubicBezTo>
                    <a:cubicBezTo>
                      <a:pt x="190" y="718"/>
                      <a:pt x="219" y="704"/>
                      <a:pt x="231" y="670"/>
                    </a:cubicBezTo>
                    <a:cubicBezTo>
                      <a:pt x="265" y="572"/>
                      <a:pt x="234" y="470"/>
                      <a:pt x="216" y="370"/>
                    </a:cubicBezTo>
                    <a:cubicBezTo>
                      <a:pt x="189" y="260"/>
                      <a:pt x="162" y="154"/>
                      <a:pt x="128" y="44"/>
                    </a:cubicBezTo>
                    <a:cubicBezTo>
                      <a:pt x="120" y="14"/>
                      <a:pt x="97"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500692" y="1248556"/>
                <a:ext cx="9379" cy="27024"/>
              </a:xfrm>
              <a:custGeom>
                <a:avLst/>
                <a:gdLst/>
                <a:ahLst/>
                <a:cxnLst/>
                <a:rect l="l" t="t" r="r" b="b"/>
                <a:pathLst>
                  <a:path w="312" h="899" extrusionOk="0">
                    <a:moveTo>
                      <a:pt x="82" y="0"/>
                    </a:moveTo>
                    <a:cubicBezTo>
                      <a:pt x="47" y="0"/>
                      <a:pt x="13" y="25"/>
                      <a:pt x="20" y="71"/>
                    </a:cubicBezTo>
                    <a:cubicBezTo>
                      <a:pt x="38" y="204"/>
                      <a:pt x="50" y="344"/>
                      <a:pt x="50" y="481"/>
                    </a:cubicBezTo>
                    <a:cubicBezTo>
                      <a:pt x="50" y="607"/>
                      <a:pt x="0" y="748"/>
                      <a:pt x="69" y="858"/>
                    </a:cubicBezTo>
                    <a:cubicBezTo>
                      <a:pt x="86" y="886"/>
                      <a:pt x="116" y="899"/>
                      <a:pt x="146" y="899"/>
                    </a:cubicBezTo>
                    <a:cubicBezTo>
                      <a:pt x="174" y="899"/>
                      <a:pt x="202" y="887"/>
                      <a:pt x="220" y="865"/>
                    </a:cubicBezTo>
                    <a:cubicBezTo>
                      <a:pt x="312" y="763"/>
                      <a:pt x="274" y="592"/>
                      <a:pt x="259" y="467"/>
                    </a:cubicBezTo>
                    <a:cubicBezTo>
                      <a:pt x="236" y="318"/>
                      <a:pt x="202" y="181"/>
                      <a:pt x="145" y="41"/>
                    </a:cubicBezTo>
                    <a:cubicBezTo>
                      <a:pt x="133" y="13"/>
                      <a:pt x="107"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71414" y="1233196"/>
                <a:ext cx="12054" cy="33096"/>
              </a:xfrm>
              <a:custGeom>
                <a:avLst/>
                <a:gdLst/>
                <a:ahLst/>
                <a:cxnLst/>
                <a:rect l="l" t="t" r="r" b="b"/>
                <a:pathLst>
                  <a:path w="401" h="1101" extrusionOk="0">
                    <a:moveTo>
                      <a:pt x="150" y="1"/>
                    </a:moveTo>
                    <a:cubicBezTo>
                      <a:pt x="121" y="1"/>
                      <a:pt x="90" y="19"/>
                      <a:pt x="81" y="50"/>
                    </a:cubicBezTo>
                    <a:cubicBezTo>
                      <a:pt x="16" y="244"/>
                      <a:pt x="1" y="441"/>
                      <a:pt x="35" y="643"/>
                    </a:cubicBezTo>
                    <a:cubicBezTo>
                      <a:pt x="62" y="802"/>
                      <a:pt x="115" y="1023"/>
                      <a:pt x="282" y="1095"/>
                    </a:cubicBezTo>
                    <a:cubicBezTo>
                      <a:pt x="291" y="1099"/>
                      <a:pt x="300" y="1101"/>
                      <a:pt x="310" y="1101"/>
                    </a:cubicBezTo>
                    <a:cubicBezTo>
                      <a:pt x="342" y="1101"/>
                      <a:pt x="374" y="1081"/>
                      <a:pt x="378" y="1046"/>
                    </a:cubicBezTo>
                    <a:cubicBezTo>
                      <a:pt x="400" y="890"/>
                      <a:pt x="305" y="741"/>
                      <a:pt x="264" y="593"/>
                    </a:cubicBezTo>
                    <a:cubicBezTo>
                      <a:pt x="213" y="418"/>
                      <a:pt x="199" y="236"/>
                      <a:pt x="202" y="57"/>
                    </a:cubicBezTo>
                    <a:cubicBezTo>
                      <a:pt x="202" y="18"/>
                      <a:pt x="17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52236" y="1280298"/>
                <a:ext cx="9619" cy="20621"/>
              </a:xfrm>
              <a:custGeom>
                <a:avLst/>
                <a:gdLst/>
                <a:ahLst/>
                <a:cxnLst/>
                <a:rect l="l" t="t" r="r" b="b"/>
                <a:pathLst>
                  <a:path w="320" h="686" extrusionOk="0">
                    <a:moveTo>
                      <a:pt x="98" y="1"/>
                    </a:moveTo>
                    <a:cubicBezTo>
                      <a:pt x="59" y="1"/>
                      <a:pt x="16" y="27"/>
                      <a:pt x="12" y="69"/>
                    </a:cubicBezTo>
                    <a:cubicBezTo>
                      <a:pt x="0" y="174"/>
                      <a:pt x="23" y="285"/>
                      <a:pt x="42" y="392"/>
                    </a:cubicBezTo>
                    <a:cubicBezTo>
                      <a:pt x="61" y="502"/>
                      <a:pt x="72" y="597"/>
                      <a:pt x="167" y="669"/>
                    </a:cubicBezTo>
                    <a:cubicBezTo>
                      <a:pt x="181" y="680"/>
                      <a:pt x="200" y="685"/>
                      <a:pt x="218" y="685"/>
                    </a:cubicBezTo>
                    <a:cubicBezTo>
                      <a:pt x="244" y="685"/>
                      <a:pt x="269" y="673"/>
                      <a:pt x="277" y="646"/>
                    </a:cubicBezTo>
                    <a:cubicBezTo>
                      <a:pt x="319" y="536"/>
                      <a:pt x="293" y="456"/>
                      <a:pt x="258" y="346"/>
                    </a:cubicBezTo>
                    <a:cubicBezTo>
                      <a:pt x="228" y="239"/>
                      <a:pt x="209" y="132"/>
                      <a:pt x="160" y="38"/>
                    </a:cubicBezTo>
                    <a:cubicBezTo>
                      <a:pt x="148" y="12"/>
                      <a:pt x="123"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29512" y="1246091"/>
                <a:ext cx="10190" cy="20140"/>
              </a:xfrm>
              <a:custGeom>
                <a:avLst/>
                <a:gdLst/>
                <a:ahLst/>
                <a:cxnLst/>
                <a:rect l="l" t="t" r="r" b="b"/>
                <a:pathLst>
                  <a:path w="339" h="670" extrusionOk="0">
                    <a:moveTo>
                      <a:pt x="89" y="1"/>
                    </a:moveTo>
                    <a:cubicBezTo>
                      <a:pt x="46" y="1"/>
                      <a:pt x="1" y="43"/>
                      <a:pt x="19" y="92"/>
                    </a:cubicBezTo>
                    <a:cubicBezTo>
                      <a:pt x="53" y="180"/>
                      <a:pt x="64" y="271"/>
                      <a:pt x="75" y="362"/>
                    </a:cubicBezTo>
                    <a:cubicBezTo>
                      <a:pt x="87" y="454"/>
                      <a:pt x="75" y="549"/>
                      <a:pt x="121" y="628"/>
                    </a:cubicBezTo>
                    <a:cubicBezTo>
                      <a:pt x="140" y="657"/>
                      <a:pt x="168" y="670"/>
                      <a:pt x="197" y="670"/>
                    </a:cubicBezTo>
                    <a:cubicBezTo>
                      <a:pt x="233" y="670"/>
                      <a:pt x="270" y="650"/>
                      <a:pt x="289" y="617"/>
                    </a:cubicBezTo>
                    <a:cubicBezTo>
                      <a:pt x="338" y="526"/>
                      <a:pt x="300" y="400"/>
                      <a:pt x="270" y="309"/>
                    </a:cubicBezTo>
                    <a:cubicBezTo>
                      <a:pt x="243" y="210"/>
                      <a:pt x="189" y="123"/>
                      <a:pt x="140" y="31"/>
                    </a:cubicBezTo>
                    <a:cubicBezTo>
                      <a:pt x="128" y="10"/>
                      <a:pt x="109"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41866" y="1329144"/>
                <a:ext cx="13828" cy="26874"/>
              </a:xfrm>
              <a:custGeom>
                <a:avLst/>
                <a:gdLst/>
                <a:ahLst/>
                <a:cxnLst/>
                <a:rect l="l" t="t" r="r" b="b"/>
                <a:pathLst>
                  <a:path w="460" h="894" extrusionOk="0">
                    <a:moveTo>
                      <a:pt x="66" y="1"/>
                    </a:moveTo>
                    <a:cubicBezTo>
                      <a:pt x="33" y="1"/>
                      <a:pt x="1" y="25"/>
                      <a:pt x="3" y="67"/>
                    </a:cubicBezTo>
                    <a:cubicBezTo>
                      <a:pt x="10" y="223"/>
                      <a:pt x="45" y="371"/>
                      <a:pt x="101" y="519"/>
                    </a:cubicBezTo>
                    <a:cubicBezTo>
                      <a:pt x="147" y="641"/>
                      <a:pt x="205" y="827"/>
                      <a:pt x="330" y="884"/>
                    </a:cubicBezTo>
                    <a:cubicBezTo>
                      <a:pt x="344" y="891"/>
                      <a:pt x="357" y="893"/>
                      <a:pt x="370" y="893"/>
                    </a:cubicBezTo>
                    <a:cubicBezTo>
                      <a:pt x="421" y="893"/>
                      <a:pt x="459" y="851"/>
                      <a:pt x="459" y="797"/>
                    </a:cubicBezTo>
                    <a:cubicBezTo>
                      <a:pt x="459" y="671"/>
                      <a:pt x="341" y="542"/>
                      <a:pt x="288" y="432"/>
                    </a:cubicBezTo>
                    <a:cubicBezTo>
                      <a:pt x="227" y="306"/>
                      <a:pt x="174" y="173"/>
                      <a:pt x="124" y="40"/>
                    </a:cubicBezTo>
                    <a:cubicBezTo>
                      <a:pt x="113" y="13"/>
                      <a:pt x="89"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3849" y="1322170"/>
                <a:ext cx="17164" cy="27896"/>
              </a:xfrm>
              <a:custGeom>
                <a:avLst/>
                <a:gdLst/>
                <a:ahLst/>
                <a:cxnLst/>
                <a:rect l="l" t="t" r="r" b="b"/>
                <a:pathLst>
                  <a:path w="571" h="928" extrusionOk="0">
                    <a:moveTo>
                      <a:pt x="96" y="1"/>
                    </a:moveTo>
                    <a:cubicBezTo>
                      <a:pt x="48" y="1"/>
                      <a:pt x="0" y="43"/>
                      <a:pt x="15" y="104"/>
                    </a:cubicBezTo>
                    <a:cubicBezTo>
                      <a:pt x="60" y="264"/>
                      <a:pt x="106" y="413"/>
                      <a:pt x="174" y="564"/>
                    </a:cubicBezTo>
                    <a:cubicBezTo>
                      <a:pt x="235" y="694"/>
                      <a:pt x="288" y="838"/>
                      <a:pt x="414" y="915"/>
                    </a:cubicBezTo>
                    <a:cubicBezTo>
                      <a:pt x="428" y="924"/>
                      <a:pt x="443" y="928"/>
                      <a:pt x="458" y="928"/>
                    </a:cubicBezTo>
                    <a:cubicBezTo>
                      <a:pt x="514" y="928"/>
                      <a:pt x="571" y="873"/>
                      <a:pt x="558" y="815"/>
                    </a:cubicBezTo>
                    <a:cubicBezTo>
                      <a:pt x="536" y="683"/>
                      <a:pt x="437" y="580"/>
                      <a:pt x="372" y="466"/>
                    </a:cubicBezTo>
                    <a:cubicBezTo>
                      <a:pt x="297" y="333"/>
                      <a:pt x="224" y="192"/>
                      <a:pt x="167" y="52"/>
                    </a:cubicBezTo>
                    <a:cubicBezTo>
                      <a:pt x="153" y="16"/>
                      <a:pt x="124"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99610" y="1296680"/>
                <a:ext cx="15030" cy="32345"/>
              </a:xfrm>
              <a:custGeom>
                <a:avLst/>
                <a:gdLst/>
                <a:ahLst/>
                <a:cxnLst/>
                <a:rect l="l" t="t" r="r" b="b"/>
                <a:pathLst>
                  <a:path w="500" h="1076" extrusionOk="0">
                    <a:moveTo>
                      <a:pt x="93" y="1"/>
                    </a:moveTo>
                    <a:cubicBezTo>
                      <a:pt x="47" y="1"/>
                      <a:pt x="1" y="34"/>
                      <a:pt x="10" y="89"/>
                    </a:cubicBezTo>
                    <a:cubicBezTo>
                      <a:pt x="59" y="398"/>
                      <a:pt x="119" y="698"/>
                      <a:pt x="233" y="987"/>
                    </a:cubicBezTo>
                    <a:cubicBezTo>
                      <a:pt x="255" y="1036"/>
                      <a:pt x="302" y="1076"/>
                      <a:pt x="354" y="1076"/>
                    </a:cubicBezTo>
                    <a:cubicBezTo>
                      <a:pt x="358" y="1076"/>
                      <a:pt x="362" y="1075"/>
                      <a:pt x="367" y="1075"/>
                    </a:cubicBezTo>
                    <a:cubicBezTo>
                      <a:pt x="389" y="1070"/>
                      <a:pt x="409" y="1067"/>
                      <a:pt x="428" y="1052"/>
                    </a:cubicBezTo>
                    <a:cubicBezTo>
                      <a:pt x="473" y="1017"/>
                      <a:pt x="500" y="961"/>
                      <a:pt x="477" y="903"/>
                    </a:cubicBezTo>
                    <a:cubicBezTo>
                      <a:pt x="367" y="626"/>
                      <a:pt x="253" y="345"/>
                      <a:pt x="170" y="55"/>
                    </a:cubicBezTo>
                    <a:cubicBezTo>
                      <a:pt x="158" y="18"/>
                      <a:pt x="12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536732" y="1341919"/>
                <a:ext cx="12986" cy="31022"/>
              </a:xfrm>
              <a:custGeom>
                <a:avLst/>
                <a:gdLst/>
                <a:ahLst/>
                <a:cxnLst/>
                <a:rect l="l" t="t" r="r" b="b"/>
                <a:pathLst>
                  <a:path w="432" h="1032" extrusionOk="0">
                    <a:moveTo>
                      <a:pt x="71" y="1"/>
                    </a:moveTo>
                    <a:cubicBezTo>
                      <a:pt x="37" y="1"/>
                      <a:pt x="0" y="26"/>
                      <a:pt x="2" y="67"/>
                    </a:cubicBezTo>
                    <a:cubicBezTo>
                      <a:pt x="18" y="242"/>
                      <a:pt x="40" y="406"/>
                      <a:pt x="86" y="573"/>
                    </a:cubicBezTo>
                    <a:cubicBezTo>
                      <a:pt x="124" y="721"/>
                      <a:pt x="162" y="911"/>
                      <a:pt x="288" y="1014"/>
                    </a:cubicBezTo>
                    <a:cubicBezTo>
                      <a:pt x="302" y="1026"/>
                      <a:pt x="323" y="1032"/>
                      <a:pt x="343" y="1032"/>
                    </a:cubicBezTo>
                    <a:cubicBezTo>
                      <a:pt x="382" y="1032"/>
                      <a:pt x="421" y="1011"/>
                      <a:pt x="421" y="969"/>
                    </a:cubicBezTo>
                    <a:cubicBezTo>
                      <a:pt x="432" y="813"/>
                      <a:pt x="344" y="668"/>
                      <a:pt x="291" y="523"/>
                    </a:cubicBezTo>
                    <a:cubicBezTo>
                      <a:pt x="235" y="368"/>
                      <a:pt x="174" y="204"/>
                      <a:pt x="124" y="41"/>
                    </a:cubicBezTo>
                    <a:cubicBezTo>
                      <a:pt x="117" y="13"/>
                      <a:pt x="9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541842" y="1162677"/>
                <a:ext cx="14699" cy="29098"/>
              </a:xfrm>
              <a:custGeom>
                <a:avLst/>
                <a:gdLst/>
                <a:ahLst/>
                <a:cxnLst/>
                <a:rect l="l" t="t" r="r" b="b"/>
                <a:pathLst>
                  <a:path w="489" h="968" extrusionOk="0">
                    <a:moveTo>
                      <a:pt x="393" y="0"/>
                    </a:moveTo>
                    <a:cubicBezTo>
                      <a:pt x="377" y="0"/>
                      <a:pt x="361" y="7"/>
                      <a:pt x="350" y="23"/>
                    </a:cubicBezTo>
                    <a:cubicBezTo>
                      <a:pt x="186" y="259"/>
                      <a:pt x="0" y="681"/>
                      <a:pt x="228" y="939"/>
                    </a:cubicBezTo>
                    <a:cubicBezTo>
                      <a:pt x="244" y="958"/>
                      <a:pt x="271" y="968"/>
                      <a:pt x="296" y="968"/>
                    </a:cubicBezTo>
                    <a:cubicBezTo>
                      <a:pt x="329" y="968"/>
                      <a:pt x="360" y="950"/>
                      <a:pt x="365" y="909"/>
                    </a:cubicBezTo>
                    <a:cubicBezTo>
                      <a:pt x="380" y="783"/>
                      <a:pt x="342" y="658"/>
                      <a:pt x="346" y="532"/>
                    </a:cubicBezTo>
                    <a:cubicBezTo>
                      <a:pt x="346" y="385"/>
                      <a:pt x="384" y="225"/>
                      <a:pt x="460" y="95"/>
                    </a:cubicBezTo>
                    <a:cubicBezTo>
                      <a:pt x="488" y="51"/>
                      <a:pt x="438"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516683" y="1379974"/>
                <a:ext cx="11693" cy="28136"/>
              </a:xfrm>
              <a:custGeom>
                <a:avLst/>
                <a:gdLst/>
                <a:ahLst/>
                <a:cxnLst/>
                <a:rect l="l" t="t" r="r" b="b"/>
                <a:pathLst>
                  <a:path w="389" h="936" extrusionOk="0">
                    <a:moveTo>
                      <a:pt x="85" y="1"/>
                    </a:moveTo>
                    <a:cubicBezTo>
                      <a:pt x="57" y="1"/>
                      <a:pt x="28" y="20"/>
                      <a:pt x="23" y="52"/>
                    </a:cubicBezTo>
                    <a:cubicBezTo>
                      <a:pt x="0" y="185"/>
                      <a:pt x="35" y="345"/>
                      <a:pt x="65" y="478"/>
                    </a:cubicBezTo>
                    <a:cubicBezTo>
                      <a:pt x="92" y="611"/>
                      <a:pt x="114" y="786"/>
                      <a:pt x="206" y="892"/>
                    </a:cubicBezTo>
                    <a:cubicBezTo>
                      <a:pt x="230" y="922"/>
                      <a:pt x="260" y="936"/>
                      <a:pt x="289" y="936"/>
                    </a:cubicBezTo>
                    <a:cubicBezTo>
                      <a:pt x="339" y="936"/>
                      <a:pt x="384" y="896"/>
                      <a:pt x="384" y="831"/>
                    </a:cubicBezTo>
                    <a:cubicBezTo>
                      <a:pt x="388" y="694"/>
                      <a:pt x="312" y="550"/>
                      <a:pt x="270" y="421"/>
                    </a:cubicBezTo>
                    <a:cubicBezTo>
                      <a:pt x="228" y="292"/>
                      <a:pt x="198" y="143"/>
                      <a:pt x="134" y="29"/>
                    </a:cubicBezTo>
                    <a:cubicBezTo>
                      <a:pt x="123" y="9"/>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88788" y="1379884"/>
                <a:ext cx="11904" cy="23206"/>
              </a:xfrm>
              <a:custGeom>
                <a:avLst/>
                <a:gdLst/>
                <a:ahLst/>
                <a:cxnLst/>
                <a:rect l="l" t="t" r="r" b="b"/>
                <a:pathLst>
                  <a:path w="396" h="772" extrusionOk="0">
                    <a:moveTo>
                      <a:pt x="92" y="0"/>
                    </a:moveTo>
                    <a:cubicBezTo>
                      <a:pt x="65" y="0"/>
                      <a:pt x="38" y="20"/>
                      <a:pt x="31" y="48"/>
                    </a:cubicBezTo>
                    <a:cubicBezTo>
                      <a:pt x="0" y="150"/>
                      <a:pt x="31" y="283"/>
                      <a:pt x="54" y="386"/>
                    </a:cubicBezTo>
                    <a:cubicBezTo>
                      <a:pt x="77" y="500"/>
                      <a:pt x="103" y="614"/>
                      <a:pt x="160" y="717"/>
                    </a:cubicBezTo>
                    <a:cubicBezTo>
                      <a:pt x="182" y="755"/>
                      <a:pt x="215" y="771"/>
                      <a:pt x="248" y="771"/>
                    </a:cubicBezTo>
                    <a:cubicBezTo>
                      <a:pt x="320" y="771"/>
                      <a:pt x="395" y="697"/>
                      <a:pt x="370" y="614"/>
                    </a:cubicBezTo>
                    <a:cubicBezTo>
                      <a:pt x="339" y="508"/>
                      <a:pt x="286" y="413"/>
                      <a:pt x="248" y="310"/>
                    </a:cubicBezTo>
                    <a:cubicBezTo>
                      <a:pt x="214" y="218"/>
                      <a:pt x="191" y="109"/>
                      <a:pt x="137" y="25"/>
                    </a:cubicBezTo>
                    <a:cubicBezTo>
                      <a:pt x="126" y="7"/>
                      <a:pt x="109"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60022" y="1389984"/>
                <a:ext cx="11844" cy="21433"/>
              </a:xfrm>
              <a:custGeom>
                <a:avLst/>
                <a:gdLst/>
                <a:ahLst/>
                <a:cxnLst/>
                <a:rect l="l" t="t" r="r" b="b"/>
                <a:pathLst>
                  <a:path w="394" h="713" extrusionOk="0">
                    <a:moveTo>
                      <a:pt x="68" y="0"/>
                    </a:moveTo>
                    <a:cubicBezTo>
                      <a:pt x="33" y="0"/>
                      <a:pt x="1" y="25"/>
                      <a:pt x="4" y="73"/>
                    </a:cubicBezTo>
                    <a:cubicBezTo>
                      <a:pt x="7" y="175"/>
                      <a:pt x="49" y="278"/>
                      <a:pt x="80" y="377"/>
                    </a:cubicBezTo>
                    <a:cubicBezTo>
                      <a:pt x="113" y="475"/>
                      <a:pt x="136" y="590"/>
                      <a:pt x="209" y="673"/>
                    </a:cubicBezTo>
                    <a:cubicBezTo>
                      <a:pt x="231" y="700"/>
                      <a:pt x="263" y="713"/>
                      <a:pt x="293" y="713"/>
                    </a:cubicBezTo>
                    <a:cubicBezTo>
                      <a:pt x="345" y="713"/>
                      <a:pt x="394" y="676"/>
                      <a:pt x="392" y="609"/>
                    </a:cubicBezTo>
                    <a:cubicBezTo>
                      <a:pt x="383" y="498"/>
                      <a:pt x="327" y="403"/>
                      <a:pt x="281" y="305"/>
                    </a:cubicBezTo>
                    <a:cubicBezTo>
                      <a:pt x="236" y="214"/>
                      <a:pt x="197" y="103"/>
                      <a:pt x="129" y="27"/>
                    </a:cubicBezTo>
                    <a:cubicBezTo>
                      <a:pt x="112" y="9"/>
                      <a:pt x="89"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96093" y="1453168"/>
                <a:ext cx="16172" cy="23898"/>
              </a:xfrm>
              <a:custGeom>
                <a:avLst/>
                <a:gdLst/>
                <a:ahLst/>
                <a:cxnLst/>
                <a:rect l="l" t="t" r="r" b="b"/>
                <a:pathLst>
                  <a:path w="538" h="795" extrusionOk="0">
                    <a:moveTo>
                      <a:pt x="85" y="0"/>
                    </a:moveTo>
                    <a:cubicBezTo>
                      <a:pt x="44" y="0"/>
                      <a:pt x="5" y="29"/>
                      <a:pt x="5" y="84"/>
                    </a:cubicBezTo>
                    <a:cubicBezTo>
                      <a:pt x="1" y="252"/>
                      <a:pt x="43" y="412"/>
                      <a:pt x="134" y="552"/>
                    </a:cubicBezTo>
                    <a:cubicBezTo>
                      <a:pt x="187" y="641"/>
                      <a:pt x="312" y="795"/>
                      <a:pt x="434" y="795"/>
                    </a:cubicBezTo>
                    <a:cubicBezTo>
                      <a:pt x="452" y="795"/>
                      <a:pt x="470" y="792"/>
                      <a:pt x="487" y="784"/>
                    </a:cubicBezTo>
                    <a:cubicBezTo>
                      <a:pt x="518" y="769"/>
                      <a:pt x="538" y="742"/>
                      <a:pt x="538" y="708"/>
                    </a:cubicBezTo>
                    <a:cubicBezTo>
                      <a:pt x="538" y="602"/>
                      <a:pt x="401" y="514"/>
                      <a:pt x="340" y="435"/>
                    </a:cubicBezTo>
                    <a:cubicBezTo>
                      <a:pt x="256" y="328"/>
                      <a:pt x="195" y="207"/>
                      <a:pt x="168" y="73"/>
                    </a:cubicBezTo>
                    <a:cubicBezTo>
                      <a:pt x="159" y="24"/>
                      <a:pt x="12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522514" y="1437297"/>
                <a:ext cx="15661" cy="23747"/>
              </a:xfrm>
              <a:custGeom>
                <a:avLst/>
                <a:gdLst/>
                <a:ahLst/>
                <a:cxnLst/>
                <a:rect l="l" t="t" r="r" b="b"/>
                <a:pathLst>
                  <a:path w="521" h="790" extrusionOk="0">
                    <a:moveTo>
                      <a:pt x="99" y="1"/>
                    </a:moveTo>
                    <a:cubicBezTo>
                      <a:pt x="50" y="1"/>
                      <a:pt x="0" y="44"/>
                      <a:pt x="23" y="103"/>
                    </a:cubicBezTo>
                    <a:cubicBezTo>
                      <a:pt x="73" y="240"/>
                      <a:pt x="138" y="366"/>
                      <a:pt x="201" y="495"/>
                    </a:cubicBezTo>
                    <a:cubicBezTo>
                      <a:pt x="255" y="601"/>
                      <a:pt x="308" y="719"/>
                      <a:pt x="415" y="780"/>
                    </a:cubicBezTo>
                    <a:cubicBezTo>
                      <a:pt x="426" y="787"/>
                      <a:pt x="437" y="789"/>
                      <a:pt x="447" y="789"/>
                    </a:cubicBezTo>
                    <a:cubicBezTo>
                      <a:pt x="485" y="789"/>
                      <a:pt x="513" y="751"/>
                      <a:pt x="513" y="715"/>
                    </a:cubicBezTo>
                    <a:cubicBezTo>
                      <a:pt x="521" y="594"/>
                      <a:pt x="441" y="475"/>
                      <a:pt x="384" y="377"/>
                    </a:cubicBezTo>
                    <a:cubicBezTo>
                      <a:pt x="312" y="263"/>
                      <a:pt x="243" y="145"/>
                      <a:pt x="164" y="35"/>
                    </a:cubicBezTo>
                    <a:cubicBezTo>
                      <a:pt x="148" y="11"/>
                      <a:pt x="124"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546832" y="1412889"/>
                <a:ext cx="15451" cy="29789"/>
              </a:xfrm>
              <a:custGeom>
                <a:avLst/>
                <a:gdLst/>
                <a:ahLst/>
                <a:cxnLst/>
                <a:rect l="l" t="t" r="r" b="b"/>
                <a:pathLst>
                  <a:path w="514" h="991" extrusionOk="0">
                    <a:moveTo>
                      <a:pt x="105" y="1"/>
                    </a:moveTo>
                    <a:cubicBezTo>
                      <a:pt x="55" y="1"/>
                      <a:pt x="1" y="57"/>
                      <a:pt x="17" y="117"/>
                    </a:cubicBezTo>
                    <a:cubicBezTo>
                      <a:pt x="89" y="398"/>
                      <a:pt x="176" y="683"/>
                      <a:pt x="309" y="942"/>
                    </a:cubicBezTo>
                    <a:cubicBezTo>
                      <a:pt x="327" y="977"/>
                      <a:pt x="355" y="991"/>
                      <a:pt x="384" y="991"/>
                    </a:cubicBezTo>
                    <a:cubicBezTo>
                      <a:pt x="446" y="991"/>
                      <a:pt x="514" y="923"/>
                      <a:pt x="496" y="850"/>
                    </a:cubicBezTo>
                    <a:cubicBezTo>
                      <a:pt x="424" y="569"/>
                      <a:pt x="298" y="299"/>
                      <a:pt x="164" y="41"/>
                    </a:cubicBezTo>
                    <a:cubicBezTo>
                      <a:pt x="150" y="12"/>
                      <a:pt x="128"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565349" y="1484519"/>
                <a:ext cx="17675" cy="30180"/>
              </a:xfrm>
              <a:custGeom>
                <a:avLst/>
                <a:gdLst/>
                <a:ahLst/>
                <a:cxnLst/>
                <a:rect l="l" t="t" r="r" b="b"/>
                <a:pathLst>
                  <a:path w="588" h="1004" extrusionOk="0">
                    <a:moveTo>
                      <a:pt x="79" y="1"/>
                    </a:moveTo>
                    <a:cubicBezTo>
                      <a:pt x="40" y="1"/>
                      <a:pt x="1" y="37"/>
                      <a:pt x="16" y="83"/>
                    </a:cubicBezTo>
                    <a:cubicBezTo>
                      <a:pt x="73" y="243"/>
                      <a:pt x="150" y="395"/>
                      <a:pt x="218" y="551"/>
                    </a:cubicBezTo>
                    <a:cubicBezTo>
                      <a:pt x="278" y="688"/>
                      <a:pt x="336" y="855"/>
                      <a:pt x="434" y="969"/>
                    </a:cubicBezTo>
                    <a:cubicBezTo>
                      <a:pt x="454" y="993"/>
                      <a:pt x="478" y="1003"/>
                      <a:pt x="501" y="1003"/>
                    </a:cubicBezTo>
                    <a:cubicBezTo>
                      <a:pt x="547" y="1003"/>
                      <a:pt x="588" y="960"/>
                      <a:pt x="575" y="901"/>
                    </a:cubicBezTo>
                    <a:cubicBezTo>
                      <a:pt x="545" y="752"/>
                      <a:pt x="446" y="604"/>
                      <a:pt x="373" y="471"/>
                    </a:cubicBezTo>
                    <a:cubicBezTo>
                      <a:pt x="294" y="327"/>
                      <a:pt x="222" y="171"/>
                      <a:pt x="127" y="27"/>
                    </a:cubicBezTo>
                    <a:cubicBezTo>
                      <a:pt x="115" y="9"/>
                      <a:pt x="97"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546892" y="1493777"/>
                <a:ext cx="14489" cy="23988"/>
              </a:xfrm>
              <a:custGeom>
                <a:avLst/>
                <a:gdLst/>
                <a:ahLst/>
                <a:cxnLst/>
                <a:rect l="l" t="t" r="r" b="b"/>
                <a:pathLst>
                  <a:path w="482" h="798" extrusionOk="0">
                    <a:moveTo>
                      <a:pt x="90" y="1"/>
                    </a:moveTo>
                    <a:cubicBezTo>
                      <a:pt x="45" y="1"/>
                      <a:pt x="0" y="41"/>
                      <a:pt x="15" y="98"/>
                    </a:cubicBezTo>
                    <a:cubicBezTo>
                      <a:pt x="71" y="327"/>
                      <a:pt x="143" y="566"/>
                      <a:pt x="276" y="760"/>
                    </a:cubicBezTo>
                    <a:cubicBezTo>
                      <a:pt x="296" y="786"/>
                      <a:pt x="324" y="798"/>
                      <a:pt x="353" y="798"/>
                    </a:cubicBezTo>
                    <a:cubicBezTo>
                      <a:pt x="417" y="798"/>
                      <a:pt x="482" y="743"/>
                      <a:pt x="448" y="672"/>
                    </a:cubicBezTo>
                    <a:cubicBezTo>
                      <a:pt x="349" y="463"/>
                      <a:pt x="231" y="270"/>
                      <a:pt x="155" y="49"/>
                    </a:cubicBezTo>
                    <a:cubicBezTo>
                      <a:pt x="142" y="15"/>
                      <a:pt x="116"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517525" y="1506673"/>
                <a:ext cx="17615" cy="24529"/>
              </a:xfrm>
              <a:custGeom>
                <a:avLst/>
                <a:gdLst/>
                <a:ahLst/>
                <a:cxnLst/>
                <a:rect l="l" t="t" r="r" b="b"/>
                <a:pathLst>
                  <a:path w="586" h="816" extrusionOk="0">
                    <a:moveTo>
                      <a:pt x="92" y="1"/>
                    </a:moveTo>
                    <a:cubicBezTo>
                      <a:pt x="45" y="1"/>
                      <a:pt x="0" y="53"/>
                      <a:pt x="30" y="106"/>
                    </a:cubicBezTo>
                    <a:cubicBezTo>
                      <a:pt x="102" y="236"/>
                      <a:pt x="174" y="362"/>
                      <a:pt x="250" y="487"/>
                    </a:cubicBezTo>
                    <a:cubicBezTo>
                      <a:pt x="318" y="601"/>
                      <a:pt x="379" y="727"/>
                      <a:pt x="486" y="806"/>
                    </a:cubicBezTo>
                    <a:cubicBezTo>
                      <a:pt x="496" y="813"/>
                      <a:pt x="508" y="816"/>
                      <a:pt x="520" y="816"/>
                    </a:cubicBezTo>
                    <a:cubicBezTo>
                      <a:pt x="552" y="816"/>
                      <a:pt x="585" y="796"/>
                      <a:pt x="577" y="761"/>
                    </a:cubicBezTo>
                    <a:cubicBezTo>
                      <a:pt x="554" y="627"/>
                      <a:pt x="478" y="525"/>
                      <a:pt x="406" y="415"/>
                    </a:cubicBezTo>
                    <a:cubicBezTo>
                      <a:pt x="322" y="285"/>
                      <a:pt x="235" y="157"/>
                      <a:pt x="148" y="31"/>
                    </a:cubicBezTo>
                    <a:cubicBezTo>
                      <a:pt x="132" y="10"/>
                      <a:pt x="11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559758" y="1538175"/>
                <a:ext cx="20982" cy="28527"/>
              </a:xfrm>
              <a:custGeom>
                <a:avLst/>
                <a:gdLst/>
                <a:ahLst/>
                <a:cxnLst/>
                <a:rect l="l" t="t" r="r" b="b"/>
                <a:pathLst>
                  <a:path w="698" h="949" extrusionOk="0">
                    <a:moveTo>
                      <a:pt x="84" y="0"/>
                    </a:moveTo>
                    <a:cubicBezTo>
                      <a:pt x="40" y="0"/>
                      <a:pt x="0" y="49"/>
                      <a:pt x="27" y="101"/>
                    </a:cubicBezTo>
                    <a:cubicBezTo>
                      <a:pt x="108" y="249"/>
                      <a:pt x="187" y="397"/>
                      <a:pt x="275" y="546"/>
                    </a:cubicBezTo>
                    <a:cubicBezTo>
                      <a:pt x="354" y="674"/>
                      <a:pt x="422" y="827"/>
                      <a:pt x="541" y="925"/>
                    </a:cubicBezTo>
                    <a:cubicBezTo>
                      <a:pt x="558" y="941"/>
                      <a:pt x="577" y="948"/>
                      <a:pt x="596" y="948"/>
                    </a:cubicBezTo>
                    <a:cubicBezTo>
                      <a:pt x="648" y="948"/>
                      <a:pt x="697" y="893"/>
                      <a:pt x="678" y="834"/>
                    </a:cubicBezTo>
                    <a:cubicBezTo>
                      <a:pt x="632" y="686"/>
                      <a:pt x="525" y="560"/>
                      <a:pt x="438" y="435"/>
                    </a:cubicBezTo>
                    <a:cubicBezTo>
                      <a:pt x="339" y="295"/>
                      <a:pt x="240" y="162"/>
                      <a:pt x="134" y="28"/>
                    </a:cubicBezTo>
                    <a:cubicBezTo>
                      <a:pt x="120" y="8"/>
                      <a:pt x="101"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575208" y="1532614"/>
                <a:ext cx="20351" cy="23086"/>
              </a:xfrm>
              <a:custGeom>
                <a:avLst/>
                <a:gdLst/>
                <a:ahLst/>
                <a:cxnLst/>
                <a:rect l="l" t="t" r="r" b="b"/>
                <a:pathLst>
                  <a:path w="677" h="768" extrusionOk="0">
                    <a:moveTo>
                      <a:pt x="139" y="0"/>
                    </a:moveTo>
                    <a:cubicBezTo>
                      <a:pt x="69" y="0"/>
                      <a:pt x="0" y="84"/>
                      <a:pt x="53" y="152"/>
                    </a:cubicBezTo>
                    <a:cubicBezTo>
                      <a:pt x="194" y="335"/>
                      <a:pt x="308" y="540"/>
                      <a:pt x="449" y="715"/>
                    </a:cubicBezTo>
                    <a:cubicBezTo>
                      <a:pt x="475" y="747"/>
                      <a:pt x="509" y="768"/>
                      <a:pt x="549" y="768"/>
                    </a:cubicBezTo>
                    <a:cubicBezTo>
                      <a:pt x="562" y="768"/>
                      <a:pt x="575" y="766"/>
                      <a:pt x="589" y="761"/>
                    </a:cubicBezTo>
                    <a:cubicBezTo>
                      <a:pt x="608" y="754"/>
                      <a:pt x="624" y="742"/>
                      <a:pt x="638" y="726"/>
                    </a:cubicBezTo>
                    <a:cubicBezTo>
                      <a:pt x="666" y="700"/>
                      <a:pt x="677" y="647"/>
                      <a:pt x="661" y="609"/>
                    </a:cubicBezTo>
                    <a:cubicBezTo>
                      <a:pt x="566" y="384"/>
                      <a:pt x="376" y="187"/>
                      <a:pt x="198" y="24"/>
                    </a:cubicBezTo>
                    <a:cubicBezTo>
                      <a:pt x="180" y="7"/>
                      <a:pt x="159"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599075" y="1577281"/>
                <a:ext cx="21072" cy="22305"/>
              </a:xfrm>
              <a:custGeom>
                <a:avLst/>
                <a:gdLst/>
                <a:ahLst/>
                <a:cxnLst/>
                <a:rect l="l" t="t" r="r" b="b"/>
                <a:pathLst>
                  <a:path w="701" h="742" extrusionOk="0">
                    <a:moveTo>
                      <a:pt x="98" y="0"/>
                    </a:moveTo>
                    <a:cubicBezTo>
                      <a:pt x="47" y="0"/>
                      <a:pt x="0" y="55"/>
                      <a:pt x="35" y="112"/>
                    </a:cubicBezTo>
                    <a:cubicBezTo>
                      <a:pt x="172" y="321"/>
                      <a:pt x="320" y="533"/>
                      <a:pt x="499" y="712"/>
                    </a:cubicBezTo>
                    <a:cubicBezTo>
                      <a:pt x="519" y="733"/>
                      <a:pt x="540" y="742"/>
                      <a:pt x="561" y="742"/>
                    </a:cubicBezTo>
                    <a:cubicBezTo>
                      <a:pt x="636" y="742"/>
                      <a:pt x="700" y="631"/>
                      <a:pt x="632" y="560"/>
                    </a:cubicBezTo>
                    <a:cubicBezTo>
                      <a:pt x="468" y="385"/>
                      <a:pt x="305" y="217"/>
                      <a:pt x="156" y="31"/>
                    </a:cubicBezTo>
                    <a:cubicBezTo>
                      <a:pt x="140" y="9"/>
                      <a:pt x="11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756795" y="1252013"/>
                <a:ext cx="5862" cy="26242"/>
              </a:xfrm>
              <a:custGeom>
                <a:avLst/>
                <a:gdLst/>
                <a:ahLst/>
                <a:cxnLst/>
                <a:rect l="l" t="t" r="r" b="b"/>
                <a:pathLst>
                  <a:path w="195" h="873" extrusionOk="0">
                    <a:moveTo>
                      <a:pt x="81" y="0"/>
                    </a:moveTo>
                    <a:cubicBezTo>
                      <a:pt x="76" y="0"/>
                      <a:pt x="70" y="3"/>
                      <a:pt x="69" y="9"/>
                    </a:cubicBezTo>
                    <a:cubicBezTo>
                      <a:pt x="46" y="146"/>
                      <a:pt x="35" y="280"/>
                      <a:pt x="31" y="420"/>
                    </a:cubicBezTo>
                    <a:cubicBezTo>
                      <a:pt x="23" y="557"/>
                      <a:pt x="0" y="701"/>
                      <a:pt x="42" y="834"/>
                    </a:cubicBezTo>
                    <a:cubicBezTo>
                      <a:pt x="48" y="859"/>
                      <a:pt x="73" y="872"/>
                      <a:pt x="98" y="872"/>
                    </a:cubicBezTo>
                    <a:cubicBezTo>
                      <a:pt x="118" y="872"/>
                      <a:pt x="138" y="863"/>
                      <a:pt x="145" y="842"/>
                    </a:cubicBezTo>
                    <a:cubicBezTo>
                      <a:pt x="194" y="713"/>
                      <a:pt x="179" y="572"/>
                      <a:pt x="168" y="435"/>
                    </a:cubicBezTo>
                    <a:cubicBezTo>
                      <a:pt x="160" y="287"/>
                      <a:pt x="137" y="150"/>
                      <a:pt x="88" y="6"/>
                    </a:cubicBezTo>
                    <a:cubicBezTo>
                      <a:pt x="88" y="2"/>
                      <a:pt x="84"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737256" y="1257002"/>
                <a:ext cx="6192" cy="25611"/>
              </a:xfrm>
              <a:custGeom>
                <a:avLst/>
                <a:gdLst/>
                <a:ahLst/>
                <a:cxnLst/>
                <a:rect l="l" t="t" r="r" b="b"/>
                <a:pathLst>
                  <a:path w="206" h="852" extrusionOk="0">
                    <a:moveTo>
                      <a:pt x="92" y="0"/>
                    </a:moveTo>
                    <a:cubicBezTo>
                      <a:pt x="72" y="0"/>
                      <a:pt x="50" y="14"/>
                      <a:pt x="46" y="37"/>
                    </a:cubicBezTo>
                    <a:cubicBezTo>
                      <a:pt x="20" y="174"/>
                      <a:pt x="27" y="319"/>
                      <a:pt x="23" y="456"/>
                    </a:cubicBezTo>
                    <a:cubicBezTo>
                      <a:pt x="20" y="581"/>
                      <a:pt x="0" y="721"/>
                      <a:pt x="69" y="832"/>
                    </a:cubicBezTo>
                    <a:cubicBezTo>
                      <a:pt x="77" y="845"/>
                      <a:pt x="91" y="851"/>
                      <a:pt x="104" y="851"/>
                    </a:cubicBezTo>
                    <a:cubicBezTo>
                      <a:pt x="120" y="851"/>
                      <a:pt x="136" y="843"/>
                      <a:pt x="145" y="828"/>
                    </a:cubicBezTo>
                    <a:cubicBezTo>
                      <a:pt x="206" y="714"/>
                      <a:pt x="179" y="570"/>
                      <a:pt x="171" y="444"/>
                    </a:cubicBezTo>
                    <a:cubicBezTo>
                      <a:pt x="164" y="307"/>
                      <a:pt x="160" y="166"/>
                      <a:pt x="129" y="30"/>
                    </a:cubicBezTo>
                    <a:cubicBezTo>
                      <a:pt x="124" y="9"/>
                      <a:pt x="10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696917" y="1329415"/>
                <a:ext cx="7335" cy="21884"/>
              </a:xfrm>
              <a:custGeom>
                <a:avLst/>
                <a:gdLst/>
                <a:ahLst/>
                <a:cxnLst/>
                <a:rect l="l" t="t" r="r" b="b"/>
                <a:pathLst>
                  <a:path w="244" h="728" extrusionOk="0">
                    <a:moveTo>
                      <a:pt x="145" y="1"/>
                    </a:moveTo>
                    <a:cubicBezTo>
                      <a:pt x="121" y="1"/>
                      <a:pt x="97" y="14"/>
                      <a:pt x="95" y="39"/>
                    </a:cubicBezTo>
                    <a:cubicBezTo>
                      <a:pt x="88" y="149"/>
                      <a:pt x="69" y="259"/>
                      <a:pt x="53" y="365"/>
                    </a:cubicBezTo>
                    <a:cubicBezTo>
                      <a:pt x="38" y="468"/>
                      <a:pt x="0" y="567"/>
                      <a:pt x="27" y="666"/>
                    </a:cubicBezTo>
                    <a:cubicBezTo>
                      <a:pt x="36" y="705"/>
                      <a:pt x="76" y="727"/>
                      <a:pt x="114" y="727"/>
                    </a:cubicBezTo>
                    <a:cubicBezTo>
                      <a:pt x="139" y="727"/>
                      <a:pt x="164" y="717"/>
                      <a:pt x="179" y="697"/>
                    </a:cubicBezTo>
                    <a:cubicBezTo>
                      <a:pt x="244" y="605"/>
                      <a:pt x="236" y="488"/>
                      <a:pt x="236" y="377"/>
                    </a:cubicBezTo>
                    <a:cubicBezTo>
                      <a:pt x="236" y="255"/>
                      <a:pt x="216" y="149"/>
                      <a:pt x="190" y="31"/>
                    </a:cubicBezTo>
                    <a:cubicBezTo>
                      <a:pt x="185" y="10"/>
                      <a:pt x="165"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680926" y="1282913"/>
                <a:ext cx="7214" cy="22305"/>
              </a:xfrm>
              <a:custGeom>
                <a:avLst/>
                <a:gdLst/>
                <a:ahLst/>
                <a:cxnLst/>
                <a:rect l="l" t="t" r="r" b="b"/>
                <a:pathLst>
                  <a:path w="240" h="742" extrusionOk="0">
                    <a:moveTo>
                      <a:pt x="115" y="0"/>
                    </a:moveTo>
                    <a:cubicBezTo>
                      <a:pt x="96" y="0"/>
                      <a:pt x="77" y="12"/>
                      <a:pt x="72" y="38"/>
                    </a:cubicBezTo>
                    <a:cubicBezTo>
                      <a:pt x="49" y="171"/>
                      <a:pt x="38" y="305"/>
                      <a:pt x="27" y="445"/>
                    </a:cubicBezTo>
                    <a:cubicBezTo>
                      <a:pt x="18" y="547"/>
                      <a:pt x="0" y="650"/>
                      <a:pt x="83" y="730"/>
                    </a:cubicBezTo>
                    <a:cubicBezTo>
                      <a:pt x="93" y="738"/>
                      <a:pt x="104" y="741"/>
                      <a:pt x="115" y="741"/>
                    </a:cubicBezTo>
                    <a:cubicBezTo>
                      <a:pt x="130" y="741"/>
                      <a:pt x="145" y="735"/>
                      <a:pt x="155" y="726"/>
                    </a:cubicBezTo>
                    <a:cubicBezTo>
                      <a:pt x="239" y="647"/>
                      <a:pt x="216" y="536"/>
                      <a:pt x="209" y="430"/>
                    </a:cubicBezTo>
                    <a:cubicBezTo>
                      <a:pt x="197" y="296"/>
                      <a:pt x="186" y="171"/>
                      <a:pt x="164" y="42"/>
                    </a:cubicBezTo>
                    <a:cubicBezTo>
                      <a:pt x="159" y="15"/>
                      <a:pt x="13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637039" y="1268425"/>
                <a:ext cx="9830" cy="25401"/>
              </a:xfrm>
              <a:custGeom>
                <a:avLst/>
                <a:gdLst/>
                <a:ahLst/>
                <a:cxnLst/>
                <a:rect l="l" t="t" r="r" b="b"/>
                <a:pathLst>
                  <a:path w="327" h="845" extrusionOk="0">
                    <a:moveTo>
                      <a:pt x="96" y="0"/>
                    </a:moveTo>
                    <a:cubicBezTo>
                      <a:pt x="85" y="0"/>
                      <a:pt x="74" y="6"/>
                      <a:pt x="69" y="18"/>
                    </a:cubicBezTo>
                    <a:cubicBezTo>
                      <a:pt x="4" y="148"/>
                      <a:pt x="0" y="304"/>
                      <a:pt x="4" y="444"/>
                    </a:cubicBezTo>
                    <a:cubicBezTo>
                      <a:pt x="8" y="569"/>
                      <a:pt x="0" y="775"/>
                      <a:pt x="133" y="836"/>
                    </a:cubicBezTo>
                    <a:cubicBezTo>
                      <a:pt x="147" y="842"/>
                      <a:pt x="161" y="845"/>
                      <a:pt x="174" y="845"/>
                    </a:cubicBezTo>
                    <a:cubicBezTo>
                      <a:pt x="209" y="845"/>
                      <a:pt x="239" y="824"/>
                      <a:pt x="258" y="790"/>
                    </a:cubicBezTo>
                    <a:cubicBezTo>
                      <a:pt x="327" y="687"/>
                      <a:pt x="236" y="527"/>
                      <a:pt x="209" y="422"/>
                    </a:cubicBezTo>
                    <a:cubicBezTo>
                      <a:pt x="175" y="288"/>
                      <a:pt x="167" y="151"/>
                      <a:pt x="125" y="22"/>
                    </a:cubicBezTo>
                    <a:cubicBezTo>
                      <a:pt x="121" y="8"/>
                      <a:pt x="10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600698" y="1217294"/>
                <a:ext cx="7425" cy="23297"/>
              </a:xfrm>
              <a:custGeom>
                <a:avLst/>
                <a:gdLst/>
                <a:ahLst/>
                <a:cxnLst/>
                <a:rect l="l" t="t" r="r" b="b"/>
                <a:pathLst>
                  <a:path w="247" h="775" extrusionOk="0">
                    <a:moveTo>
                      <a:pt x="49" y="0"/>
                    </a:moveTo>
                    <a:cubicBezTo>
                      <a:pt x="32" y="0"/>
                      <a:pt x="15" y="13"/>
                      <a:pt x="15" y="35"/>
                    </a:cubicBezTo>
                    <a:cubicBezTo>
                      <a:pt x="11" y="161"/>
                      <a:pt x="0" y="282"/>
                      <a:pt x="11" y="412"/>
                    </a:cubicBezTo>
                    <a:cubicBezTo>
                      <a:pt x="18" y="514"/>
                      <a:pt x="15" y="651"/>
                      <a:pt x="80" y="738"/>
                    </a:cubicBezTo>
                    <a:cubicBezTo>
                      <a:pt x="97" y="763"/>
                      <a:pt x="126" y="774"/>
                      <a:pt x="155" y="774"/>
                    </a:cubicBezTo>
                    <a:cubicBezTo>
                      <a:pt x="194" y="774"/>
                      <a:pt x="231" y="752"/>
                      <a:pt x="236" y="708"/>
                    </a:cubicBezTo>
                    <a:cubicBezTo>
                      <a:pt x="247" y="601"/>
                      <a:pt x="194" y="499"/>
                      <a:pt x="167" y="396"/>
                    </a:cubicBezTo>
                    <a:cubicBezTo>
                      <a:pt x="137" y="278"/>
                      <a:pt x="99" y="153"/>
                      <a:pt x="83" y="31"/>
                    </a:cubicBezTo>
                    <a:cubicBezTo>
                      <a:pt x="80" y="10"/>
                      <a:pt x="65"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629915" y="1194480"/>
                <a:ext cx="8266" cy="22996"/>
              </a:xfrm>
              <a:custGeom>
                <a:avLst/>
                <a:gdLst/>
                <a:ahLst/>
                <a:cxnLst/>
                <a:rect l="l" t="t" r="r" b="b"/>
                <a:pathLst>
                  <a:path w="275" h="765" extrusionOk="0">
                    <a:moveTo>
                      <a:pt x="82" y="1"/>
                    </a:moveTo>
                    <a:cubicBezTo>
                      <a:pt x="62" y="1"/>
                      <a:pt x="45" y="12"/>
                      <a:pt x="43" y="37"/>
                    </a:cubicBezTo>
                    <a:cubicBezTo>
                      <a:pt x="36" y="151"/>
                      <a:pt x="27" y="269"/>
                      <a:pt x="24" y="383"/>
                    </a:cubicBezTo>
                    <a:cubicBezTo>
                      <a:pt x="24" y="490"/>
                      <a:pt x="1" y="638"/>
                      <a:pt x="69" y="725"/>
                    </a:cubicBezTo>
                    <a:cubicBezTo>
                      <a:pt x="90" y="750"/>
                      <a:pt x="123" y="764"/>
                      <a:pt x="154" y="764"/>
                    </a:cubicBezTo>
                    <a:cubicBezTo>
                      <a:pt x="187" y="764"/>
                      <a:pt x="217" y="749"/>
                      <a:pt x="233" y="714"/>
                    </a:cubicBezTo>
                    <a:cubicBezTo>
                      <a:pt x="275" y="608"/>
                      <a:pt x="225" y="497"/>
                      <a:pt x="203" y="391"/>
                    </a:cubicBezTo>
                    <a:cubicBezTo>
                      <a:pt x="180" y="273"/>
                      <a:pt x="153" y="159"/>
                      <a:pt x="134" y="41"/>
                    </a:cubicBezTo>
                    <a:cubicBezTo>
                      <a:pt x="130" y="16"/>
                      <a:pt x="10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602952" y="1159701"/>
                <a:ext cx="9860" cy="21914"/>
              </a:xfrm>
              <a:custGeom>
                <a:avLst/>
                <a:gdLst/>
                <a:ahLst/>
                <a:cxnLst/>
                <a:rect l="l" t="t" r="r" b="b"/>
                <a:pathLst>
                  <a:path w="328" h="729" extrusionOk="0">
                    <a:moveTo>
                      <a:pt x="232" y="0"/>
                    </a:moveTo>
                    <a:cubicBezTo>
                      <a:pt x="211" y="0"/>
                      <a:pt x="190" y="11"/>
                      <a:pt x="180" y="35"/>
                    </a:cubicBezTo>
                    <a:cubicBezTo>
                      <a:pt x="92" y="217"/>
                      <a:pt x="1" y="536"/>
                      <a:pt x="161" y="704"/>
                    </a:cubicBezTo>
                    <a:cubicBezTo>
                      <a:pt x="176" y="721"/>
                      <a:pt x="196" y="729"/>
                      <a:pt x="217" y="729"/>
                    </a:cubicBezTo>
                    <a:cubicBezTo>
                      <a:pt x="260" y="729"/>
                      <a:pt x="305" y="696"/>
                      <a:pt x="313" y="654"/>
                    </a:cubicBezTo>
                    <a:cubicBezTo>
                      <a:pt x="328" y="563"/>
                      <a:pt x="282" y="468"/>
                      <a:pt x="278" y="373"/>
                    </a:cubicBezTo>
                    <a:cubicBezTo>
                      <a:pt x="271" y="278"/>
                      <a:pt x="275" y="168"/>
                      <a:pt x="294" y="73"/>
                    </a:cubicBezTo>
                    <a:cubicBezTo>
                      <a:pt x="306" y="30"/>
                      <a:pt x="268"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642841" y="1144972"/>
                <a:ext cx="8056" cy="21914"/>
              </a:xfrm>
              <a:custGeom>
                <a:avLst/>
                <a:gdLst/>
                <a:ahLst/>
                <a:cxnLst/>
                <a:rect l="l" t="t" r="r" b="b"/>
                <a:pathLst>
                  <a:path w="268" h="729" extrusionOk="0">
                    <a:moveTo>
                      <a:pt x="63" y="0"/>
                    </a:moveTo>
                    <a:cubicBezTo>
                      <a:pt x="35" y="0"/>
                      <a:pt x="6" y="24"/>
                      <a:pt x="4" y="57"/>
                    </a:cubicBezTo>
                    <a:cubicBezTo>
                      <a:pt x="1" y="171"/>
                      <a:pt x="8" y="282"/>
                      <a:pt x="16" y="391"/>
                    </a:cubicBezTo>
                    <a:cubicBezTo>
                      <a:pt x="27" y="487"/>
                      <a:pt x="20" y="609"/>
                      <a:pt x="76" y="688"/>
                    </a:cubicBezTo>
                    <a:cubicBezTo>
                      <a:pt x="96" y="713"/>
                      <a:pt x="129" y="728"/>
                      <a:pt x="160" y="728"/>
                    </a:cubicBezTo>
                    <a:cubicBezTo>
                      <a:pt x="192" y="728"/>
                      <a:pt x="221" y="713"/>
                      <a:pt x="232" y="677"/>
                    </a:cubicBezTo>
                    <a:cubicBezTo>
                      <a:pt x="267" y="574"/>
                      <a:pt x="229" y="475"/>
                      <a:pt x="206" y="369"/>
                    </a:cubicBezTo>
                    <a:cubicBezTo>
                      <a:pt x="180" y="259"/>
                      <a:pt x="153" y="145"/>
                      <a:pt x="111" y="38"/>
                    </a:cubicBezTo>
                    <a:cubicBezTo>
                      <a:pt x="102" y="12"/>
                      <a:pt x="8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690725" y="1150443"/>
                <a:ext cx="10912" cy="36793"/>
              </a:xfrm>
              <a:custGeom>
                <a:avLst/>
                <a:gdLst/>
                <a:ahLst/>
                <a:cxnLst/>
                <a:rect l="l" t="t" r="r" b="b"/>
                <a:pathLst>
                  <a:path w="363" h="1224" extrusionOk="0">
                    <a:moveTo>
                      <a:pt x="43" y="1"/>
                    </a:moveTo>
                    <a:cubicBezTo>
                      <a:pt x="22" y="1"/>
                      <a:pt x="1" y="17"/>
                      <a:pt x="1" y="42"/>
                    </a:cubicBezTo>
                    <a:cubicBezTo>
                      <a:pt x="4" y="251"/>
                      <a:pt x="20" y="457"/>
                      <a:pt x="43" y="666"/>
                    </a:cubicBezTo>
                    <a:cubicBezTo>
                      <a:pt x="57" y="837"/>
                      <a:pt x="50" y="1042"/>
                      <a:pt x="153" y="1187"/>
                    </a:cubicBezTo>
                    <a:cubicBezTo>
                      <a:pt x="171" y="1212"/>
                      <a:pt x="197" y="1224"/>
                      <a:pt x="223" y="1224"/>
                    </a:cubicBezTo>
                    <a:cubicBezTo>
                      <a:pt x="262" y="1224"/>
                      <a:pt x="303" y="1197"/>
                      <a:pt x="317" y="1153"/>
                    </a:cubicBezTo>
                    <a:cubicBezTo>
                      <a:pt x="362" y="985"/>
                      <a:pt x="282" y="788"/>
                      <a:pt x="244" y="620"/>
                    </a:cubicBezTo>
                    <a:cubicBezTo>
                      <a:pt x="194" y="423"/>
                      <a:pt x="141" y="221"/>
                      <a:pt x="77" y="27"/>
                    </a:cubicBezTo>
                    <a:cubicBezTo>
                      <a:pt x="71" y="8"/>
                      <a:pt x="57"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672329" y="1214048"/>
                <a:ext cx="6102" cy="14970"/>
              </a:xfrm>
              <a:custGeom>
                <a:avLst/>
                <a:gdLst/>
                <a:ahLst/>
                <a:cxnLst/>
                <a:rect l="l" t="t" r="r" b="b"/>
                <a:pathLst>
                  <a:path w="203" h="498" extrusionOk="0">
                    <a:moveTo>
                      <a:pt x="99" y="1"/>
                    </a:moveTo>
                    <a:cubicBezTo>
                      <a:pt x="88" y="1"/>
                      <a:pt x="78" y="6"/>
                      <a:pt x="73" y="18"/>
                    </a:cubicBezTo>
                    <a:cubicBezTo>
                      <a:pt x="43" y="83"/>
                      <a:pt x="43" y="177"/>
                      <a:pt x="35" y="246"/>
                    </a:cubicBezTo>
                    <a:cubicBezTo>
                      <a:pt x="27" y="322"/>
                      <a:pt x="1" y="406"/>
                      <a:pt x="46" y="470"/>
                    </a:cubicBezTo>
                    <a:cubicBezTo>
                      <a:pt x="59" y="487"/>
                      <a:pt x="82" y="498"/>
                      <a:pt x="105" y="498"/>
                    </a:cubicBezTo>
                    <a:cubicBezTo>
                      <a:pt x="123" y="498"/>
                      <a:pt x="141" y="491"/>
                      <a:pt x="153" y="474"/>
                    </a:cubicBezTo>
                    <a:cubicBezTo>
                      <a:pt x="202" y="406"/>
                      <a:pt x="179" y="334"/>
                      <a:pt x="172" y="253"/>
                    </a:cubicBezTo>
                    <a:cubicBezTo>
                      <a:pt x="164" y="181"/>
                      <a:pt x="164" y="90"/>
                      <a:pt x="134" y="21"/>
                    </a:cubicBezTo>
                    <a:cubicBezTo>
                      <a:pt x="127" y="9"/>
                      <a:pt x="113"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707889" y="1201844"/>
                <a:ext cx="9619" cy="22365"/>
              </a:xfrm>
              <a:custGeom>
                <a:avLst/>
                <a:gdLst/>
                <a:ahLst/>
                <a:cxnLst/>
                <a:rect l="l" t="t" r="r" b="b"/>
                <a:pathLst>
                  <a:path w="320" h="744" extrusionOk="0">
                    <a:moveTo>
                      <a:pt x="94" y="1"/>
                    </a:moveTo>
                    <a:cubicBezTo>
                      <a:pt x="91" y="1"/>
                      <a:pt x="89" y="2"/>
                      <a:pt x="88" y="5"/>
                    </a:cubicBezTo>
                    <a:cubicBezTo>
                      <a:pt x="57" y="40"/>
                      <a:pt x="38" y="43"/>
                      <a:pt x="23" y="89"/>
                    </a:cubicBezTo>
                    <a:cubicBezTo>
                      <a:pt x="4" y="150"/>
                      <a:pt x="0" y="215"/>
                      <a:pt x="4" y="275"/>
                    </a:cubicBezTo>
                    <a:cubicBezTo>
                      <a:pt x="7" y="408"/>
                      <a:pt x="34" y="538"/>
                      <a:pt x="76" y="663"/>
                    </a:cubicBezTo>
                    <a:cubicBezTo>
                      <a:pt x="91" y="710"/>
                      <a:pt x="139" y="743"/>
                      <a:pt x="190" y="743"/>
                    </a:cubicBezTo>
                    <a:cubicBezTo>
                      <a:pt x="193" y="743"/>
                      <a:pt x="196" y="743"/>
                      <a:pt x="198" y="743"/>
                    </a:cubicBezTo>
                    <a:cubicBezTo>
                      <a:pt x="221" y="740"/>
                      <a:pt x="236" y="735"/>
                      <a:pt x="255" y="720"/>
                    </a:cubicBezTo>
                    <a:cubicBezTo>
                      <a:pt x="297" y="694"/>
                      <a:pt x="320" y="633"/>
                      <a:pt x="300" y="583"/>
                    </a:cubicBezTo>
                    <a:cubicBezTo>
                      <a:pt x="262" y="473"/>
                      <a:pt x="228" y="355"/>
                      <a:pt x="205" y="241"/>
                    </a:cubicBezTo>
                    <a:cubicBezTo>
                      <a:pt x="194" y="192"/>
                      <a:pt x="183" y="142"/>
                      <a:pt x="167" y="96"/>
                    </a:cubicBezTo>
                    <a:cubicBezTo>
                      <a:pt x="153" y="51"/>
                      <a:pt x="133" y="43"/>
                      <a:pt x="107" y="5"/>
                    </a:cubicBezTo>
                    <a:cubicBezTo>
                      <a:pt x="102" y="3"/>
                      <a:pt x="9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732777" y="1166675"/>
                <a:ext cx="8056" cy="22936"/>
              </a:xfrm>
              <a:custGeom>
                <a:avLst/>
                <a:gdLst/>
                <a:ahLst/>
                <a:cxnLst/>
                <a:rect l="l" t="t" r="r" b="b"/>
                <a:pathLst>
                  <a:path w="268" h="763" extrusionOk="0">
                    <a:moveTo>
                      <a:pt x="126" y="1"/>
                    </a:moveTo>
                    <a:cubicBezTo>
                      <a:pt x="96" y="1"/>
                      <a:pt x="66" y="20"/>
                      <a:pt x="54" y="57"/>
                    </a:cubicBezTo>
                    <a:cubicBezTo>
                      <a:pt x="20" y="168"/>
                      <a:pt x="16" y="282"/>
                      <a:pt x="16" y="396"/>
                    </a:cubicBezTo>
                    <a:cubicBezTo>
                      <a:pt x="13" y="502"/>
                      <a:pt x="1" y="636"/>
                      <a:pt x="69" y="723"/>
                    </a:cubicBezTo>
                    <a:cubicBezTo>
                      <a:pt x="88" y="748"/>
                      <a:pt x="122" y="763"/>
                      <a:pt x="154" y="763"/>
                    </a:cubicBezTo>
                    <a:cubicBezTo>
                      <a:pt x="187" y="763"/>
                      <a:pt x="217" y="748"/>
                      <a:pt x="229" y="711"/>
                    </a:cubicBezTo>
                    <a:cubicBezTo>
                      <a:pt x="267" y="609"/>
                      <a:pt x="232" y="506"/>
                      <a:pt x="221" y="399"/>
                    </a:cubicBezTo>
                    <a:cubicBezTo>
                      <a:pt x="206" y="285"/>
                      <a:pt x="210" y="176"/>
                      <a:pt x="191" y="62"/>
                    </a:cubicBezTo>
                    <a:cubicBezTo>
                      <a:pt x="185" y="21"/>
                      <a:pt x="156"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761153" y="1199409"/>
                <a:ext cx="8778" cy="24168"/>
              </a:xfrm>
              <a:custGeom>
                <a:avLst/>
                <a:gdLst/>
                <a:ahLst/>
                <a:cxnLst/>
                <a:rect l="l" t="t" r="r" b="b"/>
                <a:pathLst>
                  <a:path w="292" h="804" extrusionOk="0">
                    <a:moveTo>
                      <a:pt x="108" y="0"/>
                    </a:moveTo>
                    <a:cubicBezTo>
                      <a:pt x="83" y="0"/>
                      <a:pt x="55" y="17"/>
                      <a:pt x="49" y="45"/>
                    </a:cubicBezTo>
                    <a:cubicBezTo>
                      <a:pt x="7" y="258"/>
                      <a:pt x="0" y="478"/>
                      <a:pt x="27" y="695"/>
                    </a:cubicBezTo>
                    <a:cubicBezTo>
                      <a:pt x="36" y="769"/>
                      <a:pt x="97" y="804"/>
                      <a:pt x="157" y="804"/>
                    </a:cubicBezTo>
                    <a:cubicBezTo>
                      <a:pt x="225" y="804"/>
                      <a:pt x="292" y="759"/>
                      <a:pt x="278" y="675"/>
                    </a:cubicBezTo>
                    <a:cubicBezTo>
                      <a:pt x="243" y="459"/>
                      <a:pt x="201" y="246"/>
                      <a:pt x="152" y="37"/>
                    </a:cubicBezTo>
                    <a:cubicBezTo>
                      <a:pt x="147" y="11"/>
                      <a:pt x="12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790491" y="1194389"/>
                <a:ext cx="9409" cy="30751"/>
              </a:xfrm>
              <a:custGeom>
                <a:avLst/>
                <a:gdLst/>
                <a:ahLst/>
                <a:cxnLst/>
                <a:rect l="l" t="t" r="r" b="b"/>
                <a:pathLst>
                  <a:path w="313" h="1023" extrusionOk="0">
                    <a:moveTo>
                      <a:pt x="114" y="0"/>
                    </a:moveTo>
                    <a:cubicBezTo>
                      <a:pt x="93" y="0"/>
                      <a:pt x="71" y="12"/>
                      <a:pt x="69" y="37"/>
                    </a:cubicBezTo>
                    <a:cubicBezTo>
                      <a:pt x="54" y="204"/>
                      <a:pt x="42" y="372"/>
                      <a:pt x="35" y="535"/>
                    </a:cubicBezTo>
                    <a:cubicBezTo>
                      <a:pt x="23" y="686"/>
                      <a:pt x="0" y="823"/>
                      <a:pt x="42" y="968"/>
                    </a:cubicBezTo>
                    <a:cubicBezTo>
                      <a:pt x="53" y="1005"/>
                      <a:pt x="87" y="1023"/>
                      <a:pt x="121" y="1023"/>
                    </a:cubicBezTo>
                    <a:cubicBezTo>
                      <a:pt x="152" y="1023"/>
                      <a:pt x="182" y="1008"/>
                      <a:pt x="195" y="979"/>
                    </a:cubicBezTo>
                    <a:cubicBezTo>
                      <a:pt x="313" y="706"/>
                      <a:pt x="229" y="310"/>
                      <a:pt x="157" y="29"/>
                    </a:cubicBezTo>
                    <a:cubicBezTo>
                      <a:pt x="151" y="10"/>
                      <a:pt x="133"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633252" y="1346819"/>
                <a:ext cx="7335" cy="20832"/>
              </a:xfrm>
              <a:custGeom>
                <a:avLst/>
                <a:gdLst/>
                <a:ahLst/>
                <a:cxnLst/>
                <a:rect l="l" t="t" r="r" b="b"/>
                <a:pathLst>
                  <a:path w="244" h="693" extrusionOk="0">
                    <a:moveTo>
                      <a:pt x="73" y="0"/>
                    </a:moveTo>
                    <a:cubicBezTo>
                      <a:pt x="48" y="0"/>
                      <a:pt x="21" y="20"/>
                      <a:pt x="23" y="45"/>
                    </a:cubicBezTo>
                    <a:cubicBezTo>
                      <a:pt x="35" y="137"/>
                      <a:pt x="39" y="220"/>
                      <a:pt x="35" y="311"/>
                    </a:cubicBezTo>
                    <a:cubicBezTo>
                      <a:pt x="35" y="402"/>
                      <a:pt x="8" y="490"/>
                      <a:pt x="0" y="585"/>
                    </a:cubicBezTo>
                    <a:cubicBezTo>
                      <a:pt x="0" y="611"/>
                      <a:pt x="4" y="650"/>
                      <a:pt x="30" y="669"/>
                    </a:cubicBezTo>
                    <a:cubicBezTo>
                      <a:pt x="53" y="685"/>
                      <a:pt x="67" y="692"/>
                      <a:pt x="89" y="692"/>
                    </a:cubicBezTo>
                    <a:cubicBezTo>
                      <a:pt x="94" y="692"/>
                      <a:pt x="98" y="692"/>
                      <a:pt x="103" y="691"/>
                    </a:cubicBezTo>
                    <a:cubicBezTo>
                      <a:pt x="130" y="688"/>
                      <a:pt x="167" y="672"/>
                      <a:pt x="179" y="642"/>
                    </a:cubicBezTo>
                    <a:cubicBezTo>
                      <a:pt x="244" y="437"/>
                      <a:pt x="198" y="205"/>
                      <a:pt x="103" y="18"/>
                    </a:cubicBezTo>
                    <a:cubicBezTo>
                      <a:pt x="97" y="5"/>
                      <a:pt x="8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602922" y="1314746"/>
                <a:ext cx="7455" cy="24679"/>
              </a:xfrm>
              <a:custGeom>
                <a:avLst/>
                <a:gdLst/>
                <a:ahLst/>
                <a:cxnLst/>
                <a:rect l="l" t="t" r="r" b="b"/>
                <a:pathLst>
                  <a:path w="248" h="821" extrusionOk="0">
                    <a:moveTo>
                      <a:pt x="120" y="0"/>
                    </a:moveTo>
                    <a:cubicBezTo>
                      <a:pt x="107" y="0"/>
                      <a:pt x="94" y="8"/>
                      <a:pt x="86" y="21"/>
                    </a:cubicBezTo>
                    <a:cubicBezTo>
                      <a:pt x="28" y="116"/>
                      <a:pt x="32" y="241"/>
                      <a:pt x="21" y="351"/>
                    </a:cubicBezTo>
                    <a:cubicBezTo>
                      <a:pt x="13" y="474"/>
                      <a:pt x="9" y="595"/>
                      <a:pt x="2" y="713"/>
                    </a:cubicBezTo>
                    <a:cubicBezTo>
                      <a:pt x="0" y="785"/>
                      <a:pt x="57" y="821"/>
                      <a:pt x="115" y="821"/>
                    </a:cubicBezTo>
                    <a:cubicBezTo>
                      <a:pt x="180" y="821"/>
                      <a:pt x="247" y="777"/>
                      <a:pt x="241" y="694"/>
                    </a:cubicBezTo>
                    <a:cubicBezTo>
                      <a:pt x="234" y="569"/>
                      <a:pt x="230" y="439"/>
                      <a:pt x="215" y="309"/>
                    </a:cubicBezTo>
                    <a:cubicBezTo>
                      <a:pt x="204" y="211"/>
                      <a:pt x="204" y="104"/>
                      <a:pt x="146" y="17"/>
                    </a:cubicBezTo>
                    <a:cubicBezTo>
                      <a:pt x="140" y="5"/>
                      <a:pt x="13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94115" y="1387368"/>
                <a:ext cx="8988" cy="17796"/>
              </a:xfrm>
              <a:custGeom>
                <a:avLst/>
                <a:gdLst/>
                <a:ahLst/>
                <a:cxnLst/>
                <a:rect l="l" t="t" r="r" b="b"/>
                <a:pathLst>
                  <a:path w="299" h="592" extrusionOk="0">
                    <a:moveTo>
                      <a:pt x="68" y="0"/>
                    </a:moveTo>
                    <a:cubicBezTo>
                      <a:pt x="34" y="0"/>
                      <a:pt x="0" y="23"/>
                      <a:pt x="6" y="61"/>
                    </a:cubicBezTo>
                    <a:cubicBezTo>
                      <a:pt x="29" y="202"/>
                      <a:pt x="51" y="334"/>
                      <a:pt x="51" y="476"/>
                    </a:cubicBezTo>
                    <a:cubicBezTo>
                      <a:pt x="55" y="517"/>
                      <a:pt x="86" y="559"/>
                      <a:pt x="123" y="578"/>
                    </a:cubicBezTo>
                    <a:cubicBezTo>
                      <a:pt x="141" y="587"/>
                      <a:pt x="158" y="592"/>
                      <a:pt x="175" y="592"/>
                    </a:cubicBezTo>
                    <a:cubicBezTo>
                      <a:pt x="188" y="592"/>
                      <a:pt x="201" y="588"/>
                      <a:pt x="215" y="582"/>
                    </a:cubicBezTo>
                    <a:cubicBezTo>
                      <a:pt x="268" y="559"/>
                      <a:pt x="299" y="517"/>
                      <a:pt x="299" y="457"/>
                    </a:cubicBezTo>
                    <a:cubicBezTo>
                      <a:pt x="299" y="373"/>
                      <a:pt x="276" y="285"/>
                      <a:pt x="246" y="209"/>
                    </a:cubicBezTo>
                    <a:cubicBezTo>
                      <a:pt x="230" y="171"/>
                      <a:pt x="207" y="137"/>
                      <a:pt x="188" y="103"/>
                    </a:cubicBezTo>
                    <a:cubicBezTo>
                      <a:pt x="165" y="61"/>
                      <a:pt x="139" y="42"/>
                      <a:pt x="105" y="11"/>
                    </a:cubicBezTo>
                    <a:cubicBezTo>
                      <a:pt x="94" y="4"/>
                      <a:pt x="81"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639534" y="1393260"/>
                <a:ext cx="10431" cy="27595"/>
              </a:xfrm>
              <a:custGeom>
                <a:avLst/>
                <a:gdLst/>
                <a:ahLst/>
                <a:cxnLst/>
                <a:rect l="l" t="t" r="r" b="b"/>
                <a:pathLst>
                  <a:path w="347" h="918" extrusionOk="0">
                    <a:moveTo>
                      <a:pt x="100" y="1"/>
                    </a:moveTo>
                    <a:cubicBezTo>
                      <a:pt x="70" y="1"/>
                      <a:pt x="41" y="19"/>
                      <a:pt x="35" y="55"/>
                    </a:cubicBezTo>
                    <a:cubicBezTo>
                      <a:pt x="0" y="306"/>
                      <a:pt x="23" y="584"/>
                      <a:pt x="81" y="831"/>
                    </a:cubicBezTo>
                    <a:cubicBezTo>
                      <a:pt x="95" y="891"/>
                      <a:pt x="144" y="917"/>
                      <a:pt x="196" y="917"/>
                    </a:cubicBezTo>
                    <a:cubicBezTo>
                      <a:pt x="269" y="917"/>
                      <a:pt x="346" y="864"/>
                      <a:pt x="335" y="777"/>
                    </a:cubicBezTo>
                    <a:cubicBezTo>
                      <a:pt x="305" y="534"/>
                      <a:pt x="248" y="272"/>
                      <a:pt x="164" y="43"/>
                    </a:cubicBezTo>
                    <a:cubicBezTo>
                      <a:pt x="153" y="15"/>
                      <a:pt x="12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681256" y="1392478"/>
                <a:ext cx="7725" cy="19810"/>
              </a:xfrm>
              <a:custGeom>
                <a:avLst/>
                <a:gdLst/>
                <a:ahLst/>
                <a:cxnLst/>
                <a:rect l="l" t="t" r="r" b="b"/>
                <a:pathLst>
                  <a:path w="257" h="659" extrusionOk="0">
                    <a:moveTo>
                      <a:pt x="184" y="0"/>
                    </a:moveTo>
                    <a:cubicBezTo>
                      <a:pt x="150" y="0"/>
                      <a:pt x="114" y="20"/>
                      <a:pt x="107" y="58"/>
                    </a:cubicBezTo>
                    <a:cubicBezTo>
                      <a:pt x="91" y="150"/>
                      <a:pt x="69" y="241"/>
                      <a:pt x="53" y="332"/>
                    </a:cubicBezTo>
                    <a:cubicBezTo>
                      <a:pt x="35" y="420"/>
                      <a:pt x="0" y="507"/>
                      <a:pt x="35" y="590"/>
                    </a:cubicBezTo>
                    <a:cubicBezTo>
                      <a:pt x="49" y="629"/>
                      <a:pt x="94" y="658"/>
                      <a:pt x="136" y="658"/>
                    </a:cubicBezTo>
                    <a:cubicBezTo>
                      <a:pt x="160" y="658"/>
                      <a:pt x="183" y="649"/>
                      <a:pt x="198" y="625"/>
                    </a:cubicBezTo>
                    <a:cubicBezTo>
                      <a:pt x="255" y="541"/>
                      <a:pt x="244" y="457"/>
                      <a:pt x="247" y="359"/>
                    </a:cubicBezTo>
                    <a:cubicBezTo>
                      <a:pt x="251" y="264"/>
                      <a:pt x="247" y="164"/>
                      <a:pt x="255" y="66"/>
                    </a:cubicBezTo>
                    <a:cubicBezTo>
                      <a:pt x="257" y="22"/>
                      <a:pt x="221"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726495" y="1376788"/>
                <a:ext cx="9529" cy="23206"/>
              </a:xfrm>
              <a:custGeom>
                <a:avLst/>
                <a:gdLst/>
                <a:ahLst/>
                <a:cxnLst/>
                <a:rect l="l" t="t" r="r" b="b"/>
                <a:pathLst>
                  <a:path w="317" h="772" extrusionOk="0">
                    <a:moveTo>
                      <a:pt x="141" y="0"/>
                    </a:moveTo>
                    <a:cubicBezTo>
                      <a:pt x="112" y="0"/>
                      <a:pt x="85" y="25"/>
                      <a:pt x="85" y="59"/>
                    </a:cubicBezTo>
                    <a:cubicBezTo>
                      <a:pt x="81" y="151"/>
                      <a:pt x="92" y="238"/>
                      <a:pt x="85" y="333"/>
                    </a:cubicBezTo>
                    <a:cubicBezTo>
                      <a:pt x="76" y="421"/>
                      <a:pt x="54" y="504"/>
                      <a:pt x="20" y="588"/>
                    </a:cubicBezTo>
                    <a:cubicBezTo>
                      <a:pt x="4" y="626"/>
                      <a:pt x="1" y="679"/>
                      <a:pt x="27" y="714"/>
                    </a:cubicBezTo>
                    <a:cubicBezTo>
                      <a:pt x="58" y="750"/>
                      <a:pt x="84" y="772"/>
                      <a:pt x="126" y="772"/>
                    </a:cubicBezTo>
                    <a:cubicBezTo>
                      <a:pt x="132" y="772"/>
                      <a:pt x="138" y="771"/>
                      <a:pt x="145" y="770"/>
                    </a:cubicBezTo>
                    <a:cubicBezTo>
                      <a:pt x="202" y="763"/>
                      <a:pt x="244" y="725"/>
                      <a:pt x="259" y="668"/>
                    </a:cubicBezTo>
                    <a:cubicBezTo>
                      <a:pt x="305" y="466"/>
                      <a:pt x="316" y="196"/>
                      <a:pt x="187" y="25"/>
                    </a:cubicBezTo>
                    <a:cubicBezTo>
                      <a:pt x="174" y="7"/>
                      <a:pt x="15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755652" y="1345376"/>
                <a:ext cx="9168" cy="21222"/>
              </a:xfrm>
              <a:custGeom>
                <a:avLst/>
                <a:gdLst/>
                <a:ahLst/>
                <a:cxnLst/>
                <a:rect l="l" t="t" r="r" b="b"/>
                <a:pathLst>
                  <a:path w="305" h="706" extrusionOk="0">
                    <a:moveTo>
                      <a:pt x="162" y="1"/>
                    </a:moveTo>
                    <a:cubicBezTo>
                      <a:pt x="138" y="1"/>
                      <a:pt x="115" y="12"/>
                      <a:pt x="107" y="36"/>
                    </a:cubicBezTo>
                    <a:cubicBezTo>
                      <a:pt x="76" y="127"/>
                      <a:pt x="84" y="230"/>
                      <a:pt x="69" y="325"/>
                    </a:cubicBezTo>
                    <a:cubicBezTo>
                      <a:pt x="50" y="424"/>
                      <a:pt x="1" y="538"/>
                      <a:pt x="38" y="629"/>
                    </a:cubicBezTo>
                    <a:cubicBezTo>
                      <a:pt x="57" y="678"/>
                      <a:pt x="100" y="705"/>
                      <a:pt x="145" y="705"/>
                    </a:cubicBezTo>
                    <a:cubicBezTo>
                      <a:pt x="174" y="705"/>
                      <a:pt x="205" y="693"/>
                      <a:pt x="229" y="667"/>
                    </a:cubicBezTo>
                    <a:cubicBezTo>
                      <a:pt x="305" y="587"/>
                      <a:pt x="289" y="443"/>
                      <a:pt x="282" y="336"/>
                    </a:cubicBezTo>
                    <a:cubicBezTo>
                      <a:pt x="274" y="234"/>
                      <a:pt x="270" y="116"/>
                      <a:pt x="217" y="29"/>
                    </a:cubicBezTo>
                    <a:cubicBezTo>
                      <a:pt x="206" y="10"/>
                      <a:pt x="18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727667" y="1319465"/>
                <a:ext cx="9138" cy="22274"/>
              </a:xfrm>
              <a:custGeom>
                <a:avLst/>
                <a:gdLst/>
                <a:ahLst/>
                <a:cxnLst/>
                <a:rect l="l" t="t" r="r" b="b"/>
                <a:pathLst>
                  <a:path w="304" h="741" extrusionOk="0">
                    <a:moveTo>
                      <a:pt x="119" y="1"/>
                    </a:moveTo>
                    <a:cubicBezTo>
                      <a:pt x="95" y="1"/>
                      <a:pt x="74" y="15"/>
                      <a:pt x="72" y="47"/>
                    </a:cubicBezTo>
                    <a:cubicBezTo>
                      <a:pt x="65" y="164"/>
                      <a:pt x="42" y="278"/>
                      <a:pt x="37" y="396"/>
                    </a:cubicBezTo>
                    <a:cubicBezTo>
                      <a:pt x="30" y="510"/>
                      <a:pt x="0" y="628"/>
                      <a:pt x="88" y="715"/>
                    </a:cubicBezTo>
                    <a:cubicBezTo>
                      <a:pt x="104" y="733"/>
                      <a:pt x="128" y="741"/>
                      <a:pt x="151" y="741"/>
                    </a:cubicBezTo>
                    <a:cubicBezTo>
                      <a:pt x="180" y="741"/>
                      <a:pt x="209" y="729"/>
                      <a:pt x="228" y="708"/>
                    </a:cubicBezTo>
                    <a:cubicBezTo>
                      <a:pt x="304" y="617"/>
                      <a:pt x="262" y="507"/>
                      <a:pt x="247" y="400"/>
                    </a:cubicBezTo>
                    <a:cubicBezTo>
                      <a:pt x="232" y="282"/>
                      <a:pt x="197" y="168"/>
                      <a:pt x="183" y="50"/>
                    </a:cubicBezTo>
                    <a:cubicBezTo>
                      <a:pt x="176" y="19"/>
                      <a:pt x="14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768097" y="1300738"/>
                <a:ext cx="8717" cy="26423"/>
              </a:xfrm>
              <a:custGeom>
                <a:avLst/>
                <a:gdLst/>
                <a:ahLst/>
                <a:cxnLst/>
                <a:rect l="l" t="t" r="r" b="b"/>
                <a:pathLst>
                  <a:path w="290" h="879" extrusionOk="0">
                    <a:moveTo>
                      <a:pt x="77" y="1"/>
                    </a:moveTo>
                    <a:cubicBezTo>
                      <a:pt x="50" y="1"/>
                      <a:pt x="22" y="18"/>
                      <a:pt x="20" y="46"/>
                    </a:cubicBezTo>
                    <a:cubicBezTo>
                      <a:pt x="1" y="187"/>
                      <a:pt x="27" y="331"/>
                      <a:pt x="35" y="468"/>
                    </a:cubicBezTo>
                    <a:cubicBezTo>
                      <a:pt x="43" y="605"/>
                      <a:pt x="31" y="738"/>
                      <a:pt x="111" y="852"/>
                    </a:cubicBezTo>
                    <a:cubicBezTo>
                      <a:pt x="123" y="871"/>
                      <a:pt x="140" y="879"/>
                      <a:pt x="158" y="879"/>
                    </a:cubicBezTo>
                    <a:cubicBezTo>
                      <a:pt x="179" y="879"/>
                      <a:pt x="201" y="867"/>
                      <a:pt x="214" y="848"/>
                    </a:cubicBezTo>
                    <a:cubicBezTo>
                      <a:pt x="289" y="715"/>
                      <a:pt x="259" y="570"/>
                      <a:pt x="236" y="430"/>
                    </a:cubicBezTo>
                    <a:cubicBezTo>
                      <a:pt x="214" y="293"/>
                      <a:pt x="187" y="149"/>
                      <a:pt x="122" y="27"/>
                    </a:cubicBezTo>
                    <a:cubicBezTo>
                      <a:pt x="113" y="9"/>
                      <a:pt x="9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662620" y="1354183"/>
                <a:ext cx="9289" cy="15721"/>
              </a:xfrm>
              <a:custGeom>
                <a:avLst/>
                <a:gdLst/>
                <a:ahLst/>
                <a:cxnLst/>
                <a:rect l="l" t="t" r="r" b="b"/>
                <a:pathLst>
                  <a:path w="309" h="523" extrusionOk="0">
                    <a:moveTo>
                      <a:pt x="215" y="1"/>
                    </a:moveTo>
                    <a:cubicBezTo>
                      <a:pt x="197" y="1"/>
                      <a:pt x="180" y="9"/>
                      <a:pt x="176" y="29"/>
                    </a:cubicBezTo>
                    <a:cubicBezTo>
                      <a:pt x="126" y="165"/>
                      <a:pt x="1" y="340"/>
                      <a:pt x="76" y="488"/>
                    </a:cubicBezTo>
                    <a:cubicBezTo>
                      <a:pt x="86" y="510"/>
                      <a:pt x="113" y="522"/>
                      <a:pt x="140" y="522"/>
                    </a:cubicBezTo>
                    <a:cubicBezTo>
                      <a:pt x="156" y="522"/>
                      <a:pt x="172" y="518"/>
                      <a:pt x="183" y="508"/>
                    </a:cubicBezTo>
                    <a:cubicBezTo>
                      <a:pt x="308" y="401"/>
                      <a:pt x="255" y="192"/>
                      <a:pt x="262" y="43"/>
                    </a:cubicBezTo>
                    <a:cubicBezTo>
                      <a:pt x="265" y="17"/>
                      <a:pt x="239"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83655" y="1275849"/>
                <a:ext cx="8026" cy="22846"/>
              </a:xfrm>
              <a:custGeom>
                <a:avLst/>
                <a:gdLst/>
                <a:ahLst/>
                <a:cxnLst/>
                <a:rect l="l" t="t" r="r" b="b"/>
                <a:pathLst>
                  <a:path w="267" h="760" extrusionOk="0">
                    <a:moveTo>
                      <a:pt x="88" y="0"/>
                    </a:moveTo>
                    <a:cubicBezTo>
                      <a:pt x="60" y="0"/>
                      <a:pt x="30" y="30"/>
                      <a:pt x="38" y="64"/>
                    </a:cubicBezTo>
                    <a:cubicBezTo>
                      <a:pt x="69" y="182"/>
                      <a:pt x="80" y="308"/>
                      <a:pt x="65" y="429"/>
                    </a:cubicBezTo>
                    <a:cubicBezTo>
                      <a:pt x="53" y="531"/>
                      <a:pt x="1" y="631"/>
                      <a:pt x="50" y="726"/>
                    </a:cubicBezTo>
                    <a:cubicBezTo>
                      <a:pt x="62" y="749"/>
                      <a:pt x="88" y="760"/>
                      <a:pt x="114" y="760"/>
                    </a:cubicBezTo>
                    <a:cubicBezTo>
                      <a:pt x="131" y="760"/>
                      <a:pt x="147" y="756"/>
                      <a:pt x="160" y="748"/>
                    </a:cubicBezTo>
                    <a:cubicBezTo>
                      <a:pt x="266" y="684"/>
                      <a:pt x="255" y="494"/>
                      <a:pt x="243" y="387"/>
                    </a:cubicBezTo>
                    <a:cubicBezTo>
                      <a:pt x="229" y="254"/>
                      <a:pt x="187" y="136"/>
                      <a:pt x="122" y="22"/>
                    </a:cubicBezTo>
                    <a:cubicBezTo>
                      <a:pt x="114" y="7"/>
                      <a:pt x="10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620808" y="1456174"/>
                <a:ext cx="9138" cy="19449"/>
              </a:xfrm>
              <a:custGeom>
                <a:avLst/>
                <a:gdLst/>
                <a:ahLst/>
                <a:cxnLst/>
                <a:rect l="l" t="t" r="r" b="b"/>
                <a:pathLst>
                  <a:path w="304" h="647" extrusionOk="0">
                    <a:moveTo>
                      <a:pt x="100" y="1"/>
                    </a:moveTo>
                    <a:cubicBezTo>
                      <a:pt x="87" y="1"/>
                      <a:pt x="75" y="6"/>
                      <a:pt x="65" y="19"/>
                    </a:cubicBezTo>
                    <a:cubicBezTo>
                      <a:pt x="0" y="110"/>
                      <a:pt x="7" y="254"/>
                      <a:pt x="27" y="361"/>
                    </a:cubicBezTo>
                    <a:cubicBezTo>
                      <a:pt x="46" y="468"/>
                      <a:pt x="79" y="612"/>
                      <a:pt x="205" y="646"/>
                    </a:cubicBezTo>
                    <a:cubicBezTo>
                      <a:pt x="208" y="646"/>
                      <a:pt x="211" y="647"/>
                      <a:pt x="214" y="647"/>
                    </a:cubicBezTo>
                    <a:cubicBezTo>
                      <a:pt x="237" y="647"/>
                      <a:pt x="267" y="632"/>
                      <a:pt x="274" y="612"/>
                    </a:cubicBezTo>
                    <a:cubicBezTo>
                      <a:pt x="304" y="517"/>
                      <a:pt x="255" y="433"/>
                      <a:pt x="228" y="346"/>
                    </a:cubicBezTo>
                    <a:cubicBezTo>
                      <a:pt x="193" y="247"/>
                      <a:pt x="198" y="126"/>
                      <a:pt x="152" y="38"/>
                    </a:cubicBezTo>
                    <a:cubicBezTo>
                      <a:pt x="143" y="16"/>
                      <a:pt x="121"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660155" y="1446675"/>
                <a:ext cx="7996" cy="20952"/>
              </a:xfrm>
              <a:custGeom>
                <a:avLst/>
                <a:gdLst/>
                <a:ahLst/>
                <a:cxnLst/>
                <a:rect l="l" t="t" r="r" b="b"/>
                <a:pathLst>
                  <a:path w="266" h="697" extrusionOk="0">
                    <a:moveTo>
                      <a:pt x="74" y="1"/>
                    </a:moveTo>
                    <a:cubicBezTo>
                      <a:pt x="36" y="1"/>
                      <a:pt x="0" y="26"/>
                      <a:pt x="2" y="77"/>
                    </a:cubicBezTo>
                    <a:cubicBezTo>
                      <a:pt x="10" y="186"/>
                      <a:pt x="10" y="297"/>
                      <a:pt x="14" y="407"/>
                    </a:cubicBezTo>
                    <a:cubicBezTo>
                      <a:pt x="18" y="506"/>
                      <a:pt x="10" y="597"/>
                      <a:pt x="86" y="677"/>
                    </a:cubicBezTo>
                    <a:cubicBezTo>
                      <a:pt x="101" y="691"/>
                      <a:pt x="119" y="697"/>
                      <a:pt x="136" y="697"/>
                    </a:cubicBezTo>
                    <a:cubicBezTo>
                      <a:pt x="167" y="697"/>
                      <a:pt x="197" y="678"/>
                      <a:pt x="212" y="651"/>
                    </a:cubicBezTo>
                    <a:cubicBezTo>
                      <a:pt x="265" y="563"/>
                      <a:pt x="230" y="465"/>
                      <a:pt x="212" y="373"/>
                    </a:cubicBezTo>
                    <a:cubicBezTo>
                      <a:pt x="193" y="270"/>
                      <a:pt x="170" y="168"/>
                      <a:pt x="151" y="65"/>
                    </a:cubicBezTo>
                    <a:cubicBezTo>
                      <a:pt x="142" y="22"/>
                      <a:pt x="107"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648552" y="1494319"/>
                <a:ext cx="7816" cy="21463"/>
              </a:xfrm>
              <a:custGeom>
                <a:avLst/>
                <a:gdLst/>
                <a:ahLst/>
                <a:cxnLst/>
                <a:rect l="l" t="t" r="r" b="b"/>
                <a:pathLst>
                  <a:path w="260" h="714" extrusionOk="0">
                    <a:moveTo>
                      <a:pt x="67" y="1"/>
                    </a:moveTo>
                    <a:cubicBezTo>
                      <a:pt x="40" y="1"/>
                      <a:pt x="14" y="19"/>
                      <a:pt x="16" y="54"/>
                    </a:cubicBezTo>
                    <a:cubicBezTo>
                      <a:pt x="28" y="157"/>
                      <a:pt x="28" y="259"/>
                      <a:pt x="23" y="358"/>
                    </a:cubicBezTo>
                    <a:cubicBezTo>
                      <a:pt x="23" y="449"/>
                      <a:pt x="0" y="571"/>
                      <a:pt x="39" y="654"/>
                    </a:cubicBezTo>
                    <a:cubicBezTo>
                      <a:pt x="57" y="693"/>
                      <a:pt x="91" y="713"/>
                      <a:pt x="126" y="713"/>
                    </a:cubicBezTo>
                    <a:cubicBezTo>
                      <a:pt x="157" y="713"/>
                      <a:pt x="189" y="697"/>
                      <a:pt x="210" y="663"/>
                    </a:cubicBezTo>
                    <a:cubicBezTo>
                      <a:pt x="260" y="579"/>
                      <a:pt x="233" y="438"/>
                      <a:pt x="214" y="343"/>
                    </a:cubicBezTo>
                    <a:cubicBezTo>
                      <a:pt x="195" y="236"/>
                      <a:pt x="157" y="134"/>
                      <a:pt x="119" y="35"/>
                    </a:cubicBezTo>
                    <a:cubicBezTo>
                      <a:pt x="109" y="12"/>
                      <a:pt x="88"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685044" y="1462877"/>
                <a:ext cx="8687" cy="26693"/>
              </a:xfrm>
              <a:custGeom>
                <a:avLst/>
                <a:gdLst/>
                <a:ahLst/>
                <a:cxnLst/>
                <a:rect l="l" t="t" r="r" b="b"/>
                <a:pathLst>
                  <a:path w="289" h="888" extrusionOk="0">
                    <a:moveTo>
                      <a:pt x="141" y="0"/>
                    </a:moveTo>
                    <a:cubicBezTo>
                      <a:pt x="107" y="0"/>
                      <a:pt x="70" y="26"/>
                      <a:pt x="72" y="66"/>
                    </a:cubicBezTo>
                    <a:cubicBezTo>
                      <a:pt x="83" y="214"/>
                      <a:pt x="76" y="359"/>
                      <a:pt x="57" y="503"/>
                    </a:cubicBezTo>
                    <a:cubicBezTo>
                      <a:pt x="46" y="621"/>
                      <a:pt x="0" y="742"/>
                      <a:pt x="60" y="849"/>
                    </a:cubicBezTo>
                    <a:cubicBezTo>
                      <a:pt x="75" y="871"/>
                      <a:pt x="107" y="887"/>
                      <a:pt x="138" y="887"/>
                    </a:cubicBezTo>
                    <a:cubicBezTo>
                      <a:pt x="154" y="887"/>
                      <a:pt x="170" y="882"/>
                      <a:pt x="183" y="872"/>
                    </a:cubicBezTo>
                    <a:cubicBezTo>
                      <a:pt x="288" y="781"/>
                      <a:pt x="277" y="625"/>
                      <a:pt x="269" y="491"/>
                    </a:cubicBezTo>
                    <a:cubicBezTo>
                      <a:pt x="266" y="340"/>
                      <a:pt x="232" y="191"/>
                      <a:pt x="197" y="43"/>
                    </a:cubicBezTo>
                    <a:cubicBezTo>
                      <a:pt x="189" y="13"/>
                      <a:pt x="16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715313" y="1450072"/>
                <a:ext cx="10431" cy="25431"/>
              </a:xfrm>
              <a:custGeom>
                <a:avLst/>
                <a:gdLst/>
                <a:ahLst/>
                <a:cxnLst/>
                <a:rect l="l" t="t" r="r" b="b"/>
                <a:pathLst>
                  <a:path w="347" h="846" extrusionOk="0">
                    <a:moveTo>
                      <a:pt x="187" y="0"/>
                    </a:moveTo>
                    <a:cubicBezTo>
                      <a:pt x="158" y="0"/>
                      <a:pt x="129" y="16"/>
                      <a:pt x="125" y="50"/>
                    </a:cubicBezTo>
                    <a:cubicBezTo>
                      <a:pt x="95" y="290"/>
                      <a:pt x="0" y="564"/>
                      <a:pt x="95" y="796"/>
                    </a:cubicBezTo>
                    <a:cubicBezTo>
                      <a:pt x="107" y="828"/>
                      <a:pt x="137" y="846"/>
                      <a:pt x="166" y="846"/>
                    </a:cubicBezTo>
                    <a:cubicBezTo>
                      <a:pt x="192" y="846"/>
                      <a:pt x="218" y="832"/>
                      <a:pt x="232" y="803"/>
                    </a:cubicBezTo>
                    <a:cubicBezTo>
                      <a:pt x="346" y="580"/>
                      <a:pt x="266" y="298"/>
                      <a:pt x="255" y="59"/>
                    </a:cubicBezTo>
                    <a:cubicBezTo>
                      <a:pt x="253" y="21"/>
                      <a:pt x="219"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665115" y="1519418"/>
                <a:ext cx="9078" cy="20381"/>
              </a:xfrm>
              <a:custGeom>
                <a:avLst/>
                <a:gdLst/>
                <a:ahLst/>
                <a:cxnLst/>
                <a:rect l="l" t="t" r="r" b="b"/>
                <a:pathLst>
                  <a:path w="302" h="678" extrusionOk="0">
                    <a:moveTo>
                      <a:pt x="160" y="0"/>
                    </a:moveTo>
                    <a:cubicBezTo>
                      <a:pt x="121" y="0"/>
                      <a:pt x="81" y="31"/>
                      <a:pt x="81" y="82"/>
                    </a:cubicBezTo>
                    <a:cubicBezTo>
                      <a:pt x="85" y="245"/>
                      <a:pt x="70" y="394"/>
                      <a:pt x="24" y="554"/>
                    </a:cubicBezTo>
                    <a:cubicBezTo>
                      <a:pt x="1" y="632"/>
                      <a:pt x="60" y="677"/>
                      <a:pt x="124" y="677"/>
                    </a:cubicBezTo>
                    <a:cubicBezTo>
                      <a:pt x="173" y="677"/>
                      <a:pt x="224" y="651"/>
                      <a:pt x="244" y="591"/>
                    </a:cubicBezTo>
                    <a:cubicBezTo>
                      <a:pt x="302" y="421"/>
                      <a:pt x="298" y="219"/>
                      <a:pt x="230" y="47"/>
                    </a:cubicBezTo>
                    <a:cubicBezTo>
                      <a:pt x="215" y="15"/>
                      <a:pt x="188"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695414" y="1505921"/>
                <a:ext cx="8477" cy="20531"/>
              </a:xfrm>
              <a:custGeom>
                <a:avLst/>
                <a:gdLst/>
                <a:ahLst/>
                <a:cxnLst/>
                <a:rect l="l" t="t" r="r" b="b"/>
                <a:pathLst>
                  <a:path w="282" h="683" extrusionOk="0">
                    <a:moveTo>
                      <a:pt x="173" y="1"/>
                    </a:moveTo>
                    <a:cubicBezTo>
                      <a:pt x="143" y="1"/>
                      <a:pt x="111" y="19"/>
                      <a:pt x="103" y="56"/>
                    </a:cubicBezTo>
                    <a:cubicBezTo>
                      <a:pt x="80" y="159"/>
                      <a:pt x="54" y="257"/>
                      <a:pt x="38" y="360"/>
                    </a:cubicBezTo>
                    <a:cubicBezTo>
                      <a:pt x="24" y="455"/>
                      <a:pt x="1" y="547"/>
                      <a:pt x="47" y="638"/>
                    </a:cubicBezTo>
                    <a:cubicBezTo>
                      <a:pt x="59" y="664"/>
                      <a:pt x="87" y="682"/>
                      <a:pt x="115" y="682"/>
                    </a:cubicBezTo>
                    <a:cubicBezTo>
                      <a:pt x="131" y="682"/>
                      <a:pt x="148" y="676"/>
                      <a:pt x="161" y="661"/>
                    </a:cubicBezTo>
                    <a:cubicBezTo>
                      <a:pt x="282" y="505"/>
                      <a:pt x="236" y="246"/>
                      <a:pt x="236" y="59"/>
                    </a:cubicBezTo>
                    <a:cubicBezTo>
                      <a:pt x="236" y="21"/>
                      <a:pt x="205"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666858" y="1559787"/>
                <a:ext cx="8026" cy="27415"/>
              </a:xfrm>
              <a:custGeom>
                <a:avLst/>
                <a:gdLst/>
                <a:ahLst/>
                <a:cxnLst/>
                <a:rect l="l" t="t" r="r" b="b"/>
                <a:pathLst>
                  <a:path w="267" h="912" extrusionOk="0">
                    <a:moveTo>
                      <a:pt x="185" y="0"/>
                    </a:moveTo>
                    <a:cubicBezTo>
                      <a:pt x="165" y="0"/>
                      <a:pt x="146" y="10"/>
                      <a:pt x="137" y="28"/>
                    </a:cubicBezTo>
                    <a:cubicBezTo>
                      <a:pt x="84" y="157"/>
                      <a:pt x="72" y="306"/>
                      <a:pt x="53" y="443"/>
                    </a:cubicBezTo>
                    <a:cubicBezTo>
                      <a:pt x="35" y="580"/>
                      <a:pt x="0" y="716"/>
                      <a:pt x="30" y="849"/>
                    </a:cubicBezTo>
                    <a:cubicBezTo>
                      <a:pt x="42" y="891"/>
                      <a:pt x="83" y="912"/>
                      <a:pt x="123" y="912"/>
                    </a:cubicBezTo>
                    <a:cubicBezTo>
                      <a:pt x="159" y="912"/>
                      <a:pt x="195" y="895"/>
                      <a:pt x="209" y="861"/>
                    </a:cubicBezTo>
                    <a:cubicBezTo>
                      <a:pt x="263" y="735"/>
                      <a:pt x="247" y="587"/>
                      <a:pt x="251" y="454"/>
                    </a:cubicBezTo>
                    <a:cubicBezTo>
                      <a:pt x="255" y="313"/>
                      <a:pt x="267" y="169"/>
                      <a:pt x="232" y="36"/>
                    </a:cubicBezTo>
                    <a:cubicBezTo>
                      <a:pt x="226" y="12"/>
                      <a:pt x="20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605357" y="1604004"/>
                <a:ext cx="149759" cy="45811"/>
              </a:xfrm>
              <a:custGeom>
                <a:avLst/>
                <a:gdLst/>
                <a:ahLst/>
                <a:cxnLst/>
                <a:rect l="l" t="t" r="r" b="b"/>
                <a:pathLst>
                  <a:path w="4982" h="1524" extrusionOk="0">
                    <a:moveTo>
                      <a:pt x="1414" y="0"/>
                    </a:moveTo>
                    <a:cubicBezTo>
                      <a:pt x="853" y="0"/>
                      <a:pt x="380" y="121"/>
                      <a:pt x="0" y="279"/>
                    </a:cubicBezTo>
                    <a:cubicBezTo>
                      <a:pt x="187" y="397"/>
                      <a:pt x="377" y="504"/>
                      <a:pt x="571" y="602"/>
                    </a:cubicBezTo>
                    <a:cubicBezTo>
                      <a:pt x="1027" y="846"/>
                      <a:pt x="1506" y="1039"/>
                      <a:pt x="2012" y="1203"/>
                    </a:cubicBezTo>
                    <a:cubicBezTo>
                      <a:pt x="2081" y="1222"/>
                      <a:pt x="2145" y="1245"/>
                      <a:pt x="2213" y="1260"/>
                    </a:cubicBezTo>
                    <a:cubicBezTo>
                      <a:pt x="2590" y="1367"/>
                      <a:pt x="2962" y="1439"/>
                      <a:pt x="3320" y="1485"/>
                    </a:cubicBezTo>
                    <a:cubicBezTo>
                      <a:pt x="3567" y="1510"/>
                      <a:pt x="3810" y="1524"/>
                      <a:pt x="4049" y="1524"/>
                    </a:cubicBezTo>
                    <a:cubicBezTo>
                      <a:pt x="4367" y="1524"/>
                      <a:pt x="4677" y="1500"/>
                      <a:pt x="4981" y="1450"/>
                    </a:cubicBezTo>
                    <a:cubicBezTo>
                      <a:pt x="3563" y="348"/>
                      <a:pt x="2363" y="0"/>
                      <a:pt x="1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403;p38"/>
            <p:cNvGrpSpPr/>
            <p:nvPr/>
          </p:nvGrpSpPr>
          <p:grpSpPr>
            <a:xfrm>
              <a:off x="4926692" y="1705672"/>
              <a:ext cx="849671" cy="744654"/>
              <a:chOff x="2084750" y="3905475"/>
              <a:chExt cx="415000" cy="363725"/>
            </a:xfrm>
          </p:grpSpPr>
          <p:sp>
            <p:nvSpPr>
              <p:cNvPr id="2404" name="Google Shape;2404;p38"/>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409;p38"/>
            <p:cNvGrpSpPr/>
            <p:nvPr/>
          </p:nvGrpSpPr>
          <p:grpSpPr>
            <a:xfrm>
              <a:off x="3358606" y="1702304"/>
              <a:ext cx="1213398" cy="1110066"/>
              <a:chOff x="3358606" y="1702304"/>
              <a:chExt cx="1213398" cy="1110066"/>
            </a:xfrm>
          </p:grpSpPr>
          <p:sp>
            <p:nvSpPr>
              <p:cNvPr id="2410" name="Google Shape;2410;p38"/>
              <p:cNvSpPr/>
              <p:nvPr/>
            </p:nvSpPr>
            <p:spPr>
              <a:xfrm>
                <a:off x="4478735" y="2362286"/>
                <a:ext cx="25371" cy="12273"/>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3864843" y="1702304"/>
                <a:ext cx="486474" cy="596933"/>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3948479" y="2240709"/>
                <a:ext cx="623525" cy="45417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3529277" y="2305869"/>
                <a:ext cx="532664" cy="506501"/>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3358606" y="1899303"/>
                <a:ext cx="669319" cy="487233"/>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3591500" y="2497193"/>
                <a:ext cx="23656" cy="21742"/>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3606842" y="2519859"/>
                <a:ext cx="19532" cy="18542"/>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3660389" y="2450838"/>
                <a:ext cx="23722" cy="15473"/>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3657683" y="2474428"/>
                <a:ext cx="24282" cy="17156"/>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3649996" y="2517681"/>
                <a:ext cx="23788" cy="18443"/>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3673421" y="2559384"/>
                <a:ext cx="23590" cy="20884"/>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3707733" y="2598117"/>
                <a:ext cx="22963" cy="21610"/>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3721788" y="2561726"/>
                <a:ext cx="22666" cy="20917"/>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3707700" y="2423224"/>
                <a:ext cx="21214" cy="13032"/>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620237" y="2615900"/>
                <a:ext cx="21115" cy="22336"/>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607568" y="2601449"/>
                <a:ext cx="16232" cy="1431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3591500" y="2576672"/>
                <a:ext cx="16430" cy="1009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3659333" y="2619067"/>
                <a:ext cx="28868" cy="2322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30531" y="2578519"/>
                <a:ext cx="21181" cy="17024"/>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35083" y="2670898"/>
                <a:ext cx="21940" cy="2012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3652108" y="2683633"/>
                <a:ext cx="19367" cy="20290"/>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3716311" y="2645956"/>
                <a:ext cx="19894" cy="18278"/>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3727001" y="2676738"/>
                <a:ext cx="20224" cy="23557"/>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3767119" y="2626094"/>
                <a:ext cx="14814" cy="16826"/>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3767119" y="2589836"/>
                <a:ext cx="15111" cy="15572"/>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3780547" y="2558130"/>
                <a:ext cx="18773" cy="1649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822481" y="2641106"/>
                <a:ext cx="18245" cy="25734"/>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788202" y="2682710"/>
                <a:ext cx="20818" cy="31244"/>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786783" y="2726359"/>
                <a:ext cx="22567" cy="31112"/>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834490" y="2708081"/>
                <a:ext cx="20620" cy="25734"/>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850294" y="2666807"/>
                <a:ext cx="18509" cy="1725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866955" y="2756712"/>
                <a:ext cx="17057" cy="22270"/>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3907107" y="2750080"/>
                <a:ext cx="11580" cy="2382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3950756" y="2726260"/>
                <a:ext cx="9799" cy="2289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3971343" y="2695049"/>
                <a:ext cx="14814" cy="24447"/>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3932313" y="2659153"/>
                <a:ext cx="11679" cy="23623"/>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3901333" y="2692112"/>
                <a:ext cx="15836" cy="28176"/>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3922646" y="2616857"/>
                <a:ext cx="17651" cy="24513"/>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897176" y="2615570"/>
                <a:ext cx="14319" cy="21313"/>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962171" y="2556777"/>
                <a:ext cx="9964" cy="24414"/>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3978337" y="2617417"/>
                <a:ext cx="10360" cy="24513"/>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4009614" y="2610852"/>
                <a:ext cx="12075" cy="21841"/>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4025550" y="2545494"/>
                <a:ext cx="14319" cy="24315"/>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4004171" y="2518077"/>
                <a:ext cx="9337" cy="24744"/>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4016213" y="2473768"/>
                <a:ext cx="11976" cy="18410"/>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997176" y="2440512"/>
                <a:ext cx="12306" cy="2296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3969199" y="2463771"/>
                <a:ext cx="10822" cy="29330"/>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3953395" y="2525632"/>
                <a:ext cx="10492" cy="2048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669264" y="2342557"/>
                <a:ext cx="38073" cy="12603"/>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738119" y="2345559"/>
                <a:ext cx="28407" cy="976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703642" y="2319231"/>
                <a:ext cx="33652" cy="10723"/>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789983" y="2335431"/>
                <a:ext cx="26460" cy="9733"/>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610570" y="2323322"/>
                <a:ext cx="21742" cy="8314"/>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628617" y="2297786"/>
                <a:ext cx="330" cy="16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3552635" y="2289604"/>
                <a:ext cx="27483" cy="9205"/>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3577083" y="2256446"/>
                <a:ext cx="30155" cy="13032"/>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564018" y="2163078"/>
                <a:ext cx="26262" cy="13593"/>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550623" y="2189802"/>
                <a:ext cx="29396" cy="1329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3526472" y="2223091"/>
                <a:ext cx="31970" cy="14154"/>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3599023" y="2136090"/>
                <a:ext cx="22732" cy="12669"/>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3549369" y="2099963"/>
                <a:ext cx="22501" cy="12240"/>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3508260" y="2107815"/>
                <a:ext cx="29033" cy="14682"/>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3484308" y="2134110"/>
                <a:ext cx="24447" cy="13857"/>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521391" y="2168719"/>
                <a:ext cx="21115" cy="1247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476621" y="2215998"/>
                <a:ext cx="29891" cy="1537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493282" y="2250673"/>
                <a:ext cx="28506" cy="1616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504829" y="2045954"/>
                <a:ext cx="25239" cy="16562"/>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92523" y="2016360"/>
                <a:ext cx="27483" cy="17552"/>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497769" y="1964628"/>
                <a:ext cx="31475" cy="18377"/>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517399" y="1941401"/>
                <a:ext cx="31970" cy="20191"/>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553526" y="1928171"/>
                <a:ext cx="34708" cy="2197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3570121" y="1995905"/>
                <a:ext cx="25932" cy="16694"/>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3573157" y="2022992"/>
                <a:ext cx="27384" cy="20587"/>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3606446" y="1967267"/>
                <a:ext cx="27747" cy="177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625846" y="2066542"/>
                <a:ext cx="21016" cy="12669"/>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613671" y="2093497"/>
                <a:ext cx="27714" cy="16628"/>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654780" y="2023816"/>
                <a:ext cx="27087" cy="16694"/>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659498" y="1987096"/>
                <a:ext cx="30386" cy="19993"/>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630234" y="1937277"/>
                <a:ext cx="22138" cy="16232"/>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699980" y="1949979"/>
                <a:ext cx="29693" cy="23095"/>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728353" y="2008541"/>
                <a:ext cx="18608" cy="15506"/>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3714200" y="2050738"/>
                <a:ext cx="22732" cy="14814"/>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3635677" y="2152223"/>
                <a:ext cx="27417" cy="16694"/>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775137" y="2043249"/>
                <a:ext cx="22204" cy="15539"/>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780580" y="2009630"/>
                <a:ext cx="30584" cy="19367"/>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810703" y="2085017"/>
                <a:ext cx="19037" cy="16034"/>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825945" y="2052256"/>
                <a:ext cx="22600" cy="22666"/>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3857816" y="2124773"/>
                <a:ext cx="23029" cy="17981"/>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3872234" y="2092441"/>
                <a:ext cx="20983" cy="21247"/>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897572" y="2144833"/>
                <a:ext cx="19103" cy="15902"/>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3926671" y="2076934"/>
                <a:ext cx="9205" cy="16727"/>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913012" y="2045229"/>
                <a:ext cx="12174" cy="19631"/>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957255" y="1985578"/>
                <a:ext cx="12108" cy="14022"/>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3920634" y="1962054"/>
                <a:ext cx="15177" cy="24019"/>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3943728" y="1923519"/>
                <a:ext cx="12075" cy="18080"/>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3985629" y="1912731"/>
                <a:ext cx="18113" cy="26229"/>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4020370" y="1924377"/>
                <a:ext cx="16760" cy="23623"/>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4057387" y="1948494"/>
                <a:ext cx="14517" cy="21907"/>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4070815" y="1893298"/>
                <a:ext cx="17222" cy="19301"/>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4039077" y="1859184"/>
                <a:ext cx="13593" cy="2497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993679" y="1862846"/>
                <a:ext cx="15309" cy="23326"/>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949106" y="1864199"/>
                <a:ext cx="13461" cy="22567"/>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3928816" y="1842688"/>
                <a:ext cx="11415" cy="28110"/>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3975269" y="1776340"/>
                <a:ext cx="15803" cy="28967"/>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3997803" y="1809266"/>
                <a:ext cx="15704" cy="2583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4046170" y="1809728"/>
                <a:ext cx="17882" cy="28604"/>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4044982" y="1756181"/>
                <a:ext cx="15309" cy="23623"/>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4030928" y="1730216"/>
                <a:ext cx="17123" cy="19993"/>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4101136" y="1772809"/>
                <a:ext cx="11448" cy="24414"/>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4111033" y="1833648"/>
                <a:ext cx="13758" cy="20884"/>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4069430" y="2009135"/>
                <a:ext cx="14715" cy="27912"/>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4102488" y="1993463"/>
                <a:ext cx="14550" cy="2306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4100773" y="1947373"/>
                <a:ext cx="13659" cy="19433"/>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4143168" y="1986766"/>
                <a:ext cx="12834" cy="19169"/>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4184574" y="1945558"/>
                <a:ext cx="15210" cy="23095"/>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4159004" y="1915304"/>
                <a:ext cx="15177" cy="2679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4155210" y="1879144"/>
                <a:ext cx="14385" cy="21181"/>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4216048" y="1822430"/>
                <a:ext cx="14616" cy="26229"/>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4212419" y="1883466"/>
                <a:ext cx="10195" cy="17651"/>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4250163" y="1868158"/>
                <a:ext cx="15737" cy="287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4259697" y="1817811"/>
                <a:ext cx="16199" cy="16793"/>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4298200" y="1937409"/>
                <a:ext cx="12834" cy="19664"/>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4254782" y="1939356"/>
                <a:ext cx="19400" cy="25107"/>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4225517" y="2009960"/>
                <a:ext cx="19532" cy="25734"/>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4274643" y="2003856"/>
                <a:ext cx="21412" cy="25668"/>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4185200" y="2006198"/>
                <a:ext cx="13692" cy="17387"/>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4176787" y="2082774"/>
                <a:ext cx="14088" cy="1537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4222746" y="2066212"/>
                <a:ext cx="17519" cy="2946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191271" y="2116327"/>
                <a:ext cx="21940" cy="26163"/>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4141947" y="2159712"/>
                <a:ext cx="25734" cy="27351"/>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4090116" y="2257667"/>
                <a:ext cx="32267" cy="11943"/>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154979" y="2250640"/>
                <a:ext cx="26625" cy="10228"/>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4116279" y="2204582"/>
                <a:ext cx="20389" cy="16232"/>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4179889" y="2279838"/>
                <a:ext cx="29297" cy="14022"/>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4246369" y="2270039"/>
                <a:ext cx="33685" cy="15572"/>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4247589" y="2303362"/>
                <a:ext cx="23326" cy="11976"/>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4330499" y="2286899"/>
                <a:ext cx="32597" cy="1811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4314927" y="2327611"/>
                <a:ext cx="22105" cy="13956"/>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4297804" y="2351861"/>
                <a:ext cx="19894" cy="14715"/>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4297705" y="2295807"/>
                <a:ext cx="17849" cy="9898"/>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4306250" y="2391320"/>
                <a:ext cx="28242" cy="15407"/>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4270882" y="2414349"/>
                <a:ext cx="25734" cy="17156"/>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4232710" y="2438796"/>
                <a:ext cx="20884" cy="12603"/>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4223703" y="2479113"/>
                <a:ext cx="24118" cy="1342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4281440" y="2460109"/>
                <a:ext cx="22468" cy="13923"/>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4333073" y="2447506"/>
                <a:ext cx="32267" cy="1649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4380087" y="2418803"/>
                <a:ext cx="22897" cy="14154"/>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4353825" y="2390594"/>
                <a:ext cx="33982" cy="16232"/>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4339836" y="2356447"/>
                <a:ext cx="31541" cy="16727"/>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4398002" y="2364761"/>
                <a:ext cx="33454" cy="18542"/>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4398233" y="2325236"/>
                <a:ext cx="30848" cy="9964"/>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4439507" y="2390957"/>
                <a:ext cx="19664" cy="12768"/>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4467946" y="2411181"/>
                <a:ext cx="23491" cy="12636"/>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4448382" y="2448727"/>
                <a:ext cx="22468" cy="12075"/>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4430764" y="2418011"/>
                <a:ext cx="19894" cy="10987"/>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4376755" y="2476737"/>
                <a:ext cx="24843" cy="10855"/>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4358048" y="2527678"/>
                <a:ext cx="22105" cy="11646"/>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4318523" y="2501944"/>
                <a:ext cx="18740" cy="11646"/>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4312024" y="2547176"/>
                <a:ext cx="22996" cy="15045"/>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4277315" y="2531373"/>
                <a:ext cx="19433" cy="12570"/>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4156101" y="2567599"/>
                <a:ext cx="25569" cy="20059"/>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4124395" y="2523950"/>
                <a:ext cx="22963" cy="20224"/>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4172597" y="2534078"/>
                <a:ext cx="26196" cy="21148"/>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4233666" y="2552059"/>
                <a:ext cx="28209" cy="2418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085101" y="2496665"/>
                <a:ext cx="13329" cy="14121"/>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4229311" y="2630350"/>
                <a:ext cx="23656" cy="16991"/>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4253099" y="2613194"/>
                <a:ext cx="31838" cy="2081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4323307" y="2658625"/>
                <a:ext cx="28143" cy="16562"/>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4303215" y="2605144"/>
                <a:ext cx="26460" cy="16958"/>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4369134" y="2641106"/>
                <a:ext cx="19927" cy="11448"/>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4346633" y="2584920"/>
                <a:ext cx="40548" cy="191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3594536" y="1995542"/>
                <a:ext cx="676874" cy="63497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3950492" y="2129788"/>
                <a:ext cx="122468" cy="18208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3704401" y="2193365"/>
                <a:ext cx="235566" cy="12243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3791336" y="2325071"/>
                <a:ext cx="167635" cy="167635"/>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3959037" y="2302702"/>
                <a:ext cx="207259" cy="138305"/>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3895064" y="2245757"/>
                <a:ext cx="116958" cy="116925"/>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3860059" y="2210620"/>
                <a:ext cx="186936" cy="187067"/>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8" name="Google Shape;6001;p65"/>
          <p:cNvPicPr preferRelativeResize="0"/>
          <p:nvPr/>
        </p:nvPicPr>
        <p:blipFill rotWithShape="1">
          <a:blip r:embed="rId3">
            <a:alphaModFix/>
          </a:blip>
          <a:srcRect/>
          <a:stretch/>
        </p:blipFill>
        <p:spPr>
          <a:xfrm>
            <a:off x="228600" y="2038350"/>
            <a:ext cx="1981200" cy="1532502"/>
          </a:xfrm>
          <a:prstGeom prst="rect">
            <a:avLst/>
          </a:prstGeom>
          <a:noFill/>
          <a:ln>
            <a:noFill/>
          </a:ln>
        </p:spPr>
      </p:pic>
      <p:pic>
        <p:nvPicPr>
          <p:cNvPr id="319" name="Google Shape;6001;p65"/>
          <p:cNvPicPr preferRelativeResize="0"/>
          <p:nvPr/>
        </p:nvPicPr>
        <p:blipFill rotWithShape="1">
          <a:blip r:embed="rId3">
            <a:alphaModFix/>
          </a:blip>
          <a:srcRect/>
          <a:stretch/>
        </p:blipFill>
        <p:spPr>
          <a:xfrm>
            <a:off x="7010400" y="3409950"/>
            <a:ext cx="1925649" cy="1657350"/>
          </a:xfrm>
          <a:prstGeom prst="rect">
            <a:avLst/>
          </a:prstGeom>
          <a:noFill/>
          <a:ln>
            <a:noFill/>
          </a:ln>
        </p:spPr>
      </p:pic>
      <p:pic>
        <p:nvPicPr>
          <p:cNvPr id="320"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272"/>
                                        </p:tgtEl>
                                        <p:attrNameLst>
                                          <p:attrName>style.visibility</p:attrName>
                                        </p:attrNameLst>
                                      </p:cBhvr>
                                      <p:to>
                                        <p:strVal val="visible"/>
                                      </p:to>
                                    </p:set>
                                    <p:anim calcmode="lin" valueType="num">
                                      <p:cBhvr>
                                        <p:cTn id="7" dur="500" fill="hold"/>
                                        <p:tgtEl>
                                          <p:spTgt spid="2272"/>
                                        </p:tgtEl>
                                        <p:attrNameLst>
                                          <p:attrName>ppt_w</p:attrName>
                                        </p:attrNameLst>
                                      </p:cBhvr>
                                      <p:tavLst>
                                        <p:tav tm="0">
                                          <p:val>
                                            <p:fltVal val="0"/>
                                          </p:val>
                                        </p:tav>
                                        <p:tav tm="100000">
                                          <p:val>
                                            <p:strVal val="#ppt_w"/>
                                          </p:val>
                                        </p:tav>
                                      </p:tavLst>
                                    </p:anim>
                                    <p:anim calcmode="lin" valueType="num">
                                      <p:cBhvr>
                                        <p:cTn id="8" dur="500" fill="hold"/>
                                        <p:tgtEl>
                                          <p:spTgt spid="2272"/>
                                        </p:tgtEl>
                                        <p:attrNameLst>
                                          <p:attrName>ppt_h</p:attrName>
                                        </p:attrNameLst>
                                      </p:cBhvr>
                                      <p:tavLst>
                                        <p:tav tm="0">
                                          <p:val>
                                            <p:fltVal val="0"/>
                                          </p:val>
                                        </p:tav>
                                        <p:tav tm="100000">
                                          <p:val>
                                            <p:strVal val="#ppt_h"/>
                                          </p:val>
                                        </p:tav>
                                      </p:tavLst>
                                    </p:anim>
                                    <p:animEffect transition="in" filter="fade">
                                      <p:cBhvr>
                                        <p:cTn id="9" dur="500"/>
                                        <p:tgtEl>
                                          <p:spTgt spid="2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5115663" y="768438"/>
            <a:ext cx="3606600" cy="3606600"/>
          </a:xfrm>
          <a:prstGeom prst="ellipse">
            <a:avLst/>
          </a:prstGeom>
          <a:noFill/>
          <a:ln>
            <a:noFill/>
          </a:ln>
        </p:spPr>
      </p:pic>
      <p:sp>
        <p:nvSpPr>
          <p:cNvPr id="2724" name="Google Shape;2724;p41"/>
          <p:cNvSpPr txBox="1">
            <a:spLocks noGrp="1"/>
          </p:cNvSpPr>
          <p:nvPr>
            <p:ph type="ctrTitle"/>
          </p:nvPr>
        </p:nvSpPr>
        <p:spPr>
          <a:xfrm>
            <a:off x="152400" y="1295322"/>
            <a:ext cx="5181600" cy="1124028"/>
          </a:xfrm>
          <a:prstGeom prst="rect">
            <a:avLst/>
          </a:prstGeom>
        </p:spPr>
        <p:txBody>
          <a:bodyPr spcFirstLastPara="1" wrap="square" lIns="91425" tIns="91425" rIns="91425" bIns="91425" anchor="t" anchorCtr="0">
            <a:noAutofit/>
          </a:bodyPr>
          <a:lstStyle/>
          <a:p>
            <a:pPr algn="ctr"/>
            <a:r>
              <a:rPr lang="en-US" sz="2400" dirty="0" err="1" smtClean="0">
                <a:solidFill>
                  <a:srgbClr val="6600FF"/>
                </a:solidFill>
                <a:latin typeface="Times New Roman" pitchFamily="18" charset="0"/>
                <a:cs typeface="Times New Roman" pitchFamily="18" charset="0"/>
              </a:rPr>
              <a:t>Thuật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lại</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một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sự</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kiện</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hoặc</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một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lễ</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hội</a:t>
            </a:r>
            <a:r>
              <a:rPr lang="en-US" sz="2400" dirty="0" smtClean="0">
                <a:solidFill>
                  <a:srgbClr val="6600FF"/>
                </a:solidFill>
                <a:latin typeface="Times New Roman" pitchFamily="18" charset="0"/>
                <a:cs typeface="Times New Roman" pitchFamily="18" charset="0"/>
              </a:rPr>
              <a:t> ở </a:t>
            </a:r>
            <a:r>
              <a:rPr lang="en-US" sz="2400" dirty="0" err="1" smtClean="0">
                <a:solidFill>
                  <a:srgbClr val="6600FF"/>
                </a:solidFill>
                <a:latin typeface="Times New Roman" pitchFamily="18" charset="0"/>
                <a:cs typeface="Times New Roman" pitchFamily="18" charset="0"/>
              </a:rPr>
              <a:t>địa</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phương</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em</a:t>
            </a:r>
            <a:r>
              <a:rPr lang="en-US" sz="2400" dirty="0" smtClean="0">
                <a:solidFill>
                  <a:srgbClr val="6600FF"/>
                </a:solidFill>
                <a:latin typeface="Times New Roman" pitchFamily="18" charset="0"/>
                <a:cs typeface="Times New Roman" pitchFamily="18" charset="0"/>
              </a:rPr>
              <a:t>.</a:t>
            </a:r>
            <a:endParaRPr lang="en-US" sz="2400" dirty="0">
              <a:solidFill>
                <a:srgbClr val="6600FF"/>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1258426" y="2640012"/>
            <a:ext cx="3313573" cy="2065338"/>
          </a:xfrm>
          <a:prstGeom prst="rect">
            <a:avLst/>
          </a:prstGeom>
          <a:noFill/>
          <a:ln w="9525">
            <a:noFill/>
            <a:miter lim="800000"/>
            <a:headEnd/>
            <a:tailEnd/>
          </a:ln>
        </p:spPr>
      </p:pic>
      <p:sp>
        <p:nvSpPr>
          <p:cNvPr id="17" name="Google Shape;2272;p38"/>
          <p:cNvSpPr txBox="1">
            <a:spLocks/>
          </p:cNvSpPr>
          <p:nvPr/>
        </p:nvSpPr>
        <p:spPr>
          <a:xfrm>
            <a:off x="1371600" y="438150"/>
            <a:ext cx="3581401" cy="457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F3F3F3"/>
              </a:buClr>
              <a:buSzPts val="2400"/>
              <a:buFont typeface="Tulpen One"/>
              <a:buNone/>
              <a:tabLst/>
              <a:defRPr/>
            </a:pPr>
            <a:r>
              <a:rPr kumimoji="0" lang="en-US" sz="3600" b="1" i="0" u="none" strike="noStrike" kern="0" cap="none" spc="0" normalizeH="0" baseline="0" noProof="0" dirty="0" smtClean="0">
                <a:ln>
                  <a:noFill/>
                </a:ln>
                <a:solidFill>
                  <a:srgbClr val="0000FF"/>
                </a:solidFill>
                <a:effectLst/>
                <a:uLnTx/>
                <a:uFillTx/>
                <a:latin typeface="Times New Roman" pitchFamily="18" charset="0"/>
                <a:ea typeface="Tulpen One"/>
                <a:cs typeface="Times New Roman" pitchFamily="18" charset="0"/>
                <a:sym typeface="Tulpen One"/>
              </a:rPr>
              <a:t>LUYỆN</a:t>
            </a:r>
            <a:r>
              <a:rPr kumimoji="0" lang="en-US" sz="3600" b="1" i="0" u="none" strike="noStrike" kern="0" cap="none" spc="0" normalizeH="0" noProof="0" dirty="0" smtClean="0">
                <a:ln>
                  <a:noFill/>
                </a:ln>
                <a:solidFill>
                  <a:srgbClr val="0000FF"/>
                </a:solidFill>
                <a:effectLst/>
                <a:uLnTx/>
                <a:uFillTx/>
                <a:latin typeface="Times New Roman" pitchFamily="18" charset="0"/>
                <a:ea typeface="Tulpen One"/>
                <a:cs typeface="Times New Roman" pitchFamily="18" charset="0"/>
                <a:sym typeface="Tulpen One"/>
              </a:rPr>
              <a:t> TẬP</a:t>
            </a:r>
            <a:endParaRPr kumimoji="0" lang="vi-VN" sz="3600" b="1" i="0" u="none" strike="noStrike" kern="0" cap="none" spc="0" normalizeH="0" baseline="0" noProof="0" dirty="0">
              <a:ln>
                <a:noFill/>
              </a:ln>
              <a:solidFill>
                <a:srgbClr val="0000FF"/>
              </a:solidFill>
              <a:effectLst/>
              <a:uLnTx/>
              <a:uFillTx/>
              <a:latin typeface="Times New Roman" pitchFamily="18" charset="0"/>
              <a:ea typeface="Tulpen One"/>
              <a:cs typeface="Times New Roman" pitchFamily="18" charset="0"/>
              <a:sym typeface="Tulpen One"/>
            </a:endParaRPr>
          </a:p>
        </p:txBody>
      </p:sp>
      <p:pic>
        <p:nvPicPr>
          <p:cNvPr id="19"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24"/>
                                        </p:tgtEl>
                                        <p:attrNameLst>
                                          <p:attrName>style.visibility</p:attrName>
                                        </p:attrNameLst>
                                      </p:cBhvr>
                                      <p:to>
                                        <p:strVal val="visible"/>
                                      </p:to>
                                    </p:set>
                                    <p:anim calcmode="lin" valueType="num">
                                      <p:cBhvr additive="base">
                                        <p:cTn id="11" dur="500" fill="hold"/>
                                        <p:tgtEl>
                                          <p:spTgt spid="2724"/>
                                        </p:tgtEl>
                                        <p:attrNameLst>
                                          <p:attrName>ppt_x</p:attrName>
                                        </p:attrNameLst>
                                      </p:cBhvr>
                                      <p:tavLst>
                                        <p:tav tm="0">
                                          <p:val>
                                            <p:strVal val="#ppt_x"/>
                                          </p:val>
                                        </p:tav>
                                        <p:tav tm="100000">
                                          <p:val>
                                            <p:strVal val="#ppt_x"/>
                                          </p:val>
                                        </p:tav>
                                      </p:tavLst>
                                    </p:anim>
                                    <p:anim calcmode="lin" valueType="num">
                                      <p:cBhvr additive="base">
                                        <p:cTn id="12" dur="500" fill="hold"/>
                                        <p:tgtEl>
                                          <p:spTgt spid="27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0923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720049" y="2917200"/>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2653889"/>
            <a:ext cx="944488" cy="2280061"/>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2614624"/>
            <a:ext cx="1188506" cy="2395526"/>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 name="Google Shape;2272;p38"/>
          <p:cNvSpPr txBox="1">
            <a:spLocks/>
          </p:cNvSpPr>
          <p:nvPr/>
        </p:nvSpPr>
        <p:spPr>
          <a:xfrm>
            <a:off x="2819400" y="209550"/>
            <a:ext cx="3810000" cy="838200"/>
          </a:xfrm>
          <a:prstGeom prst="rect">
            <a:avLst/>
          </a:prstGeom>
          <a:solidFill>
            <a:srgbClr val="FFFF0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F3F3F3"/>
              </a:buClr>
              <a:buSzPts val="2400"/>
              <a:buFont typeface="Tulpen One"/>
              <a:buNone/>
              <a:tabLst/>
              <a:defRPr/>
            </a:pPr>
            <a:r>
              <a:rPr kumimoji="0" lang="en-US" sz="3600" b="1" i="0" u="none" strike="noStrike" kern="0" cap="none" spc="0" normalizeH="0" baseline="0" noProof="0" dirty="0" smtClean="0">
                <a:ln>
                  <a:noFill/>
                </a:ln>
                <a:solidFill>
                  <a:srgbClr val="0000FF"/>
                </a:solidFill>
                <a:effectLst/>
                <a:uLnTx/>
                <a:uFillTx/>
                <a:latin typeface="Times New Roman" pitchFamily="18" charset="0"/>
                <a:ea typeface="Tulpen One"/>
                <a:cs typeface="Times New Roman" pitchFamily="18" charset="0"/>
                <a:sym typeface="Tulpen One"/>
              </a:rPr>
              <a:t>NÓI VÀ NGHE</a:t>
            </a:r>
            <a:endParaRPr kumimoji="0" lang="en-US" sz="3600" b="1" i="0" u="none" strike="noStrike" kern="0" cap="none" spc="0" normalizeH="0" baseline="0" noProof="0" dirty="0">
              <a:ln>
                <a:noFill/>
              </a:ln>
              <a:solidFill>
                <a:srgbClr val="0000FF"/>
              </a:solidFill>
              <a:effectLst/>
              <a:uLnTx/>
              <a:uFillTx/>
              <a:latin typeface="Times New Roman" pitchFamily="18" charset="0"/>
              <a:ea typeface="Tulpen One"/>
              <a:cs typeface="Times New Roman" pitchFamily="18" charset="0"/>
              <a:sym typeface="Tulpen One"/>
            </a:endParaRPr>
          </a:p>
        </p:txBody>
      </p:sp>
      <p:sp>
        <p:nvSpPr>
          <p:cNvPr id="693" name="矩形 17"/>
          <p:cNvSpPr/>
          <p:nvPr/>
        </p:nvSpPr>
        <p:spPr bwMode="auto">
          <a:xfrm>
            <a:off x="685800" y="1047750"/>
            <a:ext cx="8077199"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TÓM TẮT NỘI DUNG TRÌNH BÀY CỦA NGƯỜI KHÁC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pic>
        <p:nvPicPr>
          <p:cNvPr id="694"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692"/>
                                        </p:tgtEl>
                                        <p:attrNameLst>
                                          <p:attrName>style.visibility</p:attrName>
                                        </p:attrNameLst>
                                      </p:cBhvr>
                                      <p:to>
                                        <p:strVal val="visible"/>
                                      </p:to>
                                    </p:set>
                                    <p:anim calcmode="lin" valueType="num">
                                      <p:cBhvr additive="base">
                                        <p:cTn id="7" dur="1000" fill="hold"/>
                                        <p:tgtEl>
                                          <p:spTgt spid="692"/>
                                        </p:tgtEl>
                                        <p:attrNameLst>
                                          <p:attrName>ppt_x</p:attrName>
                                        </p:attrNameLst>
                                      </p:cBhvr>
                                      <p:tavLst>
                                        <p:tav tm="0">
                                          <p:val>
                                            <p:strVal val="#ppt_x"/>
                                          </p:val>
                                        </p:tav>
                                        <p:tav tm="100000">
                                          <p:val>
                                            <p:strVal val="#ppt_x"/>
                                          </p:val>
                                        </p:tav>
                                      </p:tavLst>
                                    </p:anim>
                                    <p:anim calcmode="lin" valueType="num">
                                      <p:cBhvr additive="base">
                                        <p:cTn id="8" dur="1000" fill="hold"/>
                                        <p:tgtEl>
                                          <p:spTgt spid="69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693"/>
                                        </p:tgtEl>
                                        <p:attrNameLst>
                                          <p:attrName>style.visibility</p:attrName>
                                        </p:attrNameLst>
                                      </p:cBhvr>
                                      <p:to>
                                        <p:strVal val="visible"/>
                                      </p:to>
                                    </p:set>
                                    <p:animEffect transition="in" filter="slide(fromBottom)">
                                      <p:cBhvr>
                                        <p:cTn id="13" dur="500"/>
                                        <p:tgtEl>
                                          <p:spTgt spid="6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animBg="1"/>
      <p:bldP spid="69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905"/>
        <p:cNvGrpSpPr/>
        <p:nvPr/>
      </p:nvGrpSpPr>
      <p:grpSpPr>
        <a:xfrm>
          <a:off x="0" y="0"/>
          <a:ext cx="0" cy="0"/>
          <a:chOff x="0" y="0"/>
          <a:chExt cx="0" cy="0"/>
        </a:xfrm>
      </p:grpSpPr>
      <p:sp>
        <p:nvSpPr>
          <p:cNvPr id="1906" name="Google Shape;1906;p68"/>
          <p:cNvSpPr/>
          <p:nvPr/>
        </p:nvSpPr>
        <p:spPr>
          <a:xfrm>
            <a:off x="4200525" y="1185600"/>
            <a:ext cx="4943295" cy="873254"/>
          </a:xfrm>
          <a:custGeom>
            <a:avLst/>
            <a:gdLst/>
            <a:ahLst/>
            <a:cxnLst/>
            <a:rect l="l" t="t" r="r" b="b"/>
            <a:pathLst>
              <a:path w="213741" h="53541" extrusionOk="0">
                <a:moveTo>
                  <a:pt x="0" y="45540"/>
                </a:moveTo>
                <a:cubicBezTo>
                  <a:pt x="27169" y="45540"/>
                  <a:pt x="53281" y="34104"/>
                  <a:pt x="78867" y="24966"/>
                </a:cubicBezTo>
                <a:cubicBezTo>
                  <a:pt x="87884" y="21746"/>
                  <a:pt x="98767" y="21068"/>
                  <a:pt x="105537" y="14298"/>
                </a:cubicBezTo>
                <a:cubicBezTo>
                  <a:pt x="108123" y="11712"/>
                  <a:pt x="110352" y="7527"/>
                  <a:pt x="109347" y="4011"/>
                </a:cubicBezTo>
                <a:cubicBezTo>
                  <a:pt x="108629" y="1497"/>
                  <a:pt x="104994" y="-550"/>
                  <a:pt x="102489" y="201"/>
                </a:cubicBezTo>
                <a:cubicBezTo>
                  <a:pt x="95892" y="2180"/>
                  <a:pt x="99275" y="16168"/>
                  <a:pt x="104394" y="20775"/>
                </a:cubicBezTo>
                <a:cubicBezTo>
                  <a:pt x="109751" y="25597"/>
                  <a:pt x="118141" y="26109"/>
                  <a:pt x="125349" y="26109"/>
                </a:cubicBezTo>
                <a:cubicBezTo>
                  <a:pt x="144025" y="26109"/>
                  <a:pt x="163768" y="21352"/>
                  <a:pt x="181356" y="27633"/>
                </a:cubicBezTo>
                <a:cubicBezTo>
                  <a:pt x="194375" y="32283"/>
                  <a:pt x="203966" y="43766"/>
                  <a:pt x="213741" y="53541"/>
                </a:cubicBezTo>
              </a:path>
            </a:pathLst>
          </a:custGeom>
          <a:noFill/>
          <a:ln w="19050" cap="flat" cmpd="sng">
            <a:solidFill>
              <a:schemeClr val="dk1"/>
            </a:solidFill>
            <a:prstDash val="dot"/>
            <a:round/>
            <a:headEnd type="none" w="med" len="med"/>
            <a:tailEnd type="none" w="med" len="med"/>
          </a:ln>
        </p:spPr>
      </p:sp>
      <p:sp>
        <p:nvSpPr>
          <p:cNvPr id="1908" name="Google Shape;1908;p68"/>
          <p:cNvSpPr txBox="1">
            <a:spLocks noGrp="1"/>
          </p:cNvSpPr>
          <p:nvPr>
            <p:ph type="title"/>
          </p:nvPr>
        </p:nvSpPr>
        <p:spPr>
          <a:xfrm>
            <a:off x="2362200" y="285750"/>
            <a:ext cx="4495801" cy="990600"/>
          </a:xfrm>
          <a:prstGeom prst="rect">
            <a:avLst/>
          </a:prstGeom>
        </p:spPr>
        <p:txBody>
          <a:bodyPr spcFirstLastPara="1" wrap="square" lIns="91425" tIns="91425" rIns="91425" bIns="91425" anchor="t" anchorCtr="0">
            <a:noAutofit/>
          </a:bodyPr>
          <a:lstStyle/>
          <a:p>
            <a:pPr lvl="0"/>
            <a:r>
              <a:rPr lang="en" sz="2800" dirty="0" smtClean="0">
                <a:solidFill>
                  <a:srgbClr val="008000"/>
                </a:solidFill>
                <a:latin typeface="Times New Roman" pitchFamily="18" charset="0"/>
                <a:cs typeface="Times New Roman" pitchFamily="18" charset="0"/>
              </a:rPr>
              <a:t>TRÒ CHƠI</a:t>
            </a:r>
            <a:r>
              <a:rPr lang="en" sz="2800" dirty="0" smtClean="0">
                <a:solidFill>
                  <a:srgbClr val="FF00FF"/>
                </a:solidFill>
                <a:latin typeface="Times New Roman" pitchFamily="18" charset="0"/>
                <a:cs typeface="Times New Roman" pitchFamily="18" charset="0"/>
              </a:rPr>
              <a:t/>
            </a:r>
            <a:br>
              <a:rPr lang="en" sz="2800" dirty="0" smtClean="0">
                <a:solidFill>
                  <a:srgbClr val="FF00FF"/>
                </a:solidFill>
                <a:latin typeface="Times New Roman" pitchFamily="18" charset="0"/>
                <a:cs typeface="Times New Roman" pitchFamily="18" charset="0"/>
              </a:rPr>
            </a:br>
            <a:r>
              <a:rPr lang="en" sz="2800" dirty="0" smtClean="0">
                <a:solidFill>
                  <a:srgbClr val="FF00FF"/>
                </a:solidFill>
                <a:latin typeface="Times New Roman" pitchFamily="18" charset="0"/>
                <a:cs typeface="Times New Roman" pitchFamily="18" charset="0"/>
              </a:rPr>
              <a:t>TRUYỀN THÔNG TIN</a:t>
            </a:r>
            <a:endParaRPr sz="2800"/>
          </a:p>
        </p:txBody>
      </p:sp>
      <p:grpSp>
        <p:nvGrpSpPr>
          <p:cNvPr id="2" name="Google Shape;1909;p68"/>
          <p:cNvGrpSpPr/>
          <p:nvPr/>
        </p:nvGrpSpPr>
        <p:grpSpPr>
          <a:xfrm>
            <a:off x="1543750" y="1610076"/>
            <a:ext cx="3842140" cy="3019074"/>
            <a:chOff x="1153225" y="1597649"/>
            <a:chExt cx="3842140" cy="3019074"/>
          </a:xfrm>
        </p:grpSpPr>
        <p:grpSp>
          <p:nvGrpSpPr>
            <p:cNvPr id="3" name="Google Shape;1910;p68"/>
            <p:cNvGrpSpPr/>
            <p:nvPr/>
          </p:nvGrpSpPr>
          <p:grpSpPr>
            <a:xfrm>
              <a:off x="1153225" y="1597649"/>
              <a:ext cx="3842140" cy="3019074"/>
              <a:chOff x="238125" y="1676700"/>
              <a:chExt cx="2045650" cy="1779275"/>
            </a:xfrm>
          </p:grpSpPr>
          <p:sp>
            <p:nvSpPr>
              <p:cNvPr id="1911"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19" name="Google Shape;1919;p68"/>
          <p:cNvPicPr preferRelativeResize="0"/>
          <p:nvPr/>
        </p:nvPicPr>
        <p:blipFill rotWithShape="1">
          <a:blip r:embed="rId3">
            <a:alphaModFix/>
          </a:blip>
          <a:srcRect t="7827" b="7819"/>
          <a:stretch/>
        </p:blipFill>
        <p:spPr>
          <a:xfrm>
            <a:off x="1738397" y="1772766"/>
            <a:ext cx="3452819" cy="1941984"/>
          </a:xfrm>
          <a:prstGeom prst="rect">
            <a:avLst/>
          </a:prstGeom>
          <a:noFill/>
          <a:ln>
            <a:noFill/>
          </a:ln>
        </p:spPr>
      </p:pic>
      <p:grpSp>
        <p:nvGrpSpPr>
          <p:cNvPr id="4" name="Google Shape;1920;p68"/>
          <p:cNvGrpSpPr/>
          <p:nvPr/>
        </p:nvGrpSpPr>
        <p:grpSpPr>
          <a:xfrm rot="-735567">
            <a:off x="7621323" y="1416620"/>
            <a:ext cx="540943" cy="591521"/>
            <a:chOff x="2013650" y="1733325"/>
            <a:chExt cx="407750" cy="445875"/>
          </a:xfrm>
        </p:grpSpPr>
        <p:sp>
          <p:nvSpPr>
            <p:cNvPr id="1921" name="Google Shape;1921;p68"/>
            <p:cNvSpPr/>
            <p:nvPr/>
          </p:nvSpPr>
          <p:spPr>
            <a:xfrm>
              <a:off x="2013650" y="1998550"/>
              <a:ext cx="72900" cy="42200"/>
            </a:xfrm>
            <a:custGeom>
              <a:avLst/>
              <a:gdLst/>
              <a:ahLst/>
              <a:cxnLst/>
              <a:rect l="l" t="t" r="r" b="b"/>
              <a:pathLst>
                <a:path w="2916" h="1688" extrusionOk="0">
                  <a:moveTo>
                    <a:pt x="2916" y="0"/>
                  </a:moveTo>
                  <a:lnTo>
                    <a:pt x="0" y="838"/>
                  </a:lnTo>
                  <a:lnTo>
                    <a:pt x="2916" y="1688"/>
                  </a:lnTo>
                  <a:lnTo>
                    <a:pt x="29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8"/>
            <p:cNvSpPr/>
            <p:nvPr/>
          </p:nvSpPr>
          <p:spPr>
            <a:xfrm>
              <a:off x="2124975" y="1733325"/>
              <a:ext cx="176625" cy="179450"/>
            </a:xfrm>
            <a:custGeom>
              <a:avLst/>
              <a:gdLst/>
              <a:ahLst/>
              <a:cxnLst/>
              <a:rect l="l" t="t" r="r" b="b"/>
              <a:pathLst>
                <a:path w="7065" h="7178" extrusionOk="0">
                  <a:moveTo>
                    <a:pt x="3453" y="0"/>
                  </a:moveTo>
                  <a:cubicBezTo>
                    <a:pt x="3206" y="0"/>
                    <a:pt x="2946" y="49"/>
                    <a:pt x="2675" y="154"/>
                  </a:cubicBezTo>
                  <a:cubicBezTo>
                    <a:pt x="1" y="1198"/>
                    <a:pt x="1206" y="3792"/>
                    <a:pt x="2170" y="5112"/>
                  </a:cubicBezTo>
                  <a:cubicBezTo>
                    <a:pt x="2858" y="6064"/>
                    <a:pt x="5085" y="7178"/>
                    <a:pt x="5085" y="7178"/>
                  </a:cubicBezTo>
                  <a:cubicBezTo>
                    <a:pt x="7065" y="4719"/>
                    <a:pt x="5885" y="0"/>
                    <a:pt x="3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8"/>
            <p:cNvSpPr/>
            <p:nvPr/>
          </p:nvSpPr>
          <p:spPr>
            <a:xfrm>
              <a:off x="2124450" y="2109350"/>
              <a:ext cx="34550" cy="62175"/>
            </a:xfrm>
            <a:custGeom>
              <a:avLst/>
              <a:gdLst/>
              <a:ahLst/>
              <a:cxnLst/>
              <a:rect l="l" t="t" r="r" b="b"/>
              <a:pathLst>
                <a:path w="1382" h="2487" extrusionOk="0">
                  <a:moveTo>
                    <a:pt x="961" y="1"/>
                  </a:moveTo>
                  <a:cubicBezTo>
                    <a:pt x="823" y="1"/>
                    <a:pt x="682" y="70"/>
                    <a:pt x="618" y="228"/>
                  </a:cubicBezTo>
                  <a:cubicBezTo>
                    <a:pt x="377" y="825"/>
                    <a:pt x="194" y="1433"/>
                    <a:pt x="56" y="2053"/>
                  </a:cubicBezTo>
                  <a:cubicBezTo>
                    <a:pt x="1" y="2315"/>
                    <a:pt x="219" y="2486"/>
                    <a:pt x="425" y="2486"/>
                  </a:cubicBezTo>
                  <a:cubicBezTo>
                    <a:pt x="561" y="2486"/>
                    <a:pt x="692" y="2411"/>
                    <a:pt x="733" y="2237"/>
                  </a:cubicBezTo>
                  <a:cubicBezTo>
                    <a:pt x="859" y="1617"/>
                    <a:pt x="1043" y="1009"/>
                    <a:pt x="1284" y="423"/>
                  </a:cubicBezTo>
                  <a:cubicBezTo>
                    <a:pt x="1382" y="166"/>
                    <a:pt x="1175" y="1"/>
                    <a:pt x="9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8"/>
            <p:cNvSpPr/>
            <p:nvPr/>
          </p:nvSpPr>
          <p:spPr>
            <a:xfrm>
              <a:off x="2186950" y="2116975"/>
              <a:ext cx="20550" cy="62225"/>
            </a:xfrm>
            <a:custGeom>
              <a:avLst/>
              <a:gdLst/>
              <a:ahLst/>
              <a:cxnLst/>
              <a:rect l="l" t="t" r="r" b="b"/>
              <a:pathLst>
                <a:path w="822" h="2489" extrusionOk="0">
                  <a:moveTo>
                    <a:pt x="478" y="1"/>
                  </a:moveTo>
                  <a:cubicBezTo>
                    <a:pt x="305" y="1"/>
                    <a:pt x="127" y="113"/>
                    <a:pt x="116" y="336"/>
                  </a:cubicBezTo>
                  <a:cubicBezTo>
                    <a:pt x="93" y="945"/>
                    <a:pt x="58" y="1553"/>
                    <a:pt x="12" y="2161"/>
                  </a:cubicBezTo>
                  <a:cubicBezTo>
                    <a:pt x="1" y="2379"/>
                    <a:pt x="167" y="2488"/>
                    <a:pt x="341" y="2488"/>
                  </a:cubicBezTo>
                  <a:cubicBezTo>
                    <a:pt x="514" y="2488"/>
                    <a:pt x="695" y="2379"/>
                    <a:pt x="712" y="2161"/>
                  </a:cubicBezTo>
                  <a:cubicBezTo>
                    <a:pt x="747" y="1553"/>
                    <a:pt x="781" y="945"/>
                    <a:pt x="816" y="336"/>
                  </a:cubicBezTo>
                  <a:cubicBezTo>
                    <a:pt x="821" y="113"/>
                    <a:pt x="652" y="1"/>
                    <a:pt x="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8"/>
            <p:cNvSpPr/>
            <p:nvPr/>
          </p:nvSpPr>
          <p:spPr>
            <a:xfrm>
              <a:off x="2261850" y="2116975"/>
              <a:ext cx="24800" cy="62025"/>
            </a:xfrm>
            <a:custGeom>
              <a:avLst/>
              <a:gdLst/>
              <a:ahLst/>
              <a:cxnLst/>
              <a:rect l="l" t="t" r="r" b="b"/>
              <a:pathLst>
                <a:path w="992" h="2481" extrusionOk="0">
                  <a:moveTo>
                    <a:pt x="343" y="1"/>
                  </a:moveTo>
                  <a:cubicBezTo>
                    <a:pt x="170" y="1"/>
                    <a:pt x="0" y="113"/>
                    <a:pt x="12" y="336"/>
                  </a:cubicBezTo>
                  <a:cubicBezTo>
                    <a:pt x="35" y="968"/>
                    <a:pt x="115" y="1610"/>
                    <a:pt x="264" y="2230"/>
                  </a:cubicBezTo>
                  <a:cubicBezTo>
                    <a:pt x="306" y="2405"/>
                    <a:pt x="438" y="2480"/>
                    <a:pt x="574" y="2480"/>
                  </a:cubicBezTo>
                  <a:cubicBezTo>
                    <a:pt x="778" y="2480"/>
                    <a:pt x="992" y="2312"/>
                    <a:pt x="930" y="2058"/>
                  </a:cubicBezTo>
                  <a:cubicBezTo>
                    <a:pt x="804" y="1484"/>
                    <a:pt x="723" y="910"/>
                    <a:pt x="700" y="336"/>
                  </a:cubicBezTo>
                  <a:cubicBezTo>
                    <a:pt x="695" y="113"/>
                    <a:pt x="517" y="1"/>
                    <a:pt x="3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8"/>
            <p:cNvSpPr/>
            <p:nvPr/>
          </p:nvSpPr>
          <p:spPr>
            <a:xfrm>
              <a:off x="2310350" y="2112000"/>
              <a:ext cx="35200" cy="56075"/>
            </a:xfrm>
            <a:custGeom>
              <a:avLst/>
              <a:gdLst/>
              <a:ahLst/>
              <a:cxnLst/>
              <a:rect l="l" t="t" r="r" b="b"/>
              <a:pathLst>
                <a:path w="1408" h="2243" extrusionOk="0">
                  <a:moveTo>
                    <a:pt x="465" y="1"/>
                  </a:moveTo>
                  <a:cubicBezTo>
                    <a:pt x="242" y="1"/>
                    <a:pt x="0" y="252"/>
                    <a:pt x="126" y="535"/>
                  </a:cubicBezTo>
                  <a:cubicBezTo>
                    <a:pt x="333" y="1006"/>
                    <a:pt x="505" y="1499"/>
                    <a:pt x="654" y="1993"/>
                  </a:cubicBezTo>
                  <a:cubicBezTo>
                    <a:pt x="709" y="2167"/>
                    <a:pt x="848" y="2242"/>
                    <a:pt x="987" y="2242"/>
                  </a:cubicBezTo>
                  <a:cubicBezTo>
                    <a:pt x="1197" y="2242"/>
                    <a:pt x="1407" y="2071"/>
                    <a:pt x="1331" y="1809"/>
                  </a:cubicBezTo>
                  <a:cubicBezTo>
                    <a:pt x="1159" y="1258"/>
                    <a:pt x="953" y="707"/>
                    <a:pt x="723" y="180"/>
                  </a:cubicBezTo>
                  <a:cubicBezTo>
                    <a:pt x="665" y="53"/>
                    <a:pt x="567" y="1"/>
                    <a:pt x="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8"/>
            <p:cNvSpPr/>
            <p:nvPr/>
          </p:nvSpPr>
          <p:spPr>
            <a:xfrm>
              <a:off x="2160550" y="2086050"/>
              <a:ext cx="76650" cy="48250"/>
            </a:xfrm>
            <a:custGeom>
              <a:avLst/>
              <a:gdLst/>
              <a:ahLst/>
              <a:cxnLst/>
              <a:rect l="l" t="t" r="r" b="b"/>
              <a:pathLst>
                <a:path w="3066" h="1930" extrusionOk="0">
                  <a:moveTo>
                    <a:pt x="1" y="1"/>
                  </a:moveTo>
                  <a:lnTo>
                    <a:pt x="1" y="1"/>
                  </a:lnTo>
                  <a:cubicBezTo>
                    <a:pt x="127" y="586"/>
                    <a:pt x="288" y="1172"/>
                    <a:pt x="494" y="1734"/>
                  </a:cubicBezTo>
                  <a:cubicBezTo>
                    <a:pt x="953" y="1872"/>
                    <a:pt x="1424" y="1929"/>
                    <a:pt x="1895" y="1929"/>
                  </a:cubicBezTo>
                  <a:lnTo>
                    <a:pt x="3065" y="1929"/>
                  </a:lnTo>
                  <a:cubicBezTo>
                    <a:pt x="2882" y="1401"/>
                    <a:pt x="2744" y="873"/>
                    <a:pt x="2629" y="322"/>
                  </a:cubicBezTo>
                  <a:cubicBezTo>
                    <a:pt x="1745" y="288"/>
                    <a:pt x="862" y="173"/>
                    <a:pt x="1" y="1"/>
                  </a:cubicBezTo>
                  <a:close/>
                </a:path>
              </a:pathLst>
            </a:custGeom>
            <a:solidFill>
              <a:srgbClr val="FFA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8"/>
            <p:cNvSpPr/>
            <p:nvPr/>
          </p:nvSpPr>
          <p:spPr>
            <a:xfrm>
              <a:off x="2145075" y="1876900"/>
              <a:ext cx="88675" cy="217225"/>
            </a:xfrm>
            <a:custGeom>
              <a:avLst/>
              <a:gdLst/>
              <a:ahLst/>
              <a:cxnLst/>
              <a:rect l="l" t="t" r="r" b="b"/>
              <a:pathLst>
                <a:path w="3547" h="8689" extrusionOk="0">
                  <a:moveTo>
                    <a:pt x="2514" y="0"/>
                  </a:moveTo>
                  <a:cubicBezTo>
                    <a:pt x="2009" y="0"/>
                    <a:pt x="1492" y="80"/>
                    <a:pt x="999" y="230"/>
                  </a:cubicBezTo>
                  <a:cubicBezTo>
                    <a:pt x="126" y="2858"/>
                    <a:pt x="0" y="5670"/>
                    <a:pt x="608" y="8367"/>
                  </a:cubicBezTo>
                  <a:cubicBezTo>
                    <a:pt x="1481" y="8539"/>
                    <a:pt x="2364" y="8654"/>
                    <a:pt x="3248" y="8688"/>
                  </a:cubicBezTo>
                  <a:cubicBezTo>
                    <a:pt x="2663" y="5888"/>
                    <a:pt x="2915" y="2835"/>
                    <a:pt x="3547" y="0"/>
                  </a:cubicBezTo>
                  <a:close/>
                </a:path>
              </a:pathLst>
            </a:custGeom>
            <a:solidFill>
              <a:srgbClr val="FFD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8"/>
            <p:cNvSpPr/>
            <p:nvPr/>
          </p:nvSpPr>
          <p:spPr>
            <a:xfrm>
              <a:off x="2095425" y="2067700"/>
              <a:ext cx="77500" cy="61700"/>
            </a:xfrm>
            <a:custGeom>
              <a:avLst/>
              <a:gdLst/>
              <a:ahLst/>
              <a:cxnLst/>
              <a:rect l="l" t="t" r="r" b="b"/>
              <a:pathLst>
                <a:path w="3100" h="2468" extrusionOk="0">
                  <a:moveTo>
                    <a:pt x="0" y="0"/>
                  </a:moveTo>
                  <a:lnTo>
                    <a:pt x="0" y="0"/>
                  </a:lnTo>
                  <a:cubicBezTo>
                    <a:pt x="666" y="1206"/>
                    <a:pt x="1779" y="2089"/>
                    <a:pt x="3099" y="2468"/>
                  </a:cubicBezTo>
                  <a:cubicBezTo>
                    <a:pt x="2893" y="1906"/>
                    <a:pt x="2732" y="1320"/>
                    <a:pt x="2594" y="735"/>
                  </a:cubicBezTo>
                  <a:cubicBezTo>
                    <a:pt x="1711" y="563"/>
                    <a:pt x="838" y="31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8"/>
            <p:cNvSpPr/>
            <p:nvPr/>
          </p:nvSpPr>
          <p:spPr>
            <a:xfrm>
              <a:off x="2079350" y="1882625"/>
              <a:ext cx="90700" cy="203750"/>
            </a:xfrm>
            <a:custGeom>
              <a:avLst/>
              <a:gdLst/>
              <a:ahLst/>
              <a:cxnLst/>
              <a:rect l="l" t="t" r="r" b="b"/>
              <a:pathLst>
                <a:path w="3628" h="8150" extrusionOk="0">
                  <a:moveTo>
                    <a:pt x="3628" y="1"/>
                  </a:moveTo>
                  <a:lnTo>
                    <a:pt x="3628" y="1"/>
                  </a:lnTo>
                  <a:cubicBezTo>
                    <a:pt x="1470" y="666"/>
                    <a:pt x="1" y="2663"/>
                    <a:pt x="1" y="4936"/>
                  </a:cubicBezTo>
                  <a:cubicBezTo>
                    <a:pt x="1" y="5797"/>
                    <a:pt x="219" y="6657"/>
                    <a:pt x="643" y="7415"/>
                  </a:cubicBezTo>
                  <a:cubicBezTo>
                    <a:pt x="1481" y="7725"/>
                    <a:pt x="2354" y="7977"/>
                    <a:pt x="3237" y="8149"/>
                  </a:cubicBezTo>
                  <a:cubicBezTo>
                    <a:pt x="2618" y="5452"/>
                    <a:pt x="2755" y="2629"/>
                    <a:pt x="36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8"/>
            <p:cNvSpPr/>
            <p:nvPr/>
          </p:nvSpPr>
          <p:spPr>
            <a:xfrm>
              <a:off x="2226275" y="2090075"/>
              <a:ext cx="86375" cy="44225"/>
            </a:xfrm>
            <a:custGeom>
              <a:avLst/>
              <a:gdLst/>
              <a:ahLst/>
              <a:cxnLst/>
              <a:rect l="l" t="t" r="r" b="b"/>
              <a:pathLst>
                <a:path w="3455" h="1769" extrusionOk="0">
                  <a:moveTo>
                    <a:pt x="3019" y="1"/>
                  </a:moveTo>
                  <a:cubicBezTo>
                    <a:pt x="2262" y="122"/>
                    <a:pt x="1500" y="178"/>
                    <a:pt x="735" y="178"/>
                  </a:cubicBezTo>
                  <a:cubicBezTo>
                    <a:pt x="490" y="178"/>
                    <a:pt x="245" y="172"/>
                    <a:pt x="0" y="161"/>
                  </a:cubicBezTo>
                  <a:lnTo>
                    <a:pt x="0" y="161"/>
                  </a:lnTo>
                  <a:cubicBezTo>
                    <a:pt x="103" y="712"/>
                    <a:pt x="253" y="1240"/>
                    <a:pt x="425" y="1768"/>
                  </a:cubicBezTo>
                  <a:lnTo>
                    <a:pt x="2651" y="1768"/>
                  </a:lnTo>
                  <a:cubicBezTo>
                    <a:pt x="2915" y="1768"/>
                    <a:pt x="3191" y="1757"/>
                    <a:pt x="3455" y="1711"/>
                  </a:cubicBezTo>
                  <a:cubicBezTo>
                    <a:pt x="3283" y="1148"/>
                    <a:pt x="3145" y="574"/>
                    <a:pt x="30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8"/>
            <p:cNvSpPr/>
            <p:nvPr/>
          </p:nvSpPr>
          <p:spPr>
            <a:xfrm>
              <a:off x="2211625" y="1876900"/>
              <a:ext cx="93850" cy="217650"/>
            </a:xfrm>
            <a:custGeom>
              <a:avLst/>
              <a:gdLst/>
              <a:ahLst/>
              <a:cxnLst/>
              <a:rect l="l" t="t" r="r" b="b"/>
              <a:pathLst>
                <a:path w="3754" h="8706" extrusionOk="0">
                  <a:moveTo>
                    <a:pt x="885" y="0"/>
                  </a:moveTo>
                  <a:cubicBezTo>
                    <a:pt x="253" y="2835"/>
                    <a:pt x="1" y="5888"/>
                    <a:pt x="575" y="8688"/>
                  </a:cubicBezTo>
                  <a:cubicBezTo>
                    <a:pt x="822" y="8699"/>
                    <a:pt x="1070" y="8705"/>
                    <a:pt x="1316" y="8705"/>
                  </a:cubicBezTo>
                  <a:cubicBezTo>
                    <a:pt x="2086" y="8705"/>
                    <a:pt x="2851" y="8649"/>
                    <a:pt x="3616" y="8528"/>
                  </a:cubicBezTo>
                  <a:cubicBezTo>
                    <a:pt x="3019" y="5739"/>
                    <a:pt x="2973" y="2846"/>
                    <a:pt x="3754" y="34"/>
                  </a:cubicBezTo>
                  <a:cubicBezTo>
                    <a:pt x="3582" y="12"/>
                    <a:pt x="3410" y="0"/>
                    <a:pt x="3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8"/>
            <p:cNvSpPr/>
            <p:nvPr/>
          </p:nvSpPr>
          <p:spPr>
            <a:xfrm>
              <a:off x="2285950" y="1877750"/>
              <a:ext cx="135450" cy="212650"/>
            </a:xfrm>
            <a:custGeom>
              <a:avLst/>
              <a:gdLst/>
              <a:ahLst/>
              <a:cxnLst/>
              <a:rect l="l" t="t" r="r" b="b"/>
              <a:pathLst>
                <a:path w="5418" h="8506" extrusionOk="0">
                  <a:moveTo>
                    <a:pt x="781" y="0"/>
                  </a:moveTo>
                  <a:cubicBezTo>
                    <a:pt x="0" y="2824"/>
                    <a:pt x="46" y="5705"/>
                    <a:pt x="643" y="8505"/>
                  </a:cubicBezTo>
                  <a:cubicBezTo>
                    <a:pt x="2273" y="8253"/>
                    <a:pt x="3822" y="7702"/>
                    <a:pt x="5131" y="6806"/>
                  </a:cubicBezTo>
                  <a:cubicBezTo>
                    <a:pt x="5326" y="6267"/>
                    <a:pt x="5418" y="5693"/>
                    <a:pt x="5418" y="5131"/>
                  </a:cubicBezTo>
                  <a:cubicBezTo>
                    <a:pt x="5406" y="2480"/>
                    <a:pt x="3409" y="276"/>
                    <a:pt x="781" y="0"/>
                  </a:cubicBezTo>
                  <a:close/>
                </a:path>
              </a:pathLst>
            </a:custGeom>
            <a:solidFill>
              <a:srgbClr val="FFD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8"/>
            <p:cNvSpPr/>
            <p:nvPr/>
          </p:nvSpPr>
          <p:spPr>
            <a:xfrm>
              <a:off x="2302025" y="2047600"/>
              <a:ext cx="112200" cy="85250"/>
            </a:xfrm>
            <a:custGeom>
              <a:avLst/>
              <a:gdLst/>
              <a:ahLst/>
              <a:cxnLst/>
              <a:rect l="l" t="t" r="r" b="b"/>
              <a:pathLst>
                <a:path w="4488" h="3410" extrusionOk="0">
                  <a:moveTo>
                    <a:pt x="4488" y="1"/>
                  </a:moveTo>
                  <a:lnTo>
                    <a:pt x="4488" y="1"/>
                  </a:lnTo>
                  <a:cubicBezTo>
                    <a:pt x="3179" y="896"/>
                    <a:pt x="1630" y="1447"/>
                    <a:pt x="0" y="1700"/>
                  </a:cubicBezTo>
                  <a:cubicBezTo>
                    <a:pt x="115" y="2273"/>
                    <a:pt x="264" y="2847"/>
                    <a:pt x="425" y="3410"/>
                  </a:cubicBezTo>
                  <a:cubicBezTo>
                    <a:pt x="2296" y="3100"/>
                    <a:pt x="3856" y="1803"/>
                    <a:pt x="4488" y="1"/>
                  </a:cubicBezTo>
                  <a:close/>
                </a:path>
              </a:pathLst>
            </a:custGeom>
            <a:solidFill>
              <a:srgbClr val="FFA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8"/>
            <p:cNvSpPr/>
            <p:nvPr/>
          </p:nvSpPr>
          <p:spPr>
            <a:xfrm>
              <a:off x="2347925" y="1973875"/>
              <a:ext cx="29000" cy="24875"/>
            </a:xfrm>
            <a:custGeom>
              <a:avLst/>
              <a:gdLst/>
              <a:ahLst/>
              <a:cxnLst/>
              <a:rect l="l" t="t" r="r" b="b"/>
              <a:pathLst>
                <a:path w="1160" h="995" extrusionOk="0">
                  <a:moveTo>
                    <a:pt x="666" y="0"/>
                  </a:moveTo>
                  <a:cubicBezTo>
                    <a:pt x="219" y="0"/>
                    <a:pt x="0" y="528"/>
                    <a:pt x="310" y="850"/>
                  </a:cubicBezTo>
                  <a:cubicBezTo>
                    <a:pt x="414" y="950"/>
                    <a:pt x="539" y="995"/>
                    <a:pt x="662" y="995"/>
                  </a:cubicBezTo>
                  <a:cubicBezTo>
                    <a:pt x="918" y="995"/>
                    <a:pt x="1160" y="797"/>
                    <a:pt x="1160" y="494"/>
                  </a:cubicBezTo>
                  <a:cubicBezTo>
                    <a:pt x="1160" y="218"/>
                    <a:pt x="942"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8"/>
            <p:cNvSpPr/>
            <p:nvPr/>
          </p:nvSpPr>
          <p:spPr>
            <a:xfrm>
              <a:off x="2330425" y="2009450"/>
              <a:ext cx="58275" cy="58275"/>
            </a:xfrm>
            <a:custGeom>
              <a:avLst/>
              <a:gdLst/>
              <a:ahLst/>
              <a:cxnLst/>
              <a:rect l="l" t="t" r="r" b="b"/>
              <a:pathLst>
                <a:path w="2331" h="2331" extrusionOk="0">
                  <a:moveTo>
                    <a:pt x="1160" y="1"/>
                  </a:moveTo>
                  <a:cubicBezTo>
                    <a:pt x="517" y="1"/>
                    <a:pt x="0" y="517"/>
                    <a:pt x="0" y="1160"/>
                  </a:cubicBezTo>
                  <a:cubicBezTo>
                    <a:pt x="0" y="1814"/>
                    <a:pt x="517" y="2330"/>
                    <a:pt x="1160" y="2330"/>
                  </a:cubicBezTo>
                  <a:cubicBezTo>
                    <a:pt x="1802" y="2330"/>
                    <a:pt x="2330" y="1814"/>
                    <a:pt x="2330" y="1160"/>
                  </a:cubicBezTo>
                  <a:cubicBezTo>
                    <a:pt x="2330" y="517"/>
                    <a:pt x="1802" y="1"/>
                    <a:pt x="1160" y="1"/>
                  </a:cubicBezTo>
                  <a:close/>
                </a:path>
              </a:pathLst>
            </a:custGeom>
            <a:solidFill>
              <a:srgbClr val="F7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8"/>
            <p:cNvSpPr/>
            <p:nvPr/>
          </p:nvSpPr>
          <p:spPr>
            <a:xfrm>
              <a:off x="2069325" y="1756175"/>
              <a:ext cx="194225" cy="156600"/>
            </a:xfrm>
            <a:custGeom>
              <a:avLst/>
              <a:gdLst/>
              <a:ahLst/>
              <a:cxnLst/>
              <a:rect l="l" t="t" r="r" b="b"/>
              <a:pathLst>
                <a:path w="7769" h="6264" extrusionOk="0">
                  <a:moveTo>
                    <a:pt x="3470" y="0"/>
                  </a:moveTo>
                  <a:cubicBezTo>
                    <a:pt x="3015" y="0"/>
                    <a:pt x="2563" y="164"/>
                    <a:pt x="2146" y="537"/>
                  </a:cubicBezTo>
                  <a:cubicBezTo>
                    <a:pt x="0" y="2442"/>
                    <a:pt x="2043" y="4450"/>
                    <a:pt x="3409" y="5357"/>
                  </a:cubicBezTo>
                  <a:cubicBezTo>
                    <a:pt x="4384" y="6000"/>
                    <a:pt x="6852" y="6264"/>
                    <a:pt x="6852" y="6264"/>
                  </a:cubicBezTo>
                  <a:cubicBezTo>
                    <a:pt x="7768" y="3544"/>
                    <a:pt x="5584"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1906;p68"/>
          <p:cNvSpPr/>
          <p:nvPr/>
        </p:nvSpPr>
        <p:spPr>
          <a:xfrm>
            <a:off x="4352925" y="1338000"/>
            <a:ext cx="4943295" cy="873254"/>
          </a:xfrm>
          <a:custGeom>
            <a:avLst/>
            <a:gdLst/>
            <a:ahLst/>
            <a:cxnLst/>
            <a:rect l="l" t="t" r="r" b="b"/>
            <a:pathLst>
              <a:path w="213741" h="53541" extrusionOk="0">
                <a:moveTo>
                  <a:pt x="0" y="45540"/>
                </a:moveTo>
                <a:cubicBezTo>
                  <a:pt x="27169" y="45540"/>
                  <a:pt x="53281" y="34104"/>
                  <a:pt x="78867" y="24966"/>
                </a:cubicBezTo>
                <a:cubicBezTo>
                  <a:pt x="87884" y="21746"/>
                  <a:pt x="98767" y="21068"/>
                  <a:pt x="105537" y="14298"/>
                </a:cubicBezTo>
                <a:cubicBezTo>
                  <a:pt x="108123" y="11712"/>
                  <a:pt x="110352" y="7527"/>
                  <a:pt x="109347" y="4011"/>
                </a:cubicBezTo>
                <a:cubicBezTo>
                  <a:pt x="108629" y="1497"/>
                  <a:pt x="104994" y="-550"/>
                  <a:pt x="102489" y="201"/>
                </a:cubicBezTo>
                <a:cubicBezTo>
                  <a:pt x="95892" y="2180"/>
                  <a:pt x="99275" y="16168"/>
                  <a:pt x="104394" y="20775"/>
                </a:cubicBezTo>
                <a:cubicBezTo>
                  <a:pt x="109751" y="25597"/>
                  <a:pt x="118141" y="26109"/>
                  <a:pt x="125349" y="26109"/>
                </a:cubicBezTo>
                <a:cubicBezTo>
                  <a:pt x="144025" y="26109"/>
                  <a:pt x="163768" y="21352"/>
                  <a:pt x="181356" y="27633"/>
                </a:cubicBezTo>
                <a:cubicBezTo>
                  <a:pt x="194375" y="32283"/>
                  <a:pt x="203966" y="43766"/>
                  <a:pt x="213741" y="53541"/>
                </a:cubicBezTo>
              </a:path>
            </a:pathLst>
          </a:custGeom>
          <a:noFill/>
          <a:ln w="19050" cap="flat" cmpd="sng">
            <a:solidFill>
              <a:srgbClr val="FF0000"/>
            </a:solidFill>
            <a:prstDash val="dot"/>
            <a:round/>
            <a:headEnd type="none" w="med" len="med"/>
            <a:tailEnd type="none" w="med" len="med"/>
          </a:ln>
        </p:spPr>
      </p:sp>
      <p:pic>
        <p:nvPicPr>
          <p:cNvPr id="35"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908"/>
                                        </p:tgtEl>
                                        <p:attrNameLst>
                                          <p:attrName>style.visibility</p:attrName>
                                        </p:attrNameLst>
                                      </p:cBhvr>
                                      <p:to>
                                        <p:strVal val="visible"/>
                                      </p:to>
                                    </p:set>
                                    <p:anim to="" calcmode="lin" valueType="num">
                                      <p:cBhvr>
                                        <p:cTn id="7" dur="1" fill="hold"/>
                                        <p:tgtEl>
                                          <p:spTgt spid="1908"/>
                                        </p:tgtEl>
                                        <p:attrNameLst>
                                          <p:attrName/>
                                        </p:attrNameLst>
                                      </p:cBhvr>
                                    </p:anim>
                                  </p:childTnLst>
                                </p:cTn>
                              </p:par>
                            </p:childTnLst>
                          </p:cTn>
                        </p:par>
                        <p:par>
                          <p:cTn id="8" fill="hold">
                            <p:stCondLst>
                              <p:cond delay="0"/>
                            </p:stCondLst>
                            <p:childTnLst>
                              <p:par>
                                <p:cTn id="9" presetID="2" presetClass="entr" presetSubtype="4" fill="hold" nodeType="afterEffect">
                                  <p:stCondLst>
                                    <p:cond delay="0"/>
                                  </p:stCondLst>
                                  <p:childTnLst>
                                    <p:set>
                                      <p:cBhvr>
                                        <p:cTn id="10" dur="1" fill="hold">
                                          <p:stCondLst>
                                            <p:cond delay="0"/>
                                          </p:stCondLst>
                                        </p:cTn>
                                        <p:tgtEl>
                                          <p:spTgt spid="1919"/>
                                        </p:tgtEl>
                                        <p:attrNameLst>
                                          <p:attrName>style.visibility</p:attrName>
                                        </p:attrNameLst>
                                      </p:cBhvr>
                                      <p:to>
                                        <p:strVal val="visible"/>
                                      </p:to>
                                    </p:set>
                                    <p:anim calcmode="lin" valueType="num">
                                      <p:cBhvr additive="base">
                                        <p:cTn id="11" dur="500" fill="hold"/>
                                        <p:tgtEl>
                                          <p:spTgt spid="1919"/>
                                        </p:tgtEl>
                                        <p:attrNameLst>
                                          <p:attrName>ppt_x</p:attrName>
                                        </p:attrNameLst>
                                      </p:cBhvr>
                                      <p:tavLst>
                                        <p:tav tm="0">
                                          <p:val>
                                            <p:strVal val="#ppt_x"/>
                                          </p:val>
                                        </p:tav>
                                        <p:tav tm="100000">
                                          <p:val>
                                            <p:strVal val="#ppt_x"/>
                                          </p:val>
                                        </p:tav>
                                      </p:tavLst>
                                    </p:anim>
                                    <p:anim calcmode="lin" valueType="num">
                                      <p:cBhvr additive="base">
                                        <p:cTn id="12" dur="500" fill="hold"/>
                                        <p:tgtEl>
                                          <p:spTgt spid="19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12" presetClass="entr" presetSubtype="4"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slide(fromBottom)">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7924800" y="0"/>
            <a:ext cx="1219200" cy="1047750"/>
          </a:xfrm>
          <a:prstGeom prst="ellipse">
            <a:avLst/>
          </a:prstGeom>
          <a:noFill/>
          <a:ln>
            <a:noFill/>
          </a:ln>
        </p:spPr>
      </p:pic>
      <p:sp>
        <p:nvSpPr>
          <p:cNvPr id="2724" name="Google Shape;2724;p41"/>
          <p:cNvSpPr txBox="1">
            <a:spLocks noGrp="1"/>
          </p:cNvSpPr>
          <p:nvPr>
            <p:ph type="ctrTitle"/>
          </p:nvPr>
        </p:nvSpPr>
        <p:spPr>
          <a:xfrm>
            <a:off x="1371600" y="742950"/>
            <a:ext cx="42672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smtClean="0">
                <a:solidFill>
                  <a:srgbClr val="008000"/>
                </a:solidFill>
                <a:latin typeface="Times New Roman" pitchFamily="18" charset="0"/>
                <a:cs typeface="Times New Roman" pitchFamily="18" charset="0"/>
              </a:rPr>
              <a:t>TRUYỀN THÔNG TIN</a:t>
            </a:r>
            <a:endParaRPr sz="2800">
              <a:solidFill>
                <a:srgbClr val="008000"/>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0" y="3714750"/>
            <a:ext cx="1874355" cy="1428750"/>
          </a:xfrm>
          <a:prstGeom prst="rect">
            <a:avLst/>
          </a:prstGeom>
          <a:noFill/>
          <a:ln w="9525">
            <a:noFill/>
            <a:miter lim="800000"/>
            <a:headEnd/>
            <a:tailEnd/>
          </a:ln>
        </p:spPr>
      </p:pic>
      <p:sp>
        <p:nvSpPr>
          <p:cNvPr id="17" name="Google Shape;2114;p35"/>
          <p:cNvSpPr txBox="1">
            <a:spLocks/>
          </p:cNvSpPr>
          <p:nvPr/>
        </p:nvSpPr>
        <p:spPr>
          <a:xfrm>
            <a:off x="1905000" y="1428750"/>
            <a:ext cx="7010400" cy="3429000"/>
          </a:xfrm>
          <a:prstGeom prst="rect">
            <a:avLst/>
          </a:prstGeom>
          <a:solidFill>
            <a:srgbClr val="66FFFF"/>
          </a:solidFill>
          <a:ln>
            <a:noFill/>
          </a:ln>
        </p:spPr>
        <p:txBody>
          <a:bodyPr spcFirstLastPara="1" wrap="square" lIns="91425" tIns="91425" rIns="91425" bIns="91425" anchor="t" anchorCtr="0">
            <a:noAutofit/>
          </a:bodyPr>
          <a:lstStyle/>
          <a:p>
            <a:pPr algn="ctr"/>
            <a:r>
              <a:rPr lang="en-US" sz="2000" b="1" u="sng" dirty="0" err="1" smtClean="0">
                <a:solidFill>
                  <a:srgbClr val="C00000"/>
                </a:solidFill>
                <a:latin typeface="Times New Roman" pitchFamily="18" charset="0"/>
                <a:cs typeface="Times New Roman" pitchFamily="18" charset="0"/>
              </a:rPr>
              <a:t>Cách</a:t>
            </a:r>
            <a:r>
              <a:rPr lang="en-US" sz="2000" b="1" u="sng" dirty="0" smtClean="0">
                <a:solidFill>
                  <a:srgbClr val="C00000"/>
                </a:solidFill>
                <a:latin typeface="Times New Roman" pitchFamily="18" charset="0"/>
                <a:cs typeface="Times New Roman" pitchFamily="18" charset="0"/>
              </a:rPr>
              <a:t> </a:t>
            </a:r>
            <a:r>
              <a:rPr lang="en-US" sz="2000" b="1" u="sng" dirty="0" err="1" smtClean="0">
                <a:solidFill>
                  <a:srgbClr val="C00000"/>
                </a:solidFill>
                <a:latin typeface="Times New Roman" pitchFamily="18" charset="0"/>
                <a:cs typeface="Times New Roman" pitchFamily="18" charset="0"/>
              </a:rPr>
              <a:t>chơi</a:t>
            </a:r>
            <a:r>
              <a:rPr lang="en-US" sz="2000" b="1" u="sng" dirty="0" smtClean="0">
                <a:solidFill>
                  <a:srgbClr val="C00000"/>
                </a:solidFill>
                <a:latin typeface="Times New Roman" pitchFamily="18" charset="0"/>
                <a:cs typeface="Times New Roman" pitchFamily="18" charset="0"/>
              </a:rPr>
              <a:t>:</a:t>
            </a:r>
          </a:p>
          <a:p>
            <a:pPr>
              <a:buFontTx/>
              <a:buChar char="-"/>
            </a:pP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lớp</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4 </a:t>
            </a:r>
            <a:r>
              <a:rPr lang="en-US" sz="2000" dirty="0" err="1" smtClean="0">
                <a:solidFill>
                  <a:schemeClr val="accent6"/>
                </a:solidFill>
                <a:latin typeface="Times New Roman" pitchFamily="18" charset="0"/>
                <a:cs typeface="Times New Roman" pitchFamily="18" charset="0"/>
              </a:rPr>
              <a:t>đội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chơi</a:t>
            </a:r>
            <a:r>
              <a:rPr lang="en-US" sz="2000" dirty="0" smtClean="0">
                <a:solidFill>
                  <a:schemeClr val="accent6"/>
                </a:solidFill>
                <a:latin typeface="Times New Roman" pitchFamily="18" charset="0"/>
                <a:cs typeface="Times New Roman" pitchFamily="18" charset="0"/>
              </a:rPr>
              <a:t>.</a:t>
            </a:r>
          </a:p>
          <a:p>
            <a:pPr>
              <a:buFontTx/>
              <a:buChar char="-"/>
            </a:pP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1 </a:t>
            </a:r>
            <a:r>
              <a:rPr lang="en-US" sz="2000" dirty="0" err="1" smtClean="0">
                <a:solidFill>
                  <a:schemeClr val="accent6"/>
                </a:solidFill>
                <a:latin typeface="Times New Roman" pitchFamily="18" charset="0"/>
                <a:cs typeface="Times New Roman" pitchFamily="18" charset="0"/>
              </a:rPr>
              <a:t>của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mỗi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đội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đọc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một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sau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truyền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nói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đó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2,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2 </a:t>
            </a:r>
            <a:r>
              <a:rPr lang="en-US" sz="2000" dirty="0" err="1" smtClean="0">
                <a:solidFill>
                  <a:schemeClr val="accent6"/>
                </a:solidFill>
                <a:latin typeface="Times New Roman" pitchFamily="18" charset="0"/>
                <a:cs typeface="Times New Roman" pitchFamily="18" charset="0"/>
              </a:rPr>
              <a:t>truyền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đã</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3, …</a:t>
            </a:r>
            <a:r>
              <a:rPr lang="en-US" sz="2000" dirty="0" err="1" smtClean="0">
                <a:solidFill>
                  <a:schemeClr val="accent6"/>
                </a:solidFill>
                <a:latin typeface="Times New Roman" pitchFamily="18" charset="0"/>
                <a:cs typeface="Times New Roman" pitchFamily="18" charset="0"/>
              </a:rPr>
              <a:t>tương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tự</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đến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cuối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cùng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ghi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đã</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ra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bảng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phụ</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và</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dán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bảng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trong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thời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gian</a:t>
            </a:r>
            <a:r>
              <a:rPr lang="en-US" sz="2000" dirty="0" smtClean="0">
                <a:solidFill>
                  <a:schemeClr val="accent6"/>
                </a:solidFill>
                <a:latin typeface="Times New Roman" pitchFamily="18" charset="0"/>
                <a:cs typeface="Times New Roman" pitchFamily="18" charset="0"/>
              </a:rPr>
              <a:t> 5 </a:t>
            </a:r>
            <a:r>
              <a:rPr lang="en-US" sz="2000" dirty="0" err="1" smtClean="0">
                <a:solidFill>
                  <a:schemeClr val="accent6"/>
                </a:solidFill>
                <a:latin typeface="Times New Roman" pitchFamily="18" charset="0"/>
                <a:cs typeface="Times New Roman" pitchFamily="18" charset="0"/>
              </a:rPr>
              <a:t>phút</a:t>
            </a:r>
            <a:endParaRPr lang="en-US" sz="2000" dirty="0" smtClean="0">
              <a:solidFill>
                <a:schemeClr val="accent6"/>
              </a:solidFill>
              <a:latin typeface="Times New Roman" pitchFamily="18" charset="0"/>
              <a:cs typeface="Times New Roman" pitchFamily="18" charset="0"/>
            </a:endParaRPr>
          </a:p>
          <a:p>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Khi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kết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thúc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các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tổ</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dán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lúc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đầu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với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của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cuối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cùng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và</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chiếu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Tổ</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nào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ghi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tốt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nhất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chiến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thắng</a:t>
            </a:r>
            <a:r>
              <a:rPr lang="en-US" sz="2000" dirty="0" smtClean="0">
                <a:solidFill>
                  <a:schemeClr val="accent6"/>
                </a:solidFill>
                <a:latin typeface="Times New Roman" pitchFamily="18" charset="0"/>
                <a:cs typeface="Times New Roman" pitchFamily="18" charset="0"/>
              </a:rPr>
              <a:t>.</a:t>
            </a:r>
            <a:endParaRPr lang="en-US" sz="2000" dirty="0">
              <a:solidFill>
                <a:schemeClr val="accent6"/>
              </a:solidFill>
              <a:latin typeface="Times New Roman" pitchFamily="18" charset="0"/>
              <a:cs typeface="Times New Roman" pitchFamily="18" charset="0"/>
            </a:endParaRPr>
          </a:p>
        </p:txBody>
      </p:sp>
      <p:sp>
        <p:nvSpPr>
          <p:cNvPr id="19" name="WordArt 4"/>
          <p:cNvSpPr>
            <a:spLocks noChangeArrowheads="1" noChangeShapeType="1" noTextEdit="1"/>
          </p:cNvSpPr>
          <p:nvPr/>
        </p:nvSpPr>
        <p:spPr bwMode="auto">
          <a:xfrm>
            <a:off x="1143000" y="0"/>
            <a:ext cx="2590800" cy="7048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Trò</a:t>
            </a:r>
            <a:r>
              <a:rPr lang="en-US" sz="3600" kern="10" dirty="0"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chơi</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endParaRPr>
          </a:p>
        </p:txBody>
      </p:sp>
      <p:sp>
        <p:nvSpPr>
          <p:cNvPr id="20" name="AutoShape 6"/>
          <p:cNvSpPr>
            <a:spLocks noChangeArrowheads="1"/>
          </p:cNvSpPr>
          <p:nvPr/>
        </p:nvSpPr>
        <p:spPr bwMode="auto">
          <a:xfrm>
            <a:off x="5562600" y="514350"/>
            <a:ext cx="2162175" cy="838200"/>
          </a:xfrm>
          <a:prstGeom prst="cloudCallout">
            <a:avLst>
              <a:gd name="adj1" fmla="val -76983"/>
              <a:gd name="adj2" fmla="val -86557"/>
            </a:avLst>
          </a:prstGeom>
          <a:solidFill>
            <a:srgbClr val="FFFF00"/>
          </a:solidFill>
          <a:ln w="9525">
            <a:solidFill>
              <a:schemeClr val="tx1"/>
            </a:solidFill>
            <a:round/>
            <a:headEnd/>
            <a:tailEnd/>
          </a:ln>
        </p:spPr>
        <p:txBody>
          <a:bodyPr/>
          <a:lstStyle/>
          <a:p>
            <a:pPr algn="ctr"/>
            <a:r>
              <a:rPr lang="en-US" sz="2800" b="1" u="none" dirty="0" smtClean="0">
                <a:solidFill>
                  <a:srgbClr val="0000FF"/>
                </a:solidFill>
                <a:latin typeface="Times New Roman" pitchFamily="18" charset="0"/>
                <a:cs typeface="Times New Roman" pitchFamily="18" charset="0"/>
              </a:rPr>
              <a:t>5 </a:t>
            </a:r>
            <a:r>
              <a:rPr lang="en-US" sz="2800" b="1" u="none" dirty="0" err="1" smtClean="0">
                <a:solidFill>
                  <a:srgbClr val="0000FF"/>
                </a:solidFill>
                <a:latin typeface="Times New Roman" pitchFamily="18" charset="0"/>
                <a:cs typeface="Times New Roman" pitchFamily="18" charset="0"/>
              </a:rPr>
              <a:t>phút</a:t>
            </a:r>
            <a:endParaRPr lang="en-US" sz="2800" b="1" u="none" dirty="0">
              <a:solidFill>
                <a:srgbClr val="0000FF"/>
              </a:solidFill>
              <a:latin typeface="Times New Roman" pitchFamily="18" charset="0"/>
              <a:cs typeface="Times New Roman" pitchFamily="18" charset="0"/>
            </a:endParaRPr>
          </a:p>
        </p:txBody>
      </p:sp>
      <p:pic>
        <p:nvPicPr>
          <p:cNvPr id="21"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47988" y="-952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724"/>
                                        </p:tgtEl>
                                        <p:attrNameLst>
                                          <p:attrName>style.visibility</p:attrName>
                                        </p:attrNameLst>
                                      </p:cBhvr>
                                      <p:to>
                                        <p:strVal val="visible"/>
                                      </p:to>
                                    </p:set>
                                    <p:anim calcmode="lin" valueType="num">
                                      <p:cBhvr>
                                        <p:cTn id="12" dur="1000" fill="hold"/>
                                        <p:tgtEl>
                                          <p:spTgt spid="2724"/>
                                        </p:tgtEl>
                                        <p:attrNameLst>
                                          <p:attrName>ppt_w</p:attrName>
                                        </p:attrNameLst>
                                      </p:cBhvr>
                                      <p:tavLst>
                                        <p:tav tm="0">
                                          <p:val>
                                            <p:strVal val="#ppt_w*0.70"/>
                                          </p:val>
                                        </p:tav>
                                        <p:tav tm="100000">
                                          <p:val>
                                            <p:strVal val="#ppt_w"/>
                                          </p:val>
                                        </p:tav>
                                      </p:tavLst>
                                    </p:anim>
                                    <p:anim calcmode="lin" valueType="num">
                                      <p:cBhvr>
                                        <p:cTn id="13" dur="1000" fill="hold"/>
                                        <p:tgtEl>
                                          <p:spTgt spid="2724"/>
                                        </p:tgtEl>
                                        <p:attrNameLst>
                                          <p:attrName>ppt_h</p:attrName>
                                        </p:attrNameLst>
                                      </p:cBhvr>
                                      <p:tavLst>
                                        <p:tav tm="0">
                                          <p:val>
                                            <p:strVal val="#ppt_h"/>
                                          </p:val>
                                        </p:tav>
                                        <p:tav tm="100000">
                                          <p:val>
                                            <p:strVal val="#ppt_h"/>
                                          </p:val>
                                        </p:tav>
                                      </p:tavLst>
                                    </p:anim>
                                    <p:animEffect transition="in" filter="fade">
                                      <p:cBhvr>
                                        <p:cTn id="14" dur="1000"/>
                                        <p:tgtEl>
                                          <p:spTgt spid="2724"/>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strVal val="#ppt_w*0.70"/>
                                          </p:val>
                                        </p:tav>
                                        <p:tav tm="100000">
                                          <p:val>
                                            <p:strVal val="#ppt_w"/>
                                          </p:val>
                                        </p:tav>
                                      </p:tavLst>
                                    </p:anim>
                                    <p:anim calcmode="lin" valueType="num">
                                      <p:cBhvr>
                                        <p:cTn id="18" dur="1000" fill="hold"/>
                                        <p:tgtEl>
                                          <p:spTgt spid="20"/>
                                        </p:tgtEl>
                                        <p:attrNameLst>
                                          <p:attrName>ppt_h</p:attrName>
                                        </p:attrNameLst>
                                      </p:cBhvr>
                                      <p:tavLst>
                                        <p:tav tm="0">
                                          <p:val>
                                            <p:strVal val="#ppt_h"/>
                                          </p:val>
                                        </p:tav>
                                        <p:tav tm="100000">
                                          <p:val>
                                            <p:strVal val="#ppt_h"/>
                                          </p:val>
                                        </p:tav>
                                      </p:tavLst>
                                    </p:anim>
                                    <p:animEffect transition="in" filter="fade">
                                      <p:cBhvr>
                                        <p:cTn id="19" dur="1000"/>
                                        <p:tgtEl>
                                          <p:spTgt spid="20"/>
                                        </p:tgtEl>
                                      </p:cBhvr>
                                    </p:animEffect>
                                  </p:childTnLst>
                                </p:cTn>
                              </p:par>
                              <p:par>
                                <p:cTn id="20" presetID="55" presetClass="entr" presetSubtype="0" fill="hold" nodeType="withEffect">
                                  <p:stCondLst>
                                    <p:cond delay="0"/>
                                  </p:stCondLst>
                                  <p:childTnLst>
                                    <p:set>
                                      <p:cBhvr>
                                        <p:cTn id="21" dur="1" fill="hold">
                                          <p:stCondLst>
                                            <p:cond delay="0"/>
                                          </p:stCondLst>
                                        </p:cTn>
                                        <p:tgtEl>
                                          <p:spTgt spid="2722"/>
                                        </p:tgtEl>
                                        <p:attrNameLst>
                                          <p:attrName>style.visibility</p:attrName>
                                        </p:attrNameLst>
                                      </p:cBhvr>
                                      <p:to>
                                        <p:strVal val="visible"/>
                                      </p:to>
                                    </p:set>
                                    <p:anim calcmode="lin" valueType="num">
                                      <p:cBhvr>
                                        <p:cTn id="22" dur="1000" fill="hold"/>
                                        <p:tgtEl>
                                          <p:spTgt spid="2722"/>
                                        </p:tgtEl>
                                        <p:attrNameLst>
                                          <p:attrName>ppt_w</p:attrName>
                                        </p:attrNameLst>
                                      </p:cBhvr>
                                      <p:tavLst>
                                        <p:tav tm="0">
                                          <p:val>
                                            <p:strVal val="#ppt_w*0.70"/>
                                          </p:val>
                                        </p:tav>
                                        <p:tav tm="100000">
                                          <p:val>
                                            <p:strVal val="#ppt_w"/>
                                          </p:val>
                                        </p:tav>
                                      </p:tavLst>
                                    </p:anim>
                                    <p:anim calcmode="lin" valueType="num">
                                      <p:cBhvr>
                                        <p:cTn id="23" dur="1000" fill="hold"/>
                                        <p:tgtEl>
                                          <p:spTgt spid="2722"/>
                                        </p:tgtEl>
                                        <p:attrNameLst>
                                          <p:attrName>ppt_h</p:attrName>
                                        </p:attrNameLst>
                                      </p:cBhvr>
                                      <p:tavLst>
                                        <p:tav tm="0">
                                          <p:val>
                                            <p:strVal val="#ppt_h"/>
                                          </p:val>
                                        </p:tav>
                                        <p:tav tm="100000">
                                          <p:val>
                                            <p:strVal val="#ppt_h"/>
                                          </p:val>
                                        </p:tav>
                                      </p:tavLst>
                                    </p:anim>
                                    <p:animEffect transition="in" filter="fade">
                                      <p:cBhvr>
                                        <p:cTn id="24" dur="1000"/>
                                        <p:tgtEl>
                                          <p:spTgt spid="2722"/>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strVal val="#ppt_w*0.70"/>
                                          </p:val>
                                        </p:tav>
                                        <p:tav tm="100000">
                                          <p:val>
                                            <p:strVal val="#ppt_w"/>
                                          </p:val>
                                        </p:tav>
                                      </p:tavLst>
                                    </p:anim>
                                    <p:anim calcmode="lin" valueType="num">
                                      <p:cBhvr>
                                        <p:cTn id="30" dur="1000" fill="hold"/>
                                        <p:tgtEl>
                                          <p:spTgt spid="17"/>
                                        </p:tgtEl>
                                        <p:attrNameLst>
                                          <p:attrName>ppt_h</p:attrName>
                                        </p:attrNameLst>
                                      </p:cBhvr>
                                      <p:tavLst>
                                        <p:tav tm="0">
                                          <p:val>
                                            <p:strVal val="#ppt_h"/>
                                          </p:val>
                                        </p:tav>
                                        <p:tav tm="100000">
                                          <p:val>
                                            <p:strVal val="#ppt_h"/>
                                          </p:val>
                                        </p:tav>
                                      </p:tavLst>
                                    </p:anim>
                                    <p:animEffect transition="in" filter="fade">
                                      <p:cBhvr>
                                        <p:cTn id="31"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P spid="17" grpId="0" animBg="1"/>
      <p:bldP spid="19" grpId="0"/>
      <p:bldP spid="2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rot="17177592" flipH="1">
            <a:off x="7543903" y="903441"/>
            <a:ext cx="1813684" cy="914400"/>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4762;p60"/>
          <p:cNvGrpSpPr/>
          <p:nvPr/>
        </p:nvGrpSpPr>
        <p:grpSpPr>
          <a:xfrm rot="21064208">
            <a:off x="158869" y="2017323"/>
            <a:ext cx="1541058" cy="3321333"/>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59" name="Table 558"/>
          <p:cNvGraphicFramePr>
            <a:graphicFrameLocks noGrp="1"/>
          </p:cNvGraphicFramePr>
          <p:nvPr/>
        </p:nvGraphicFramePr>
        <p:xfrm>
          <a:off x="4495800" y="285750"/>
          <a:ext cx="3657600" cy="4419600"/>
        </p:xfrm>
        <a:graphic>
          <a:graphicData uri="http://schemas.openxmlformats.org/drawingml/2006/table">
            <a:tbl>
              <a:tblPr/>
              <a:tblGrid>
                <a:gridCol w="3657600"/>
              </a:tblGrid>
              <a:tr h="4419600">
                <a:tc>
                  <a:txBody>
                    <a:bodyPr/>
                    <a:lstStyle/>
                    <a:p>
                      <a:pPr marL="0" marR="0" algn="ctr">
                        <a:lnSpc>
                          <a:spcPct val="115000"/>
                        </a:lnSpc>
                        <a:spcBef>
                          <a:spcPts val="0"/>
                        </a:spcBef>
                        <a:spcAft>
                          <a:spcPts val="0"/>
                        </a:spcAft>
                      </a:pPr>
                      <a:r>
                        <a:rPr lang="en-US" sz="2000" b="1" dirty="0">
                          <a:solidFill>
                            <a:srgbClr val="0070C0"/>
                          </a:solidFill>
                          <a:latin typeface="Times New Roman"/>
                          <a:ea typeface="Times New Roman"/>
                        </a:rPr>
                        <a:t>   PHIẾU HỌC TẬP TỔ 1</a:t>
                      </a:r>
                      <a:endParaRPr lang="en-US" sz="2000" dirty="0">
                        <a:solidFill>
                          <a:srgbClr val="000000"/>
                        </a:solidFill>
                        <a:latin typeface="Times New Roman"/>
                        <a:ea typeface="Times New Roman"/>
                      </a:endParaRPr>
                    </a:p>
                    <a:p>
                      <a:pPr marL="0" marR="0" algn="just">
                        <a:lnSpc>
                          <a:spcPct val="115000"/>
                        </a:lnSpc>
                        <a:spcBef>
                          <a:spcPts val="600"/>
                        </a:spcBef>
                        <a:spcAft>
                          <a:spcPts val="600"/>
                        </a:spcAft>
                      </a:pPr>
                      <a:r>
                        <a:rPr lang="en-US" sz="1800" dirty="0" err="1">
                          <a:solidFill>
                            <a:srgbClr val="000000"/>
                          </a:solidFill>
                          <a:latin typeface="Times New Roman"/>
                          <a:ea typeface="Calibri"/>
                        </a:rPr>
                        <a:t>Ngày</a:t>
                      </a:r>
                      <a:r>
                        <a:rPr lang="en-US" sz="1800" dirty="0">
                          <a:solidFill>
                            <a:srgbClr val="000000"/>
                          </a:solidFill>
                          <a:latin typeface="Times New Roman"/>
                          <a:ea typeface="Calibri"/>
                        </a:rPr>
                        <a:t> 02/9/1945, </a:t>
                      </a:r>
                      <a:r>
                        <a:rPr lang="en-US" sz="1800" dirty="0" err="1">
                          <a:solidFill>
                            <a:srgbClr val="000000"/>
                          </a:solidFill>
                          <a:latin typeface="Times New Roman"/>
                          <a:ea typeface="Calibri"/>
                        </a:rPr>
                        <a:t>tại</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Quảng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trường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Ba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Đình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lịch</a:t>
                      </a:r>
                      <a:r>
                        <a:rPr lang="en-US" sz="1800" dirty="0">
                          <a:solidFill>
                            <a:srgbClr val="000000"/>
                          </a:solidFill>
                          <a:latin typeface="Times New Roman"/>
                          <a:ea typeface="Calibri"/>
                        </a:rPr>
                        <a:t> </a:t>
                      </a:r>
                      <a:r>
                        <a:rPr lang="en-US" sz="1800" dirty="0" err="1">
                          <a:solidFill>
                            <a:srgbClr val="000000"/>
                          </a:solidFill>
                          <a:latin typeface="Times New Roman"/>
                          <a:ea typeface="Calibri"/>
                        </a:rPr>
                        <a:t>sử</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hàng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nghìn</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đồng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bào</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tịch</a:t>
                      </a:r>
                      <a:r>
                        <a:rPr lang="en-US" sz="1800" dirty="0">
                          <a:solidFill>
                            <a:srgbClr val="000000"/>
                          </a:solidFill>
                          <a:latin typeface="Times New Roman"/>
                          <a:ea typeface="Calibri"/>
                        </a:rPr>
                        <a:t> </a:t>
                      </a:r>
                      <a:r>
                        <a:rPr lang="en-US" sz="1800" dirty="0" err="1">
                          <a:solidFill>
                            <a:srgbClr val="000000"/>
                          </a:solidFill>
                          <a:latin typeface="Times New Roman"/>
                          <a:ea typeface="Calibri"/>
                        </a:rPr>
                        <a:t>Hồ</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Chí</a:t>
                      </a:r>
                      <a:r>
                        <a:rPr lang="en-US" sz="1800" dirty="0">
                          <a:solidFill>
                            <a:srgbClr val="000000"/>
                          </a:solidFill>
                          <a:latin typeface="Times New Roman"/>
                          <a:ea typeface="Calibri"/>
                        </a:rPr>
                        <a:t> Minh </a:t>
                      </a:r>
                      <a:r>
                        <a:rPr lang="en-US" sz="1800" dirty="0" err="1">
                          <a:solidFill>
                            <a:srgbClr val="000000"/>
                          </a:solidFill>
                          <a:latin typeface="Times New Roman"/>
                          <a:ea typeface="Calibri"/>
                        </a:rPr>
                        <a:t>thay</a:t>
                      </a:r>
                      <a:r>
                        <a:rPr lang="en-US" sz="1800" dirty="0">
                          <a:solidFill>
                            <a:srgbClr val="000000"/>
                          </a:solidFill>
                          <a:latin typeface="Times New Roman"/>
                          <a:ea typeface="Calibri"/>
                        </a:rPr>
                        <a:t> </a:t>
                      </a:r>
                      <a:r>
                        <a:rPr lang="en-US" sz="1800" dirty="0" err="1">
                          <a:solidFill>
                            <a:srgbClr val="000000"/>
                          </a:solidFill>
                          <a:latin typeface="Times New Roman"/>
                          <a:ea typeface="Calibri"/>
                        </a:rPr>
                        <a:t>mặt</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Chính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phủ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lâm</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thời</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trịnh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trọng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đọc</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bản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ngôn</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lập</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bố</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quốc</a:t>
                      </a:r>
                      <a:r>
                        <a:rPr lang="en-US" sz="1800" dirty="0">
                          <a:solidFill>
                            <a:srgbClr val="000000"/>
                          </a:solidFill>
                          <a:latin typeface="Times New Roman"/>
                          <a:ea typeface="Calibri"/>
                        </a:rPr>
                        <a:t>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thế</a:t>
                      </a:r>
                      <a:r>
                        <a:rPr lang="en-US" sz="1800" dirty="0">
                          <a:solidFill>
                            <a:srgbClr val="000000"/>
                          </a:solidFill>
                          <a:latin typeface="Times New Roman"/>
                          <a:ea typeface="Calibri"/>
                        </a:rPr>
                        <a:t> </a:t>
                      </a:r>
                      <a:r>
                        <a:rPr lang="en-US" sz="1800" dirty="0" err="1">
                          <a:solidFill>
                            <a:srgbClr val="000000"/>
                          </a:solidFill>
                          <a:latin typeface="Times New Roman"/>
                          <a:ea typeface="Calibri"/>
                        </a:rPr>
                        <a:t>giới</a:t>
                      </a:r>
                      <a:r>
                        <a:rPr lang="en-US" sz="1800" dirty="0">
                          <a:solidFill>
                            <a:srgbClr val="000000"/>
                          </a:solidFill>
                          <a:latin typeface="Times New Roman"/>
                          <a:ea typeface="Calibri"/>
                        </a:rPr>
                        <a:t>: </a:t>
                      </a:r>
                      <a:r>
                        <a:rPr lang="en-US" sz="1800" dirty="0" err="1">
                          <a:solidFill>
                            <a:srgbClr val="000000"/>
                          </a:solidFill>
                          <a:latin typeface="Times New Roman"/>
                          <a:ea typeface="Calibri"/>
                        </a:rPr>
                        <a:t>Nước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Việt</a:t>
                      </a:r>
                      <a:r>
                        <a:rPr lang="en-US" sz="1800" dirty="0">
                          <a:solidFill>
                            <a:srgbClr val="000000"/>
                          </a:solidFill>
                          <a:latin typeface="Times New Roman"/>
                          <a:ea typeface="Calibri"/>
                        </a:rPr>
                        <a:t> Nam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cộng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hòa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đã</a:t>
                      </a:r>
                      <a:r>
                        <a:rPr lang="en-US" sz="1800" dirty="0">
                          <a:solidFill>
                            <a:srgbClr val="000000"/>
                          </a:solidFill>
                          <a:latin typeface="Times New Roman"/>
                          <a:ea typeface="Calibri"/>
                        </a:rPr>
                        <a:t> </a:t>
                      </a:r>
                      <a:r>
                        <a:rPr lang="en-US" sz="1800" dirty="0" err="1">
                          <a:solidFill>
                            <a:srgbClr val="000000"/>
                          </a:solidFill>
                          <a:latin typeface="Times New Roman"/>
                          <a:ea typeface="Calibri"/>
                        </a:rPr>
                        <a:t>ra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đời</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Bản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ngôn</a:t>
                      </a:r>
                      <a:r>
                        <a:rPr lang="en-US" sz="1800" dirty="0">
                          <a:solidFill>
                            <a:srgbClr val="000000"/>
                          </a:solidFill>
                          <a:latin typeface="Times New Roman"/>
                          <a:ea typeface="Calibri"/>
                        </a:rPr>
                        <a:t> </a:t>
                      </a:r>
                      <a:r>
                        <a:rPr lang="en-US" sz="1800" dirty="0" err="1">
                          <a:solidFill>
                            <a:srgbClr val="000000"/>
                          </a:solidFill>
                          <a:latin typeface="Times New Roman"/>
                          <a:ea typeface="Calibri"/>
                        </a:rPr>
                        <a:t>khẳng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định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Toàn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thể</a:t>
                      </a:r>
                      <a:r>
                        <a:rPr lang="en-US" sz="1800" dirty="0">
                          <a:solidFill>
                            <a:srgbClr val="000000"/>
                          </a:solidFill>
                          <a:latin typeface="Times New Roman"/>
                          <a:ea typeface="Calibri"/>
                        </a:rPr>
                        <a:t>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Việt</a:t>
                      </a:r>
                      <a:r>
                        <a:rPr lang="en-US" sz="1800" dirty="0">
                          <a:solidFill>
                            <a:srgbClr val="000000"/>
                          </a:solidFill>
                          <a:latin typeface="Times New Roman"/>
                          <a:ea typeface="Calibri"/>
                        </a:rPr>
                        <a:t> Nam </a:t>
                      </a:r>
                      <a:r>
                        <a:rPr lang="en-US" sz="1800" dirty="0" err="1">
                          <a:solidFill>
                            <a:srgbClr val="000000"/>
                          </a:solidFill>
                          <a:latin typeface="Times New Roman"/>
                          <a:ea typeface="Calibri"/>
                        </a:rPr>
                        <a:t>quyết</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đem</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tất</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cả</a:t>
                      </a:r>
                      <a:r>
                        <a:rPr lang="en-US" sz="1800" dirty="0">
                          <a:solidFill>
                            <a:srgbClr val="000000"/>
                          </a:solidFill>
                          <a:latin typeface="Times New Roman"/>
                          <a:ea typeface="Calibri"/>
                        </a:rPr>
                        <a:t> </a:t>
                      </a:r>
                      <a:r>
                        <a:rPr lang="en-US" sz="1800" dirty="0" err="1">
                          <a:solidFill>
                            <a:srgbClr val="000000"/>
                          </a:solidFill>
                          <a:latin typeface="Times New Roman"/>
                          <a:ea typeface="Calibri"/>
                        </a:rPr>
                        <a:t>tinh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thần</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lực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lượng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tính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mạng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của</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cải</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để</a:t>
                      </a:r>
                      <a:r>
                        <a:rPr lang="en-US" sz="1800" dirty="0">
                          <a:solidFill>
                            <a:srgbClr val="000000"/>
                          </a:solidFill>
                          <a:latin typeface="Times New Roman"/>
                          <a:ea typeface="Calibri"/>
                        </a:rPr>
                        <a:t> </a:t>
                      </a:r>
                      <a:r>
                        <a:rPr lang="en-US" sz="1800" dirty="0" err="1">
                          <a:solidFill>
                            <a:srgbClr val="000000"/>
                          </a:solidFill>
                          <a:latin typeface="Times New Roman"/>
                          <a:ea typeface="Calibri"/>
                        </a:rPr>
                        <a:t>giữ</a:t>
                      </a:r>
                      <a:r>
                        <a:rPr lang="en-US" sz="1800" dirty="0">
                          <a:solidFill>
                            <a:srgbClr val="000000"/>
                          </a:solidFill>
                          <a:latin typeface="Times New Roman"/>
                          <a:ea typeface="Calibri"/>
                        </a:rPr>
                        <a:t> </a:t>
                      </a:r>
                      <a:r>
                        <a:rPr lang="en-US" sz="1800" dirty="0" err="1">
                          <a:solidFill>
                            <a:srgbClr val="000000"/>
                          </a:solidFill>
                          <a:latin typeface="Times New Roman"/>
                          <a:ea typeface="Calibri"/>
                        </a:rPr>
                        <a:t>vững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quyền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tự</a:t>
                      </a:r>
                      <a:r>
                        <a:rPr lang="en-US" sz="1800" dirty="0">
                          <a:solidFill>
                            <a:srgbClr val="000000"/>
                          </a:solidFill>
                          <a:latin typeface="Times New Roman"/>
                          <a:ea typeface="Calibri"/>
                        </a:rPr>
                        <a:t> do, </a:t>
                      </a:r>
                      <a:r>
                        <a:rPr lang="en-US" sz="1800" dirty="0" err="1">
                          <a:solidFill>
                            <a:srgbClr val="000000"/>
                          </a:solidFill>
                          <a:latin typeface="Times New Roman"/>
                          <a:ea typeface="Calibri"/>
                        </a:rPr>
                        <a:t>độc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lập</a:t>
                      </a:r>
                      <a:r>
                        <a:rPr lang="en-US" sz="1800" dirty="0">
                          <a:solidFill>
                            <a:srgbClr val="000000"/>
                          </a:solidFill>
                          <a:latin typeface="Times New Roman"/>
                          <a:ea typeface="Calibri"/>
                        </a:rPr>
                        <a:t> </a:t>
                      </a:r>
                      <a:r>
                        <a:rPr lang="en-US" sz="1800" dirty="0" err="1">
                          <a:solidFill>
                            <a:srgbClr val="000000"/>
                          </a:solidFill>
                          <a:latin typeface="Times New Roman"/>
                          <a:ea typeface="Calibri"/>
                        </a:rPr>
                        <a:t>ấy</a:t>
                      </a:r>
                      <a:r>
                        <a:rPr lang="en-US" sz="1800" dirty="0">
                          <a:solidFill>
                            <a:srgbClr val="000000"/>
                          </a:solidFill>
                          <a:latin typeface="Times New Roman"/>
                          <a:ea typeface="Calibri"/>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r>
            </a:tbl>
          </a:graphicData>
        </a:graphic>
      </p:graphicFrame>
      <p:pic>
        <p:nvPicPr>
          <p:cNvPr id="7170" name="图片 24"/>
          <p:cNvPicPr>
            <a:picLocks noChangeAspect="1" noChangeArrowheads="1"/>
          </p:cNvPicPr>
          <p:nvPr/>
        </p:nvPicPr>
        <p:blipFill>
          <a:blip r:embed="rId3"/>
          <a:srcRect/>
          <a:stretch>
            <a:fillRect/>
          </a:stretch>
        </p:blipFill>
        <p:spPr bwMode="auto">
          <a:xfrm>
            <a:off x="0" y="609600"/>
            <a:ext cx="1524000" cy="1200150"/>
          </a:xfrm>
          <a:prstGeom prst="rect">
            <a:avLst/>
          </a:prstGeom>
          <a:noFill/>
        </p:spPr>
      </p:pic>
      <p:pic>
        <p:nvPicPr>
          <p:cNvPr id="7169" name="Picture 1" descr="tải xuống (18)"/>
          <p:cNvPicPr>
            <a:picLocks noChangeAspect="1" noChangeArrowheads="1"/>
          </p:cNvPicPr>
          <p:nvPr/>
        </p:nvPicPr>
        <p:blipFill>
          <a:blip r:embed="rId4"/>
          <a:srcRect/>
          <a:stretch>
            <a:fillRect/>
          </a:stretch>
        </p:blipFill>
        <p:spPr bwMode="auto">
          <a:xfrm>
            <a:off x="1600200" y="285750"/>
            <a:ext cx="2743200" cy="2133600"/>
          </a:xfrm>
          <a:prstGeom prst="rect">
            <a:avLst/>
          </a:prstGeom>
          <a:noFill/>
        </p:spPr>
      </p:pic>
      <p:grpSp>
        <p:nvGrpSpPr>
          <p:cNvPr id="560" name="Google Shape;2209;p37"/>
          <p:cNvGrpSpPr/>
          <p:nvPr/>
        </p:nvGrpSpPr>
        <p:grpSpPr>
          <a:xfrm rot="17177592" flipH="1">
            <a:off x="7711213" y="3418040"/>
            <a:ext cx="1813684" cy="914400"/>
            <a:chOff x="5143571" y="1692850"/>
            <a:chExt cx="4067685" cy="2774137"/>
          </a:xfrm>
        </p:grpSpPr>
        <p:sp>
          <p:nvSpPr>
            <p:cNvPr id="561"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 name="Google Shape;2212;p37"/>
            <p:cNvGrpSpPr/>
            <p:nvPr/>
          </p:nvGrpSpPr>
          <p:grpSpPr>
            <a:xfrm rot="10800000" flipH="1">
              <a:off x="5365932" y="2369735"/>
              <a:ext cx="1270481" cy="1152701"/>
              <a:chOff x="2687457" y="1131248"/>
              <a:chExt cx="798792" cy="725517"/>
            </a:xfrm>
          </p:grpSpPr>
          <p:sp>
            <p:nvSpPr>
              <p:cNvPr id="596"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2231;p37"/>
            <p:cNvGrpSpPr/>
            <p:nvPr/>
          </p:nvGrpSpPr>
          <p:grpSpPr>
            <a:xfrm rot="10800000" flipH="1">
              <a:off x="7392848" y="4050668"/>
              <a:ext cx="462435" cy="381492"/>
              <a:chOff x="3961851" y="558662"/>
              <a:chExt cx="290748" cy="240113"/>
            </a:xfrm>
          </p:grpSpPr>
          <p:sp>
            <p:nvSpPr>
              <p:cNvPr id="594"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2234;p37"/>
            <p:cNvGrpSpPr/>
            <p:nvPr/>
          </p:nvGrpSpPr>
          <p:grpSpPr>
            <a:xfrm rot="10800000" flipH="1">
              <a:off x="7526589" y="3633714"/>
              <a:ext cx="292230" cy="424466"/>
              <a:chOff x="4045939" y="794047"/>
              <a:chExt cx="183735" cy="267161"/>
            </a:xfrm>
          </p:grpSpPr>
          <p:sp>
            <p:nvSpPr>
              <p:cNvPr id="592"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2239;p37"/>
            <p:cNvGrpSpPr/>
            <p:nvPr/>
          </p:nvGrpSpPr>
          <p:grpSpPr>
            <a:xfrm rot="10800000" flipH="1">
              <a:off x="8387259" y="4038686"/>
              <a:ext cx="311333" cy="428300"/>
              <a:chOff x="4587071" y="536741"/>
              <a:chExt cx="195746" cy="269575"/>
            </a:xfrm>
          </p:grpSpPr>
          <p:sp>
            <p:nvSpPr>
              <p:cNvPr id="59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2242;p37"/>
            <p:cNvGrpSpPr/>
            <p:nvPr/>
          </p:nvGrpSpPr>
          <p:grpSpPr>
            <a:xfrm rot="10800000" flipH="1">
              <a:off x="8337263" y="3664430"/>
              <a:ext cx="319213" cy="385181"/>
              <a:chOff x="4555637" y="799440"/>
              <a:chExt cx="200700" cy="242435"/>
            </a:xfrm>
          </p:grpSpPr>
          <p:sp>
            <p:nvSpPr>
              <p:cNvPr id="588"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71" name="Picture 3" descr="E:\SOẠN GIÁO ÁN CHÂN TRỜI SÁNG TẠO\BÀI 10 MẸ THIÊN NHIÊN\Word và PP bài 10\tải xuống (1).jpg"/>
          <p:cNvPicPr>
            <a:picLocks noChangeAspect="1" noChangeArrowheads="1"/>
          </p:cNvPicPr>
          <p:nvPr/>
        </p:nvPicPr>
        <p:blipFill>
          <a:blip r:embed="rId5"/>
          <a:srcRect/>
          <a:stretch>
            <a:fillRect/>
          </a:stretch>
        </p:blipFill>
        <p:spPr bwMode="auto">
          <a:xfrm>
            <a:off x="1600200" y="2571750"/>
            <a:ext cx="2733675" cy="2133600"/>
          </a:xfrm>
          <a:prstGeom prst="rect">
            <a:avLst/>
          </a:prstGeom>
          <a:noFill/>
        </p:spPr>
      </p:pic>
      <p:pic>
        <p:nvPicPr>
          <p:cNvPr id="612"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7169"/>
                                        </p:tgtEl>
                                        <p:attrNameLst>
                                          <p:attrName>style.visibility</p:attrName>
                                        </p:attrNameLst>
                                      </p:cBhvr>
                                      <p:to>
                                        <p:strVal val="visible"/>
                                      </p:to>
                                    </p:set>
                                    <p:animEffect transition="in" filter="wedge">
                                      <p:cBhvr>
                                        <p:cTn id="7" dur="2000"/>
                                        <p:tgtEl>
                                          <p:spTgt spid="7169"/>
                                        </p:tgtEl>
                                      </p:cBhvr>
                                    </p:animEffect>
                                  </p:childTnLst>
                                </p:cTn>
                              </p:par>
                              <p:par>
                                <p:cTn id="8" presetID="20" presetClass="entr" presetSubtype="0" fill="hold" nodeType="withEffect">
                                  <p:stCondLst>
                                    <p:cond delay="0"/>
                                  </p:stCondLst>
                                  <p:childTnLst>
                                    <p:set>
                                      <p:cBhvr>
                                        <p:cTn id="9" dur="1" fill="hold">
                                          <p:stCondLst>
                                            <p:cond delay="0"/>
                                          </p:stCondLst>
                                        </p:cTn>
                                        <p:tgtEl>
                                          <p:spTgt spid="7171"/>
                                        </p:tgtEl>
                                        <p:attrNameLst>
                                          <p:attrName>style.visibility</p:attrName>
                                        </p:attrNameLst>
                                      </p:cBhvr>
                                      <p:to>
                                        <p:strVal val="visible"/>
                                      </p:to>
                                    </p:set>
                                    <p:animEffect transition="in" filter="wedge">
                                      <p:cBhvr>
                                        <p:cTn id="10" dur="2000"/>
                                        <p:tgtEl>
                                          <p:spTgt spid="7171"/>
                                        </p:tgtEl>
                                      </p:cBhvr>
                                    </p:animEffect>
                                  </p:childTnLst>
                                </p:cTn>
                              </p:par>
                              <p:par>
                                <p:cTn id="11" presetID="20" presetClass="entr" presetSubtype="0" fill="hold" nodeType="withEffect">
                                  <p:stCondLst>
                                    <p:cond delay="0"/>
                                  </p:stCondLst>
                                  <p:childTnLst>
                                    <p:set>
                                      <p:cBhvr>
                                        <p:cTn id="12" dur="1" fill="hold">
                                          <p:stCondLst>
                                            <p:cond delay="0"/>
                                          </p:stCondLst>
                                        </p:cTn>
                                        <p:tgtEl>
                                          <p:spTgt spid="559"/>
                                        </p:tgtEl>
                                        <p:attrNameLst>
                                          <p:attrName>style.visibility</p:attrName>
                                        </p:attrNameLst>
                                      </p:cBhvr>
                                      <p:to>
                                        <p:strVal val="visible"/>
                                      </p:to>
                                    </p:set>
                                    <p:animEffect transition="in" filter="wedge">
                                      <p:cBhvr>
                                        <p:cTn id="13" dur="20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grpSp>
        <p:nvGrpSpPr>
          <p:cNvPr id="3" name="Google Shape;2750;p42"/>
          <p:cNvGrpSpPr/>
          <p:nvPr/>
        </p:nvGrpSpPr>
        <p:grpSpPr>
          <a:xfrm>
            <a:off x="7543800" y="3486150"/>
            <a:ext cx="1600200" cy="1657350"/>
            <a:chOff x="6287537" y="196566"/>
            <a:chExt cx="2520758" cy="3042385"/>
          </a:xfrm>
        </p:grpSpPr>
        <p:grpSp>
          <p:nvGrpSpPr>
            <p:cNvPr id="4"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775;p42"/>
            <p:cNvGrpSpPr/>
            <p:nvPr/>
          </p:nvGrpSpPr>
          <p:grpSpPr>
            <a:xfrm flipH="1">
              <a:off x="6287537" y="1528127"/>
              <a:ext cx="1050033" cy="920261"/>
              <a:chOff x="2084750" y="3905475"/>
              <a:chExt cx="415000" cy="363725"/>
            </a:xfrm>
          </p:grpSpPr>
          <p:sp>
            <p:nvSpPr>
              <p:cNvPr id="2776"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961;p42"/>
          <p:cNvGrpSpPr/>
          <p:nvPr/>
        </p:nvGrpSpPr>
        <p:grpSpPr>
          <a:xfrm>
            <a:off x="381000" y="3324480"/>
            <a:ext cx="1142999" cy="18190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74" name="Table 273"/>
          <p:cNvGraphicFramePr>
            <a:graphicFrameLocks noGrp="1"/>
          </p:cNvGraphicFramePr>
          <p:nvPr/>
        </p:nvGraphicFramePr>
        <p:xfrm>
          <a:off x="2514600" y="666750"/>
          <a:ext cx="4267200" cy="4206240"/>
        </p:xfrm>
        <a:graphic>
          <a:graphicData uri="http://schemas.openxmlformats.org/drawingml/2006/table">
            <a:tbl>
              <a:tblPr/>
              <a:tblGrid>
                <a:gridCol w="4267200"/>
              </a:tblGrid>
              <a:tr h="0">
                <a:tc>
                  <a:txBody>
                    <a:bodyPr/>
                    <a:lstStyle/>
                    <a:p>
                      <a:pPr marL="0" marR="0" algn="just">
                        <a:lnSpc>
                          <a:spcPct val="115000"/>
                        </a:lnSpc>
                        <a:spcBef>
                          <a:spcPts val="0"/>
                        </a:spcBef>
                        <a:spcAft>
                          <a:spcPts val="0"/>
                        </a:spcAft>
                      </a:pPr>
                      <a:endParaRPr lang="en-US" sz="2000" dirty="0">
                        <a:solidFill>
                          <a:srgbClr val="000000"/>
                        </a:solidFill>
                        <a:latin typeface="Times New Roman"/>
                        <a:ea typeface="Times New Roman"/>
                      </a:endParaRPr>
                    </a:p>
                    <a:p>
                      <a:pPr marL="0" marR="0" algn="ctr">
                        <a:lnSpc>
                          <a:spcPct val="115000"/>
                        </a:lnSpc>
                        <a:spcBef>
                          <a:spcPts val="0"/>
                        </a:spcBef>
                        <a:spcAft>
                          <a:spcPts val="0"/>
                        </a:spcAft>
                      </a:pPr>
                      <a:r>
                        <a:rPr lang="en-US" sz="2000" b="1" dirty="0">
                          <a:solidFill>
                            <a:srgbClr val="0000FF"/>
                          </a:solidFill>
                          <a:latin typeface="Times New Roman"/>
                          <a:ea typeface="Times New Roman"/>
                        </a:rPr>
                        <a:t>   PHIẾU HỌC TẬP TỔ </a:t>
                      </a:r>
                      <a:r>
                        <a:rPr lang="en-US" sz="2000" b="1" dirty="0" smtClean="0">
                          <a:solidFill>
                            <a:srgbClr val="0000FF"/>
                          </a:solidFill>
                          <a:latin typeface="Times New Roman"/>
                          <a:ea typeface="Times New Roman"/>
                        </a:rPr>
                        <a:t>2</a:t>
                      </a:r>
                      <a:r>
                        <a:rPr lang="en-US" sz="2000" dirty="0" smtClean="0">
                          <a:solidFill>
                            <a:srgbClr val="0000FF"/>
                          </a:solidFill>
                          <a:latin typeface="Times New Roman"/>
                          <a:ea typeface="Times New Roman"/>
                        </a:rPr>
                        <a:t> </a:t>
                      </a:r>
                      <a:r>
                        <a:rPr lang="en-US" sz="2000" b="1" dirty="0" smtClean="0">
                          <a:solidFill>
                            <a:srgbClr val="0000FF"/>
                          </a:solidFill>
                          <a:latin typeface="Times New Roman"/>
                          <a:ea typeface="Times New Roman"/>
                        </a:rPr>
                        <a:t> </a:t>
                      </a:r>
                      <a:endParaRPr lang="en-US" sz="2000" dirty="0" smtClean="0">
                        <a:solidFill>
                          <a:srgbClr val="0000FF"/>
                        </a:solidFill>
                        <a:latin typeface="Times New Roman"/>
                        <a:ea typeface="Times New Roman"/>
                      </a:endParaRPr>
                    </a:p>
                    <a:p>
                      <a:pPr marL="0" marR="0">
                        <a:lnSpc>
                          <a:spcPct val="115000"/>
                        </a:lnSpc>
                        <a:spcBef>
                          <a:spcPts val="0"/>
                        </a:spcBef>
                        <a:spcAft>
                          <a:spcPts val="0"/>
                        </a:spcAft>
                      </a:pPr>
                      <a:r>
                        <a:rPr lang="en-US" sz="2000" dirty="0" err="1" smtClean="0">
                          <a:solidFill>
                            <a:srgbClr val="000000"/>
                          </a:solidFill>
                          <a:latin typeface="Times New Roman"/>
                          <a:ea typeface="Times New Roman"/>
                        </a:rPr>
                        <a:t>Việt</a:t>
                      </a:r>
                      <a:r>
                        <a:rPr lang="en-US" sz="2000" dirty="0" smtClean="0">
                          <a:solidFill>
                            <a:srgbClr val="000000"/>
                          </a:solidFill>
                          <a:latin typeface="Times New Roman"/>
                          <a:ea typeface="Times New Roman"/>
                        </a:rPr>
                        <a:t> </a:t>
                      </a:r>
                      <a:r>
                        <a:rPr lang="en-US" sz="2000" dirty="0">
                          <a:solidFill>
                            <a:srgbClr val="000000"/>
                          </a:solidFill>
                          <a:latin typeface="Times New Roman"/>
                          <a:ea typeface="Times New Roman"/>
                        </a:rPr>
                        <a:t>Nam </a:t>
                      </a:r>
                      <a:r>
                        <a:rPr lang="en-US" sz="2000" dirty="0" err="1">
                          <a:solidFill>
                            <a:srgbClr val="000000"/>
                          </a:solidFill>
                          <a:latin typeface="Times New Roman"/>
                          <a:ea typeface="Times New Roman"/>
                        </a:rPr>
                        <a:t>phát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hiện</a:t>
                      </a:r>
                      <a:r>
                        <a:rPr lang="en-US" sz="2000" dirty="0">
                          <a:solidFill>
                            <a:srgbClr val="000000"/>
                          </a:solidFill>
                          <a:latin typeface="Times New Roman"/>
                          <a:ea typeface="Times New Roman"/>
                        </a:rPr>
                        <a:t> ca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vào</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23/1/2020.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23/01/2020 (29 </a:t>
                      </a:r>
                      <a:r>
                        <a:rPr lang="en-US" sz="2000" dirty="0" err="1">
                          <a:solidFill>
                            <a:srgbClr val="000000"/>
                          </a:solidFill>
                          <a:latin typeface="Times New Roman"/>
                          <a:ea typeface="Times New Roman"/>
                        </a:rPr>
                        <a:t>Tết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Rẫy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nhận</a:t>
                      </a:r>
                      <a:r>
                        <a:rPr lang="en-US" sz="2000" dirty="0">
                          <a:solidFill>
                            <a:srgbClr val="000000"/>
                          </a:solidFill>
                          <a:latin typeface="Times New Roman"/>
                          <a:ea typeface="Times New Roman"/>
                        </a:rPr>
                        <a:t> 2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nhân</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hai</a:t>
                      </a:r>
                      <a:r>
                        <a:rPr lang="en-US" sz="2000" dirty="0">
                          <a:solidFill>
                            <a:srgbClr val="000000"/>
                          </a:solidFill>
                          <a:latin typeface="Times New Roman"/>
                          <a:ea typeface="Times New Roman"/>
                        </a:rPr>
                        <a:t> cha con </a:t>
                      </a:r>
                      <a:r>
                        <a:rPr lang="en-US" sz="2000" dirty="0" err="1">
                          <a:solidFill>
                            <a:srgbClr val="000000"/>
                          </a:solidFill>
                          <a:latin typeface="Times New Roman"/>
                          <a:ea typeface="Times New Roman"/>
                        </a:rPr>
                        <a:t>người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Vũ</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Hán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Trung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Quốc</a:t>
                      </a:r>
                      <a:r>
                        <a:rPr lang="en-US" sz="2000" dirty="0">
                          <a:solidFill>
                            <a:srgbClr val="000000"/>
                          </a:solidFill>
                          <a:latin typeface="Times New Roman"/>
                          <a:ea typeface="Times New Roman"/>
                        </a:rPr>
                        <a:t> </a:t>
                      </a:r>
                      <a:r>
                        <a:rPr lang="en-US" sz="2000" dirty="0" smtClean="0">
                          <a:solidFill>
                            <a:srgbClr val="000000"/>
                          </a:solidFill>
                          <a:latin typeface="Times New Roman"/>
                          <a:ea typeface="Times New Roman"/>
                        </a:rPr>
                        <a:t>(</a:t>
                      </a:r>
                      <a:r>
                        <a:rPr lang="en-US" sz="2000" dirty="0" err="1" smtClean="0">
                          <a:solidFill>
                            <a:srgbClr val="000000"/>
                          </a:solidFill>
                          <a:latin typeface="Times New Roman"/>
                          <a:ea typeface="Times New Roman"/>
                        </a:rPr>
                        <a:t>đây</a:t>
                      </a:r>
                      <a:r>
                        <a:rPr lang="en-US" sz="2000" dirty="0" smtClean="0">
                          <a:solidFill>
                            <a:srgbClr val="000000"/>
                          </a:solidFill>
                          <a:latin typeface="Times New Roman"/>
                          <a:ea typeface="Times New Roman"/>
                        </a:rPr>
                        <a:t> </a:t>
                      </a:r>
                      <a:r>
                        <a:rPr lang="en-US" sz="2000" dirty="0" err="1">
                          <a:solidFill>
                            <a:srgbClr val="000000"/>
                          </a:solidFill>
                          <a:latin typeface="Times New Roman"/>
                          <a:ea typeface="Times New Roman"/>
                        </a:rPr>
                        <a:t>cũng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xuất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phát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ca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thế</a:t>
                      </a:r>
                      <a:r>
                        <a:rPr lang="en-US" sz="2000" dirty="0">
                          <a:solidFill>
                            <a:srgbClr val="000000"/>
                          </a:solidFill>
                          <a:latin typeface="Times New Roman"/>
                          <a:ea typeface="Times New Roman"/>
                        </a:rPr>
                        <a:t> </a:t>
                      </a:r>
                      <a:r>
                        <a:rPr lang="en-US" sz="2000" dirty="0" err="1" smtClean="0">
                          <a:solidFill>
                            <a:srgbClr val="000000"/>
                          </a:solidFill>
                          <a:latin typeface="Times New Roman"/>
                          <a:ea typeface="Times New Roman"/>
                        </a:rPr>
                        <a:t>giới</a:t>
                      </a:r>
                      <a:r>
                        <a:rPr lang="en-US" sz="2000" dirty="0" smtClean="0">
                          <a:solidFill>
                            <a:srgbClr val="000000"/>
                          </a:solidFill>
                          <a:latin typeface="Times New Roman"/>
                          <a:ea typeface="Times New Roman"/>
                        </a:rPr>
                        <a:t>). </a:t>
                      </a:r>
                      <a:r>
                        <a:rPr lang="en-US" sz="2000" dirty="0" err="1">
                          <a:solidFill>
                            <a:srgbClr val="000000"/>
                          </a:solidFill>
                          <a:latin typeface="Times New Roman"/>
                          <a:ea typeface="Times New Roman"/>
                        </a:rPr>
                        <a:t>Kể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từ</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dấu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cuộc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chiến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chống</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chính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bắt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ở </a:t>
                      </a:r>
                      <a:r>
                        <a:rPr lang="en-US" sz="2000" dirty="0" err="1">
                          <a:solidFill>
                            <a:srgbClr val="000000"/>
                          </a:solidFill>
                          <a:latin typeface="Times New Roman"/>
                          <a:ea typeface="Times New Roman"/>
                        </a:rPr>
                        <a:t>Việt</a:t>
                      </a:r>
                      <a:r>
                        <a:rPr lang="en-US" sz="2000" dirty="0">
                          <a:solidFill>
                            <a:srgbClr val="000000"/>
                          </a:solidFill>
                          <a:latin typeface="Times New Roman"/>
                          <a:ea typeface="Times New Roman"/>
                        </a:rPr>
                        <a:t> Nam.</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99"/>
                    </a:solidFill>
                  </a:tcPr>
                </a:tc>
              </a:tr>
            </a:tbl>
          </a:graphicData>
        </a:graphic>
      </p:graphicFrame>
      <p:pic>
        <p:nvPicPr>
          <p:cNvPr id="164866" name="图片 24"/>
          <p:cNvPicPr>
            <a:picLocks noChangeAspect="1" noChangeArrowheads="1"/>
          </p:cNvPicPr>
          <p:nvPr/>
        </p:nvPicPr>
        <p:blipFill>
          <a:blip r:embed="rId3"/>
          <a:srcRect/>
          <a:stretch>
            <a:fillRect/>
          </a:stretch>
        </p:blipFill>
        <p:spPr bwMode="auto">
          <a:xfrm>
            <a:off x="1447800" y="4591050"/>
            <a:ext cx="962025" cy="552450"/>
          </a:xfrm>
          <a:prstGeom prst="rect">
            <a:avLst/>
          </a:prstGeom>
          <a:noFill/>
        </p:spPr>
      </p:pic>
      <p:pic>
        <p:nvPicPr>
          <p:cNvPr id="164865" name="Picture 1" descr="tải xuống"/>
          <p:cNvPicPr>
            <a:picLocks noChangeAspect="1" noChangeArrowheads="1"/>
          </p:cNvPicPr>
          <p:nvPr/>
        </p:nvPicPr>
        <p:blipFill>
          <a:blip r:embed="rId4"/>
          <a:srcRect/>
          <a:stretch>
            <a:fillRect/>
          </a:stretch>
        </p:blipFill>
        <p:spPr bwMode="auto">
          <a:xfrm>
            <a:off x="6858000" y="133350"/>
            <a:ext cx="2133600" cy="2895600"/>
          </a:xfrm>
          <a:prstGeom prst="rect">
            <a:avLst/>
          </a:prstGeom>
          <a:noFill/>
        </p:spPr>
      </p:pic>
      <p:pic>
        <p:nvPicPr>
          <p:cNvPr id="164867" name="Picture 3" descr="E:\SOẠN GIÁO ÁN CHÂN TRỜI SÁNG TẠO\BÀI 10 MẸ THIÊN NHIÊN\Word và PP bài 10\tải xuống (2).jpg"/>
          <p:cNvPicPr>
            <a:picLocks noChangeAspect="1" noChangeArrowheads="1"/>
          </p:cNvPicPr>
          <p:nvPr/>
        </p:nvPicPr>
        <p:blipFill>
          <a:blip r:embed="rId5"/>
          <a:srcRect/>
          <a:stretch>
            <a:fillRect/>
          </a:stretch>
        </p:blipFill>
        <p:spPr bwMode="auto">
          <a:xfrm>
            <a:off x="304800" y="133350"/>
            <a:ext cx="2028825" cy="2971800"/>
          </a:xfrm>
          <a:prstGeom prst="rect">
            <a:avLst/>
          </a:prstGeom>
          <a:noFill/>
        </p:spPr>
      </p:pic>
      <p:pic>
        <p:nvPicPr>
          <p:cNvPr id="267"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4114800" y="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64867"/>
                                        </p:tgtEl>
                                        <p:attrNameLst>
                                          <p:attrName>style.visibility</p:attrName>
                                        </p:attrNameLst>
                                      </p:cBhvr>
                                      <p:to>
                                        <p:strVal val="visible"/>
                                      </p:to>
                                    </p:set>
                                    <p:animEffect transition="in" filter="slide(fromBottom)">
                                      <p:cBhvr>
                                        <p:cTn id="7" dur="500"/>
                                        <p:tgtEl>
                                          <p:spTgt spid="164867"/>
                                        </p:tgtEl>
                                      </p:cBhvr>
                                    </p:animEffect>
                                  </p:childTnLst>
                                </p:cTn>
                              </p:par>
                              <p:par>
                                <p:cTn id="8" presetID="12" presetClass="entr" presetSubtype="4" fill="hold" nodeType="withEffect">
                                  <p:stCondLst>
                                    <p:cond delay="0"/>
                                  </p:stCondLst>
                                  <p:childTnLst>
                                    <p:set>
                                      <p:cBhvr>
                                        <p:cTn id="9" dur="1" fill="hold">
                                          <p:stCondLst>
                                            <p:cond delay="0"/>
                                          </p:stCondLst>
                                        </p:cTn>
                                        <p:tgtEl>
                                          <p:spTgt spid="164865"/>
                                        </p:tgtEl>
                                        <p:attrNameLst>
                                          <p:attrName>style.visibility</p:attrName>
                                        </p:attrNameLst>
                                      </p:cBhvr>
                                      <p:to>
                                        <p:strVal val="visible"/>
                                      </p:to>
                                    </p:set>
                                    <p:animEffect transition="in" filter="slide(fromBottom)">
                                      <p:cBhvr>
                                        <p:cTn id="10" dur="500"/>
                                        <p:tgtEl>
                                          <p:spTgt spid="164865"/>
                                        </p:tgtEl>
                                      </p:cBhvr>
                                    </p:animEffect>
                                  </p:childTnLst>
                                </p:cTn>
                              </p:par>
                              <p:par>
                                <p:cTn id="11" presetID="12" presetClass="entr" presetSubtype="4" fill="hold" nodeType="withEffect">
                                  <p:stCondLst>
                                    <p:cond delay="0"/>
                                  </p:stCondLst>
                                  <p:childTnLst>
                                    <p:set>
                                      <p:cBhvr>
                                        <p:cTn id="12" dur="1" fill="hold">
                                          <p:stCondLst>
                                            <p:cond delay="0"/>
                                          </p:stCondLst>
                                        </p:cTn>
                                        <p:tgtEl>
                                          <p:spTgt spid="274"/>
                                        </p:tgtEl>
                                        <p:attrNameLst>
                                          <p:attrName>style.visibility</p:attrName>
                                        </p:attrNameLst>
                                      </p:cBhvr>
                                      <p:to>
                                        <p:strVal val="visible"/>
                                      </p:to>
                                    </p:set>
                                    <p:animEffect transition="in" filter="slide(fromBottom)">
                                      <p:cBhvr>
                                        <p:cTn id="13" dur="500"/>
                                        <p:tgtEl>
                                          <p:spTgt spid="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742664" y="0"/>
            <a:ext cx="1401336" cy="1409548"/>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304800" y="3655639"/>
            <a:ext cx="1202095" cy="148786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304800" y="264795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228600" y="2038350"/>
            <a:ext cx="1329370" cy="1487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609600" y="1504950"/>
            <a:ext cx="944488" cy="16764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333750"/>
            <a:ext cx="1188506" cy="18288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1" name="Table 690"/>
          <p:cNvGraphicFramePr>
            <a:graphicFrameLocks noGrp="1"/>
          </p:cNvGraphicFramePr>
          <p:nvPr/>
        </p:nvGraphicFramePr>
        <p:xfrm>
          <a:off x="1600200" y="264350"/>
          <a:ext cx="4114799" cy="4669600"/>
        </p:xfrm>
        <a:graphic>
          <a:graphicData uri="http://schemas.openxmlformats.org/drawingml/2006/table">
            <a:tbl>
              <a:tblPr/>
              <a:tblGrid>
                <a:gridCol w="4114799"/>
              </a:tblGrid>
              <a:tr h="4669600">
                <a:tc>
                  <a:txBody>
                    <a:bodyPr/>
                    <a:lstStyle/>
                    <a:p>
                      <a:pPr marL="0" marR="0" algn="ctr">
                        <a:lnSpc>
                          <a:spcPct val="115000"/>
                        </a:lnSpc>
                        <a:spcBef>
                          <a:spcPts val="0"/>
                        </a:spcBef>
                        <a:spcAft>
                          <a:spcPts val="0"/>
                        </a:spcAft>
                      </a:pPr>
                      <a:r>
                        <a:rPr lang="en-US" sz="1400" b="1" dirty="0">
                          <a:solidFill>
                            <a:srgbClr val="0000FF"/>
                          </a:solidFill>
                          <a:latin typeface="Times New Roman"/>
                          <a:ea typeface="Times New Roman"/>
                        </a:rPr>
                        <a:t>      </a:t>
                      </a:r>
                      <a:r>
                        <a:rPr lang="en-US" sz="2000" b="1" dirty="0">
                          <a:solidFill>
                            <a:srgbClr val="0000FF"/>
                          </a:solidFill>
                          <a:latin typeface="Times New Roman"/>
                          <a:ea typeface="Times New Roman"/>
                        </a:rPr>
                        <a:t>PHIẾU HỌC TẬP TỔ 3</a:t>
                      </a:r>
                      <a:endParaRPr lang="en-US" sz="2000" dirty="0">
                        <a:solidFill>
                          <a:srgbClr val="0000FF"/>
                        </a:solidFill>
                        <a:latin typeface="Times New Roman"/>
                        <a:ea typeface="Times New Roman"/>
                      </a:endParaRPr>
                    </a:p>
                    <a:p>
                      <a:pPr marL="0" marR="0" algn="just">
                        <a:lnSpc>
                          <a:spcPct val="115000"/>
                        </a:lnSpc>
                        <a:spcBef>
                          <a:spcPts val="0"/>
                        </a:spcBef>
                        <a:spcAft>
                          <a:spcPts val="0"/>
                        </a:spcAft>
                      </a:pPr>
                      <a:r>
                        <a:rPr lang="en-US" sz="1800" dirty="0" err="1">
                          <a:solidFill>
                            <a:srgbClr val="000000"/>
                          </a:solidFill>
                          <a:latin typeface="Times New Roman"/>
                          <a:ea typeface="Times New Roman"/>
                        </a:rPr>
                        <a:t>Lễ</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hội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Thiêu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mùa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chín</a:t>
                      </a:r>
                      <a:r>
                        <a:rPr lang="en-US" sz="1800" dirty="0">
                          <a:solidFill>
                            <a:srgbClr val="000000"/>
                          </a:solidFill>
                          <a:latin typeface="Times New Roman"/>
                          <a:ea typeface="Times New Roman"/>
                        </a:rPr>
                        <a:t>” ở </a:t>
                      </a:r>
                      <a:r>
                        <a:rPr lang="en-US" sz="1800" dirty="0" err="1">
                          <a:solidFill>
                            <a:srgbClr val="000000"/>
                          </a:solidFill>
                          <a:latin typeface="Times New Roman"/>
                          <a:ea typeface="Times New Roman"/>
                        </a:rPr>
                        <a:t>Bình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Dương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với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chủ</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đề</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Giao</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lưu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cùng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phát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triển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diễn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ra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vào</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ngày</a:t>
                      </a:r>
                      <a:r>
                        <a:rPr lang="en-US" sz="1800" dirty="0">
                          <a:solidFill>
                            <a:srgbClr val="000000"/>
                          </a:solidFill>
                          <a:latin typeface="Times New Roman"/>
                          <a:ea typeface="Times New Roman"/>
                        </a:rPr>
                        <a:t> 8/6/2013 – 12/6/2013. </a:t>
                      </a:r>
                      <a:r>
                        <a:rPr lang="en-US" sz="1800" dirty="0" err="1">
                          <a:solidFill>
                            <a:srgbClr val="000000"/>
                          </a:solidFill>
                          <a:latin typeface="Times New Roman"/>
                          <a:ea typeface="Times New Roman"/>
                        </a:rPr>
                        <a:t>Ngoài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trưng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bày</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các</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loại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cây</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đặc</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trưng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của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Thiêu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và</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một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số</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tỉnh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thành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trong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vùng</a:t>
                      </a:r>
                      <a:r>
                        <a:rPr lang="en-US" sz="1800" dirty="0">
                          <a:solidFill>
                            <a:srgbClr val="000000"/>
                          </a:solidFill>
                          <a:latin typeface="Times New Roman"/>
                          <a:ea typeface="Times New Roman"/>
                        </a:rPr>
                        <a:t> </a:t>
                      </a:r>
                      <a:r>
                        <a:rPr lang="en-US" sz="1800" dirty="0" err="1" smtClean="0">
                          <a:solidFill>
                            <a:srgbClr val="000000"/>
                          </a:solidFill>
                          <a:latin typeface="Times New Roman"/>
                          <a:ea typeface="Times New Roman"/>
                        </a:rPr>
                        <a:t>Đông</a:t>
                      </a:r>
                      <a:r>
                        <a:rPr lang="en-US" sz="1800" dirty="0" smtClean="0">
                          <a:solidFill>
                            <a:srgbClr val="000000"/>
                          </a:solidFill>
                          <a:latin typeface="Times New Roman"/>
                          <a:ea typeface="Times New Roman"/>
                        </a:rPr>
                        <a:t> -</a:t>
                      </a:r>
                      <a:r>
                        <a:rPr lang="en-US" sz="1800" dirty="0" err="1">
                          <a:solidFill>
                            <a:srgbClr val="000000"/>
                          </a:solidFill>
                          <a:latin typeface="Times New Roman"/>
                          <a:ea typeface="Times New Roman"/>
                        </a:rPr>
                        <a:t>Tây</a:t>
                      </a:r>
                      <a:r>
                        <a:rPr lang="en-US" sz="1800" dirty="0">
                          <a:solidFill>
                            <a:srgbClr val="000000"/>
                          </a:solidFill>
                          <a:latin typeface="Times New Roman"/>
                          <a:ea typeface="Times New Roman"/>
                        </a:rPr>
                        <a:t> Nam </a:t>
                      </a:r>
                      <a:r>
                        <a:rPr lang="en-US" sz="1800" dirty="0" err="1">
                          <a:solidFill>
                            <a:srgbClr val="000000"/>
                          </a:solidFill>
                          <a:latin typeface="Times New Roman"/>
                          <a:ea typeface="Times New Roman"/>
                        </a:rPr>
                        <a:t>Bộ</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lễ</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hội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còn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diễn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ra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nhiều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hoạt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động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như</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Hội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tạo</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hình</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nghệ</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thuật</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từ</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trái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cây</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gian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sản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phẩm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Việt</a:t>
                      </a:r>
                      <a:r>
                        <a:rPr lang="en-US" sz="1800" dirty="0">
                          <a:solidFill>
                            <a:srgbClr val="111111"/>
                          </a:solidFill>
                          <a:latin typeface="Times New Roman"/>
                          <a:ea typeface="Times New Roman"/>
                        </a:rPr>
                        <a:t> Nam </a:t>
                      </a:r>
                      <a:r>
                        <a:rPr lang="en-US" sz="1800" dirty="0" err="1">
                          <a:solidFill>
                            <a:srgbClr val="111111"/>
                          </a:solidFill>
                          <a:latin typeface="Times New Roman"/>
                          <a:ea typeface="Times New Roman"/>
                        </a:rPr>
                        <a:t>chất</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lượng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cao</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khu</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trưng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bày</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sản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phẩm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làng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nghề</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và</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các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khu</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thực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đặc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trưng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với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các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món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ăn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được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chế</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biến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từ</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trái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cây</a:t>
                      </a:r>
                      <a:r>
                        <a:rPr lang="en-US" sz="1800" dirty="0">
                          <a:solidFill>
                            <a:srgbClr val="111111"/>
                          </a:solidFill>
                          <a:latin typeface="Times New Roman"/>
                          <a:ea typeface="Times New Roman"/>
                        </a:rPr>
                        <a:t>, …</a:t>
                      </a:r>
                      <a:endParaRPr lang="en-US" sz="1800" dirty="0">
                        <a:solidFill>
                          <a:srgbClr val="000000"/>
                        </a:solidFill>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r>
            </a:tbl>
          </a:graphicData>
        </a:graphic>
      </p:graphicFrame>
      <p:pic>
        <p:nvPicPr>
          <p:cNvPr id="166913" name="Picture 3" descr="images (1)"/>
          <p:cNvPicPr>
            <a:picLocks noChangeAspect="1" noChangeArrowheads="1"/>
          </p:cNvPicPr>
          <p:nvPr/>
        </p:nvPicPr>
        <p:blipFill>
          <a:blip r:embed="rId3"/>
          <a:srcRect/>
          <a:stretch>
            <a:fillRect/>
          </a:stretch>
        </p:blipFill>
        <p:spPr bwMode="auto">
          <a:xfrm>
            <a:off x="5867400" y="2495550"/>
            <a:ext cx="3048000" cy="2438400"/>
          </a:xfrm>
          <a:prstGeom prst="rect">
            <a:avLst/>
          </a:prstGeom>
          <a:noFill/>
        </p:spPr>
      </p:pic>
      <p:pic>
        <p:nvPicPr>
          <p:cNvPr id="166915" name="Picture 3" descr="E:\SOẠN GIÁO ÁN CHÂN TRỜI SÁNG TẠO\BÀI 10 MẸ THIÊN NHIÊN\Word và PP bài 10\images.jpg"/>
          <p:cNvPicPr>
            <a:picLocks noChangeAspect="1" noChangeArrowheads="1"/>
          </p:cNvPicPr>
          <p:nvPr/>
        </p:nvPicPr>
        <p:blipFill>
          <a:blip r:embed="rId4"/>
          <a:srcRect/>
          <a:stretch>
            <a:fillRect/>
          </a:stretch>
        </p:blipFill>
        <p:spPr bwMode="auto">
          <a:xfrm>
            <a:off x="5867400" y="209550"/>
            <a:ext cx="3048000" cy="2209800"/>
          </a:xfrm>
          <a:prstGeom prst="rect">
            <a:avLst/>
          </a:prstGeom>
          <a:noFill/>
        </p:spPr>
      </p:pic>
      <p:pic>
        <p:nvPicPr>
          <p:cNvPr id="695"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66915"/>
                                        </p:tgtEl>
                                        <p:attrNameLst>
                                          <p:attrName>style.visibility</p:attrName>
                                        </p:attrNameLst>
                                      </p:cBhvr>
                                      <p:to>
                                        <p:strVal val="visible"/>
                                      </p:to>
                                    </p:set>
                                    <p:animEffect transition="in" filter="wipe(down)">
                                      <p:cBhvr>
                                        <p:cTn id="7" dur="500"/>
                                        <p:tgtEl>
                                          <p:spTgt spid="166915"/>
                                        </p:tgtEl>
                                      </p:cBhvr>
                                    </p:animEffect>
                                  </p:childTnLst>
                                </p:cTn>
                              </p:par>
                              <p:par>
                                <p:cTn id="8" presetID="22" presetClass="entr" presetSubtype="4" fill="hold" nodeType="withEffect">
                                  <p:stCondLst>
                                    <p:cond delay="0"/>
                                  </p:stCondLst>
                                  <p:childTnLst>
                                    <p:set>
                                      <p:cBhvr>
                                        <p:cTn id="9" dur="1" fill="hold">
                                          <p:stCondLst>
                                            <p:cond delay="0"/>
                                          </p:stCondLst>
                                        </p:cTn>
                                        <p:tgtEl>
                                          <p:spTgt spid="166913"/>
                                        </p:tgtEl>
                                        <p:attrNameLst>
                                          <p:attrName>style.visibility</p:attrName>
                                        </p:attrNameLst>
                                      </p:cBhvr>
                                      <p:to>
                                        <p:strVal val="visible"/>
                                      </p:to>
                                    </p:set>
                                    <p:animEffect transition="in" filter="wipe(down)">
                                      <p:cBhvr>
                                        <p:cTn id="10" dur="500"/>
                                        <p:tgtEl>
                                          <p:spTgt spid="166913"/>
                                        </p:tgtEl>
                                      </p:cBhvr>
                                    </p:animEffect>
                                  </p:childTnLst>
                                </p:cTn>
                              </p:par>
                              <p:par>
                                <p:cTn id="11" presetID="22" presetClass="entr" presetSubtype="4" fill="hold" nodeType="withEffect">
                                  <p:stCondLst>
                                    <p:cond delay="0"/>
                                  </p:stCondLst>
                                  <p:childTnLst>
                                    <p:set>
                                      <p:cBhvr>
                                        <p:cTn id="12" dur="1" fill="hold">
                                          <p:stCondLst>
                                            <p:cond delay="0"/>
                                          </p:stCondLst>
                                        </p:cTn>
                                        <p:tgtEl>
                                          <p:spTgt spid="691"/>
                                        </p:tgtEl>
                                        <p:attrNameLst>
                                          <p:attrName>style.visibility</p:attrName>
                                        </p:attrNameLst>
                                      </p:cBhvr>
                                      <p:to>
                                        <p:strVal val="visible"/>
                                      </p:to>
                                    </p:set>
                                    <p:animEffect transition="in" filter="wipe(down)">
                                      <p:cBhvr>
                                        <p:cTn id="13"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flipH="1">
            <a:off x="5181600" y="4248150"/>
            <a:ext cx="3810000" cy="838200"/>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557" name="Table 556"/>
          <p:cNvGraphicFramePr>
            <a:graphicFrameLocks noGrp="1"/>
          </p:cNvGraphicFramePr>
          <p:nvPr/>
        </p:nvGraphicFramePr>
        <p:xfrm>
          <a:off x="3810000" y="361950"/>
          <a:ext cx="4953000" cy="4160520"/>
        </p:xfrm>
        <a:graphic>
          <a:graphicData uri="http://schemas.openxmlformats.org/drawingml/2006/table">
            <a:tbl>
              <a:tblPr/>
              <a:tblGrid>
                <a:gridCol w="4953000"/>
              </a:tblGrid>
              <a:tr h="4160520">
                <a:tc>
                  <a:txBody>
                    <a:bodyPr/>
                    <a:lstStyle/>
                    <a:p>
                      <a:pPr marL="0" marR="0" algn="ctr">
                        <a:lnSpc>
                          <a:spcPct val="115000"/>
                        </a:lnSpc>
                        <a:spcBef>
                          <a:spcPts val="0"/>
                        </a:spcBef>
                        <a:spcAft>
                          <a:spcPts val="0"/>
                        </a:spcAft>
                      </a:pPr>
                      <a:r>
                        <a:rPr lang="en-US" sz="2000" b="1" dirty="0">
                          <a:solidFill>
                            <a:srgbClr val="0000FF"/>
                          </a:solidFill>
                          <a:latin typeface="Times New Roman"/>
                          <a:ea typeface="Times New Roman"/>
                        </a:rPr>
                        <a:t>PHIẾU HỌC TẬP TỔ 4</a:t>
                      </a:r>
                      <a:endParaRPr lang="en-US" sz="2000" dirty="0">
                        <a:solidFill>
                          <a:srgbClr val="0000FF"/>
                        </a:solidFill>
                        <a:latin typeface="Times New Roman"/>
                        <a:ea typeface="Times New Roman"/>
                      </a:endParaRPr>
                    </a:p>
                    <a:p>
                      <a:pPr marL="0" marR="0" algn="l">
                        <a:spcBef>
                          <a:spcPts val="0"/>
                        </a:spcBef>
                        <a:spcAft>
                          <a:spcPts val="0"/>
                        </a:spcAft>
                      </a:pPr>
                      <a:r>
                        <a:rPr lang="en-US" sz="2000" b="1" dirty="0">
                          <a:solidFill>
                            <a:srgbClr val="333333"/>
                          </a:solidFill>
                          <a:latin typeface="Arial"/>
                          <a:ea typeface="Times New Roman"/>
                        </a:rPr>
                        <a:t>  </a:t>
                      </a:r>
                      <a:r>
                        <a:rPr lang="en-US" sz="2000" b="0" dirty="0" err="1" smtClean="0">
                          <a:solidFill>
                            <a:srgbClr val="000000"/>
                          </a:solidFill>
                          <a:latin typeface="Times New Roman"/>
                          <a:ea typeface="Times New Roman"/>
                        </a:rPr>
                        <a:t>Lễ</a:t>
                      </a:r>
                      <a:r>
                        <a:rPr lang="en-US" sz="2000" b="0" dirty="0" smtClean="0">
                          <a:solidFill>
                            <a:srgbClr val="000000"/>
                          </a:solidFill>
                          <a:latin typeface="Times New Roman"/>
                          <a:ea typeface="Times New Roman"/>
                        </a:rPr>
                        <a:t> </a:t>
                      </a:r>
                      <a:r>
                        <a:rPr lang="en-US" sz="2000" b="0" dirty="0" err="1">
                          <a:solidFill>
                            <a:srgbClr val="000000"/>
                          </a:solidFill>
                          <a:latin typeface="Times New Roman"/>
                          <a:ea typeface="Times New Roman"/>
                        </a:rPr>
                        <a:t>hội</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Đền</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Hùng</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diễn</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ra</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từ</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ngày</a:t>
                      </a:r>
                      <a:r>
                        <a:rPr lang="en-US" sz="2000" b="0" dirty="0">
                          <a:solidFill>
                            <a:srgbClr val="000000"/>
                          </a:solidFill>
                          <a:latin typeface="Times New Roman"/>
                          <a:ea typeface="Times New Roman"/>
                        </a:rPr>
                        <a:t> 01đến </a:t>
                      </a:r>
                      <a:r>
                        <a:rPr lang="en-US" sz="2000" b="0" dirty="0" err="1">
                          <a:solidFill>
                            <a:srgbClr val="000000"/>
                          </a:solidFill>
                          <a:latin typeface="Times New Roman"/>
                          <a:ea typeface="Times New Roman"/>
                        </a:rPr>
                        <a:t>hết</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ngày</a:t>
                      </a:r>
                      <a:r>
                        <a:rPr lang="en-US" sz="2000" b="0" dirty="0">
                          <a:solidFill>
                            <a:srgbClr val="000000"/>
                          </a:solidFill>
                          <a:latin typeface="Times New Roman"/>
                          <a:ea typeface="Times New Roman"/>
                        </a:rPr>
                        <a:t> 10 </a:t>
                      </a:r>
                      <a:r>
                        <a:rPr lang="en-US" sz="2000" b="0" dirty="0" err="1">
                          <a:solidFill>
                            <a:srgbClr val="000000"/>
                          </a:solidFill>
                          <a:latin typeface="Times New Roman"/>
                          <a:ea typeface="Times New Roman"/>
                        </a:rPr>
                        <a:t>tháng</a:t>
                      </a:r>
                      <a:r>
                        <a:rPr lang="en-US" sz="2000" b="0" dirty="0">
                          <a:solidFill>
                            <a:srgbClr val="000000"/>
                          </a:solidFill>
                          <a:latin typeface="Times New Roman"/>
                          <a:ea typeface="Times New Roman"/>
                        </a:rPr>
                        <a:t> 3 </a:t>
                      </a:r>
                      <a:r>
                        <a:rPr lang="en-US" sz="2000" b="0" dirty="0" err="1">
                          <a:solidFill>
                            <a:srgbClr val="000000"/>
                          </a:solidFill>
                          <a:latin typeface="Times New Roman"/>
                          <a:ea typeface="Times New Roman"/>
                        </a:rPr>
                        <a:t>âm</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lịch</a:t>
                      </a:r>
                      <a:r>
                        <a:rPr lang="en-US" sz="2000" b="0" dirty="0">
                          <a:solidFill>
                            <a:srgbClr val="000000"/>
                          </a:solidFill>
                          <a:latin typeface="Times New Roman"/>
                          <a:ea typeface="Times New Roman"/>
                        </a:rPr>
                        <a:t>. </a:t>
                      </a:r>
                      <a:r>
                        <a:rPr lang="en-US" sz="2000" dirty="0" err="1">
                          <a:solidFill>
                            <a:srgbClr val="000000"/>
                          </a:solidFill>
                          <a:latin typeface="Times New Roman"/>
                          <a:ea typeface="Times New Roman"/>
                        </a:rPr>
                        <a:t>Đền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nằm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núi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Nghĩa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Lĩnh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Cương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Trì</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Phú</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Thọ</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hàng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năm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thường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diễn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hội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mang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quốc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gia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suy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tôn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công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dựng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nước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được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tổ</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trọng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vào</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hội</a:t>
                      </a:r>
                      <a:r>
                        <a:rPr lang="en-US" sz="2000" dirty="0">
                          <a:solidFill>
                            <a:srgbClr val="000000"/>
                          </a:solidFill>
                          <a:latin typeface="Times New Roman"/>
                          <a:ea typeface="Times New Roman"/>
                        </a:rPr>
                        <a:t> (10/3), </a:t>
                      </a:r>
                      <a:r>
                        <a:rPr lang="en-US" sz="2000" dirty="0" err="1">
                          <a:solidFill>
                            <a:srgbClr val="000000"/>
                          </a:solidFill>
                          <a:latin typeface="Times New Roman"/>
                          <a:ea typeface="Times New Roman"/>
                        </a:rPr>
                        <a:t>bắt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bằng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dâng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hương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đền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Thượng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xưa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kia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trời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Ðồ</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ngoài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mâm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ngũ</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còn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chưng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giầy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nhắc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sự</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tích</a:t>
                      </a:r>
                      <a:r>
                        <a:rPr lang="en-US" sz="2000" dirty="0">
                          <a:solidFill>
                            <a:srgbClr val="000000"/>
                          </a:solidFill>
                          <a:latin typeface="Times New Roman"/>
                          <a:ea typeface="Times New Roman"/>
                        </a:rPr>
                        <a:t> Lang </a:t>
                      </a:r>
                      <a:r>
                        <a:rPr lang="en-US" sz="2000" dirty="0" err="1">
                          <a:solidFill>
                            <a:srgbClr val="000000"/>
                          </a:solidFill>
                          <a:latin typeface="Times New Roman"/>
                          <a:ea typeface="Times New Roman"/>
                        </a:rPr>
                        <a:t>Liêu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cũng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nhắc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nhở</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công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dạy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dân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trồng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lúa</a:t>
                      </a:r>
                      <a:r>
                        <a:rPr lang="en-US" sz="2000" dirty="0">
                          <a:solidFill>
                            <a:srgbClr val="000000"/>
                          </a:solidFill>
                          <a:latin typeface="Times New Roman"/>
                          <a:ea typeface="Times New Roman"/>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r>
            </a:tbl>
          </a:graphicData>
        </a:graphic>
      </p:graphicFrame>
      <p:pic>
        <p:nvPicPr>
          <p:cNvPr id="149508" name="图片 24"/>
          <p:cNvPicPr>
            <a:picLocks noChangeAspect="1" noChangeArrowheads="1"/>
          </p:cNvPicPr>
          <p:nvPr/>
        </p:nvPicPr>
        <p:blipFill>
          <a:blip r:embed="rId3"/>
          <a:srcRect/>
          <a:stretch>
            <a:fillRect/>
          </a:stretch>
        </p:blipFill>
        <p:spPr bwMode="auto">
          <a:xfrm>
            <a:off x="381000" y="4591050"/>
            <a:ext cx="714375" cy="552450"/>
          </a:xfrm>
          <a:prstGeom prst="rect">
            <a:avLst/>
          </a:prstGeom>
          <a:noFill/>
        </p:spPr>
      </p:pic>
      <p:pic>
        <p:nvPicPr>
          <p:cNvPr id="149509" name="Picture 5" descr="E:\SOẠN GIÁO ÁN CHÂN TRỜI SÁNG TẠO\BÀI 10 MẸ THIÊN NHIÊN\Word và PP bài 10\tải xuống (3).jpg"/>
          <p:cNvPicPr>
            <a:picLocks noChangeAspect="1" noChangeArrowheads="1"/>
          </p:cNvPicPr>
          <p:nvPr/>
        </p:nvPicPr>
        <p:blipFill>
          <a:blip r:embed="rId4"/>
          <a:srcRect/>
          <a:stretch>
            <a:fillRect/>
          </a:stretch>
        </p:blipFill>
        <p:spPr bwMode="auto">
          <a:xfrm>
            <a:off x="228600" y="361950"/>
            <a:ext cx="3429000" cy="2057400"/>
          </a:xfrm>
          <a:prstGeom prst="rect">
            <a:avLst/>
          </a:prstGeom>
          <a:noFill/>
        </p:spPr>
      </p:pic>
      <p:pic>
        <p:nvPicPr>
          <p:cNvPr id="149511" name="Picture 7" descr="E:\SOẠN GIÁO ÁN CHÂN TRỜI SÁNG TẠO\BÀI 10 MẸ THIÊN NHIÊN\Word và PP bài 10\images (1).jpg"/>
          <p:cNvPicPr>
            <a:picLocks noChangeAspect="1" noChangeArrowheads="1"/>
          </p:cNvPicPr>
          <p:nvPr/>
        </p:nvPicPr>
        <p:blipFill>
          <a:blip r:embed="rId5"/>
          <a:srcRect/>
          <a:stretch>
            <a:fillRect/>
          </a:stretch>
        </p:blipFill>
        <p:spPr bwMode="auto">
          <a:xfrm>
            <a:off x="228600" y="2495550"/>
            <a:ext cx="3409950" cy="2057400"/>
          </a:xfrm>
          <a:prstGeom prst="rect">
            <a:avLst/>
          </a:prstGeom>
          <a:noFill/>
        </p:spPr>
      </p:pic>
      <p:pic>
        <p:nvPicPr>
          <p:cNvPr id="63"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47988" y="-95250"/>
            <a:ext cx="886188" cy="52014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557"/>
                                        </p:tgtEl>
                                        <p:attrNameLst>
                                          <p:attrName>style.visibility</p:attrName>
                                        </p:attrNameLst>
                                      </p:cBhvr>
                                      <p:to>
                                        <p:strVal val="visible"/>
                                      </p:to>
                                    </p:set>
                                    <p:anim to="" calcmode="lin" valueType="num">
                                      <p:cBhvr>
                                        <p:cTn id="7" dur="1" fill="hold"/>
                                        <p:tgtEl>
                                          <p:spTgt spid="557"/>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149509"/>
                                        </p:tgtEl>
                                        <p:attrNameLst>
                                          <p:attrName>style.visibility</p:attrName>
                                        </p:attrNameLst>
                                      </p:cBhvr>
                                      <p:to>
                                        <p:strVal val="visible"/>
                                      </p:to>
                                    </p:set>
                                    <p:anim to="" calcmode="lin" valueType="num">
                                      <p:cBhvr>
                                        <p:cTn id="10" dur="1" fill="hold"/>
                                        <p:tgtEl>
                                          <p:spTgt spid="149509"/>
                                        </p:tgtEl>
                                        <p:attrNameLst>
                                          <p:attrName/>
                                        </p:attrNameLst>
                                      </p:cBhvr>
                                    </p:anim>
                                  </p:childTnLst>
                                </p:cTn>
                              </p:par>
                              <p:par>
                                <p:cTn id="11" presetID="24" presetClass="entr" presetSubtype="0" fill="hold" nodeType="withEffect">
                                  <p:stCondLst>
                                    <p:cond delay="0"/>
                                  </p:stCondLst>
                                  <p:childTnLst>
                                    <p:set>
                                      <p:cBhvr>
                                        <p:cTn id="12" dur="1" fill="hold">
                                          <p:stCondLst>
                                            <p:cond delay="0"/>
                                          </p:stCondLst>
                                        </p:cTn>
                                        <p:tgtEl>
                                          <p:spTgt spid="149511"/>
                                        </p:tgtEl>
                                        <p:attrNameLst>
                                          <p:attrName>style.visibility</p:attrName>
                                        </p:attrNameLst>
                                      </p:cBhvr>
                                      <p:to>
                                        <p:strVal val="visible"/>
                                      </p:to>
                                    </p:set>
                                    <p:anim to="" calcmode="lin" valueType="num">
                                      <p:cBhvr>
                                        <p:cTn id="13" dur="1" fill="hold"/>
                                        <p:tgtEl>
                                          <p:spTgt spid="14951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3"/>
        <p:cNvGrpSpPr/>
        <p:nvPr/>
      </p:nvGrpSpPr>
      <p:grpSpPr>
        <a:xfrm>
          <a:off x="0" y="0"/>
          <a:ext cx="0" cy="0"/>
          <a:chOff x="0" y="0"/>
          <a:chExt cx="0" cy="0"/>
        </a:xfrm>
      </p:grpSpPr>
      <p:grpSp>
        <p:nvGrpSpPr>
          <p:cNvPr id="2" name="Google Shape;3395;p47"/>
          <p:cNvGrpSpPr/>
          <p:nvPr/>
        </p:nvGrpSpPr>
        <p:grpSpPr>
          <a:xfrm>
            <a:off x="5641752" y="2001492"/>
            <a:ext cx="3529514" cy="3319877"/>
            <a:chOff x="5641752" y="2001492"/>
            <a:chExt cx="3529514" cy="3319877"/>
          </a:xfrm>
        </p:grpSpPr>
        <p:grpSp>
          <p:nvGrpSpPr>
            <p:cNvPr id="3" name="Google Shape;3396;p47"/>
            <p:cNvGrpSpPr/>
            <p:nvPr/>
          </p:nvGrpSpPr>
          <p:grpSpPr>
            <a:xfrm>
              <a:off x="5641752" y="3267709"/>
              <a:ext cx="1271232" cy="2053659"/>
              <a:chOff x="5641752" y="3267709"/>
              <a:chExt cx="1271232" cy="2053659"/>
            </a:xfrm>
          </p:grpSpPr>
          <p:grpSp>
            <p:nvGrpSpPr>
              <p:cNvPr id="4" name="Google Shape;3397;p47"/>
              <p:cNvGrpSpPr/>
              <p:nvPr/>
            </p:nvGrpSpPr>
            <p:grpSpPr>
              <a:xfrm rot="-1237639">
                <a:off x="6158877" y="3658876"/>
                <a:ext cx="482503" cy="1629743"/>
                <a:chOff x="4172480" y="2420689"/>
                <a:chExt cx="806121" cy="2722822"/>
              </a:xfrm>
            </p:grpSpPr>
            <p:sp>
              <p:nvSpPr>
                <p:cNvPr id="3398" name="Google Shape;3398;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9" name="Google Shape;3419;p47"/>
              <p:cNvSpPr/>
              <p:nvPr/>
            </p:nvSpPr>
            <p:spPr>
              <a:xfrm rot="-850406">
                <a:off x="5698086" y="3440275"/>
                <a:ext cx="370409" cy="292057"/>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rot="-850406">
                <a:off x="5761606" y="3499420"/>
                <a:ext cx="16406" cy="16068"/>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rot="-850406">
                <a:off x="5765742" y="3488472"/>
                <a:ext cx="13227" cy="1250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rot="-850406">
                <a:off x="5789137" y="3518505"/>
                <a:ext cx="14881" cy="11895"/>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rot="-850406">
                <a:off x="5790964" y="3500551"/>
                <a:ext cx="16935" cy="1415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rot="-850406">
                <a:off x="5795864" y="3484854"/>
                <a:ext cx="21318" cy="14190"/>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rot="-850406">
                <a:off x="5816123" y="3537318"/>
                <a:ext cx="20451" cy="14479"/>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7"/>
              <p:cNvSpPr/>
              <p:nvPr/>
            </p:nvSpPr>
            <p:spPr>
              <a:xfrm rot="-850406">
                <a:off x="5826546" y="3524958"/>
                <a:ext cx="15458" cy="12746"/>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7"/>
              <p:cNvSpPr/>
              <p:nvPr/>
            </p:nvSpPr>
            <p:spPr>
              <a:xfrm rot="-850406">
                <a:off x="5837571" y="3504676"/>
                <a:ext cx="22008" cy="16036"/>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7"/>
              <p:cNvSpPr/>
              <p:nvPr/>
            </p:nvSpPr>
            <p:spPr>
              <a:xfrm rot="-850406">
                <a:off x="5846274" y="3553926"/>
                <a:ext cx="21510" cy="14576"/>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7"/>
              <p:cNvSpPr/>
              <p:nvPr/>
            </p:nvSpPr>
            <p:spPr>
              <a:xfrm rot="-850406">
                <a:off x="5858263" y="3546513"/>
                <a:ext cx="15009" cy="9904"/>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7"/>
              <p:cNvSpPr/>
              <p:nvPr/>
            </p:nvSpPr>
            <p:spPr>
              <a:xfrm rot="-850406">
                <a:off x="5878838" y="3532711"/>
                <a:ext cx="19423" cy="13982"/>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7"/>
              <p:cNvSpPr/>
              <p:nvPr/>
            </p:nvSpPr>
            <p:spPr>
              <a:xfrm rot="-850406">
                <a:off x="5881274" y="3587651"/>
                <a:ext cx="18492" cy="1017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7"/>
              <p:cNvSpPr/>
              <p:nvPr/>
            </p:nvSpPr>
            <p:spPr>
              <a:xfrm rot="-850406">
                <a:off x="5895735" y="3575979"/>
                <a:ext cx="14238" cy="9326"/>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7"/>
              <p:cNvSpPr/>
              <p:nvPr/>
            </p:nvSpPr>
            <p:spPr>
              <a:xfrm rot="-850406">
                <a:off x="5904703" y="3560353"/>
                <a:ext cx="16983" cy="11349"/>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7"/>
              <p:cNvSpPr/>
              <p:nvPr/>
            </p:nvSpPr>
            <p:spPr>
              <a:xfrm rot="-850406">
                <a:off x="5918771" y="3592979"/>
                <a:ext cx="13950" cy="8187"/>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7"/>
              <p:cNvSpPr/>
              <p:nvPr/>
            </p:nvSpPr>
            <p:spPr>
              <a:xfrm rot="-850406">
                <a:off x="5882137" y="3565117"/>
                <a:ext cx="15218" cy="8203"/>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7"/>
              <p:cNvSpPr/>
              <p:nvPr/>
            </p:nvSpPr>
            <p:spPr>
              <a:xfrm rot="-850406">
                <a:off x="5940081" y="3577864"/>
                <a:ext cx="12697" cy="882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7"/>
              <p:cNvSpPr/>
              <p:nvPr/>
            </p:nvSpPr>
            <p:spPr>
              <a:xfrm rot="-850406">
                <a:off x="5933094" y="3556539"/>
                <a:ext cx="12810" cy="1016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7"/>
              <p:cNvSpPr/>
              <p:nvPr/>
            </p:nvSpPr>
            <p:spPr>
              <a:xfrm rot="-850406">
                <a:off x="5941189" y="3607858"/>
                <a:ext cx="17690" cy="12585"/>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7"/>
              <p:cNvSpPr/>
              <p:nvPr/>
            </p:nvSpPr>
            <p:spPr>
              <a:xfrm rot="-850406">
                <a:off x="5958488" y="3600283"/>
                <a:ext cx="16823" cy="11301"/>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7"/>
              <p:cNvSpPr/>
              <p:nvPr/>
            </p:nvSpPr>
            <p:spPr>
              <a:xfrm rot="-850406">
                <a:off x="5980682" y="3618340"/>
                <a:ext cx="14046" cy="916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7"/>
              <p:cNvSpPr/>
              <p:nvPr/>
            </p:nvSpPr>
            <p:spPr>
              <a:xfrm rot="-850406">
                <a:off x="5986834" y="3601906"/>
                <a:ext cx="13725" cy="11076"/>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7"/>
              <p:cNvSpPr/>
              <p:nvPr/>
            </p:nvSpPr>
            <p:spPr>
              <a:xfrm rot="-850406">
                <a:off x="6011074" y="3625878"/>
                <a:ext cx="12874" cy="10193"/>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7"/>
              <p:cNvSpPr/>
              <p:nvPr/>
            </p:nvSpPr>
            <p:spPr>
              <a:xfrm rot="-850406">
                <a:off x="5997019" y="3290151"/>
                <a:ext cx="133379" cy="395001"/>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7"/>
              <p:cNvSpPr/>
              <p:nvPr/>
            </p:nvSpPr>
            <p:spPr>
              <a:xfrm rot="-850406">
                <a:off x="6011269" y="3336996"/>
                <a:ext cx="5329" cy="1234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7"/>
              <p:cNvSpPr/>
              <p:nvPr/>
            </p:nvSpPr>
            <p:spPr>
              <a:xfrm rot="-850406">
                <a:off x="6019291" y="3319774"/>
                <a:ext cx="5442" cy="1550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7"/>
              <p:cNvSpPr/>
              <p:nvPr/>
            </p:nvSpPr>
            <p:spPr>
              <a:xfrm rot="-850406">
                <a:off x="6035998" y="3341529"/>
                <a:ext cx="5634" cy="12633"/>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7"/>
              <p:cNvSpPr/>
              <p:nvPr/>
            </p:nvSpPr>
            <p:spPr>
              <a:xfrm rot="-850406">
                <a:off x="6029409" y="3363669"/>
                <a:ext cx="4848" cy="15523"/>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7"/>
              <p:cNvSpPr/>
              <p:nvPr/>
            </p:nvSpPr>
            <p:spPr>
              <a:xfrm rot="-850406">
                <a:off x="6019395" y="3380833"/>
                <a:ext cx="7545" cy="18252"/>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7"/>
              <p:cNvSpPr/>
              <p:nvPr/>
            </p:nvSpPr>
            <p:spPr>
              <a:xfrm rot="-850406">
                <a:off x="6034311" y="3399500"/>
                <a:ext cx="5570" cy="13933"/>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7"/>
              <p:cNvSpPr/>
              <p:nvPr/>
            </p:nvSpPr>
            <p:spPr>
              <a:xfrm rot="-850406">
                <a:off x="6050377" y="3379680"/>
                <a:ext cx="5699" cy="1282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7"/>
              <p:cNvSpPr/>
              <p:nvPr/>
            </p:nvSpPr>
            <p:spPr>
              <a:xfrm rot="-850406">
                <a:off x="6023787" y="3432637"/>
                <a:ext cx="4607" cy="13516"/>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7"/>
              <p:cNvSpPr/>
              <p:nvPr/>
            </p:nvSpPr>
            <p:spPr>
              <a:xfrm rot="-850406">
                <a:off x="6040136" y="3435905"/>
                <a:ext cx="6790" cy="15025"/>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7"/>
              <p:cNvSpPr/>
              <p:nvPr/>
            </p:nvSpPr>
            <p:spPr>
              <a:xfrm rot="-850406">
                <a:off x="6053124" y="3411855"/>
                <a:ext cx="5827" cy="14142"/>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7"/>
              <p:cNvSpPr/>
              <p:nvPr/>
            </p:nvSpPr>
            <p:spPr>
              <a:xfrm rot="-850406">
                <a:off x="6065451" y="3458573"/>
                <a:ext cx="7336" cy="16566"/>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7"/>
              <p:cNvSpPr/>
              <p:nvPr/>
            </p:nvSpPr>
            <p:spPr>
              <a:xfrm rot="-850406">
                <a:off x="6049893" y="3469454"/>
                <a:ext cx="6662" cy="15250"/>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7"/>
              <p:cNvSpPr/>
              <p:nvPr/>
            </p:nvSpPr>
            <p:spPr>
              <a:xfrm rot="-850406">
                <a:off x="6037369" y="3466959"/>
                <a:ext cx="5089" cy="14479"/>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7"/>
              <p:cNvSpPr/>
              <p:nvPr/>
            </p:nvSpPr>
            <p:spPr>
              <a:xfrm rot="-850406">
                <a:off x="6045766" y="3505378"/>
                <a:ext cx="5506" cy="12087"/>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7"/>
              <p:cNvSpPr/>
              <p:nvPr/>
            </p:nvSpPr>
            <p:spPr>
              <a:xfrm rot="-850406">
                <a:off x="6060681" y="3500510"/>
                <a:ext cx="5939" cy="18203"/>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7"/>
              <p:cNvSpPr/>
              <p:nvPr/>
            </p:nvSpPr>
            <p:spPr>
              <a:xfrm rot="-850406">
                <a:off x="6071155" y="3491570"/>
                <a:ext cx="5811" cy="14816"/>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7"/>
              <p:cNvSpPr/>
              <p:nvPr/>
            </p:nvSpPr>
            <p:spPr>
              <a:xfrm rot="-850406">
                <a:off x="6075797" y="3532144"/>
                <a:ext cx="7224" cy="17192"/>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7"/>
              <p:cNvSpPr/>
              <p:nvPr/>
            </p:nvSpPr>
            <p:spPr>
              <a:xfrm rot="-850406">
                <a:off x="6063904" y="3533705"/>
                <a:ext cx="6790" cy="15651"/>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7"/>
              <p:cNvSpPr/>
              <p:nvPr/>
            </p:nvSpPr>
            <p:spPr>
              <a:xfrm rot="-850406">
                <a:off x="6067109" y="3573262"/>
                <a:ext cx="7031" cy="15651"/>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7"/>
              <p:cNvSpPr/>
              <p:nvPr/>
            </p:nvSpPr>
            <p:spPr>
              <a:xfrm rot="-850406">
                <a:off x="6075369" y="3560762"/>
                <a:ext cx="4960" cy="11654"/>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7"/>
              <p:cNvSpPr/>
              <p:nvPr/>
            </p:nvSpPr>
            <p:spPr>
              <a:xfrm rot="-850406">
                <a:off x="6066250" y="3363820"/>
                <a:ext cx="292410" cy="317516"/>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7"/>
              <p:cNvSpPr/>
              <p:nvPr/>
            </p:nvSpPr>
            <p:spPr>
              <a:xfrm rot="-850406">
                <a:off x="6151318" y="3573113"/>
                <a:ext cx="8315" cy="11750"/>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7"/>
              <p:cNvSpPr/>
              <p:nvPr/>
            </p:nvSpPr>
            <p:spPr>
              <a:xfrm rot="-850406">
                <a:off x="6160991" y="3580482"/>
                <a:ext cx="11991" cy="14543"/>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7"/>
              <p:cNvSpPr/>
              <p:nvPr/>
            </p:nvSpPr>
            <p:spPr>
              <a:xfrm rot="-850406">
                <a:off x="6178839" y="3554828"/>
                <a:ext cx="14624" cy="15442"/>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7"/>
              <p:cNvSpPr/>
              <p:nvPr/>
            </p:nvSpPr>
            <p:spPr>
              <a:xfrm rot="-850406">
                <a:off x="6166257" y="3548964"/>
                <a:ext cx="10322" cy="13420"/>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7"/>
              <p:cNvSpPr/>
              <p:nvPr/>
            </p:nvSpPr>
            <p:spPr>
              <a:xfrm rot="-850406">
                <a:off x="6172592" y="3523977"/>
                <a:ext cx="5008" cy="9070"/>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7"/>
              <p:cNvSpPr/>
              <p:nvPr/>
            </p:nvSpPr>
            <p:spPr>
              <a:xfrm rot="-850406">
                <a:off x="6183287" y="3528588"/>
                <a:ext cx="10723" cy="14608"/>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7"/>
              <p:cNvSpPr/>
              <p:nvPr/>
            </p:nvSpPr>
            <p:spPr>
              <a:xfrm rot="-850406">
                <a:off x="6198497" y="3521510"/>
                <a:ext cx="14495" cy="14881"/>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7"/>
              <p:cNvSpPr/>
              <p:nvPr/>
            </p:nvSpPr>
            <p:spPr>
              <a:xfrm rot="-850406">
                <a:off x="6232708" y="3427186"/>
                <a:ext cx="9021" cy="10595"/>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7"/>
              <p:cNvSpPr/>
              <p:nvPr/>
            </p:nvSpPr>
            <p:spPr>
              <a:xfrm rot="-850406">
                <a:off x="6231800" y="3446468"/>
                <a:ext cx="13725" cy="16566"/>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7"/>
              <p:cNvSpPr/>
              <p:nvPr/>
            </p:nvSpPr>
            <p:spPr>
              <a:xfrm rot="-850406">
                <a:off x="6241813" y="3451954"/>
                <a:ext cx="18348" cy="19022"/>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7"/>
              <p:cNvSpPr/>
              <p:nvPr/>
            </p:nvSpPr>
            <p:spPr>
              <a:xfrm rot="-850406">
                <a:off x="6223836" y="3490601"/>
                <a:ext cx="17481" cy="14238"/>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7"/>
              <p:cNvSpPr/>
              <p:nvPr/>
            </p:nvSpPr>
            <p:spPr>
              <a:xfrm rot="-850406">
                <a:off x="6203861" y="3481495"/>
                <a:ext cx="14624" cy="1268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7"/>
              <p:cNvSpPr/>
              <p:nvPr/>
            </p:nvSpPr>
            <p:spPr>
              <a:xfrm rot="-850406">
                <a:off x="6211668" y="3455919"/>
                <a:ext cx="10627" cy="11429"/>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7"/>
              <p:cNvSpPr/>
              <p:nvPr/>
            </p:nvSpPr>
            <p:spPr>
              <a:xfrm rot="-850406">
                <a:off x="6184554" y="3509007"/>
                <a:ext cx="12136" cy="13933"/>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7"/>
              <p:cNvSpPr/>
              <p:nvPr/>
            </p:nvSpPr>
            <p:spPr>
              <a:xfrm rot="-850406">
                <a:off x="6048659" y="3290852"/>
                <a:ext cx="236516" cy="38196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7"/>
              <p:cNvSpPr/>
              <p:nvPr/>
            </p:nvSpPr>
            <p:spPr>
              <a:xfrm rot="-850406">
                <a:off x="6145123" y="3321626"/>
                <a:ext cx="11831" cy="14447"/>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7"/>
              <p:cNvSpPr/>
              <p:nvPr/>
            </p:nvSpPr>
            <p:spPr>
              <a:xfrm rot="-850406">
                <a:off x="6155714" y="3303610"/>
                <a:ext cx="11028" cy="13693"/>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7"/>
              <p:cNvSpPr/>
              <p:nvPr/>
            </p:nvSpPr>
            <p:spPr>
              <a:xfrm rot="-850406">
                <a:off x="6154466" y="3335123"/>
                <a:ext cx="13002" cy="16197"/>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7"/>
              <p:cNvSpPr/>
              <p:nvPr/>
            </p:nvSpPr>
            <p:spPr>
              <a:xfrm rot="-850406">
                <a:off x="6168052" y="3350448"/>
                <a:ext cx="10482" cy="14784"/>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7"/>
              <p:cNvSpPr/>
              <p:nvPr/>
            </p:nvSpPr>
            <p:spPr>
              <a:xfrm rot="-850406">
                <a:off x="6139215" y="3356548"/>
                <a:ext cx="11590" cy="17947"/>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7"/>
              <p:cNvSpPr/>
              <p:nvPr/>
            </p:nvSpPr>
            <p:spPr>
              <a:xfrm rot="-850406">
                <a:off x="6151099" y="3374996"/>
                <a:ext cx="11654" cy="19038"/>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7"/>
              <p:cNvSpPr/>
              <p:nvPr/>
            </p:nvSpPr>
            <p:spPr>
              <a:xfrm rot="-850406">
                <a:off x="6161156" y="3401484"/>
                <a:ext cx="10081" cy="11943"/>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7"/>
              <p:cNvSpPr/>
              <p:nvPr/>
            </p:nvSpPr>
            <p:spPr>
              <a:xfrm rot="-850406">
                <a:off x="6138937" y="3398851"/>
                <a:ext cx="11012" cy="16309"/>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7"/>
              <p:cNvSpPr/>
              <p:nvPr/>
            </p:nvSpPr>
            <p:spPr>
              <a:xfrm rot="-850406">
                <a:off x="6127220" y="3386499"/>
                <a:ext cx="10450" cy="14110"/>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7"/>
              <p:cNvSpPr/>
              <p:nvPr/>
            </p:nvSpPr>
            <p:spPr>
              <a:xfrm rot="-850406">
                <a:off x="6127535" y="3437543"/>
                <a:ext cx="12665" cy="15988"/>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7"/>
              <p:cNvSpPr/>
              <p:nvPr/>
            </p:nvSpPr>
            <p:spPr>
              <a:xfrm rot="-850406">
                <a:off x="6146255" y="3432957"/>
                <a:ext cx="11124" cy="1783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7"/>
              <p:cNvSpPr/>
              <p:nvPr/>
            </p:nvSpPr>
            <p:spPr>
              <a:xfrm rot="-850406">
                <a:off x="6133977" y="3472729"/>
                <a:ext cx="10691" cy="15362"/>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7"/>
              <p:cNvSpPr/>
              <p:nvPr/>
            </p:nvSpPr>
            <p:spPr>
              <a:xfrm rot="-850406">
                <a:off x="6155638" y="3444958"/>
                <a:ext cx="11349" cy="16454"/>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7"/>
              <p:cNvSpPr/>
              <p:nvPr/>
            </p:nvSpPr>
            <p:spPr>
              <a:xfrm rot="-850406">
                <a:off x="6142695" y="3502863"/>
                <a:ext cx="12569" cy="1682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7"/>
              <p:cNvSpPr/>
              <p:nvPr/>
            </p:nvSpPr>
            <p:spPr>
              <a:xfrm rot="-850406">
                <a:off x="6123860" y="3533520"/>
                <a:ext cx="10274" cy="13532"/>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7"/>
              <p:cNvSpPr/>
              <p:nvPr/>
            </p:nvSpPr>
            <p:spPr>
              <a:xfrm rot="-850406">
                <a:off x="6121438" y="3493382"/>
                <a:ext cx="12617" cy="15202"/>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7"/>
              <p:cNvSpPr/>
              <p:nvPr/>
            </p:nvSpPr>
            <p:spPr>
              <a:xfrm rot="-850406">
                <a:off x="6114000" y="3473694"/>
                <a:ext cx="12601" cy="17577"/>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7"/>
              <p:cNvSpPr/>
              <p:nvPr/>
            </p:nvSpPr>
            <p:spPr>
              <a:xfrm rot="-850406">
                <a:off x="6105635" y="3561960"/>
                <a:ext cx="9647" cy="13532"/>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7"/>
              <p:cNvSpPr/>
              <p:nvPr/>
            </p:nvSpPr>
            <p:spPr>
              <a:xfrm rot="-850406">
                <a:off x="6122648" y="3561177"/>
                <a:ext cx="10595" cy="18203"/>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7"/>
              <p:cNvSpPr/>
              <p:nvPr/>
            </p:nvSpPr>
            <p:spPr>
              <a:xfrm rot="-850406">
                <a:off x="5853369" y="3329062"/>
                <a:ext cx="205567" cy="373443"/>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7"/>
              <p:cNvSpPr/>
              <p:nvPr/>
            </p:nvSpPr>
            <p:spPr>
              <a:xfrm rot="-850406">
                <a:off x="6024302" y="3582542"/>
                <a:ext cx="8732" cy="17256"/>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7"/>
              <p:cNvSpPr/>
              <p:nvPr/>
            </p:nvSpPr>
            <p:spPr>
              <a:xfrm rot="-850406">
                <a:off x="6033944" y="3571855"/>
                <a:ext cx="9439" cy="14078"/>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7"/>
              <p:cNvSpPr/>
              <p:nvPr/>
            </p:nvSpPr>
            <p:spPr>
              <a:xfrm rot="-850406">
                <a:off x="6030677" y="3546797"/>
                <a:ext cx="6935" cy="12537"/>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7"/>
              <p:cNvSpPr/>
              <p:nvPr/>
            </p:nvSpPr>
            <p:spPr>
              <a:xfrm rot="-850406">
                <a:off x="6008308" y="3547203"/>
                <a:ext cx="6919" cy="16967"/>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7"/>
              <p:cNvSpPr/>
              <p:nvPr/>
            </p:nvSpPr>
            <p:spPr>
              <a:xfrm rot="-850406">
                <a:off x="5978143" y="3523414"/>
                <a:ext cx="7400" cy="13484"/>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7"/>
              <p:cNvSpPr/>
              <p:nvPr/>
            </p:nvSpPr>
            <p:spPr>
              <a:xfrm rot="-850406">
                <a:off x="5986584" y="3509797"/>
                <a:ext cx="9969" cy="17561"/>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7"/>
              <p:cNvSpPr/>
              <p:nvPr/>
            </p:nvSpPr>
            <p:spPr>
              <a:xfrm rot="-850406">
                <a:off x="5991916" y="3486796"/>
                <a:ext cx="8331" cy="13950"/>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7"/>
              <p:cNvSpPr/>
              <p:nvPr/>
            </p:nvSpPr>
            <p:spPr>
              <a:xfrm rot="-850406">
                <a:off x="5965501" y="3456785"/>
                <a:ext cx="9647" cy="16582"/>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7"/>
              <p:cNvSpPr/>
              <p:nvPr/>
            </p:nvSpPr>
            <p:spPr>
              <a:xfrm rot="-850406">
                <a:off x="5960675" y="3491599"/>
                <a:ext cx="8058" cy="13436"/>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7"/>
              <p:cNvSpPr/>
              <p:nvPr/>
            </p:nvSpPr>
            <p:spPr>
              <a:xfrm rot="-850406">
                <a:off x="5942412" y="3483344"/>
                <a:ext cx="6421" cy="12697"/>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7"/>
              <p:cNvSpPr/>
              <p:nvPr/>
            </p:nvSpPr>
            <p:spPr>
              <a:xfrm rot="-850406">
                <a:off x="5934136" y="3459539"/>
                <a:ext cx="11285" cy="14881"/>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7"/>
              <p:cNvSpPr/>
              <p:nvPr/>
            </p:nvSpPr>
            <p:spPr>
              <a:xfrm rot="-850406">
                <a:off x="5939191" y="3439586"/>
                <a:ext cx="8540" cy="14913"/>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7"/>
              <p:cNvSpPr/>
              <p:nvPr/>
            </p:nvSpPr>
            <p:spPr>
              <a:xfrm rot="-850406">
                <a:off x="5944577" y="3414341"/>
                <a:ext cx="9439" cy="161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7"/>
              <p:cNvSpPr/>
              <p:nvPr/>
            </p:nvSpPr>
            <p:spPr>
              <a:xfrm rot="-850406">
                <a:off x="5904759" y="3424396"/>
                <a:ext cx="6614" cy="13452"/>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7"/>
              <p:cNvSpPr/>
              <p:nvPr/>
            </p:nvSpPr>
            <p:spPr>
              <a:xfrm rot="-850406">
                <a:off x="5916151" y="3408818"/>
                <a:ext cx="7143" cy="14399"/>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7"/>
              <p:cNvSpPr/>
              <p:nvPr/>
            </p:nvSpPr>
            <p:spPr>
              <a:xfrm rot="-850406">
                <a:off x="5918779" y="3378499"/>
                <a:ext cx="8652" cy="13709"/>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7"/>
              <p:cNvSpPr/>
              <p:nvPr/>
            </p:nvSpPr>
            <p:spPr>
              <a:xfrm rot="-850406">
                <a:off x="5889993" y="3350194"/>
                <a:ext cx="5923" cy="16293"/>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7"/>
              <p:cNvSpPr/>
              <p:nvPr/>
            </p:nvSpPr>
            <p:spPr>
              <a:xfrm rot="-850406">
                <a:off x="5879733" y="3363384"/>
                <a:ext cx="6662" cy="108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7"/>
              <p:cNvSpPr/>
              <p:nvPr/>
            </p:nvSpPr>
            <p:spPr>
              <a:xfrm rot="-850406">
                <a:off x="5887399" y="3395685"/>
                <a:ext cx="6309" cy="12103"/>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7"/>
              <p:cNvSpPr/>
              <p:nvPr/>
            </p:nvSpPr>
            <p:spPr>
              <a:xfrm rot="-850406">
                <a:off x="5901080" y="3380890"/>
                <a:ext cx="9118" cy="2001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7"/>
              <p:cNvSpPr/>
              <p:nvPr/>
            </p:nvSpPr>
            <p:spPr>
              <a:xfrm rot="-850406">
                <a:off x="5655804" y="3574882"/>
                <a:ext cx="433575" cy="168678"/>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7"/>
              <p:cNvSpPr/>
              <p:nvPr/>
            </p:nvSpPr>
            <p:spPr>
              <a:xfrm rot="-850406">
                <a:off x="5712745" y="3646574"/>
                <a:ext cx="18219" cy="12457"/>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7"/>
              <p:cNvSpPr/>
              <p:nvPr/>
            </p:nvSpPr>
            <p:spPr>
              <a:xfrm rot="-850406">
                <a:off x="5715297" y="3634392"/>
                <a:ext cx="15346" cy="10579"/>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7"/>
              <p:cNvSpPr/>
              <p:nvPr/>
            </p:nvSpPr>
            <p:spPr>
              <a:xfrm rot="-850406">
                <a:off x="5717888" y="3619575"/>
                <a:ext cx="22714" cy="10386"/>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7"/>
              <p:cNvSpPr/>
              <p:nvPr/>
            </p:nvSpPr>
            <p:spPr>
              <a:xfrm rot="-850406">
                <a:off x="5764381" y="3659819"/>
                <a:ext cx="16630" cy="8813"/>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7"/>
              <p:cNvSpPr/>
              <p:nvPr/>
            </p:nvSpPr>
            <p:spPr>
              <a:xfrm rot="-850406">
                <a:off x="5771693" y="3642844"/>
                <a:ext cx="20563" cy="11156"/>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7"/>
              <p:cNvSpPr/>
              <p:nvPr/>
            </p:nvSpPr>
            <p:spPr>
              <a:xfrm rot="-850406">
                <a:off x="5743517" y="3646722"/>
                <a:ext cx="12986" cy="6598"/>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7"/>
              <p:cNvSpPr/>
              <p:nvPr/>
            </p:nvSpPr>
            <p:spPr>
              <a:xfrm rot="-850406">
                <a:off x="5816007" y="3660034"/>
                <a:ext cx="15892" cy="8636"/>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7"/>
              <p:cNvSpPr/>
              <p:nvPr/>
            </p:nvSpPr>
            <p:spPr>
              <a:xfrm rot="-850406">
                <a:off x="5821674" y="3643181"/>
                <a:ext cx="17401" cy="7577"/>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7"/>
              <p:cNvSpPr/>
              <p:nvPr/>
            </p:nvSpPr>
            <p:spPr>
              <a:xfrm rot="-850406">
                <a:off x="5794732" y="3629456"/>
                <a:ext cx="12778" cy="632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7"/>
              <p:cNvSpPr/>
              <p:nvPr/>
            </p:nvSpPr>
            <p:spPr>
              <a:xfrm rot="-850406">
                <a:off x="5850788" y="3657259"/>
                <a:ext cx="17385" cy="8989"/>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7"/>
              <p:cNvSpPr/>
              <p:nvPr/>
            </p:nvSpPr>
            <p:spPr>
              <a:xfrm rot="-850406">
                <a:off x="5867833" y="3642964"/>
                <a:ext cx="19696" cy="916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7"/>
              <p:cNvSpPr/>
              <p:nvPr/>
            </p:nvSpPr>
            <p:spPr>
              <a:xfrm rot="-850406">
                <a:off x="5872948" y="3669227"/>
                <a:ext cx="14993" cy="966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7"/>
              <p:cNvSpPr/>
              <p:nvPr/>
            </p:nvSpPr>
            <p:spPr>
              <a:xfrm rot="-850406">
                <a:off x="5899839" y="3662434"/>
                <a:ext cx="20579" cy="6983"/>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7"/>
              <p:cNvSpPr/>
              <p:nvPr/>
            </p:nvSpPr>
            <p:spPr>
              <a:xfrm rot="-850406">
                <a:off x="5927638" y="3668177"/>
                <a:ext cx="20675" cy="8732"/>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7"/>
              <p:cNvSpPr/>
              <p:nvPr/>
            </p:nvSpPr>
            <p:spPr>
              <a:xfrm rot="-850406">
                <a:off x="5937378" y="3657307"/>
                <a:ext cx="14897" cy="7625"/>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7"/>
              <p:cNvSpPr/>
              <p:nvPr/>
            </p:nvSpPr>
            <p:spPr>
              <a:xfrm rot="-850406">
                <a:off x="5967431" y="3668321"/>
                <a:ext cx="20258" cy="6068"/>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7"/>
              <p:cNvSpPr/>
              <p:nvPr/>
            </p:nvSpPr>
            <p:spPr>
              <a:xfrm rot="-850406">
                <a:off x="5986792" y="3587978"/>
                <a:ext cx="207092" cy="154328"/>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3538;p47"/>
            <p:cNvGrpSpPr/>
            <p:nvPr/>
          </p:nvGrpSpPr>
          <p:grpSpPr>
            <a:xfrm>
              <a:off x="7729227" y="2001492"/>
              <a:ext cx="1442039" cy="3244870"/>
              <a:chOff x="7729227" y="2001492"/>
              <a:chExt cx="1442039" cy="3244870"/>
            </a:xfrm>
          </p:grpSpPr>
          <p:grpSp>
            <p:nvGrpSpPr>
              <p:cNvPr id="6" name="Google Shape;3539;p47"/>
              <p:cNvGrpSpPr/>
              <p:nvPr/>
            </p:nvGrpSpPr>
            <p:grpSpPr>
              <a:xfrm rot="508565" flipH="1">
                <a:off x="7912837" y="2657437"/>
                <a:ext cx="754143" cy="2547258"/>
                <a:chOff x="4172480" y="2420689"/>
                <a:chExt cx="806121" cy="2722822"/>
              </a:xfrm>
            </p:grpSpPr>
            <p:sp>
              <p:nvSpPr>
                <p:cNvPr id="3540" name="Google Shape;3540;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47"/>
              <p:cNvSpPr/>
              <p:nvPr/>
            </p:nvSpPr>
            <p:spPr>
              <a:xfrm rot="121333" flipH="1">
                <a:off x="8498182" y="2176807"/>
                <a:ext cx="578942" cy="456480"/>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7"/>
              <p:cNvSpPr/>
              <p:nvPr/>
            </p:nvSpPr>
            <p:spPr>
              <a:xfrm rot="121333" flipH="1">
                <a:off x="8922287" y="2234676"/>
                <a:ext cx="25642" cy="25115"/>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7"/>
              <p:cNvSpPr/>
              <p:nvPr/>
            </p:nvSpPr>
            <p:spPr>
              <a:xfrm rot="121333" flipH="1">
                <a:off x="8916691" y="2218848"/>
                <a:ext cx="20674" cy="1954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7"/>
              <p:cNvSpPr/>
              <p:nvPr/>
            </p:nvSpPr>
            <p:spPr>
              <a:xfrm rot="121333" flipH="1">
                <a:off x="8888170" y="2272716"/>
                <a:ext cx="23258"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7"/>
              <p:cNvSpPr/>
              <p:nvPr/>
            </p:nvSpPr>
            <p:spPr>
              <a:xfrm rot="121333" flipH="1">
                <a:off x="8876669" y="2246183"/>
                <a:ext cx="26469" cy="22129"/>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7"/>
              <p:cNvSpPr/>
              <p:nvPr/>
            </p:nvSpPr>
            <p:spPr>
              <a:xfrm rot="121333" flipH="1">
                <a:off x="8857250" y="2224530"/>
                <a:ext cx="33319"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7"/>
              <p:cNvSpPr/>
              <p:nvPr/>
            </p:nvSpPr>
            <p:spPr>
              <a:xfrm rot="121333" flipH="1">
                <a:off x="8844942" y="2311212"/>
                <a:ext cx="31964" cy="22631"/>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7"/>
              <p:cNvSpPr/>
              <p:nvPr/>
            </p:nvSpPr>
            <p:spPr>
              <a:xfrm rot="121333" flipH="1">
                <a:off x="8832381" y="2294964"/>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7"/>
              <p:cNvSpPr/>
              <p:nvPr/>
            </p:nvSpPr>
            <p:spPr>
              <a:xfrm rot="121333" flipH="1">
                <a:off x="8799281" y="2268622"/>
                <a:ext cx="34398"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7"/>
              <p:cNvSpPr/>
              <p:nvPr/>
            </p:nvSpPr>
            <p:spPr>
              <a:xfrm rot="121333" flipH="1">
                <a:off x="8802716" y="2346680"/>
                <a:ext cx="33620"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7"/>
              <p:cNvSpPr/>
              <p:nvPr/>
            </p:nvSpPr>
            <p:spPr>
              <a:xfrm rot="121333" flipH="1">
                <a:off x="8791238" y="2338311"/>
                <a:ext cx="23459"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7"/>
              <p:cNvSpPr/>
              <p:nvPr/>
            </p:nvSpPr>
            <p:spPr>
              <a:xfrm rot="121333" flipH="1">
                <a:off x="8749107" y="2324645"/>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7"/>
              <p:cNvSpPr/>
              <p:nvPr/>
            </p:nvSpPr>
            <p:spPr>
              <a:xfrm rot="121333" flipH="1">
                <a:off x="8764272" y="2409306"/>
                <a:ext cx="28903" cy="1590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7"/>
              <p:cNvSpPr/>
              <p:nvPr/>
            </p:nvSpPr>
            <p:spPr>
              <a:xfrm rot="121333" flipH="1">
                <a:off x="8744771" y="2395545"/>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7"/>
              <p:cNvSpPr/>
              <p:nvPr/>
            </p:nvSpPr>
            <p:spPr>
              <a:xfrm rot="121333" flipH="1">
                <a:off x="8722017" y="2375036"/>
                <a:ext cx="26545"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7"/>
              <p:cNvSpPr/>
              <p:nvPr/>
            </p:nvSpPr>
            <p:spPr>
              <a:xfrm rot="121333" flipH="1">
                <a:off x="8715425" y="2429070"/>
                <a:ext cx="21803" cy="12796"/>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7"/>
              <p:cNvSpPr/>
              <p:nvPr/>
            </p:nvSpPr>
            <p:spPr>
              <a:xfrm rot="121333" flipH="1">
                <a:off x="8760277" y="2374654"/>
                <a:ext cx="23785" cy="12821"/>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7"/>
              <p:cNvSpPr/>
              <p:nvPr/>
            </p:nvSpPr>
            <p:spPr>
              <a:xfrm rot="121333" flipH="1">
                <a:off x="8679931" y="2412770"/>
                <a:ext cx="19846"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7"/>
              <p:cNvSpPr/>
              <p:nvPr/>
            </p:nvSpPr>
            <p:spPr>
              <a:xfrm rot="121333" flipH="1">
                <a:off x="8683637" y="2377883"/>
                <a:ext cx="20021" cy="15882"/>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7"/>
              <p:cNvSpPr/>
              <p:nvPr/>
            </p:nvSpPr>
            <p:spPr>
              <a:xfrm rot="121333" flipH="1">
                <a:off x="8681009" y="2459719"/>
                <a:ext cx="27649"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7"/>
              <p:cNvSpPr/>
              <p:nvPr/>
            </p:nvSpPr>
            <p:spPr>
              <a:xfrm rot="121333" flipH="1">
                <a:off x="8653214" y="2453717"/>
                <a:ext cx="26294"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7"/>
              <p:cNvSpPr/>
              <p:nvPr/>
            </p:nvSpPr>
            <p:spPr>
              <a:xfrm rot="121333" flipH="1">
                <a:off x="8629183" y="2488189"/>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7"/>
              <p:cNvSpPr/>
              <p:nvPr/>
            </p:nvSpPr>
            <p:spPr>
              <a:xfrm rot="121333" flipH="1">
                <a:off x="8615187" y="2465017"/>
                <a:ext cx="21452" cy="17312"/>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7"/>
              <p:cNvSpPr/>
              <p:nvPr/>
            </p:nvSpPr>
            <p:spPr>
              <a:xfrm rot="121333" flipH="1">
                <a:off x="8587205" y="2509495"/>
                <a:ext cx="20122"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7"/>
              <p:cNvSpPr/>
              <p:nvPr/>
            </p:nvSpPr>
            <p:spPr>
              <a:xfrm rot="121333" flipH="1">
                <a:off x="8375291" y="2004978"/>
                <a:ext cx="208469" cy="617379"/>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rot="121333" flipH="1">
                <a:off x="8503880" y="2066880"/>
                <a:ext cx="8330" cy="1929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rot="121333" flipH="1">
                <a:off x="8486304" y="2043167"/>
                <a:ext cx="8505" cy="2423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rot="121333" flipH="1">
                <a:off x="8467163" y="2081986"/>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rot="121333" flipH="1">
                <a:off x="8486206" y="2113467"/>
                <a:ext cx="7577" cy="24262"/>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7"/>
              <p:cNvSpPr/>
              <p:nvPr/>
            </p:nvSpPr>
            <p:spPr>
              <a:xfrm rot="121333" flipH="1">
                <a:off x="8503434" y="2136796"/>
                <a:ext cx="11792" cy="28527"/>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7"/>
              <p:cNvSpPr/>
              <p:nvPr/>
            </p:nvSpPr>
            <p:spPr>
              <a:xfrm rot="121333" flipH="1">
                <a:off x="8489125" y="2169975"/>
                <a:ext cx="8706" cy="21778"/>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7"/>
              <p:cNvSpPr/>
              <p:nvPr/>
            </p:nvSpPr>
            <p:spPr>
              <a:xfrm rot="121333" flipH="1">
                <a:off x="8457676" y="2145018"/>
                <a:ext cx="8907" cy="20047"/>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7"/>
              <p:cNvSpPr/>
              <p:nvPr/>
            </p:nvSpPr>
            <p:spPr>
              <a:xfrm rot="121333" flipH="1">
                <a:off x="8517527" y="2216994"/>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7"/>
              <p:cNvSpPr/>
              <p:nvPr/>
            </p:nvSpPr>
            <p:spPr>
              <a:xfrm rot="121333" flipH="1">
                <a:off x="8490497" y="2227699"/>
                <a:ext cx="10613" cy="23484"/>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7"/>
              <p:cNvSpPr/>
              <p:nvPr/>
            </p:nvSpPr>
            <p:spPr>
              <a:xfrm rot="121333" flipH="1">
                <a:off x="8464082" y="2195082"/>
                <a:ext cx="9108" cy="22104"/>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7"/>
              <p:cNvSpPr/>
              <p:nvPr/>
            </p:nvSpPr>
            <p:spPr>
              <a:xfrm rot="121333" flipH="1">
                <a:off x="8458684" y="2270727"/>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7"/>
              <p:cNvSpPr/>
              <p:nvPr/>
            </p:nvSpPr>
            <p:spPr>
              <a:xfrm rot="121333" flipH="1">
                <a:off x="8486861" y="2282146"/>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7"/>
              <p:cNvSpPr/>
              <p:nvPr/>
            </p:nvSpPr>
            <p:spPr>
              <a:xfrm rot="121333" flipH="1">
                <a:off x="8507480" y="2273969"/>
                <a:ext cx="7953" cy="22631"/>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7"/>
              <p:cNvSpPr/>
              <p:nvPr/>
            </p:nvSpPr>
            <p:spPr>
              <a:xfrm rot="121333" flipH="1">
                <a:off x="8506251" y="2335544"/>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7"/>
              <p:cNvSpPr/>
              <p:nvPr/>
            </p:nvSpPr>
            <p:spPr>
              <a:xfrm rot="121333" flipH="1">
                <a:off x="8482198" y="2332977"/>
                <a:ext cx="9283" cy="28452"/>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7"/>
              <p:cNvSpPr/>
              <p:nvPr/>
            </p:nvSpPr>
            <p:spPr>
              <a:xfrm rot="121333" flipH="1">
                <a:off x="8462893" y="2322800"/>
                <a:ext cx="9082" cy="23158"/>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7"/>
              <p:cNvSpPr/>
              <p:nvPr/>
            </p:nvSpPr>
            <p:spPr>
              <a:xfrm rot="121333" flipH="1">
                <a:off x="8467356" y="2386514"/>
                <a:ext cx="11290" cy="26871"/>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7"/>
              <p:cNvSpPr/>
              <p:nvPr/>
            </p:nvSpPr>
            <p:spPr>
              <a:xfrm rot="121333" flipH="1">
                <a:off x="8486459" y="2384942"/>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7"/>
              <p:cNvSpPr/>
              <p:nvPr/>
            </p:nvSpPr>
            <p:spPr>
              <a:xfrm rot="121333" flipH="1">
                <a:off x="8494203" y="2446478"/>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7"/>
              <p:cNvSpPr/>
              <p:nvPr/>
            </p:nvSpPr>
            <p:spPr>
              <a:xfrm rot="121333" flipH="1">
                <a:off x="8480013" y="2429826"/>
                <a:ext cx="7753"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7"/>
              <p:cNvSpPr/>
              <p:nvPr/>
            </p:nvSpPr>
            <p:spPr>
              <a:xfrm rot="121333" flipH="1">
                <a:off x="8035221" y="2167836"/>
                <a:ext cx="457032" cy="496272"/>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7"/>
              <p:cNvSpPr/>
              <p:nvPr/>
            </p:nvSpPr>
            <p:spPr>
              <a:xfrm rot="121333" flipH="1">
                <a:off x="8362859" y="2474235"/>
                <a:ext cx="12996" cy="18366"/>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7"/>
              <p:cNvSpPr/>
              <p:nvPr/>
            </p:nvSpPr>
            <p:spPr>
              <a:xfrm rot="121333" flipH="1">
                <a:off x="8345283" y="2489232"/>
                <a:ext cx="18742"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7"/>
              <p:cNvSpPr/>
              <p:nvPr/>
            </p:nvSpPr>
            <p:spPr>
              <a:xfrm rot="121333" flipH="1">
                <a:off x="8305651" y="2456324"/>
                <a:ext cx="22857"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7"/>
              <p:cNvSpPr/>
              <p:nvPr/>
            </p:nvSpPr>
            <p:spPr>
              <a:xfrm rot="121333" flipH="1">
                <a:off x="8329263" y="2442552"/>
                <a:ext cx="16133" cy="20975"/>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7"/>
              <p:cNvSpPr/>
              <p:nvPr/>
            </p:nvSpPr>
            <p:spPr>
              <a:xfrm rot="121333" flipH="1">
                <a:off x="8318858" y="2405658"/>
                <a:ext cx="7828" cy="14176"/>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7"/>
              <p:cNvSpPr/>
              <p:nvPr/>
            </p:nvSpPr>
            <p:spPr>
              <a:xfrm rot="121333" flipH="1">
                <a:off x="8296112" y="2417066"/>
                <a:ext cx="16760" cy="22832"/>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7"/>
              <p:cNvSpPr/>
              <p:nvPr/>
            </p:nvSpPr>
            <p:spPr>
              <a:xfrm rot="121333" flipH="1">
                <a:off x="8264758" y="2411871"/>
                <a:ext cx="22656" cy="23258"/>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7"/>
              <p:cNvSpPr/>
              <p:nvPr/>
            </p:nvSpPr>
            <p:spPr>
              <a:xfrm rot="121333" flipH="1">
                <a:off x="8189207" y="2278177"/>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7"/>
              <p:cNvSpPr/>
              <p:nvPr/>
            </p:nvSpPr>
            <p:spPr>
              <a:xfrm rot="121333" flipH="1">
                <a:off x="8190653" y="2308010"/>
                <a:ext cx="21452"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7"/>
              <p:cNvSpPr/>
              <p:nvPr/>
            </p:nvSpPr>
            <p:spPr>
              <a:xfrm rot="121333" flipH="1">
                <a:off x="8170417" y="2320403"/>
                <a:ext cx="28677" cy="29731"/>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7"/>
              <p:cNvSpPr/>
              <p:nvPr/>
            </p:nvSpPr>
            <p:spPr>
              <a:xfrm rot="121333" flipH="1">
                <a:off x="8211152" y="2373482"/>
                <a:ext cx="27323"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7"/>
              <p:cNvSpPr/>
              <p:nvPr/>
            </p:nvSpPr>
            <p:spPr>
              <a:xfrm rot="121333" flipH="1">
                <a:off x="8242837" y="2352554"/>
                <a:ext cx="22857" cy="1982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7"/>
              <p:cNvSpPr/>
              <p:nvPr/>
            </p:nvSpPr>
            <p:spPr>
              <a:xfrm rot="121333" flipH="1">
                <a:off x="8228466" y="2315407"/>
                <a:ext cx="16609" cy="17864"/>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7"/>
              <p:cNvSpPr/>
              <p:nvPr/>
            </p:nvSpPr>
            <p:spPr>
              <a:xfrm rot="121333" flipH="1">
                <a:off x="8285441" y="2387807"/>
                <a:ext cx="18968" cy="21778"/>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7"/>
              <p:cNvSpPr/>
              <p:nvPr/>
            </p:nvSpPr>
            <p:spPr>
              <a:xfrm rot="121333" flipH="1">
                <a:off x="8135078" y="2040232"/>
                <a:ext cx="369670" cy="59700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7"/>
              <p:cNvSpPr/>
              <p:nvPr/>
            </p:nvSpPr>
            <p:spPr>
              <a:xfrm rot="121333" flipH="1">
                <a:off x="8284598" y="2088465"/>
                <a:ext cx="18491" cy="22581"/>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7"/>
              <p:cNvSpPr/>
              <p:nvPr/>
            </p:nvSpPr>
            <p:spPr>
              <a:xfrm rot="121333" flipH="1">
                <a:off x="8263605" y="2064303"/>
                <a:ext cx="17237"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7"/>
              <p:cNvSpPr/>
              <p:nvPr/>
            </p:nvSpPr>
            <p:spPr>
              <a:xfrm rot="121333" flipH="1">
                <a:off x="8273239" y="2112323"/>
                <a:ext cx="20323"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7"/>
              <p:cNvSpPr/>
              <p:nvPr/>
            </p:nvSpPr>
            <p:spPr>
              <a:xfrm rot="121333" flipH="1">
                <a:off x="8261184" y="2139820"/>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7"/>
              <p:cNvSpPr/>
              <p:nvPr/>
            </p:nvSpPr>
            <p:spPr>
              <a:xfrm rot="121333" flipH="1">
                <a:off x="8306062" y="2139779"/>
                <a:ext cx="18115" cy="28050"/>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7"/>
              <p:cNvSpPr/>
              <p:nvPr/>
            </p:nvSpPr>
            <p:spPr>
              <a:xfrm rot="121333" flipH="1">
                <a:off x="8294054" y="2171869"/>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7"/>
              <p:cNvSpPr/>
              <p:nvPr/>
            </p:nvSpPr>
            <p:spPr>
              <a:xfrm rot="121333" flipH="1">
                <a:off x="8288666" y="2215516"/>
                <a:ext cx="15756" cy="18667"/>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7"/>
              <p:cNvSpPr/>
              <p:nvPr/>
            </p:nvSpPr>
            <p:spPr>
              <a:xfrm rot="121333" flipH="1">
                <a:off x="8321028" y="2204259"/>
                <a:ext cx="17211" cy="25491"/>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7"/>
              <p:cNvSpPr/>
              <p:nvPr/>
            </p:nvSpPr>
            <p:spPr>
              <a:xfrm rot="121333" flipH="1">
                <a:off x="8335374" y="2181477"/>
                <a:ext cx="16333" cy="22054"/>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7"/>
              <p:cNvSpPr/>
              <p:nvPr/>
            </p:nvSpPr>
            <p:spPr>
              <a:xfrm rot="121333" flipH="1">
                <a:off x="8348571" y="2259906"/>
                <a:ext cx="19796"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7"/>
              <p:cNvSpPr/>
              <p:nvPr/>
            </p:nvSpPr>
            <p:spPr>
              <a:xfrm rot="121333" flipH="1">
                <a:off x="8321145" y="2258771"/>
                <a:ext cx="17387" cy="27875"/>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7"/>
              <p:cNvSpPr/>
              <p:nvPr/>
            </p:nvSpPr>
            <p:spPr>
              <a:xfrm rot="121333" flipH="1">
                <a:off x="8353253" y="2315474"/>
                <a:ext cx="16710" cy="24011"/>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7"/>
              <p:cNvSpPr/>
              <p:nvPr/>
            </p:nvSpPr>
            <p:spPr>
              <a:xfrm rot="121333" flipH="1">
                <a:off x="8310181" y="2280256"/>
                <a:ext cx="17738" cy="25717"/>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7"/>
              <p:cNvSpPr/>
              <p:nvPr/>
            </p:nvSpPr>
            <p:spPr>
              <a:xfrm rot="121333" flipH="1">
                <a:off x="8347184" y="2364669"/>
                <a:ext cx="19645" cy="26294"/>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7"/>
              <p:cNvSpPr/>
              <p:nvPr/>
            </p:nvSpPr>
            <p:spPr>
              <a:xfrm rot="121333" flipH="1">
                <a:off x="8389056" y="2404996"/>
                <a:ext cx="16057" cy="21151"/>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7"/>
              <p:cNvSpPr/>
              <p:nvPr/>
            </p:nvSpPr>
            <p:spPr>
              <a:xfrm rot="121333" flipH="1">
                <a:off x="8376204" y="2343225"/>
                <a:ext cx="19720" cy="23760"/>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7"/>
              <p:cNvSpPr/>
              <p:nvPr/>
            </p:nvSpPr>
            <p:spPr>
              <a:xfrm rot="121333" flipH="1">
                <a:off x="8381506" y="2310651"/>
                <a:ext cx="19695" cy="27473"/>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7"/>
              <p:cNvSpPr/>
              <p:nvPr/>
            </p:nvSpPr>
            <p:spPr>
              <a:xfrm rot="121333" flipH="1">
                <a:off x="8427227" y="2442352"/>
                <a:ext cx="15079" cy="21151"/>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7"/>
              <p:cNvSpPr/>
              <p:nvPr/>
            </p:nvSpPr>
            <p:spPr>
              <a:xfrm rot="121333" flipH="1">
                <a:off x="8400279" y="2446827"/>
                <a:ext cx="16559" cy="28452"/>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7"/>
              <p:cNvSpPr/>
              <p:nvPr/>
            </p:nvSpPr>
            <p:spPr>
              <a:xfrm rot="121333" flipH="1">
                <a:off x="8492474" y="2029424"/>
                <a:ext cx="321297" cy="583684"/>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7"/>
              <p:cNvSpPr/>
              <p:nvPr/>
            </p:nvSpPr>
            <p:spPr>
              <a:xfrm rot="121333" flipH="1">
                <a:off x="8560299" y="2446826"/>
                <a:ext cx="13649"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7"/>
              <p:cNvSpPr/>
              <p:nvPr/>
            </p:nvSpPr>
            <p:spPr>
              <a:xfrm rot="121333" flipH="1">
                <a:off x="8540435" y="2433842"/>
                <a:ext cx="14753" cy="22004"/>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7"/>
              <p:cNvSpPr/>
              <p:nvPr/>
            </p:nvSpPr>
            <p:spPr>
              <a:xfrm rot="121333" flipH="1">
                <a:off x="8540800" y="2394093"/>
                <a:ext cx="10839"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7"/>
              <p:cNvSpPr/>
              <p:nvPr/>
            </p:nvSpPr>
            <p:spPr>
              <a:xfrm rot="121333" flipH="1">
                <a:off x="8575865" y="2387274"/>
                <a:ext cx="10814" cy="26520"/>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7"/>
              <p:cNvSpPr/>
              <p:nvPr/>
            </p:nvSpPr>
            <p:spPr>
              <a:xfrm rot="121333" flipH="1">
                <a:off x="8612813" y="2341142"/>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7"/>
              <p:cNvSpPr/>
              <p:nvPr/>
            </p:nvSpPr>
            <p:spPr>
              <a:xfrm rot="121333" flipH="1">
                <a:off x="8592137" y="2323463"/>
                <a:ext cx="15581" cy="27448"/>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7"/>
              <p:cNvSpPr/>
              <p:nvPr/>
            </p:nvSpPr>
            <p:spPr>
              <a:xfrm rot="121333" flipH="1">
                <a:off x="8578359" y="2289866"/>
                <a:ext cx="13021" cy="21803"/>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7"/>
              <p:cNvSpPr/>
              <p:nvPr/>
            </p:nvSpPr>
            <p:spPr>
              <a:xfrm rot="121333" flipH="1">
                <a:off x="8607246" y="2235491"/>
                <a:ext cx="15079" cy="25918"/>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7"/>
              <p:cNvSpPr/>
              <p:nvPr/>
            </p:nvSpPr>
            <p:spPr>
              <a:xfrm rot="121333" flipH="1">
                <a:off x="8628011" y="2286892"/>
                <a:ext cx="12595" cy="21000"/>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7"/>
              <p:cNvSpPr/>
              <p:nvPr/>
            </p:nvSpPr>
            <p:spPr>
              <a:xfrm rot="121333" flipH="1">
                <a:off x="8655610" y="2268013"/>
                <a:ext cx="10036" cy="19846"/>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7"/>
              <p:cNvSpPr/>
              <p:nvPr/>
            </p:nvSpPr>
            <p:spPr>
              <a:xfrm rot="121333" flipH="1">
                <a:off x="8653265" y="2229679"/>
                <a:ext cx="17638" cy="23258"/>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7"/>
              <p:cNvSpPr/>
              <p:nvPr/>
            </p:nvSpPr>
            <p:spPr>
              <a:xfrm rot="121333" flipH="1">
                <a:off x="8643225" y="2200403"/>
                <a:ext cx="13348"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7"/>
              <p:cNvSpPr/>
              <p:nvPr/>
            </p:nvSpPr>
            <p:spPr>
              <a:xfrm rot="121333" flipH="1">
                <a:off x="8625507" y="2163727"/>
                <a:ext cx="14753"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7"/>
              <p:cNvSpPr/>
              <p:nvPr/>
            </p:nvSpPr>
            <p:spPr>
              <a:xfrm rot="121333" flipH="1">
                <a:off x="8693575" y="2165574"/>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7"/>
              <p:cNvSpPr/>
              <p:nvPr/>
            </p:nvSpPr>
            <p:spPr>
              <a:xfrm rot="121333" flipH="1">
                <a:off x="8670380" y="214559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7"/>
              <p:cNvSpPr/>
              <p:nvPr/>
            </p:nvSpPr>
            <p:spPr>
              <a:xfrm rot="121333" flipH="1">
                <a:off x="8653945" y="2100389"/>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7"/>
              <p:cNvSpPr/>
              <p:nvPr/>
            </p:nvSpPr>
            <p:spPr>
              <a:xfrm rot="121333" flipH="1">
                <a:off x="8693259" y="2047174"/>
                <a:ext cx="9258" cy="25466"/>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7"/>
              <p:cNvSpPr/>
              <p:nvPr/>
            </p:nvSpPr>
            <p:spPr>
              <a:xfrm rot="121333" flipH="1">
                <a:off x="8711237" y="2064170"/>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rgbClr val="FF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7"/>
              <p:cNvSpPr/>
              <p:nvPr/>
            </p:nvSpPr>
            <p:spPr>
              <a:xfrm rot="121333" flipH="1">
                <a:off x="8710904" y="2115966"/>
                <a:ext cx="9860" cy="18918"/>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7"/>
              <p:cNvSpPr/>
              <p:nvPr/>
            </p:nvSpPr>
            <p:spPr>
              <a:xfrm rot="121333" flipH="1">
                <a:off x="8682092" y="2098185"/>
                <a:ext cx="14251" cy="3128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7"/>
              <p:cNvSpPr/>
              <p:nvPr/>
            </p:nvSpPr>
            <p:spPr>
              <a:xfrm rot="121333" flipH="1">
                <a:off x="8489157" y="2381122"/>
                <a:ext cx="677669" cy="263641"/>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7"/>
              <p:cNvSpPr/>
              <p:nvPr/>
            </p:nvSpPr>
            <p:spPr>
              <a:xfrm rot="121333" flipH="1">
                <a:off x="9041960" y="2443808"/>
                <a:ext cx="28477" cy="19470"/>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7"/>
              <p:cNvSpPr/>
              <p:nvPr/>
            </p:nvSpPr>
            <p:spPr>
              <a:xfrm rot="121333" flipH="1">
                <a:off x="9038185" y="2425594"/>
                <a:ext cx="23986"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7"/>
              <p:cNvSpPr/>
              <p:nvPr/>
            </p:nvSpPr>
            <p:spPr>
              <a:xfrm rot="121333" flipH="1">
                <a:off x="9017932" y="2405023"/>
                <a:ext cx="35502"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7"/>
              <p:cNvSpPr/>
              <p:nvPr/>
            </p:nvSpPr>
            <p:spPr>
              <a:xfrm rot="121333" flipH="1">
                <a:off x="8969278" y="2480837"/>
                <a:ext cx="25993"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7"/>
              <p:cNvSpPr/>
              <p:nvPr/>
            </p:nvSpPr>
            <p:spPr>
              <a:xfrm rot="121333" flipH="1">
                <a:off x="8946828" y="2457911"/>
                <a:ext cx="32140"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7"/>
              <p:cNvSpPr/>
              <p:nvPr/>
            </p:nvSpPr>
            <p:spPr>
              <a:xfrm rot="121333" flipH="1">
                <a:off x="9002114" y="245340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7"/>
              <p:cNvSpPr/>
              <p:nvPr/>
            </p:nvSpPr>
            <p:spPr>
              <a:xfrm rot="121333" flipH="1">
                <a:off x="8891577" y="2498032"/>
                <a:ext cx="24839"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7"/>
              <p:cNvSpPr/>
              <p:nvPr/>
            </p:nvSpPr>
            <p:spPr>
              <a:xfrm rot="121333" flipH="1">
                <a:off x="8874868" y="2474411"/>
                <a:ext cx="27197"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7"/>
              <p:cNvSpPr/>
              <p:nvPr/>
            </p:nvSpPr>
            <p:spPr>
              <a:xfrm rot="121333" flipH="1">
                <a:off x="8918457" y="2443838"/>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7"/>
              <p:cNvSpPr/>
              <p:nvPr/>
            </p:nvSpPr>
            <p:spPr>
              <a:xfrm rot="121333" flipH="1">
                <a:off x="8835271" y="2505474"/>
                <a:ext cx="27172"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7"/>
              <p:cNvSpPr/>
              <p:nvPr/>
            </p:nvSpPr>
            <p:spPr>
              <a:xfrm rot="121333" flipH="1">
                <a:off x="8800981" y="2489616"/>
                <a:ext cx="30785"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7"/>
              <p:cNvSpPr/>
              <p:nvPr/>
            </p:nvSpPr>
            <p:spPr>
              <a:xfrm rot="121333" flipH="1">
                <a:off x="8809157" y="2530646"/>
                <a:ext cx="23434"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7"/>
              <p:cNvSpPr/>
              <p:nvPr/>
            </p:nvSpPr>
            <p:spPr>
              <a:xfrm rot="121333" flipH="1">
                <a:off x="8756758" y="2530079"/>
                <a:ext cx="32165"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7"/>
              <p:cNvSpPr/>
              <p:nvPr/>
            </p:nvSpPr>
            <p:spPr>
              <a:xfrm rot="121333" flipH="1">
                <a:off x="8716311" y="2547985"/>
                <a:ext cx="32315" cy="13649"/>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7"/>
              <p:cNvSpPr/>
              <p:nvPr/>
            </p:nvSpPr>
            <p:spPr>
              <a:xfrm rot="121333" flipH="1">
                <a:off x="8706602" y="2533649"/>
                <a:ext cx="23283" cy="11918"/>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7"/>
              <p:cNvSpPr/>
              <p:nvPr/>
            </p:nvSpPr>
            <p:spPr>
              <a:xfrm rot="121333" flipH="1">
                <a:off x="8655763" y="2561274"/>
                <a:ext cx="31663"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7"/>
              <p:cNvSpPr/>
              <p:nvPr/>
            </p:nvSpPr>
            <p:spPr>
              <a:xfrm rot="121333" flipH="1">
                <a:off x="8335391" y="2473020"/>
                <a:ext cx="323680" cy="241211"/>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3680;p47"/>
            <p:cNvGrpSpPr/>
            <p:nvPr/>
          </p:nvGrpSpPr>
          <p:grpSpPr>
            <a:xfrm>
              <a:off x="6325368" y="2308442"/>
              <a:ext cx="1729974" cy="2987462"/>
              <a:chOff x="6325368" y="2308442"/>
              <a:chExt cx="1729974" cy="2987462"/>
            </a:xfrm>
          </p:grpSpPr>
          <p:grpSp>
            <p:nvGrpSpPr>
              <p:cNvPr id="8" name="Google Shape;3681;p47"/>
              <p:cNvGrpSpPr/>
              <p:nvPr/>
            </p:nvGrpSpPr>
            <p:grpSpPr>
              <a:xfrm flipH="1">
                <a:off x="6503906" y="3049351"/>
                <a:ext cx="1279025" cy="2246552"/>
                <a:chOff x="7801383" y="2969578"/>
                <a:chExt cx="1246613" cy="2189622"/>
              </a:xfrm>
            </p:grpSpPr>
            <p:sp>
              <p:nvSpPr>
                <p:cNvPr id="3682" name="Google Shape;3682;p47"/>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7"/>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7"/>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7"/>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7"/>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7"/>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7"/>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7"/>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7"/>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7"/>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7"/>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7"/>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7"/>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7"/>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7"/>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7"/>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7"/>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47"/>
              <p:cNvSpPr/>
              <p:nvPr/>
            </p:nvSpPr>
            <p:spPr>
              <a:xfrm rot="-1799979" flipH="1">
                <a:off x="6597148" y="3628259"/>
                <a:ext cx="34644" cy="16760"/>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7"/>
              <p:cNvSpPr/>
              <p:nvPr/>
            </p:nvSpPr>
            <p:spPr>
              <a:xfrm rot="-1799979" flipH="1">
                <a:off x="6484644" y="2532560"/>
                <a:ext cx="664269" cy="815138"/>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7"/>
              <p:cNvSpPr/>
              <p:nvPr/>
            </p:nvSpPr>
            <p:spPr>
              <a:xfrm rot="-1799979" flipH="1">
                <a:off x="6529989" y="3286229"/>
                <a:ext cx="851409" cy="62019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7"/>
              <p:cNvSpPr/>
              <p:nvPr/>
            </p:nvSpPr>
            <p:spPr>
              <a:xfrm rot="-1799979" flipH="1">
                <a:off x="7203821" y="3041283"/>
                <a:ext cx="727340" cy="691648"/>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7"/>
              <p:cNvSpPr/>
              <p:nvPr/>
            </p:nvSpPr>
            <p:spPr>
              <a:xfrm rot="-1799979" flipH="1">
                <a:off x="6947393" y="2492360"/>
                <a:ext cx="913939" cy="665337"/>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7"/>
              <p:cNvSpPr/>
              <p:nvPr/>
            </p:nvSpPr>
            <p:spPr>
              <a:xfrm rot="-1799979" flipH="1">
                <a:off x="7743862" y="3180607"/>
                <a:ext cx="32301" cy="29690"/>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7"/>
              <p:cNvSpPr/>
              <p:nvPr/>
            </p:nvSpPr>
            <p:spPr>
              <a:xfrm rot="-1799979" flipH="1">
                <a:off x="7745357" y="3216771"/>
                <a:ext cx="26670" cy="25320"/>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7"/>
              <p:cNvSpPr/>
              <p:nvPr/>
            </p:nvSpPr>
            <p:spPr>
              <a:xfrm rot="-1799979" flipH="1">
                <a:off x="7628528" y="3173416"/>
                <a:ext cx="32391" cy="21130"/>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7"/>
              <p:cNvSpPr/>
              <p:nvPr/>
            </p:nvSpPr>
            <p:spPr>
              <a:xfrm rot="-1799979" flipH="1">
                <a:off x="7647692" y="3199504"/>
                <a:ext cx="33157" cy="2342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7"/>
              <p:cNvSpPr/>
              <p:nvPr/>
            </p:nvSpPr>
            <p:spPr>
              <a:xfrm rot="-1799979" flipH="1">
                <a:off x="7687383" y="3245121"/>
                <a:ext cx="32481" cy="25184"/>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7"/>
              <p:cNvSpPr/>
              <p:nvPr/>
            </p:nvSpPr>
            <p:spPr>
              <a:xfrm rot="-1799979" flipH="1">
                <a:off x="7689239" y="3310141"/>
                <a:ext cx="32211" cy="28518"/>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7"/>
              <p:cNvSpPr/>
              <p:nvPr/>
            </p:nvSpPr>
            <p:spPr>
              <a:xfrm rot="-1799979" flipH="1">
                <a:off x="7676154" y="3379093"/>
                <a:ext cx="31355" cy="29509"/>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7"/>
              <p:cNvSpPr/>
              <p:nvPr/>
            </p:nvSpPr>
            <p:spPr>
              <a:xfrm rot="-1799979" flipH="1">
                <a:off x="7634831" y="3345614"/>
                <a:ext cx="30950" cy="28563"/>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7"/>
              <p:cNvSpPr/>
              <p:nvPr/>
            </p:nvSpPr>
            <p:spPr>
              <a:xfrm rot="-1799979" flipH="1">
                <a:off x="7556088" y="3172426"/>
                <a:ext cx="28967" cy="177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7"/>
              <p:cNvSpPr/>
              <p:nvPr/>
            </p:nvSpPr>
            <p:spPr>
              <a:xfrm rot="-1799979" flipH="1">
                <a:off x="7794365" y="3339690"/>
                <a:ext cx="28832" cy="30501"/>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7"/>
              <p:cNvSpPr/>
              <p:nvPr/>
            </p:nvSpPr>
            <p:spPr>
              <a:xfrm rot="-1799979" flipH="1">
                <a:off x="7802964" y="3313017"/>
                <a:ext cx="22165" cy="19553"/>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7"/>
              <p:cNvSpPr/>
              <p:nvPr/>
            </p:nvSpPr>
            <p:spPr>
              <a:xfrm rot="-1799979" flipH="1">
                <a:off x="7803355" y="3273199"/>
                <a:ext cx="22435" cy="1378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7"/>
              <p:cNvSpPr/>
              <p:nvPr/>
            </p:nvSpPr>
            <p:spPr>
              <a:xfrm rot="-1799979" flipH="1">
                <a:off x="7740721" y="3372693"/>
                <a:ext cx="39419" cy="3171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7"/>
              <p:cNvSpPr/>
              <p:nvPr/>
            </p:nvSpPr>
            <p:spPr>
              <a:xfrm rot="-1799979" flipH="1">
                <a:off x="7754774" y="3303019"/>
                <a:ext cx="28922" cy="23247"/>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7"/>
              <p:cNvSpPr/>
              <p:nvPr/>
            </p:nvSpPr>
            <p:spPr>
              <a:xfrm rot="-1799979" flipH="1">
                <a:off x="7812552" y="3415352"/>
                <a:ext cx="29959" cy="27482"/>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7"/>
              <p:cNvSpPr/>
              <p:nvPr/>
            </p:nvSpPr>
            <p:spPr>
              <a:xfrm rot="-1799979" flipH="1">
                <a:off x="7804449" y="3441142"/>
                <a:ext cx="26445" cy="27707"/>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7"/>
              <p:cNvSpPr/>
              <p:nvPr/>
            </p:nvSpPr>
            <p:spPr>
              <a:xfrm rot="-1799979" flipH="1">
                <a:off x="7701443" y="3440782"/>
                <a:ext cx="27165" cy="24959"/>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7"/>
              <p:cNvSpPr/>
              <p:nvPr/>
            </p:nvSpPr>
            <p:spPr>
              <a:xfrm rot="-1799979" flipH="1">
                <a:off x="7711200" y="3484113"/>
                <a:ext cx="27616" cy="32168"/>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7"/>
              <p:cNvSpPr/>
              <p:nvPr/>
            </p:nvSpPr>
            <p:spPr>
              <a:xfrm rot="-1799979" flipH="1">
                <a:off x="7633777" y="3450380"/>
                <a:ext cx="20228" cy="22977"/>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7"/>
              <p:cNvSpPr/>
              <p:nvPr/>
            </p:nvSpPr>
            <p:spPr>
              <a:xfrm rot="-1799979" flipH="1">
                <a:off x="7608216" y="3407716"/>
                <a:ext cx="20633" cy="21265"/>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7"/>
              <p:cNvSpPr/>
              <p:nvPr/>
            </p:nvSpPr>
            <p:spPr>
              <a:xfrm rot="-1799979" flipH="1">
                <a:off x="7566340" y="3380554"/>
                <a:ext cx="25634" cy="2252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7"/>
              <p:cNvSpPr/>
              <p:nvPr/>
            </p:nvSpPr>
            <p:spPr>
              <a:xfrm rot="-1799979" flipH="1">
                <a:off x="7577229" y="3506287"/>
                <a:ext cx="24913" cy="35141"/>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7"/>
              <p:cNvSpPr/>
              <p:nvPr/>
            </p:nvSpPr>
            <p:spPr>
              <a:xfrm rot="-1799979" flipH="1">
                <a:off x="7644772" y="3532459"/>
                <a:ext cx="28427" cy="42665"/>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7"/>
              <p:cNvSpPr/>
              <p:nvPr/>
            </p:nvSpPr>
            <p:spPr>
              <a:xfrm rot="-1799979" flipH="1">
                <a:off x="7673977" y="3583720"/>
                <a:ext cx="30815" cy="42485"/>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7"/>
              <p:cNvSpPr/>
              <p:nvPr/>
            </p:nvSpPr>
            <p:spPr>
              <a:xfrm rot="-1799979" flipH="1">
                <a:off x="7605727" y="3594502"/>
                <a:ext cx="28157" cy="35141"/>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7"/>
              <p:cNvSpPr/>
              <p:nvPr/>
            </p:nvSpPr>
            <p:spPr>
              <a:xfrm rot="-1799979" flipH="1">
                <a:off x="7558655" y="3556536"/>
                <a:ext cx="25273" cy="23563"/>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7"/>
              <p:cNvSpPr/>
              <p:nvPr/>
            </p:nvSpPr>
            <p:spPr>
              <a:xfrm rot="-1799979" flipH="1">
                <a:off x="7603895" y="3673279"/>
                <a:ext cx="23291" cy="30411"/>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7"/>
              <p:cNvSpPr/>
              <p:nvPr/>
            </p:nvSpPr>
            <p:spPr>
              <a:xfrm rot="-1799979" flipH="1">
                <a:off x="7559393" y="3690838"/>
                <a:ext cx="15813" cy="32528"/>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7"/>
              <p:cNvSpPr/>
              <p:nvPr/>
            </p:nvSpPr>
            <p:spPr>
              <a:xfrm rot="-1799979" flipH="1">
                <a:off x="7493467" y="3691945"/>
                <a:ext cx="13380" cy="3126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7"/>
              <p:cNvSpPr/>
              <p:nvPr/>
            </p:nvSpPr>
            <p:spPr>
              <a:xfrm rot="-1799979" flipH="1">
                <a:off x="7441954" y="3670660"/>
                <a:ext cx="20228" cy="33384"/>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7"/>
              <p:cNvSpPr/>
              <p:nvPr/>
            </p:nvSpPr>
            <p:spPr>
              <a:xfrm rot="-1799979" flipH="1">
                <a:off x="7467313" y="3600567"/>
                <a:ext cx="15948" cy="32258"/>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7"/>
              <p:cNvSpPr/>
              <p:nvPr/>
            </p:nvSpPr>
            <p:spPr>
              <a:xfrm rot="-1799979" flipH="1">
                <a:off x="7522708" y="3619397"/>
                <a:ext cx="21624" cy="38475"/>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7"/>
              <p:cNvSpPr/>
              <p:nvPr/>
            </p:nvSpPr>
            <p:spPr>
              <a:xfrm rot="-1799979" flipH="1">
                <a:off x="7442563" y="3545904"/>
                <a:ext cx="24102" cy="33474"/>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7"/>
              <p:cNvSpPr/>
              <p:nvPr/>
            </p:nvSpPr>
            <p:spPr>
              <a:xfrm rot="-1799979" flipH="1">
                <a:off x="7474957" y="3526148"/>
                <a:ext cx="19552" cy="29104"/>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rot="-1799979" flipH="1">
                <a:off x="7364565" y="3499223"/>
                <a:ext cx="13605" cy="3333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7"/>
              <p:cNvSpPr/>
              <p:nvPr/>
            </p:nvSpPr>
            <p:spPr>
              <a:xfrm rot="-1799979" flipH="1">
                <a:off x="7386378" y="3582100"/>
                <a:ext cx="14146" cy="33474"/>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7"/>
              <p:cNvSpPr/>
              <p:nvPr/>
            </p:nvSpPr>
            <p:spPr>
              <a:xfrm rot="-1799979" flipH="1">
                <a:off x="7341811" y="3596520"/>
                <a:ext cx="16488" cy="29825"/>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7"/>
              <p:cNvSpPr/>
              <p:nvPr/>
            </p:nvSpPr>
            <p:spPr>
              <a:xfrm rot="-1799979" flipH="1">
                <a:off x="7276331" y="3530645"/>
                <a:ext cx="19552" cy="33204"/>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7"/>
              <p:cNvSpPr/>
              <p:nvPr/>
            </p:nvSpPr>
            <p:spPr>
              <a:xfrm rot="-1799979" flipH="1">
                <a:off x="7289388" y="3481886"/>
                <a:ext cx="12749" cy="33789"/>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7"/>
              <p:cNvSpPr/>
              <p:nvPr/>
            </p:nvSpPr>
            <p:spPr>
              <a:xfrm rot="-1799979" flipH="1">
                <a:off x="7239372" y="3439187"/>
                <a:ext cx="16353" cy="25139"/>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7"/>
              <p:cNvSpPr/>
              <p:nvPr/>
            </p:nvSpPr>
            <p:spPr>
              <a:xfrm rot="-1799979" flipH="1">
                <a:off x="7240312" y="3386557"/>
                <a:ext cx="16804" cy="31357"/>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rot="-1799979" flipH="1">
                <a:off x="7293342" y="3393874"/>
                <a:ext cx="14777" cy="40052"/>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7"/>
              <p:cNvSpPr/>
              <p:nvPr/>
            </p:nvSpPr>
            <p:spPr>
              <a:xfrm rot="-1799979" flipH="1">
                <a:off x="7351667" y="3456938"/>
                <a:ext cx="14326" cy="2797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7"/>
              <p:cNvSpPr/>
              <p:nvPr/>
            </p:nvSpPr>
            <p:spPr>
              <a:xfrm rot="-1799979" flipH="1">
                <a:off x="7524841" y="3056581"/>
                <a:ext cx="51988" cy="17210"/>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rot="-1799979" flipH="1">
                <a:off x="7456814" y="3104101"/>
                <a:ext cx="38788" cy="1333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rot="-1799979" flipH="1">
                <a:off x="7473253" y="3051130"/>
                <a:ext cx="45951" cy="14642"/>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rot="-1799979" flipH="1">
                <a:off x="7391036" y="3126871"/>
                <a:ext cx="36130" cy="1329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rot="-1799979" flipH="1">
                <a:off x="7600459" y="2988579"/>
                <a:ext cx="29688" cy="11353"/>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rot="-1799979" flipH="1">
                <a:off x="7586181" y="2964137"/>
                <a:ext cx="451" cy="22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rot="-1799979" flipH="1">
                <a:off x="7638939" y="2911028"/>
                <a:ext cx="37527" cy="12570"/>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rot="-1799979" flipH="1">
                <a:off x="7585293" y="2889068"/>
                <a:ext cx="41176" cy="177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rot="-1799979" flipH="1">
                <a:off x="7542149" y="2768349"/>
                <a:ext cx="35860" cy="18562"/>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rot="-1799979" flipH="1">
                <a:off x="7572140" y="2791905"/>
                <a:ext cx="40140" cy="1815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rot="-1799979" flipH="1">
                <a:off x="7620441" y="2815585"/>
                <a:ext cx="43654" cy="19328"/>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rot="-1799979" flipH="1">
                <a:off x="7486511" y="2759211"/>
                <a:ext cx="31040" cy="17300"/>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rot="-1799979" flipH="1">
                <a:off x="7520711" y="2682547"/>
                <a:ext cx="30724" cy="16715"/>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rot="-1799979" flipH="1">
                <a:off x="7567196" y="2665774"/>
                <a:ext cx="39644" cy="2004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rot="-1799979" flipH="1">
                <a:off x="7619034" y="2679027"/>
                <a:ext cx="33382" cy="1892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rot="-1799979" flipH="1">
                <a:off x="7602582" y="2744264"/>
                <a:ext cx="28832" cy="17030"/>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rot="-1799979" flipH="1">
                <a:off x="7677614" y="2772340"/>
                <a:ext cx="40816" cy="2099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rot="-1799979" flipH="1">
                <a:off x="7683621" y="2824177"/>
                <a:ext cx="38924" cy="2207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rot="-1799979" flipH="1">
                <a:off x="7534495" y="2588806"/>
                <a:ext cx="34464" cy="22616"/>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rot="-1799979" flipH="1">
                <a:off x="7526322" y="2546081"/>
                <a:ext cx="37527" cy="239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rot="-1799979" flipH="1">
                <a:off x="7479995" y="2489770"/>
                <a:ext cx="42978" cy="25094"/>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rot="-1799979" flipH="1">
                <a:off x="7440912" y="2475707"/>
                <a:ext cx="43654" cy="27572"/>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rot="-1799979" flipH="1">
                <a:off x="7386278" y="2485498"/>
                <a:ext cx="47393" cy="30005"/>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rot="-1799979" flipH="1">
                <a:off x="7422276" y="2574418"/>
                <a:ext cx="35410" cy="22797"/>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rot="-1799979" flipH="1">
                <a:off x="7436659" y="2608663"/>
                <a:ext cx="37392" cy="28113"/>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rot="-1799979" flipH="1">
                <a:off x="7357829" y="2565871"/>
                <a:ext cx="37887" cy="242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rot="-1799979" flipH="1">
                <a:off x="7409494" y="2694689"/>
                <a:ext cx="28697" cy="17300"/>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rot="-1799979" flipH="1">
                <a:off x="7435113" y="2720179"/>
                <a:ext cx="37842" cy="22707"/>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rot="-1799979" flipH="1">
                <a:off x="7339748" y="2665620"/>
                <a:ext cx="36986" cy="22797"/>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rot="-1799979" flipH="1">
                <a:off x="7306022" y="2626239"/>
                <a:ext cx="41491" cy="27302"/>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rot="-1799979" flipH="1">
                <a:off x="7315840" y="2544871"/>
                <a:ext cx="30229" cy="22166"/>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rot="-1799979" flipH="1">
                <a:off x="7234751" y="2609463"/>
                <a:ext cx="40545" cy="31537"/>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rot="-1799979" flipH="1">
                <a:off x="7252713" y="2695000"/>
                <a:ext cx="25408" cy="21175"/>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rot="-1799979" flipH="1">
                <a:off x="7292769" y="2736711"/>
                <a:ext cx="31040" cy="2022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rot="-1799979" flipH="1">
                <a:off x="7449585" y="2804547"/>
                <a:ext cx="37437" cy="22797"/>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rot="-1799979" flipH="1">
                <a:off x="7216516" y="2769211"/>
                <a:ext cx="30319" cy="21220"/>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rot="-1799979" flipH="1">
                <a:off x="7177755" y="2735680"/>
                <a:ext cx="41762" cy="26446"/>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rot="-1799979" flipH="1">
                <a:off x="7207178" y="2841763"/>
                <a:ext cx="25994" cy="21896"/>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rot="-1799979" flipH="1">
                <a:off x="7164510" y="2814035"/>
                <a:ext cx="30860" cy="30951"/>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rot="-1799979" flipH="1">
                <a:off x="7174186" y="2922130"/>
                <a:ext cx="31445" cy="24554"/>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rot="-1799979" flipH="1">
                <a:off x="7138783" y="2892739"/>
                <a:ext cx="28652" cy="29014"/>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rot="-1799979" flipH="1">
                <a:off x="7145160" y="2971845"/>
                <a:ext cx="26084" cy="21715"/>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rot="-1799979" flipH="1">
                <a:off x="7077284" y="2907960"/>
                <a:ext cx="12569" cy="2284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rot="-1799979" flipH="1">
                <a:off x="7068998" y="2861886"/>
                <a:ext cx="16624" cy="26806"/>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rot="-1799979" flipH="1">
                <a:off x="6974123" y="2822039"/>
                <a:ext cx="16534" cy="19147"/>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rot="-1799979" flipH="1">
                <a:off x="7000873" y="2769350"/>
                <a:ext cx="20723" cy="32798"/>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rot="-1799979" flipH="1">
                <a:off x="6949177" y="2739030"/>
                <a:ext cx="16488" cy="24689"/>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rot="-1799979" flipH="1">
                <a:off x="6887352" y="2756193"/>
                <a:ext cx="24733" cy="35817"/>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7"/>
              <p:cNvSpPr/>
              <p:nvPr/>
            </p:nvSpPr>
            <p:spPr>
              <a:xfrm rot="-1799979" flipH="1">
                <a:off x="6855054" y="2793462"/>
                <a:ext cx="22886" cy="32258"/>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7"/>
              <p:cNvSpPr/>
              <p:nvPr/>
            </p:nvSpPr>
            <p:spPr>
              <a:xfrm rot="-1799979" flipH="1">
                <a:off x="6830018" y="2846648"/>
                <a:ext cx="19822" cy="29915"/>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rot="-1799979" flipH="1">
                <a:off x="6772118" y="2791701"/>
                <a:ext cx="23516" cy="26356"/>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rot="-1799979" flipH="1">
                <a:off x="6792920" y="2727930"/>
                <a:ext cx="18561" cy="3410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rot="-1799979" flipH="1">
                <a:off x="6846356" y="2702003"/>
                <a:ext cx="20903" cy="3185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rot="-1799979" flipH="1">
                <a:off x="6902084" y="2672610"/>
                <a:ext cx="18381" cy="30816"/>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rot="-1799979" flipH="1">
                <a:off x="6915890" y="2632113"/>
                <a:ext cx="15587" cy="38385"/>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rot="-1799979" flipH="1">
                <a:off x="6810362" y="2586783"/>
                <a:ext cx="21579" cy="39556"/>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rot="-1799979" flipH="1">
                <a:off x="6805250" y="2641360"/>
                <a:ext cx="21444" cy="35276"/>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rot="-1799979" flipH="1">
                <a:off x="6746542" y="2675418"/>
                <a:ext cx="24417" cy="39061"/>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rot="-1799979" flipH="1">
                <a:off x="6712966" y="2610859"/>
                <a:ext cx="20903" cy="32258"/>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rot="-1799979" flipH="1">
                <a:off x="6708309" y="2571508"/>
                <a:ext cx="23381" cy="27302"/>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7"/>
              <p:cNvSpPr/>
              <p:nvPr/>
            </p:nvSpPr>
            <p:spPr>
              <a:xfrm rot="-1799979" flipH="1">
                <a:off x="6663103" y="2667471"/>
                <a:ext cx="15633" cy="3333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7"/>
              <p:cNvSpPr/>
              <p:nvPr/>
            </p:nvSpPr>
            <p:spPr>
              <a:xfrm rot="-1799979" flipH="1">
                <a:off x="6688787" y="2747288"/>
                <a:ext cx="18786" cy="28518"/>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7"/>
              <p:cNvSpPr/>
              <p:nvPr/>
            </p:nvSpPr>
            <p:spPr>
              <a:xfrm rot="-1799979" flipH="1">
                <a:off x="6858976" y="2926102"/>
                <a:ext cx="20093" cy="38115"/>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rot="-1799979" flipH="1">
                <a:off x="6807738" y="2930526"/>
                <a:ext cx="19867" cy="3149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7"/>
              <p:cNvSpPr/>
              <p:nvPr/>
            </p:nvSpPr>
            <p:spPr>
              <a:xfrm rot="-1799979" flipH="1">
                <a:off x="6778195" y="2874875"/>
                <a:ext cx="18651" cy="26536"/>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rot="-1799979" flipH="1">
                <a:off x="6755917" y="2950149"/>
                <a:ext cx="17525" cy="26176"/>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7"/>
              <p:cNvSpPr/>
              <p:nvPr/>
            </p:nvSpPr>
            <p:spPr>
              <a:xfrm rot="-1799979" flipH="1">
                <a:off x="6677133" y="2930137"/>
                <a:ext cx="20768" cy="31537"/>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7"/>
              <p:cNvSpPr/>
              <p:nvPr/>
            </p:nvSpPr>
            <p:spPr>
              <a:xfrm rot="-1799979" flipH="1">
                <a:off x="6688018" y="2876552"/>
                <a:ext cx="20723" cy="36583"/>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rot="-1799979" flipH="1">
                <a:off x="6666911" y="2831441"/>
                <a:ext cx="19642" cy="28924"/>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rot="-1799979" flipH="1">
                <a:off x="6557676" y="2805523"/>
                <a:ext cx="19957" cy="35817"/>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rot="-1799979" flipH="1">
                <a:off x="6606343" y="2874503"/>
                <a:ext cx="13921" cy="24103"/>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rot="-1799979" flipH="1">
                <a:off x="6547992" y="2883043"/>
                <a:ext cx="21489" cy="39286"/>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rot="-1799979" flipH="1">
                <a:off x="6497667" y="2831265"/>
                <a:ext cx="22120" cy="22932"/>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rot="-1799979" flipH="1">
                <a:off x="6539057" y="2997579"/>
                <a:ext cx="17525" cy="26851"/>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rot="-1799979" flipH="1">
                <a:off x="6585223" y="2971981"/>
                <a:ext cx="26490" cy="3428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rot="-1799979" flipH="1">
                <a:off x="6668079" y="3035487"/>
                <a:ext cx="26670" cy="35141"/>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rot="-1799979" flipH="1">
                <a:off x="6603400" y="3062456"/>
                <a:ext cx="29238" cy="35051"/>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rot="-1799979" flipH="1">
                <a:off x="6717778" y="3002283"/>
                <a:ext cx="18696" cy="23743"/>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rot="-1799979" flipH="1">
                <a:off x="6778816" y="3087418"/>
                <a:ext cx="19237" cy="2099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rot="-1799979" flipH="1">
                <a:off x="6713598" y="3099092"/>
                <a:ext cx="23922" cy="4023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rot="-1799979" flipH="1">
                <a:off x="6778275" y="3138681"/>
                <a:ext cx="29959" cy="35727"/>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rot="-1799979" flipH="1">
                <a:off x="6861795" y="3157501"/>
                <a:ext cx="35139" cy="37349"/>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rot="-1799979" flipH="1">
                <a:off x="6976382" y="3241596"/>
                <a:ext cx="44059" cy="16309"/>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rot="-1799979" flipH="1">
                <a:off x="6901482" y="3275801"/>
                <a:ext cx="36356" cy="13966"/>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rot="-1799979" flipH="1">
                <a:off x="6925796" y="3192233"/>
                <a:ext cx="27841" cy="22166"/>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rot="-1799979" flipH="1">
                <a:off x="6889851" y="3327903"/>
                <a:ext cx="40005" cy="19147"/>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rot="-1799979" flipH="1">
                <a:off x="6799485" y="3363059"/>
                <a:ext cx="45997" cy="21265"/>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rot="-1799979" flipH="1">
                <a:off x="6832762" y="3400092"/>
                <a:ext cx="31851" cy="16354"/>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rot="-1799979" flipH="1">
                <a:off x="6713761" y="3439831"/>
                <a:ext cx="44510" cy="24734"/>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rot="-1799979" flipH="1">
                <a:off x="6771920" y="3474146"/>
                <a:ext cx="30184" cy="19057"/>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rot="-1799979" flipH="1">
                <a:off x="6811800" y="3490309"/>
                <a:ext cx="27165" cy="20093"/>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7"/>
              <p:cNvSpPr/>
              <p:nvPr/>
            </p:nvSpPr>
            <p:spPr>
              <a:xfrm rot="-1799979" flipH="1">
                <a:off x="6774608" y="3423693"/>
                <a:ext cx="24372" cy="13516"/>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7"/>
              <p:cNvSpPr/>
              <p:nvPr/>
            </p:nvSpPr>
            <p:spPr>
              <a:xfrm rot="-1799979" flipH="1">
                <a:off x="6818354" y="3545527"/>
                <a:ext cx="38563" cy="21040"/>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rot="-1799979" flipH="1">
                <a:off x="6879692" y="3547598"/>
                <a:ext cx="35139" cy="2342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rot="-1799979" flipH="1">
                <a:off x="6946148" y="3549209"/>
                <a:ext cx="28517" cy="17210"/>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rot="-1799979" flipH="1">
                <a:off x="6980487" y="3591768"/>
                <a:ext cx="32932" cy="18336"/>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rot="-1799979" flipH="1">
                <a:off x="6901507" y="3608104"/>
                <a:ext cx="30679" cy="19012"/>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rot="-1799979" flipH="1">
                <a:off x="6820238" y="3631561"/>
                <a:ext cx="44059" cy="2252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7"/>
              <p:cNvSpPr/>
              <p:nvPr/>
            </p:nvSpPr>
            <p:spPr>
              <a:xfrm rot="-1799979" flipH="1">
                <a:off x="6756183" y="3626729"/>
                <a:ext cx="31265" cy="19328"/>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7"/>
              <p:cNvSpPr/>
              <p:nvPr/>
            </p:nvSpPr>
            <p:spPr>
              <a:xfrm rot="-1799979" flipH="1">
                <a:off x="6754567" y="3579033"/>
                <a:ext cx="46402" cy="22166"/>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7"/>
              <p:cNvSpPr/>
              <p:nvPr/>
            </p:nvSpPr>
            <p:spPr>
              <a:xfrm rot="-1799979" flipH="1">
                <a:off x="6751075" y="3528221"/>
                <a:ext cx="43068" cy="2284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7"/>
              <p:cNvSpPr/>
              <p:nvPr/>
            </p:nvSpPr>
            <p:spPr>
              <a:xfrm rot="-1799979" flipH="1">
                <a:off x="6686149" y="3578252"/>
                <a:ext cx="45681" cy="25320"/>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7"/>
              <p:cNvSpPr/>
              <p:nvPr/>
            </p:nvSpPr>
            <p:spPr>
              <a:xfrm rot="-1799979" flipH="1">
                <a:off x="6659284" y="3531562"/>
                <a:ext cx="42122" cy="13606"/>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rot="-1799979" flipH="1">
                <a:off x="6670552" y="3633389"/>
                <a:ext cx="26850" cy="174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7"/>
              <p:cNvSpPr/>
              <p:nvPr/>
            </p:nvSpPr>
            <p:spPr>
              <a:xfrm rot="-1799979" flipH="1">
                <a:off x="6645808" y="3678042"/>
                <a:ext cx="32076" cy="17255"/>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7"/>
              <p:cNvSpPr/>
              <p:nvPr/>
            </p:nvSpPr>
            <p:spPr>
              <a:xfrm rot="-1799979" flipH="1">
                <a:off x="6695689" y="3708789"/>
                <a:ext cx="30679" cy="1648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rot="-1799979" flipH="1">
                <a:off x="6698459" y="3659656"/>
                <a:ext cx="27165" cy="15003"/>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rot="-1799979" flipH="1">
                <a:off x="6796071" y="3693935"/>
                <a:ext cx="33923" cy="14822"/>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rot="-1799979" flipH="1">
                <a:off x="6856730" y="3740399"/>
                <a:ext cx="30184" cy="15904"/>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rot="-1799979" flipH="1">
                <a:off x="6890188" y="3681832"/>
                <a:ext cx="25589" cy="15904"/>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rot="-1799979" flipH="1">
                <a:off x="6924494" y="3732030"/>
                <a:ext cx="31400" cy="20544"/>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7"/>
              <p:cNvSpPr/>
              <p:nvPr/>
            </p:nvSpPr>
            <p:spPr>
              <a:xfrm rot="-1799979" flipH="1">
                <a:off x="6958443" y="3688654"/>
                <a:ext cx="26535" cy="17165"/>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rot="-1799979" flipH="1">
                <a:off x="7121255" y="3650148"/>
                <a:ext cx="34914" cy="27392"/>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7"/>
              <p:cNvSpPr/>
              <p:nvPr/>
            </p:nvSpPr>
            <p:spPr>
              <a:xfrm rot="-1799979" flipH="1">
                <a:off x="7132325" y="3575977"/>
                <a:ext cx="31355" cy="27617"/>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7"/>
              <p:cNvSpPr/>
              <p:nvPr/>
            </p:nvSpPr>
            <p:spPr>
              <a:xfrm rot="-1799979" flipH="1">
                <a:off x="7078435" y="3621883"/>
                <a:ext cx="35770" cy="28879"/>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7"/>
              <p:cNvSpPr/>
              <p:nvPr/>
            </p:nvSpPr>
            <p:spPr>
              <a:xfrm rot="-1799979" flipH="1">
                <a:off x="7016967" y="3685251"/>
                <a:ext cx="38518" cy="3302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7"/>
              <p:cNvSpPr/>
              <p:nvPr/>
            </p:nvSpPr>
            <p:spPr>
              <a:xfrm rot="-1799979" flipH="1">
                <a:off x="7170353" y="3514151"/>
                <a:ext cx="18200" cy="1928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7"/>
              <p:cNvSpPr/>
              <p:nvPr/>
            </p:nvSpPr>
            <p:spPr>
              <a:xfrm rot="-1799979" flipH="1">
                <a:off x="7078914" y="3773970"/>
                <a:ext cx="32301" cy="23202"/>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7"/>
              <p:cNvSpPr/>
              <p:nvPr/>
            </p:nvSpPr>
            <p:spPr>
              <a:xfrm rot="-1799979" flipH="1">
                <a:off x="7029953" y="3772364"/>
                <a:ext cx="43474" cy="2842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7"/>
              <p:cNvSpPr/>
              <p:nvPr/>
            </p:nvSpPr>
            <p:spPr>
              <a:xfrm rot="-1799979" flipH="1">
                <a:off x="6981201" y="3873152"/>
                <a:ext cx="38428" cy="22616"/>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7"/>
              <p:cNvSpPr/>
              <p:nvPr/>
            </p:nvSpPr>
            <p:spPr>
              <a:xfrm rot="-1799979" flipH="1">
                <a:off x="6970727" y="3795577"/>
                <a:ext cx="36130" cy="23157"/>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7"/>
              <p:cNvSpPr/>
              <p:nvPr/>
            </p:nvSpPr>
            <p:spPr>
              <a:xfrm rot="-1799979" flipH="1">
                <a:off x="6923769" y="3881385"/>
                <a:ext cx="27210" cy="15633"/>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7"/>
              <p:cNvSpPr/>
              <p:nvPr/>
            </p:nvSpPr>
            <p:spPr>
              <a:xfrm rot="-1799979" flipH="1">
                <a:off x="6888359" y="3805915"/>
                <a:ext cx="55367" cy="26085"/>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7"/>
              <p:cNvSpPr/>
              <p:nvPr/>
            </p:nvSpPr>
            <p:spPr>
              <a:xfrm rot="-1799979" flipH="1">
                <a:off x="6774910" y="2756317"/>
                <a:ext cx="924256" cy="867083"/>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7"/>
              <p:cNvSpPr/>
              <p:nvPr/>
            </p:nvSpPr>
            <p:spPr>
              <a:xfrm rot="-1799979" flipH="1">
                <a:off x="6997350" y="3010269"/>
                <a:ext cx="167227" cy="24864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7"/>
              <p:cNvSpPr/>
              <p:nvPr/>
            </p:nvSpPr>
            <p:spPr>
              <a:xfrm rot="-1799979" flipH="1">
                <a:off x="7167317" y="2961505"/>
                <a:ext cx="321660" cy="167190"/>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7"/>
              <p:cNvSpPr/>
              <p:nvPr/>
            </p:nvSpPr>
            <p:spPr>
              <a:xfrm rot="-1799979" flipH="1">
                <a:off x="7256408" y="3149293"/>
                <a:ext cx="228901" cy="22891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7"/>
              <p:cNvSpPr/>
              <p:nvPr/>
            </p:nvSpPr>
            <p:spPr>
              <a:xfrm rot="-1799979" flipH="1">
                <a:off x="6982329" y="3253542"/>
                <a:ext cx="283007" cy="188861"/>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7"/>
              <p:cNvSpPr/>
              <p:nvPr/>
            </p:nvSpPr>
            <p:spPr>
              <a:xfrm rot="-1799979" flipH="1">
                <a:off x="7126846" y="3113652"/>
                <a:ext cx="159704" cy="159667"/>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7"/>
              <p:cNvSpPr/>
              <p:nvPr/>
            </p:nvSpPr>
            <p:spPr>
              <a:xfrm rot="-1799979" flipH="1">
                <a:off x="7079045" y="3065672"/>
                <a:ext cx="255256" cy="255449"/>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5"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486" name="TextBox 485"/>
          <p:cNvSpPr txBox="1">
            <a:spLocks noChangeArrowheads="1"/>
          </p:cNvSpPr>
          <p:nvPr/>
        </p:nvSpPr>
        <p:spPr bwMode="auto">
          <a:xfrm>
            <a:off x="1570038" y="1123950"/>
            <a:ext cx="6202362" cy="461962"/>
          </a:xfrm>
          <a:prstGeom prst="rect">
            <a:avLst/>
          </a:prstGeom>
          <a:noFill/>
          <a:ln w="9525">
            <a:noFill/>
            <a:miter lim="800000"/>
            <a:headEnd/>
            <a:tailEnd/>
          </a:ln>
        </p:spPr>
        <p:txBody>
          <a:bodyPr>
            <a:spAutoFit/>
          </a:bodyPr>
          <a:lstStyle/>
          <a:p>
            <a:r>
              <a:rPr lang="en-US" sz="2400" dirty="0" err="1" smtClean="0">
                <a:solidFill>
                  <a:srgbClr val="6600CC"/>
                </a:solidFill>
                <a:latin typeface="Times New Roman" pitchFamily="16" charset="0"/>
                <a:cs typeface="Times New Roman" pitchFamily="16" charset="0"/>
              </a:rPr>
              <a:t>Văn</a:t>
            </a:r>
            <a:r>
              <a:rPr lang="en-US" sz="2400" dirty="0" smtClean="0">
                <a:solidFill>
                  <a:srgbClr val="6600CC"/>
                </a:solidFill>
                <a:latin typeface="Times New Roman" pitchFamily="16" charset="0"/>
                <a:cs typeface="Times New Roman" pitchFamily="16" charset="0"/>
              </a:rPr>
              <a:t> </a:t>
            </a:r>
            <a:r>
              <a:rPr lang="en-US" sz="2400" dirty="0" err="1" smtClean="0">
                <a:solidFill>
                  <a:srgbClr val="6600CC"/>
                </a:solidFill>
                <a:latin typeface="Times New Roman" pitchFamily="16" charset="0"/>
                <a:cs typeface="Times New Roman" pitchFamily="16" charset="0"/>
              </a:rPr>
              <a:t>bản</a:t>
            </a:r>
            <a:r>
              <a:rPr lang="en-US" sz="2400" dirty="0" smtClean="0">
                <a:solidFill>
                  <a:srgbClr val="6600CC"/>
                </a:solidFill>
                <a:latin typeface="Times New Roman" pitchFamily="16" charset="0"/>
                <a:cs typeface="Times New Roman" pitchFamily="16" charset="0"/>
              </a:rPr>
              <a:t>: </a:t>
            </a:r>
            <a:r>
              <a:rPr lang="en-US" sz="2400" dirty="0">
                <a:solidFill>
                  <a:srgbClr val="6600CC"/>
                </a:solidFill>
                <a:latin typeface="Times New Roman" pitchFamily="16" charset="0"/>
                <a:cs typeface="Times New Roman" pitchFamily="16" charset="0"/>
              </a:rPr>
              <a:t>“</a:t>
            </a:r>
            <a:r>
              <a:rPr lang="en-US" sz="2400" dirty="0" err="1">
                <a:solidFill>
                  <a:srgbClr val="6600CC"/>
                </a:solidFill>
                <a:latin typeface="Times New Roman" pitchFamily="16" charset="0"/>
                <a:cs typeface="Times New Roman" pitchFamily="16" charset="0"/>
              </a:rPr>
              <a:t>Lễ</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cúng</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thần</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Lúa</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của</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người</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Chơ-ro</a:t>
            </a:r>
            <a:r>
              <a:rPr lang="en-US" sz="2400" dirty="0">
                <a:solidFill>
                  <a:srgbClr val="6600CC"/>
                </a:solidFill>
                <a:latin typeface="Times New Roman" pitchFamily="16" charset="0"/>
                <a:cs typeface="Times New Roman" pitchFamily="16" charset="0"/>
              </a:rPr>
              <a:t>”.</a:t>
            </a:r>
          </a:p>
        </p:txBody>
      </p:sp>
      <p:pic>
        <p:nvPicPr>
          <p:cNvPr id="48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85"/>
                                        </p:tgtEl>
                                        <p:attrNameLst>
                                          <p:attrName>style.visibility</p:attrName>
                                        </p:attrNameLst>
                                      </p:cBhvr>
                                      <p:to>
                                        <p:strVal val="visible"/>
                                      </p:to>
                                    </p:set>
                                    <p:animEffect transition="in" filter="barn(inHorizontal)">
                                      <p:cBhvr>
                                        <p:cTn id="7" dur="500"/>
                                        <p:tgtEl>
                                          <p:spTgt spid="48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486">
                                            <p:txEl>
                                              <p:pRg st="0" end="0"/>
                                            </p:txEl>
                                          </p:spTgt>
                                        </p:tgtEl>
                                        <p:attrNameLst>
                                          <p:attrName>style.visibility</p:attrName>
                                        </p:attrNameLst>
                                      </p:cBhvr>
                                      <p:to>
                                        <p:strVal val="visible"/>
                                      </p:to>
                                    </p:set>
                                    <p:animEffect transition="in" filter="strips(downLeft)">
                                      <p:cBhvr>
                                        <p:cTn id="12" dur="500"/>
                                        <p:tgtEl>
                                          <p:spTgt spid="4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271"/>
        <p:cNvGrpSpPr/>
        <p:nvPr/>
      </p:nvGrpSpPr>
      <p:grpSpPr>
        <a:xfrm>
          <a:off x="0" y="0"/>
          <a:ext cx="0" cy="0"/>
          <a:chOff x="0" y="0"/>
          <a:chExt cx="0" cy="0"/>
        </a:xfrm>
      </p:grpSpPr>
      <p:sp>
        <p:nvSpPr>
          <p:cNvPr id="2272" name="Google Shape;2272;p38"/>
          <p:cNvSpPr txBox="1">
            <a:spLocks noGrp="1"/>
          </p:cNvSpPr>
          <p:nvPr>
            <p:ph type="title"/>
          </p:nvPr>
        </p:nvSpPr>
        <p:spPr>
          <a:xfrm>
            <a:off x="1600200" y="209550"/>
            <a:ext cx="6070125" cy="106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dirty="0" smtClean="0">
                <a:solidFill>
                  <a:srgbClr val="0000FF"/>
                </a:solidFill>
                <a:latin typeface="Times New Roman" pitchFamily="18" charset="0"/>
                <a:cs typeface="Times New Roman" pitchFamily="18" charset="0"/>
              </a:rPr>
              <a:t>TRƯỚC KHI NÓI</a:t>
            </a:r>
            <a:endParaRPr sz="3600">
              <a:solidFill>
                <a:srgbClr val="0000FF"/>
              </a:solidFill>
              <a:latin typeface="Times New Roman" pitchFamily="18" charset="0"/>
              <a:cs typeface="Times New Roman" pitchFamily="18" charset="0"/>
            </a:endParaRPr>
          </a:p>
        </p:txBody>
      </p:sp>
      <p:grpSp>
        <p:nvGrpSpPr>
          <p:cNvPr id="2273" name="Google Shape;2273;p38"/>
          <p:cNvGrpSpPr/>
          <p:nvPr/>
        </p:nvGrpSpPr>
        <p:grpSpPr>
          <a:xfrm rot="1539157">
            <a:off x="4941880" y="3504705"/>
            <a:ext cx="905158" cy="506740"/>
            <a:chOff x="5655900" y="5097050"/>
            <a:chExt cx="442125" cy="212775"/>
          </a:xfrm>
        </p:grpSpPr>
        <p:sp>
          <p:nvSpPr>
            <p:cNvPr id="2274" name="Google Shape;2274;p38"/>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9" name="Google Shape;2279;p38"/>
          <p:cNvSpPr txBox="1">
            <a:spLocks noGrp="1"/>
          </p:cNvSpPr>
          <p:nvPr>
            <p:ph type="title" idx="2"/>
          </p:nvPr>
        </p:nvSpPr>
        <p:spPr>
          <a:xfrm>
            <a:off x="2921175" y="2389950"/>
            <a:ext cx="3301500" cy="14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a:p>
        </p:txBody>
      </p:sp>
      <p:grpSp>
        <p:nvGrpSpPr>
          <p:cNvPr id="2281" name="Google Shape;2281;p38"/>
          <p:cNvGrpSpPr/>
          <p:nvPr/>
        </p:nvGrpSpPr>
        <p:grpSpPr>
          <a:xfrm>
            <a:off x="3012318" y="1999723"/>
            <a:ext cx="2764045" cy="2096027"/>
            <a:chOff x="3012318" y="716343"/>
            <a:chExt cx="2764045" cy="2096027"/>
          </a:xfrm>
        </p:grpSpPr>
        <p:grpSp>
          <p:nvGrpSpPr>
            <p:cNvPr id="2282" name="Google Shape;2282;p38"/>
            <p:cNvGrpSpPr/>
            <p:nvPr/>
          </p:nvGrpSpPr>
          <p:grpSpPr>
            <a:xfrm rot="-1757863" flipH="1">
              <a:off x="3273868" y="850473"/>
              <a:ext cx="888229" cy="1301398"/>
              <a:chOff x="112900" y="1058613"/>
              <a:chExt cx="1102340" cy="1615204"/>
            </a:xfrm>
          </p:grpSpPr>
          <p:sp>
            <p:nvSpPr>
              <p:cNvPr id="2283" name="Google Shape;2283;p38"/>
              <p:cNvSpPr/>
              <p:nvPr/>
            </p:nvSpPr>
            <p:spPr>
              <a:xfrm>
                <a:off x="470512" y="1375074"/>
                <a:ext cx="537383" cy="1298742"/>
              </a:xfrm>
              <a:custGeom>
                <a:avLst/>
                <a:gdLst/>
                <a:ahLst/>
                <a:cxnLst/>
                <a:rect l="l" t="t" r="r" b="b"/>
                <a:pathLst>
                  <a:path w="17877" h="43205" extrusionOk="0">
                    <a:moveTo>
                      <a:pt x="7912" y="0"/>
                    </a:moveTo>
                    <a:cubicBezTo>
                      <a:pt x="7642" y="0"/>
                      <a:pt x="7393" y="175"/>
                      <a:pt x="7311" y="447"/>
                    </a:cubicBezTo>
                    <a:cubicBezTo>
                      <a:pt x="7239" y="698"/>
                      <a:pt x="1" y="25996"/>
                      <a:pt x="16748" y="43022"/>
                    </a:cubicBezTo>
                    <a:cubicBezTo>
                      <a:pt x="16801" y="43071"/>
                      <a:pt x="16858" y="43113"/>
                      <a:pt x="16923" y="43143"/>
                    </a:cubicBezTo>
                    <a:cubicBezTo>
                      <a:pt x="17008" y="43184"/>
                      <a:pt x="17100" y="43204"/>
                      <a:pt x="17192" y="43204"/>
                    </a:cubicBezTo>
                    <a:cubicBezTo>
                      <a:pt x="17350" y="43204"/>
                      <a:pt x="17508" y="43145"/>
                      <a:pt x="17630" y="43025"/>
                    </a:cubicBezTo>
                    <a:cubicBezTo>
                      <a:pt x="17873" y="42785"/>
                      <a:pt x="17877" y="42394"/>
                      <a:pt x="17634" y="42147"/>
                    </a:cubicBezTo>
                    <a:cubicBezTo>
                      <a:pt x="1407" y="25654"/>
                      <a:pt x="8433" y="1044"/>
                      <a:pt x="8506" y="801"/>
                    </a:cubicBezTo>
                    <a:cubicBezTo>
                      <a:pt x="8604" y="470"/>
                      <a:pt x="8415" y="124"/>
                      <a:pt x="8087" y="25"/>
                    </a:cubicBezTo>
                    <a:cubicBezTo>
                      <a:pt x="8029" y="8"/>
                      <a:pt x="7970" y="0"/>
                      <a:pt x="7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114283" y="1660274"/>
                <a:ext cx="564857" cy="368025"/>
              </a:xfrm>
              <a:custGeom>
                <a:avLst/>
                <a:gdLst/>
                <a:ahLst/>
                <a:cxnLst/>
                <a:rect l="l" t="t" r="r" b="b"/>
                <a:pathLst>
                  <a:path w="18791" h="12243" extrusionOk="0">
                    <a:moveTo>
                      <a:pt x="1" y="0"/>
                    </a:moveTo>
                    <a:cubicBezTo>
                      <a:pt x="1" y="1"/>
                      <a:pt x="1085" y="2479"/>
                      <a:pt x="3445" y="5209"/>
                    </a:cubicBezTo>
                    <a:cubicBezTo>
                      <a:pt x="3514" y="5285"/>
                      <a:pt x="3582" y="5361"/>
                      <a:pt x="3650" y="5437"/>
                    </a:cubicBezTo>
                    <a:cubicBezTo>
                      <a:pt x="3962" y="5786"/>
                      <a:pt x="4293" y="6140"/>
                      <a:pt x="4647" y="6494"/>
                    </a:cubicBezTo>
                    <a:cubicBezTo>
                      <a:pt x="4723" y="6570"/>
                      <a:pt x="4803" y="6646"/>
                      <a:pt x="4879" y="6722"/>
                    </a:cubicBezTo>
                    <a:cubicBezTo>
                      <a:pt x="7829" y="9570"/>
                      <a:pt x="12201" y="12243"/>
                      <a:pt x="18219" y="12243"/>
                    </a:cubicBezTo>
                    <a:cubicBezTo>
                      <a:pt x="18404" y="12243"/>
                      <a:pt x="18590" y="12240"/>
                      <a:pt x="18778" y="12235"/>
                    </a:cubicBezTo>
                    <a:cubicBezTo>
                      <a:pt x="18790" y="12235"/>
                      <a:pt x="18783" y="12193"/>
                      <a:pt x="18752" y="12121"/>
                    </a:cubicBezTo>
                    <a:cubicBezTo>
                      <a:pt x="18513" y="11459"/>
                      <a:pt x="16771" y="8090"/>
                      <a:pt x="13098" y="5068"/>
                    </a:cubicBezTo>
                    <a:lnTo>
                      <a:pt x="13098" y="5065"/>
                    </a:lnTo>
                    <a:cubicBezTo>
                      <a:pt x="13007" y="4988"/>
                      <a:pt x="12916" y="4916"/>
                      <a:pt x="12821" y="4840"/>
                    </a:cubicBezTo>
                    <a:cubicBezTo>
                      <a:pt x="12479" y="4566"/>
                      <a:pt x="12122" y="4296"/>
                      <a:pt x="11745" y="4035"/>
                    </a:cubicBezTo>
                    <a:cubicBezTo>
                      <a:pt x="11650" y="3966"/>
                      <a:pt x="11551" y="3898"/>
                      <a:pt x="11452" y="3829"/>
                    </a:cubicBezTo>
                    <a:cubicBezTo>
                      <a:pt x="8593" y="1886"/>
                      <a:pt x="4822" y="29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112900" y="1656277"/>
                <a:ext cx="565879" cy="372714"/>
              </a:xfrm>
              <a:custGeom>
                <a:avLst/>
                <a:gdLst/>
                <a:ahLst/>
                <a:cxnLst/>
                <a:rect l="l" t="t" r="r" b="b"/>
                <a:pathLst>
                  <a:path w="18825" h="12399" extrusionOk="0">
                    <a:moveTo>
                      <a:pt x="1" y="0"/>
                    </a:moveTo>
                    <a:lnTo>
                      <a:pt x="1" y="0"/>
                    </a:lnTo>
                    <a:cubicBezTo>
                      <a:pt x="1" y="1"/>
                      <a:pt x="5382" y="12398"/>
                      <a:pt x="18256" y="12398"/>
                    </a:cubicBezTo>
                    <a:cubicBezTo>
                      <a:pt x="18440" y="12398"/>
                      <a:pt x="18626" y="12396"/>
                      <a:pt x="18813" y="12391"/>
                    </a:cubicBezTo>
                    <a:cubicBezTo>
                      <a:pt x="18824" y="12391"/>
                      <a:pt x="18768" y="12269"/>
                      <a:pt x="18738" y="12193"/>
                    </a:cubicBezTo>
                    <a:cubicBezTo>
                      <a:pt x="11449" y="4916"/>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112900" y="1656277"/>
                <a:ext cx="564497" cy="367784"/>
              </a:xfrm>
              <a:custGeom>
                <a:avLst/>
                <a:gdLst/>
                <a:ahLst/>
                <a:cxnLst/>
                <a:rect l="l" t="t" r="r" b="b"/>
                <a:pathLst>
                  <a:path w="18779" h="12235" extrusionOk="0">
                    <a:moveTo>
                      <a:pt x="1" y="0"/>
                    </a:moveTo>
                    <a:lnTo>
                      <a:pt x="1" y="0"/>
                    </a:lnTo>
                    <a:cubicBezTo>
                      <a:pt x="1689" y="829"/>
                      <a:pt x="3373" y="1646"/>
                      <a:pt x="5000" y="2574"/>
                    </a:cubicBezTo>
                    <a:lnTo>
                      <a:pt x="5616" y="2917"/>
                    </a:lnTo>
                    <a:cubicBezTo>
                      <a:pt x="5822" y="3027"/>
                      <a:pt x="6023" y="3145"/>
                      <a:pt x="6225" y="3266"/>
                    </a:cubicBezTo>
                    <a:lnTo>
                      <a:pt x="7434" y="3980"/>
                    </a:lnTo>
                    <a:cubicBezTo>
                      <a:pt x="7753" y="4171"/>
                      <a:pt x="8069" y="4368"/>
                      <a:pt x="8388" y="4566"/>
                    </a:cubicBezTo>
                    <a:cubicBezTo>
                      <a:pt x="8060" y="4533"/>
                      <a:pt x="7740" y="4518"/>
                      <a:pt x="7431" y="4518"/>
                    </a:cubicBezTo>
                    <a:cubicBezTo>
                      <a:pt x="5759" y="4518"/>
                      <a:pt x="4380" y="4957"/>
                      <a:pt x="3491" y="5342"/>
                    </a:cubicBezTo>
                    <a:cubicBezTo>
                      <a:pt x="3560" y="5418"/>
                      <a:pt x="3628" y="5494"/>
                      <a:pt x="3696" y="5570"/>
                    </a:cubicBezTo>
                    <a:cubicBezTo>
                      <a:pt x="4548" y="5212"/>
                      <a:pt x="5896" y="4824"/>
                      <a:pt x="7483" y="4824"/>
                    </a:cubicBezTo>
                    <a:cubicBezTo>
                      <a:pt x="7965" y="4824"/>
                      <a:pt x="8469" y="4860"/>
                      <a:pt x="8989" y="4943"/>
                    </a:cubicBezTo>
                    <a:lnTo>
                      <a:pt x="9220" y="5087"/>
                    </a:lnTo>
                    <a:lnTo>
                      <a:pt x="9806" y="5475"/>
                    </a:lnTo>
                    <a:cubicBezTo>
                      <a:pt x="9905" y="5536"/>
                      <a:pt x="10001" y="5596"/>
                      <a:pt x="10096" y="5661"/>
                    </a:cubicBezTo>
                    <a:cubicBezTo>
                      <a:pt x="9817" y="5619"/>
                      <a:pt x="9529" y="5600"/>
                      <a:pt x="9236" y="5600"/>
                    </a:cubicBezTo>
                    <a:cubicBezTo>
                      <a:pt x="7548" y="5600"/>
                      <a:pt x="5704" y="6225"/>
                      <a:pt x="4693" y="6627"/>
                    </a:cubicBezTo>
                    <a:cubicBezTo>
                      <a:pt x="4769" y="6703"/>
                      <a:pt x="4849" y="6779"/>
                      <a:pt x="4925" y="6855"/>
                    </a:cubicBezTo>
                    <a:cubicBezTo>
                      <a:pt x="5922" y="6468"/>
                      <a:pt x="7985" y="5967"/>
                      <a:pt x="9674" y="5967"/>
                    </a:cubicBezTo>
                    <a:cubicBezTo>
                      <a:pt x="10027" y="5967"/>
                      <a:pt x="10363" y="5989"/>
                      <a:pt x="10669" y="6038"/>
                    </a:cubicBezTo>
                    <a:cubicBezTo>
                      <a:pt x="11122" y="6338"/>
                      <a:pt x="11566" y="6646"/>
                      <a:pt x="12012" y="6954"/>
                    </a:cubicBezTo>
                    <a:cubicBezTo>
                      <a:pt x="12137" y="7042"/>
                      <a:pt x="12259" y="7128"/>
                      <a:pt x="12384" y="7216"/>
                    </a:cubicBezTo>
                    <a:cubicBezTo>
                      <a:pt x="13065" y="7699"/>
                      <a:pt x="13742" y="8193"/>
                      <a:pt x="14411" y="8695"/>
                    </a:cubicBezTo>
                    <a:cubicBezTo>
                      <a:pt x="15904" y="9820"/>
                      <a:pt x="17369" y="10988"/>
                      <a:pt x="18779" y="12235"/>
                    </a:cubicBezTo>
                    <a:cubicBezTo>
                      <a:pt x="17483" y="10870"/>
                      <a:pt x="16064" y="9630"/>
                      <a:pt x="14597" y="8452"/>
                    </a:cubicBezTo>
                    <a:cubicBezTo>
                      <a:pt x="14186" y="8118"/>
                      <a:pt x="13765" y="7798"/>
                      <a:pt x="13342" y="7479"/>
                    </a:cubicBezTo>
                    <a:cubicBezTo>
                      <a:pt x="13244" y="7098"/>
                      <a:pt x="13065" y="6221"/>
                      <a:pt x="13144" y="5201"/>
                    </a:cubicBezTo>
                    <a:lnTo>
                      <a:pt x="13144" y="5198"/>
                    </a:lnTo>
                    <a:cubicBezTo>
                      <a:pt x="13053" y="5121"/>
                      <a:pt x="12962" y="5049"/>
                      <a:pt x="12867" y="4973"/>
                    </a:cubicBezTo>
                    <a:lnTo>
                      <a:pt x="12867" y="4973"/>
                    </a:lnTo>
                    <a:cubicBezTo>
                      <a:pt x="12756" y="5950"/>
                      <a:pt x="12901" y="6768"/>
                      <a:pt x="13019" y="7235"/>
                    </a:cubicBezTo>
                    <a:cubicBezTo>
                      <a:pt x="12798" y="7072"/>
                      <a:pt x="12574" y="6905"/>
                      <a:pt x="12354" y="6741"/>
                    </a:cubicBezTo>
                    <a:lnTo>
                      <a:pt x="12221" y="6649"/>
                    </a:lnTo>
                    <a:cubicBezTo>
                      <a:pt x="12038" y="6087"/>
                      <a:pt x="11795" y="5163"/>
                      <a:pt x="11791" y="4168"/>
                    </a:cubicBezTo>
                    <a:cubicBezTo>
                      <a:pt x="11696" y="4099"/>
                      <a:pt x="11597" y="4031"/>
                      <a:pt x="11498" y="3962"/>
                    </a:cubicBezTo>
                    <a:lnTo>
                      <a:pt x="11498" y="3962"/>
                    </a:lnTo>
                    <a:cubicBezTo>
                      <a:pt x="11468" y="4882"/>
                      <a:pt x="11647" y="5745"/>
                      <a:pt x="11826" y="6368"/>
                    </a:cubicBezTo>
                    <a:lnTo>
                      <a:pt x="11198" y="5931"/>
                    </a:lnTo>
                    <a:cubicBezTo>
                      <a:pt x="10810" y="5661"/>
                      <a:pt x="10415" y="5407"/>
                      <a:pt x="10023" y="5144"/>
                    </a:cubicBezTo>
                    <a:lnTo>
                      <a:pt x="9430" y="4761"/>
                    </a:lnTo>
                    <a:lnTo>
                      <a:pt x="8829" y="4391"/>
                    </a:lnTo>
                    <a:lnTo>
                      <a:pt x="8229" y="4022"/>
                    </a:lnTo>
                    <a:cubicBezTo>
                      <a:pt x="8027" y="3901"/>
                      <a:pt x="7829" y="3771"/>
                      <a:pt x="7624" y="3657"/>
                    </a:cubicBezTo>
                    <a:cubicBezTo>
                      <a:pt x="6799" y="3201"/>
                      <a:pt x="5989" y="2719"/>
                      <a:pt x="5145" y="2304"/>
                    </a:cubicBezTo>
                    <a:cubicBezTo>
                      <a:pt x="3484" y="1422"/>
                      <a:pt x="1750" y="6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741795" y="1842192"/>
                <a:ext cx="473445" cy="428866"/>
              </a:xfrm>
              <a:custGeom>
                <a:avLst/>
                <a:gdLst/>
                <a:ahLst/>
                <a:cxnLst/>
                <a:rect l="l" t="t" r="r" b="b"/>
                <a:pathLst>
                  <a:path w="15750" h="14267" extrusionOk="0">
                    <a:moveTo>
                      <a:pt x="15749" y="1"/>
                    </a:moveTo>
                    <a:lnTo>
                      <a:pt x="15749" y="1"/>
                    </a:lnTo>
                    <a:cubicBezTo>
                      <a:pt x="12730" y="404"/>
                      <a:pt x="10285" y="1290"/>
                      <a:pt x="8301" y="2426"/>
                    </a:cubicBezTo>
                    <a:cubicBezTo>
                      <a:pt x="8195" y="2487"/>
                      <a:pt x="8088" y="2549"/>
                      <a:pt x="7985" y="2613"/>
                    </a:cubicBezTo>
                    <a:cubicBezTo>
                      <a:pt x="7658" y="2810"/>
                      <a:pt x="7346" y="3012"/>
                      <a:pt x="7046" y="3221"/>
                    </a:cubicBezTo>
                    <a:cubicBezTo>
                      <a:pt x="6951" y="3289"/>
                      <a:pt x="6856" y="3358"/>
                      <a:pt x="6761" y="3423"/>
                    </a:cubicBezTo>
                    <a:cubicBezTo>
                      <a:pt x="876" y="7708"/>
                      <a:pt x="1" y="14224"/>
                      <a:pt x="1" y="14224"/>
                    </a:cubicBezTo>
                    <a:cubicBezTo>
                      <a:pt x="343" y="14253"/>
                      <a:pt x="678" y="14266"/>
                      <a:pt x="1007" y="14266"/>
                    </a:cubicBezTo>
                    <a:cubicBezTo>
                      <a:pt x="4399" y="14266"/>
                      <a:pt x="7126" y="12812"/>
                      <a:pt x="9271" y="10833"/>
                    </a:cubicBezTo>
                    <a:cubicBezTo>
                      <a:pt x="9366" y="10745"/>
                      <a:pt x="9460" y="10658"/>
                      <a:pt x="9552" y="10566"/>
                    </a:cubicBezTo>
                    <a:cubicBezTo>
                      <a:pt x="9917" y="10213"/>
                      <a:pt x="10266" y="9845"/>
                      <a:pt x="10597" y="9464"/>
                    </a:cubicBezTo>
                    <a:cubicBezTo>
                      <a:pt x="10677" y="9373"/>
                      <a:pt x="10757" y="9278"/>
                      <a:pt x="10836" y="9183"/>
                    </a:cubicBezTo>
                    <a:cubicBezTo>
                      <a:pt x="14281" y="5088"/>
                      <a:pt x="15749" y="1"/>
                      <a:pt x="15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741795" y="1842192"/>
                <a:ext cx="473445" cy="428866"/>
              </a:xfrm>
              <a:custGeom>
                <a:avLst/>
                <a:gdLst/>
                <a:ahLst/>
                <a:cxnLst/>
                <a:rect l="l" t="t" r="r" b="b"/>
                <a:pathLst>
                  <a:path w="15750" h="14267" extrusionOk="0">
                    <a:moveTo>
                      <a:pt x="15749" y="1"/>
                    </a:moveTo>
                    <a:cubicBezTo>
                      <a:pt x="5761" y="3438"/>
                      <a:pt x="1" y="14224"/>
                      <a:pt x="1" y="14224"/>
                    </a:cubicBezTo>
                    <a:cubicBezTo>
                      <a:pt x="342" y="14253"/>
                      <a:pt x="678" y="14266"/>
                      <a:pt x="1007" y="14266"/>
                    </a:cubicBezTo>
                    <a:cubicBezTo>
                      <a:pt x="11632" y="14266"/>
                      <a:pt x="15749" y="1"/>
                      <a:pt x="15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741795" y="1842192"/>
                <a:ext cx="473445" cy="427604"/>
              </a:xfrm>
              <a:custGeom>
                <a:avLst/>
                <a:gdLst/>
                <a:ahLst/>
                <a:cxnLst/>
                <a:rect l="l" t="t" r="r" b="b"/>
                <a:pathLst>
                  <a:path w="15750" h="14225" extrusionOk="0">
                    <a:moveTo>
                      <a:pt x="15749" y="1"/>
                    </a:moveTo>
                    <a:lnTo>
                      <a:pt x="15095" y="191"/>
                    </a:lnTo>
                    <a:lnTo>
                      <a:pt x="14768" y="286"/>
                    </a:lnTo>
                    <a:cubicBezTo>
                      <a:pt x="14658" y="320"/>
                      <a:pt x="14551" y="359"/>
                      <a:pt x="14445" y="396"/>
                    </a:cubicBezTo>
                    <a:lnTo>
                      <a:pt x="13798" y="624"/>
                    </a:lnTo>
                    <a:cubicBezTo>
                      <a:pt x="13586" y="704"/>
                      <a:pt x="13377" y="796"/>
                      <a:pt x="13163" y="880"/>
                    </a:cubicBezTo>
                    <a:lnTo>
                      <a:pt x="12848" y="1008"/>
                    </a:lnTo>
                    <a:cubicBezTo>
                      <a:pt x="12745" y="1058"/>
                      <a:pt x="12643" y="1108"/>
                      <a:pt x="12540" y="1153"/>
                    </a:cubicBezTo>
                    <a:lnTo>
                      <a:pt x="11917" y="1445"/>
                    </a:lnTo>
                    <a:lnTo>
                      <a:pt x="11312" y="1765"/>
                    </a:lnTo>
                    <a:cubicBezTo>
                      <a:pt x="11213" y="1819"/>
                      <a:pt x="11110" y="1871"/>
                      <a:pt x="11012" y="1929"/>
                    </a:cubicBezTo>
                    <a:lnTo>
                      <a:pt x="10715" y="2103"/>
                    </a:lnTo>
                    <a:cubicBezTo>
                      <a:pt x="9822" y="2621"/>
                      <a:pt x="8966" y="3202"/>
                      <a:pt x="8149" y="3837"/>
                    </a:cubicBezTo>
                    <a:lnTo>
                      <a:pt x="8301" y="2426"/>
                    </a:lnTo>
                    <a:lnTo>
                      <a:pt x="8301" y="2426"/>
                    </a:lnTo>
                    <a:cubicBezTo>
                      <a:pt x="8195" y="2487"/>
                      <a:pt x="8088" y="2549"/>
                      <a:pt x="7985" y="2613"/>
                    </a:cubicBezTo>
                    <a:lnTo>
                      <a:pt x="7825" y="4092"/>
                    </a:lnTo>
                    <a:cubicBezTo>
                      <a:pt x="7590" y="4282"/>
                      <a:pt x="7362" y="4472"/>
                      <a:pt x="7134" y="4670"/>
                    </a:cubicBezTo>
                    <a:lnTo>
                      <a:pt x="7046" y="3221"/>
                    </a:lnTo>
                    <a:cubicBezTo>
                      <a:pt x="6951" y="3289"/>
                      <a:pt x="6856" y="3358"/>
                      <a:pt x="6761" y="3423"/>
                    </a:cubicBezTo>
                    <a:lnTo>
                      <a:pt x="6853" y="4917"/>
                    </a:lnTo>
                    <a:cubicBezTo>
                      <a:pt x="6681" y="5069"/>
                      <a:pt x="6507" y="5228"/>
                      <a:pt x="6335" y="5384"/>
                    </a:cubicBezTo>
                    <a:cubicBezTo>
                      <a:pt x="5005" y="6639"/>
                      <a:pt x="3803" y="8023"/>
                      <a:pt x="2735" y="9502"/>
                    </a:cubicBezTo>
                    <a:cubicBezTo>
                      <a:pt x="2199" y="10243"/>
                      <a:pt x="1704" y="11008"/>
                      <a:pt x="1241" y="11795"/>
                    </a:cubicBezTo>
                    <a:cubicBezTo>
                      <a:pt x="1013" y="12186"/>
                      <a:pt x="792" y="12586"/>
                      <a:pt x="583" y="12988"/>
                    </a:cubicBezTo>
                    <a:cubicBezTo>
                      <a:pt x="374" y="13391"/>
                      <a:pt x="176" y="13802"/>
                      <a:pt x="1" y="14224"/>
                    </a:cubicBezTo>
                    <a:cubicBezTo>
                      <a:pt x="104" y="14023"/>
                      <a:pt x="218" y="13825"/>
                      <a:pt x="332" y="13627"/>
                    </a:cubicBezTo>
                    <a:cubicBezTo>
                      <a:pt x="442" y="13430"/>
                      <a:pt x="560" y="13235"/>
                      <a:pt x="678" y="13042"/>
                    </a:cubicBezTo>
                    <a:cubicBezTo>
                      <a:pt x="913" y="12654"/>
                      <a:pt x="1153" y="12270"/>
                      <a:pt x="1404" y="11893"/>
                    </a:cubicBezTo>
                    <a:cubicBezTo>
                      <a:pt x="1808" y="11282"/>
                      <a:pt x="2663" y="10179"/>
                      <a:pt x="2663" y="10179"/>
                    </a:cubicBezTo>
                    <a:lnTo>
                      <a:pt x="9271" y="10833"/>
                    </a:lnTo>
                    <a:cubicBezTo>
                      <a:pt x="9366" y="10745"/>
                      <a:pt x="9460" y="10658"/>
                      <a:pt x="9552" y="10566"/>
                    </a:cubicBezTo>
                    <a:lnTo>
                      <a:pt x="2819" y="9898"/>
                    </a:lnTo>
                    <a:cubicBezTo>
                      <a:pt x="2871" y="9829"/>
                      <a:pt x="2925" y="9757"/>
                      <a:pt x="2978" y="9685"/>
                    </a:cubicBezTo>
                    <a:cubicBezTo>
                      <a:pt x="3161" y="9452"/>
                      <a:pt x="3347" y="9217"/>
                      <a:pt x="3533" y="8989"/>
                    </a:cubicBezTo>
                    <a:lnTo>
                      <a:pt x="3533" y="8989"/>
                    </a:lnTo>
                    <a:lnTo>
                      <a:pt x="3529" y="9050"/>
                    </a:lnTo>
                    <a:lnTo>
                      <a:pt x="10597" y="9464"/>
                    </a:lnTo>
                    <a:cubicBezTo>
                      <a:pt x="10677" y="9373"/>
                      <a:pt x="10757" y="9278"/>
                      <a:pt x="10836" y="9183"/>
                    </a:cubicBezTo>
                    <a:lnTo>
                      <a:pt x="3712" y="8768"/>
                    </a:lnTo>
                    <a:lnTo>
                      <a:pt x="3712" y="8764"/>
                    </a:lnTo>
                    <a:cubicBezTo>
                      <a:pt x="4039" y="8373"/>
                      <a:pt x="4370" y="7981"/>
                      <a:pt x="4712" y="7605"/>
                    </a:cubicBezTo>
                    <a:cubicBezTo>
                      <a:pt x="5316" y="6936"/>
                      <a:pt x="5944" y="6281"/>
                      <a:pt x="6605" y="5670"/>
                    </a:cubicBezTo>
                    <a:cubicBezTo>
                      <a:pt x="6765" y="5514"/>
                      <a:pt x="6936" y="5365"/>
                      <a:pt x="7104" y="5214"/>
                    </a:cubicBezTo>
                    <a:cubicBezTo>
                      <a:pt x="7111" y="5206"/>
                      <a:pt x="7118" y="5202"/>
                      <a:pt x="7126" y="5195"/>
                    </a:cubicBezTo>
                    <a:cubicBezTo>
                      <a:pt x="7137" y="5183"/>
                      <a:pt x="7153" y="5172"/>
                      <a:pt x="7164" y="5160"/>
                    </a:cubicBezTo>
                    <a:cubicBezTo>
                      <a:pt x="7312" y="5027"/>
                      <a:pt x="7457" y="4890"/>
                      <a:pt x="7609" y="4769"/>
                    </a:cubicBezTo>
                    <a:lnTo>
                      <a:pt x="8020" y="4423"/>
                    </a:lnTo>
                    <a:lnTo>
                      <a:pt x="8092" y="4362"/>
                    </a:lnTo>
                    <a:lnTo>
                      <a:pt x="8130" y="4331"/>
                    </a:lnTo>
                    <a:lnTo>
                      <a:pt x="8658" y="3914"/>
                    </a:lnTo>
                    <a:cubicBezTo>
                      <a:pt x="9369" y="3362"/>
                      <a:pt x="10106" y="2837"/>
                      <a:pt x="10875" y="2362"/>
                    </a:cubicBezTo>
                    <a:lnTo>
                      <a:pt x="11160" y="2184"/>
                    </a:lnTo>
                    <a:cubicBezTo>
                      <a:pt x="11255" y="2122"/>
                      <a:pt x="11354" y="2069"/>
                      <a:pt x="11452" y="2012"/>
                    </a:cubicBezTo>
                    <a:lnTo>
                      <a:pt x="12038" y="1673"/>
                    </a:lnTo>
                    <a:lnTo>
                      <a:pt x="12639" y="1359"/>
                    </a:lnTo>
                    <a:cubicBezTo>
                      <a:pt x="12738" y="1305"/>
                      <a:pt x="12837" y="1252"/>
                      <a:pt x="12940" y="1199"/>
                    </a:cubicBezTo>
                    <a:lnTo>
                      <a:pt x="13244" y="1054"/>
                    </a:lnTo>
                    <a:cubicBezTo>
                      <a:pt x="13449" y="959"/>
                      <a:pt x="13650" y="857"/>
                      <a:pt x="13856" y="766"/>
                    </a:cubicBezTo>
                    <a:lnTo>
                      <a:pt x="14483" y="499"/>
                    </a:lnTo>
                    <a:cubicBezTo>
                      <a:pt x="14586" y="453"/>
                      <a:pt x="14688" y="408"/>
                      <a:pt x="14795" y="366"/>
                    </a:cubicBezTo>
                    <a:lnTo>
                      <a:pt x="15114" y="245"/>
                    </a:lnTo>
                    <a:lnTo>
                      <a:pt x="157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61471" y="1092610"/>
                <a:ext cx="44278" cy="38807"/>
              </a:xfrm>
              <a:custGeom>
                <a:avLst/>
                <a:gdLst/>
                <a:ahLst/>
                <a:cxnLst/>
                <a:rect l="l" t="t" r="r" b="b"/>
                <a:pathLst>
                  <a:path w="1473" h="1291" extrusionOk="0">
                    <a:moveTo>
                      <a:pt x="735" y="1"/>
                    </a:moveTo>
                    <a:cubicBezTo>
                      <a:pt x="495" y="1"/>
                      <a:pt x="265" y="135"/>
                      <a:pt x="153" y="366"/>
                    </a:cubicBezTo>
                    <a:cubicBezTo>
                      <a:pt x="0" y="685"/>
                      <a:pt x="134" y="1069"/>
                      <a:pt x="453" y="1225"/>
                    </a:cubicBezTo>
                    <a:cubicBezTo>
                      <a:pt x="544" y="1269"/>
                      <a:pt x="641" y="1290"/>
                      <a:pt x="736" y="1290"/>
                    </a:cubicBezTo>
                    <a:cubicBezTo>
                      <a:pt x="975" y="1290"/>
                      <a:pt x="1204" y="1157"/>
                      <a:pt x="1316" y="924"/>
                    </a:cubicBezTo>
                    <a:cubicBezTo>
                      <a:pt x="1472" y="605"/>
                      <a:pt x="1335" y="217"/>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798036" y="1116597"/>
                <a:ext cx="44278" cy="38807"/>
              </a:xfrm>
              <a:custGeom>
                <a:avLst/>
                <a:gdLst/>
                <a:ahLst/>
                <a:cxnLst/>
                <a:rect l="l" t="t" r="r" b="b"/>
                <a:pathLst>
                  <a:path w="1473" h="1291" extrusionOk="0">
                    <a:moveTo>
                      <a:pt x="735" y="1"/>
                    </a:moveTo>
                    <a:cubicBezTo>
                      <a:pt x="496" y="1"/>
                      <a:pt x="266" y="135"/>
                      <a:pt x="156" y="366"/>
                    </a:cubicBezTo>
                    <a:cubicBezTo>
                      <a:pt x="0" y="686"/>
                      <a:pt x="134" y="1074"/>
                      <a:pt x="457" y="1226"/>
                    </a:cubicBezTo>
                    <a:cubicBezTo>
                      <a:pt x="547" y="1270"/>
                      <a:pt x="643" y="1291"/>
                      <a:pt x="738" y="1291"/>
                    </a:cubicBezTo>
                    <a:cubicBezTo>
                      <a:pt x="977" y="1291"/>
                      <a:pt x="1207" y="1157"/>
                      <a:pt x="1316" y="925"/>
                    </a:cubicBezTo>
                    <a:cubicBezTo>
                      <a:pt x="1472" y="605"/>
                      <a:pt x="1339" y="222"/>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368672" y="1058613"/>
                <a:ext cx="686120" cy="591220"/>
              </a:xfrm>
              <a:custGeom>
                <a:avLst/>
                <a:gdLst/>
                <a:ahLst/>
                <a:cxnLst/>
                <a:rect l="l" t="t" r="r" b="b"/>
                <a:pathLst>
                  <a:path w="22825" h="19668" extrusionOk="0">
                    <a:moveTo>
                      <a:pt x="1656" y="0"/>
                    </a:moveTo>
                    <a:cubicBezTo>
                      <a:pt x="1109" y="0"/>
                      <a:pt x="551" y="128"/>
                      <a:pt x="1" y="432"/>
                    </a:cubicBezTo>
                    <a:cubicBezTo>
                      <a:pt x="1" y="432"/>
                      <a:pt x="685" y="14017"/>
                      <a:pt x="7874" y="18423"/>
                    </a:cubicBezTo>
                    <a:cubicBezTo>
                      <a:pt x="8061" y="18541"/>
                      <a:pt x="8251" y="18648"/>
                      <a:pt x="8445" y="18746"/>
                    </a:cubicBezTo>
                    <a:cubicBezTo>
                      <a:pt x="8901" y="18990"/>
                      <a:pt x="9380" y="19183"/>
                      <a:pt x="9886" y="19347"/>
                    </a:cubicBezTo>
                    <a:cubicBezTo>
                      <a:pt x="9955" y="19366"/>
                      <a:pt x="10019" y="19389"/>
                      <a:pt x="10087" y="19404"/>
                    </a:cubicBezTo>
                    <a:cubicBezTo>
                      <a:pt x="10464" y="19511"/>
                      <a:pt x="10836" y="19583"/>
                      <a:pt x="11194" y="19629"/>
                    </a:cubicBezTo>
                    <a:cubicBezTo>
                      <a:pt x="11441" y="19654"/>
                      <a:pt x="11684" y="19668"/>
                      <a:pt x="11923" y="19668"/>
                    </a:cubicBezTo>
                    <a:cubicBezTo>
                      <a:pt x="12241" y="19668"/>
                      <a:pt x="12551" y="19644"/>
                      <a:pt x="12855" y="19594"/>
                    </a:cubicBezTo>
                    <a:cubicBezTo>
                      <a:pt x="19817" y="18473"/>
                      <a:pt x="22824" y="5173"/>
                      <a:pt x="22824" y="5173"/>
                    </a:cubicBezTo>
                    <a:cubicBezTo>
                      <a:pt x="22824" y="5173"/>
                      <a:pt x="20903" y="3307"/>
                      <a:pt x="18367" y="3307"/>
                    </a:cubicBezTo>
                    <a:cubicBezTo>
                      <a:pt x="17298" y="3307"/>
                      <a:pt x="16120" y="3638"/>
                      <a:pt x="14931" y="4580"/>
                    </a:cubicBezTo>
                    <a:cubicBezTo>
                      <a:pt x="14931" y="4580"/>
                      <a:pt x="14916" y="4554"/>
                      <a:pt x="14878" y="4501"/>
                    </a:cubicBezTo>
                    <a:cubicBezTo>
                      <a:pt x="14599" y="4071"/>
                      <a:pt x="13149" y="2055"/>
                      <a:pt x="10608" y="2055"/>
                    </a:cubicBezTo>
                    <a:cubicBezTo>
                      <a:pt x="9575" y="2055"/>
                      <a:pt x="8360" y="2389"/>
                      <a:pt x="6970" y="3299"/>
                    </a:cubicBezTo>
                    <a:cubicBezTo>
                      <a:pt x="6970" y="3299"/>
                      <a:pt x="4444"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671878" y="1157988"/>
                <a:ext cx="382904" cy="491932"/>
              </a:xfrm>
              <a:custGeom>
                <a:avLst/>
                <a:gdLst/>
                <a:ahLst/>
                <a:cxnLst/>
                <a:rect l="l" t="t" r="r" b="b"/>
                <a:pathLst>
                  <a:path w="12738" h="16365" extrusionOk="0">
                    <a:moveTo>
                      <a:pt x="8280" y="1"/>
                    </a:moveTo>
                    <a:cubicBezTo>
                      <a:pt x="7211" y="1"/>
                      <a:pt x="6033" y="332"/>
                      <a:pt x="4844" y="1274"/>
                    </a:cubicBezTo>
                    <a:cubicBezTo>
                      <a:pt x="4844" y="1274"/>
                      <a:pt x="4829" y="1248"/>
                      <a:pt x="4791" y="1195"/>
                    </a:cubicBezTo>
                    <a:cubicBezTo>
                      <a:pt x="4730" y="3426"/>
                      <a:pt x="3962" y="7924"/>
                      <a:pt x="225" y="15635"/>
                    </a:cubicBezTo>
                    <a:lnTo>
                      <a:pt x="0" y="16098"/>
                    </a:lnTo>
                    <a:cubicBezTo>
                      <a:pt x="377" y="16205"/>
                      <a:pt x="749" y="16277"/>
                      <a:pt x="1107" y="16323"/>
                    </a:cubicBezTo>
                    <a:cubicBezTo>
                      <a:pt x="1350" y="16351"/>
                      <a:pt x="1588" y="16365"/>
                      <a:pt x="1823" y="16365"/>
                    </a:cubicBezTo>
                    <a:cubicBezTo>
                      <a:pt x="9455" y="16365"/>
                      <a:pt x="12737" y="1867"/>
                      <a:pt x="12737" y="1867"/>
                    </a:cubicBezTo>
                    <a:cubicBezTo>
                      <a:pt x="12737" y="1867"/>
                      <a:pt x="10816" y="1"/>
                      <a:pt x="8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368672" y="1058613"/>
                <a:ext cx="303245" cy="583314"/>
              </a:xfrm>
              <a:custGeom>
                <a:avLst/>
                <a:gdLst/>
                <a:ahLst/>
                <a:cxnLst/>
                <a:rect l="l" t="t" r="r" b="b"/>
                <a:pathLst>
                  <a:path w="10088" h="19405" extrusionOk="0">
                    <a:moveTo>
                      <a:pt x="1656" y="0"/>
                    </a:moveTo>
                    <a:cubicBezTo>
                      <a:pt x="1109" y="0"/>
                      <a:pt x="551" y="128"/>
                      <a:pt x="1" y="432"/>
                    </a:cubicBezTo>
                    <a:cubicBezTo>
                      <a:pt x="1" y="432"/>
                      <a:pt x="720" y="14731"/>
                      <a:pt x="8445" y="18746"/>
                    </a:cubicBezTo>
                    <a:cubicBezTo>
                      <a:pt x="8901" y="18990"/>
                      <a:pt x="9380" y="19183"/>
                      <a:pt x="9886" y="19347"/>
                    </a:cubicBezTo>
                    <a:cubicBezTo>
                      <a:pt x="9955" y="19366"/>
                      <a:pt x="10019" y="19389"/>
                      <a:pt x="10087" y="19404"/>
                    </a:cubicBezTo>
                    <a:cubicBezTo>
                      <a:pt x="9662" y="18796"/>
                      <a:pt x="9289" y="18183"/>
                      <a:pt x="8962" y="17549"/>
                    </a:cubicBezTo>
                    <a:cubicBezTo>
                      <a:pt x="5442" y="10873"/>
                      <a:pt x="6970" y="3299"/>
                      <a:pt x="6970" y="3299"/>
                    </a:cubicBezTo>
                    <a:cubicBezTo>
                      <a:pt x="6970" y="3299"/>
                      <a:pt x="4444" y="0"/>
                      <a:pt x="1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895397" y="1193548"/>
                <a:ext cx="7365" cy="36012"/>
              </a:xfrm>
              <a:custGeom>
                <a:avLst/>
                <a:gdLst/>
                <a:ahLst/>
                <a:cxnLst/>
                <a:rect l="l" t="t" r="r" b="b"/>
                <a:pathLst>
                  <a:path w="245" h="1198" extrusionOk="0">
                    <a:moveTo>
                      <a:pt x="155" y="1"/>
                    </a:moveTo>
                    <a:cubicBezTo>
                      <a:pt x="140" y="1"/>
                      <a:pt x="125" y="10"/>
                      <a:pt x="119" y="30"/>
                    </a:cubicBezTo>
                    <a:cubicBezTo>
                      <a:pt x="35" y="372"/>
                      <a:pt x="1" y="798"/>
                      <a:pt x="55" y="1148"/>
                    </a:cubicBezTo>
                    <a:cubicBezTo>
                      <a:pt x="58" y="1180"/>
                      <a:pt x="84" y="1198"/>
                      <a:pt x="109" y="1198"/>
                    </a:cubicBezTo>
                    <a:cubicBezTo>
                      <a:pt x="131" y="1198"/>
                      <a:pt x="154" y="1184"/>
                      <a:pt x="160" y="1156"/>
                    </a:cubicBezTo>
                    <a:cubicBezTo>
                      <a:pt x="244" y="810"/>
                      <a:pt x="244" y="380"/>
                      <a:pt x="191" y="30"/>
                    </a:cubicBezTo>
                    <a:cubicBezTo>
                      <a:pt x="187" y="11"/>
                      <a:pt x="17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14965" y="1184891"/>
                <a:ext cx="7906" cy="37274"/>
              </a:xfrm>
              <a:custGeom>
                <a:avLst/>
                <a:gdLst/>
                <a:ahLst/>
                <a:cxnLst/>
                <a:rect l="l" t="t" r="r" b="b"/>
                <a:pathLst>
                  <a:path w="263" h="1240" extrusionOk="0">
                    <a:moveTo>
                      <a:pt x="204" y="1"/>
                    </a:moveTo>
                    <a:cubicBezTo>
                      <a:pt x="186" y="1"/>
                      <a:pt x="170" y="10"/>
                      <a:pt x="164" y="30"/>
                    </a:cubicBezTo>
                    <a:cubicBezTo>
                      <a:pt x="92" y="223"/>
                      <a:pt x="69" y="432"/>
                      <a:pt x="46" y="634"/>
                    </a:cubicBezTo>
                    <a:cubicBezTo>
                      <a:pt x="23" y="824"/>
                      <a:pt x="0" y="1014"/>
                      <a:pt x="50" y="1200"/>
                    </a:cubicBezTo>
                    <a:cubicBezTo>
                      <a:pt x="58" y="1228"/>
                      <a:pt x="78" y="1240"/>
                      <a:pt x="100" y="1240"/>
                    </a:cubicBezTo>
                    <a:cubicBezTo>
                      <a:pt x="128" y="1240"/>
                      <a:pt x="159" y="1220"/>
                      <a:pt x="167" y="1189"/>
                    </a:cubicBezTo>
                    <a:cubicBezTo>
                      <a:pt x="228" y="999"/>
                      <a:pt x="213" y="790"/>
                      <a:pt x="225" y="592"/>
                    </a:cubicBezTo>
                    <a:cubicBezTo>
                      <a:pt x="236" y="409"/>
                      <a:pt x="262" y="227"/>
                      <a:pt x="258" y="49"/>
                    </a:cubicBezTo>
                    <a:cubicBezTo>
                      <a:pt x="256" y="19"/>
                      <a:pt x="229"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08442" y="1252524"/>
                <a:ext cx="12625" cy="36583"/>
              </a:xfrm>
              <a:custGeom>
                <a:avLst/>
                <a:gdLst/>
                <a:ahLst/>
                <a:cxnLst/>
                <a:rect l="l" t="t" r="r" b="b"/>
                <a:pathLst>
                  <a:path w="420" h="1217" extrusionOk="0">
                    <a:moveTo>
                      <a:pt x="345" y="1"/>
                    </a:moveTo>
                    <a:cubicBezTo>
                      <a:pt x="315" y="1"/>
                      <a:pt x="284" y="19"/>
                      <a:pt x="274" y="57"/>
                    </a:cubicBezTo>
                    <a:cubicBezTo>
                      <a:pt x="217" y="247"/>
                      <a:pt x="164" y="440"/>
                      <a:pt x="119" y="635"/>
                    </a:cubicBezTo>
                    <a:cubicBezTo>
                      <a:pt x="77" y="805"/>
                      <a:pt x="0" y="984"/>
                      <a:pt x="31" y="1160"/>
                    </a:cubicBezTo>
                    <a:cubicBezTo>
                      <a:pt x="36" y="1190"/>
                      <a:pt x="66" y="1217"/>
                      <a:pt x="96" y="1217"/>
                    </a:cubicBezTo>
                    <a:cubicBezTo>
                      <a:pt x="111" y="1217"/>
                      <a:pt x="126" y="1210"/>
                      <a:pt x="137" y="1193"/>
                    </a:cubicBezTo>
                    <a:cubicBezTo>
                      <a:pt x="240" y="1053"/>
                      <a:pt x="251" y="878"/>
                      <a:pt x="289" y="711"/>
                    </a:cubicBezTo>
                    <a:cubicBezTo>
                      <a:pt x="331" y="502"/>
                      <a:pt x="373" y="293"/>
                      <a:pt x="411" y="80"/>
                    </a:cubicBezTo>
                    <a:cubicBezTo>
                      <a:pt x="419" y="29"/>
                      <a:pt x="383"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937389" y="1236743"/>
                <a:ext cx="13256" cy="31262"/>
              </a:xfrm>
              <a:custGeom>
                <a:avLst/>
                <a:gdLst/>
                <a:ahLst/>
                <a:cxnLst/>
                <a:rect l="l" t="t" r="r" b="b"/>
                <a:pathLst>
                  <a:path w="441" h="1040" extrusionOk="0">
                    <a:moveTo>
                      <a:pt x="369" y="0"/>
                    </a:moveTo>
                    <a:cubicBezTo>
                      <a:pt x="348" y="0"/>
                      <a:pt x="328" y="13"/>
                      <a:pt x="323" y="38"/>
                    </a:cubicBezTo>
                    <a:cubicBezTo>
                      <a:pt x="288" y="202"/>
                      <a:pt x="246" y="372"/>
                      <a:pt x="186" y="532"/>
                    </a:cubicBezTo>
                    <a:cubicBezTo>
                      <a:pt x="132" y="665"/>
                      <a:pt x="49" y="788"/>
                      <a:pt x="18" y="928"/>
                    </a:cubicBezTo>
                    <a:cubicBezTo>
                      <a:pt x="0" y="995"/>
                      <a:pt x="56" y="1039"/>
                      <a:pt x="114" y="1039"/>
                    </a:cubicBezTo>
                    <a:cubicBezTo>
                      <a:pt x="141" y="1039"/>
                      <a:pt x="169" y="1029"/>
                      <a:pt x="190" y="1007"/>
                    </a:cubicBezTo>
                    <a:cubicBezTo>
                      <a:pt x="406" y="776"/>
                      <a:pt x="440" y="342"/>
                      <a:pt x="414" y="42"/>
                    </a:cubicBezTo>
                    <a:cubicBezTo>
                      <a:pt x="412" y="15"/>
                      <a:pt x="391"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959423" y="1199349"/>
                <a:ext cx="10641" cy="30932"/>
              </a:xfrm>
              <a:custGeom>
                <a:avLst/>
                <a:gdLst/>
                <a:ahLst/>
                <a:cxnLst/>
                <a:rect l="l" t="t" r="r" b="b"/>
                <a:pathLst>
                  <a:path w="354" h="1029" extrusionOk="0">
                    <a:moveTo>
                      <a:pt x="252" y="1"/>
                    </a:moveTo>
                    <a:cubicBezTo>
                      <a:pt x="231" y="1"/>
                      <a:pt x="210" y="10"/>
                      <a:pt x="202" y="31"/>
                    </a:cubicBezTo>
                    <a:cubicBezTo>
                      <a:pt x="152" y="184"/>
                      <a:pt x="141" y="351"/>
                      <a:pt x="114" y="510"/>
                    </a:cubicBezTo>
                    <a:cubicBezTo>
                      <a:pt x="88" y="651"/>
                      <a:pt x="0" y="833"/>
                      <a:pt x="61" y="967"/>
                    </a:cubicBezTo>
                    <a:cubicBezTo>
                      <a:pt x="77" y="999"/>
                      <a:pt x="114" y="1028"/>
                      <a:pt x="151" y="1028"/>
                    </a:cubicBezTo>
                    <a:cubicBezTo>
                      <a:pt x="166" y="1028"/>
                      <a:pt x="181" y="1023"/>
                      <a:pt x="194" y="1012"/>
                    </a:cubicBezTo>
                    <a:cubicBezTo>
                      <a:pt x="323" y="902"/>
                      <a:pt x="312" y="708"/>
                      <a:pt x="327" y="549"/>
                    </a:cubicBezTo>
                    <a:cubicBezTo>
                      <a:pt x="339" y="381"/>
                      <a:pt x="354" y="202"/>
                      <a:pt x="308" y="39"/>
                    </a:cubicBezTo>
                    <a:cubicBezTo>
                      <a:pt x="302" y="14"/>
                      <a:pt x="277" y="1"/>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867171" y="1304406"/>
                <a:ext cx="7575" cy="29489"/>
              </a:xfrm>
              <a:custGeom>
                <a:avLst/>
                <a:gdLst/>
                <a:ahLst/>
                <a:cxnLst/>
                <a:rect l="l" t="t" r="r" b="b"/>
                <a:pathLst>
                  <a:path w="252" h="981" extrusionOk="0">
                    <a:moveTo>
                      <a:pt x="182" y="0"/>
                    </a:moveTo>
                    <a:cubicBezTo>
                      <a:pt x="153" y="0"/>
                      <a:pt x="124" y="17"/>
                      <a:pt x="118" y="49"/>
                    </a:cubicBezTo>
                    <a:cubicBezTo>
                      <a:pt x="92" y="205"/>
                      <a:pt x="69" y="361"/>
                      <a:pt x="50" y="521"/>
                    </a:cubicBezTo>
                    <a:cubicBezTo>
                      <a:pt x="32" y="653"/>
                      <a:pt x="1" y="787"/>
                      <a:pt x="35" y="924"/>
                    </a:cubicBezTo>
                    <a:cubicBezTo>
                      <a:pt x="45" y="961"/>
                      <a:pt x="82" y="980"/>
                      <a:pt x="119" y="980"/>
                    </a:cubicBezTo>
                    <a:cubicBezTo>
                      <a:pt x="153" y="980"/>
                      <a:pt x="186" y="964"/>
                      <a:pt x="199" y="932"/>
                    </a:cubicBezTo>
                    <a:cubicBezTo>
                      <a:pt x="252" y="806"/>
                      <a:pt x="241" y="665"/>
                      <a:pt x="244" y="528"/>
                    </a:cubicBezTo>
                    <a:lnTo>
                      <a:pt x="244" y="57"/>
                    </a:lnTo>
                    <a:cubicBezTo>
                      <a:pt x="244" y="19"/>
                      <a:pt x="214"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864917" y="1263615"/>
                <a:ext cx="7876" cy="25521"/>
              </a:xfrm>
              <a:custGeom>
                <a:avLst/>
                <a:gdLst/>
                <a:ahLst/>
                <a:cxnLst/>
                <a:rect l="l" t="t" r="r" b="b"/>
                <a:pathLst>
                  <a:path w="262" h="849" extrusionOk="0">
                    <a:moveTo>
                      <a:pt x="167" y="1"/>
                    </a:moveTo>
                    <a:cubicBezTo>
                      <a:pt x="143" y="1"/>
                      <a:pt x="119" y="14"/>
                      <a:pt x="114" y="41"/>
                    </a:cubicBezTo>
                    <a:cubicBezTo>
                      <a:pt x="76" y="269"/>
                      <a:pt x="0" y="528"/>
                      <a:pt x="19" y="760"/>
                    </a:cubicBezTo>
                    <a:cubicBezTo>
                      <a:pt x="23" y="819"/>
                      <a:pt x="68" y="849"/>
                      <a:pt x="115" y="849"/>
                    </a:cubicBezTo>
                    <a:cubicBezTo>
                      <a:pt x="158" y="849"/>
                      <a:pt x="202" y="823"/>
                      <a:pt x="213" y="771"/>
                    </a:cubicBezTo>
                    <a:cubicBezTo>
                      <a:pt x="262" y="543"/>
                      <a:pt x="224" y="277"/>
                      <a:pt x="216" y="45"/>
                    </a:cubicBezTo>
                    <a:cubicBezTo>
                      <a:pt x="216" y="16"/>
                      <a:pt x="19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841381" y="1223396"/>
                <a:ext cx="9078" cy="19208"/>
              </a:xfrm>
              <a:custGeom>
                <a:avLst/>
                <a:gdLst/>
                <a:ahLst/>
                <a:cxnLst/>
                <a:rect l="l" t="t" r="r" b="b"/>
                <a:pathLst>
                  <a:path w="302" h="639" extrusionOk="0">
                    <a:moveTo>
                      <a:pt x="225" y="0"/>
                    </a:moveTo>
                    <a:cubicBezTo>
                      <a:pt x="205" y="0"/>
                      <a:pt x="186" y="11"/>
                      <a:pt x="178" y="37"/>
                    </a:cubicBezTo>
                    <a:cubicBezTo>
                      <a:pt x="121" y="200"/>
                      <a:pt x="0" y="444"/>
                      <a:pt x="102" y="607"/>
                    </a:cubicBezTo>
                    <a:cubicBezTo>
                      <a:pt x="115" y="628"/>
                      <a:pt x="138" y="639"/>
                      <a:pt x="162" y="639"/>
                    </a:cubicBezTo>
                    <a:cubicBezTo>
                      <a:pt x="182" y="639"/>
                      <a:pt x="203" y="631"/>
                      <a:pt x="216" y="616"/>
                    </a:cubicBezTo>
                    <a:cubicBezTo>
                      <a:pt x="274" y="543"/>
                      <a:pt x="274" y="463"/>
                      <a:pt x="278" y="379"/>
                    </a:cubicBezTo>
                    <a:cubicBezTo>
                      <a:pt x="281" y="277"/>
                      <a:pt x="285" y="174"/>
                      <a:pt x="297" y="75"/>
                    </a:cubicBezTo>
                    <a:cubicBezTo>
                      <a:pt x="301" y="34"/>
                      <a:pt x="261"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827073" y="1332421"/>
                <a:ext cx="12866" cy="33577"/>
              </a:xfrm>
              <a:custGeom>
                <a:avLst/>
                <a:gdLst/>
                <a:ahLst/>
                <a:cxnLst/>
                <a:rect l="l" t="t" r="r" b="b"/>
                <a:pathLst>
                  <a:path w="428" h="1117" extrusionOk="0">
                    <a:moveTo>
                      <a:pt x="342" y="0"/>
                    </a:moveTo>
                    <a:cubicBezTo>
                      <a:pt x="319" y="0"/>
                      <a:pt x="297" y="12"/>
                      <a:pt x="285" y="41"/>
                    </a:cubicBezTo>
                    <a:cubicBezTo>
                      <a:pt x="221" y="223"/>
                      <a:pt x="160" y="410"/>
                      <a:pt x="118" y="600"/>
                    </a:cubicBezTo>
                    <a:cubicBezTo>
                      <a:pt x="88" y="748"/>
                      <a:pt x="1" y="958"/>
                      <a:pt x="111" y="1083"/>
                    </a:cubicBezTo>
                    <a:cubicBezTo>
                      <a:pt x="129" y="1103"/>
                      <a:pt x="153" y="1117"/>
                      <a:pt x="179" y="1117"/>
                    </a:cubicBezTo>
                    <a:cubicBezTo>
                      <a:pt x="192" y="1117"/>
                      <a:pt x="205" y="1113"/>
                      <a:pt x="217" y="1106"/>
                    </a:cubicBezTo>
                    <a:cubicBezTo>
                      <a:pt x="354" y="1011"/>
                      <a:pt x="327" y="828"/>
                      <a:pt x="350" y="680"/>
                    </a:cubicBezTo>
                    <a:cubicBezTo>
                      <a:pt x="377" y="482"/>
                      <a:pt x="399" y="284"/>
                      <a:pt x="422" y="86"/>
                    </a:cubicBezTo>
                    <a:cubicBezTo>
                      <a:pt x="428" y="38"/>
                      <a:pt x="383"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856440" y="1357159"/>
                <a:ext cx="12415" cy="31653"/>
              </a:xfrm>
              <a:custGeom>
                <a:avLst/>
                <a:gdLst/>
                <a:ahLst/>
                <a:cxnLst/>
                <a:rect l="l" t="t" r="r" b="b"/>
                <a:pathLst>
                  <a:path w="413" h="1053" extrusionOk="0">
                    <a:moveTo>
                      <a:pt x="328" y="1"/>
                    </a:moveTo>
                    <a:cubicBezTo>
                      <a:pt x="306" y="1"/>
                      <a:pt x="284" y="13"/>
                      <a:pt x="275" y="44"/>
                    </a:cubicBezTo>
                    <a:cubicBezTo>
                      <a:pt x="217" y="203"/>
                      <a:pt x="161" y="358"/>
                      <a:pt x="115" y="526"/>
                    </a:cubicBezTo>
                    <a:cubicBezTo>
                      <a:pt x="77" y="678"/>
                      <a:pt x="1" y="834"/>
                      <a:pt x="54" y="986"/>
                    </a:cubicBezTo>
                    <a:cubicBezTo>
                      <a:pt x="68" y="1029"/>
                      <a:pt x="107" y="1052"/>
                      <a:pt x="147" y="1052"/>
                    </a:cubicBezTo>
                    <a:cubicBezTo>
                      <a:pt x="174" y="1052"/>
                      <a:pt x="201" y="1042"/>
                      <a:pt x="221" y="1020"/>
                    </a:cubicBezTo>
                    <a:cubicBezTo>
                      <a:pt x="324" y="906"/>
                      <a:pt x="320" y="751"/>
                      <a:pt x="347" y="602"/>
                    </a:cubicBezTo>
                    <a:cubicBezTo>
                      <a:pt x="377" y="431"/>
                      <a:pt x="389" y="260"/>
                      <a:pt x="407" y="85"/>
                    </a:cubicBezTo>
                    <a:cubicBezTo>
                      <a:pt x="412" y="39"/>
                      <a:pt x="36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902851" y="1329324"/>
                <a:ext cx="13046" cy="30902"/>
              </a:xfrm>
              <a:custGeom>
                <a:avLst/>
                <a:gdLst/>
                <a:ahLst/>
                <a:cxnLst/>
                <a:rect l="l" t="t" r="r" b="b"/>
                <a:pathLst>
                  <a:path w="434" h="1028" extrusionOk="0">
                    <a:moveTo>
                      <a:pt x="374" y="0"/>
                    </a:moveTo>
                    <a:cubicBezTo>
                      <a:pt x="345" y="0"/>
                      <a:pt x="314" y="17"/>
                      <a:pt x="305" y="49"/>
                    </a:cubicBezTo>
                    <a:cubicBezTo>
                      <a:pt x="266" y="205"/>
                      <a:pt x="217" y="361"/>
                      <a:pt x="156" y="509"/>
                    </a:cubicBezTo>
                    <a:cubicBezTo>
                      <a:pt x="107" y="635"/>
                      <a:pt x="23" y="760"/>
                      <a:pt x="8" y="893"/>
                    </a:cubicBezTo>
                    <a:cubicBezTo>
                      <a:pt x="0" y="971"/>
                      <a:pt x="58" y="1028"/>
                      <a:pt x="121" y="1028"/>
                    </a:cubicBezTo>
                    <a:cubicBezTo>
                      <a:pt x="150" y="1028"/>
                      <a:pt x="180" y="1016"/>
                      <a:pt x="205" y="988"/>
                    </a:cubicBezTo>
                    <a:cubicBezTo>
                      <a:pt x="312" y="878"/>
                      <a:pt x="350" y="696"/>
                      <a:pt x="380" y="547"/>
                    </a:cubicBezTo>
                    <a:cubicBezTo>
                      <a:pt x="414" y="387"/>
                      <a:pt x="430" y="224"/>
                      <a:pt x="433" y="57"/>
                    </a:cubicBezTo>
                    <a:cubicBezTo>
                      <a:pt x="433" y="18"/>
                      <a:pt x="405"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941026" y="1318894"/>
                <a:ext cx="12475" cy="29248"/>
              </a:xfrm>
              <a:custGeom>
                <a:avLst/>
                <a:gdLst/>
                <a:ahLst/>
                <a:cxnLst/>
                <a:rect l="l" t="t" r="r" b="b"/>
                <a:pathLst>
                  <a:path w="415" h="973" extrusionOk="0">
                    <a:moveTo>
                      <a:pt x="280" y="1"/>
                    </a:moveTo>
                    <a:cubicBezTo>
                      <a:pt x="243" y="1"/>
                      <a:pt x="206" y="23"/>
                      <a:pt x="202" y="66"/>
                    </a:cubicBezTo>
                    <a:cubicBezTo>
                      <a:pt x="190" y="217"/>
                      <a:pt x="167" y="369"/>
                      <a:pt x="133" y="518"/>
                    </a:cubicBezTo>
                    <a:cubicBezTo>
                      <a:pt x="102" y="647"/>
                      <a:pt x="0" y="776"/>
                      <a:pt x="53" y="906"/>
                    </a:cubicBezTo>
                    <a:cubicBezTo>
                      <a:pt x="71" y="945"/>
                      <a:pt x="106" y="972"/>
                      <a:pt x="146" y="972"/>
                    </a:cubicBezTo>
                    <a:cubicBezTo>
                      <a:pt x="157" y="972"/>
                      <a:pt x="168" y="970"/>
                      <a:pt x="179" y="966"/>
                    </a:cubicBezTo>
                    <a:cubicBezTo>
                      <a:pt x="335" y="913"/>
                      <a:pt x="358" y="708"/>
                      <a:pt x="384" y="564"/>
                    </a:cubicBezTo>
                    <a:cubicBezTo>
                      <a:pt x="414" y="389"/>
                      <a:pt x="403" y="222"/>
                      <a:pt x="358" y="54"/>
                    </a:cubicBezTo>
                    <a:cubicBezTo>
                      <a:pt x="347" y="18"/>
                      <a:pt x="31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983981" y="1283755"/>
                <a:ext cx="9078" cy="28046"/>
              </a:xfrm>
              <a:custGeom>
                <a:avLst/>
                <a:gdLst/>
                <a:ahLst/>
                <a:cxnLst/>
                <a:rect l="l" t="t" r="r" b="b"/>
                <a:pathLst>
                  <a:path w="302" h="933" extrusionOk="0">
                    <a:moveTo>
                      <a:pt x="223" y="0"/>
                    </a:moveTo>
                    <a:cubicBezTo>
                      <a:pt x="197" y="0"/>
                      <a:pt x="171" y="16"/>
                      <a:pt x="168" y="48"/>
                    </a:cubicBezTo>
                    <a:cubicBezTo>
                      <a:pt x="149" y="193"/>
                      <a:pt x="122" y="333"/>
                      <a:pt x="88" y="478"/>
                    </a:cubicBezTo>
                    <a:cubicBezTo>
                      <a:pt x="58" y="607"/>
                      <a:pt x="1" y="729"/>
                      <a:pt x="31" y="861"/>
                    </a:cubicBezTo>
                    <a:cubicBezTo>
                      <a:pt x="42" y="907"/>
                      <a:pt x="89" y="932"/>
                      <a:pt x="134" y="932"/>
                    </a:cubicBezTo>
                    <a:cubicBezTo>
                      <a:pt x="165" y="932"/>
                      <a:pt x="195" y="921"/>
                      <a:pt x="214" y="896"/>
                    </a:cubicBezTo>
                    <a:cubicBezTo>
                      <a:pt x="298" y="786"/>
                      <a:pt x="293" y="645"/>
                      <a:pt x="298" y="512"/>
                    </a:cubicBezTo>
                    <a:cubicBezTo>
                      <a:pt x="301" y="356"/>
                      <a:pt x="298" y="208"/>
                      <a:pt x="286" y="52"/>
                    </a:cubicBezTo>
                    <a:cubicBezTo>
                      <a:pt x="282" y="18"/>
                      <a:pt x="252"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1004782" y="1240710"/>
                <a:ext cx="8597" cy="32044"/>
              </a:xfrm>
              <a:custGeom>
                <a:avLst/>
                <a:gdLst/>
                <a:ahLst/>
                <a:cxnLst/>
                <a:rect l="l" t="t" r="r" b="b"/>
                <a:pathLst>
                  <a:path w="286" h="1066" extrusionOk="0">
                    <a:moveTo>
                      <a:pt x="176" y="0"/>
                    </a:moveTo>
                    <a:cubicBezTo>
                      <a:pt x="149" y="0"/>
                      <a:pt x="122" y="16"/>
                      <a:pt x="115" y="51"/>
                    </a:cubicBezTo>
                    <a:cubicBezTo>
                      <a:pt x="76" y="218"/>
                      <a:pt x="62" y="393"/>
                      <a:pt x="46" y="564"/>
                    </a:cubicBezTo>
                    <a:cubicBezTo>
                      <a:pt x="34" y="712"/>
                      <a:pt x="1" y="865"/>
                      <a:pt x="54" y="1005"/>
                    </a:cubicBezTo>
                    <a:cubicBezTo>
                      <a:pt x="68" y="1044"/>
                      <a:pt x="105" y="1065"/>
                      <a:pt x="142" y="1065"/>
                    </a:cubicBezTo>
                    <a:cubicBezTo>
                      <a:pt x="174" y="1065"/>
                      <a:pt x="205" y="1050"/>
                      <a:pt x="221" y="1016"/>
                    </a:cubicBezTo>
                    <a:cubicBezTo>
                      <a:pt x="285" y="879"/>
                      <a:pt x="267" y="724"/>
                      <a:pt x="267" y="575"/>
                    </a:cubicBezTo>
                    <a:cubicBezTo>
                      <a:pt x="267" y="405"/>
                      <a:pt x="267" y="229"/>
                      <a:pt x="240" y="58"/>
                    </a:cubicBezTo>
                    <a:cubicBezTo>
                      <a:pt x="236" y="20"/>
                      <a:pt x="206"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954162" y="1280298"/>
                <a:ext cx="8236" cy="23387"/>
              </a:xfrm>
              <a:custGeom>
                <a:avLst/>
                <a:gdLst/>
                <a:ahLst/>
                <a:cxnLst/>
                <a:rect l="l" t="t" r="r" b="b"/>
                <a:pathLst>
                  <a:path w="274" h="778" extrusionOk="0">
                    <a:moveTo>
                      <a:pt x="175" y="0"/>
                    </a:moveTo>
                    <a:cubicBezTo>
                      <a:pt x="150" y="0"/>
                      <a:pt x="125" y="14"/>
                      <a:pt x="114" y="46"/>
                    </a:cubicBezTo>
                    <a:cubicBezTo>
                      <a:pt x="76" y="160"/>
                      <a:pt x="46" y="274"/>
                      <a:pt x="30" y="395"/>
                    </a:cubicBezTo>
                    <a:cubicBezTo>
                      <a:pt x="19" y="506"/>
                      <a:pt x="0" y="639"/>
                      <a:pt x="65" y="734"/>
                    </a:cubicBezTo>
                    <a:cubicBezTo>
                      <a:pt x="83" y="762"/>
                      <a:pt x="117" y="778"/>
                      <a:pt x="151" y="778"/>
                    </a:cubicBezTo>
                    <a:cubicBezTo>
                      <a:pt x="187" y="778"/>
                      <a:pt x="224" y="760"/>
                      <a:pt x="240" y="722"/>
                    </a:cubicBezTo>
                    <a:cubicBezTo>
                      <a:pt x="274" y="627"/>
                      <a:pt x="247" y="525"/>
                      <a:pt x="244" y="425"/>
                    </a:cubicBezTo>
                    <a:cubicBezTo>
                      <a:pt x="240" y="311"/>
                      <a:pt x="247" y="201"/>
                      <a:pt x="263" y="91"/>
                    </a:cubicBezTo>
                    <a:cubicBezTo>
                      <a:pt x="270" y="40"/>
                      <a:pt x="22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991646" y="1213928"/>
                <a:ext cx="7906" cy="32405"/>
              </a:xfrm>
              <a:custGeom>
                <a:avLst/>
                <a:gdLst/>
                <a:ahLst/>
                <a:cxnLst/>
                <a:rect l="l" t="t" r="r" b="b"/>
                <a:pathLst>
                  <a:path w="263" h="1078" extrusionOk="0">
                    <a:moveTo>
                      <a:pt x="157" y="0"/>
                    </a:moveTo>
                    <a:cubicBezTo>
                      <a:pt x="138" y="0"/>
                      <a:pt x="121" y="11"/>
                      <a:pt x="118" y="36"/>
                    </a:cubicBezTo>
                    <a:cubicBezTo>
                      <a:pt x="99" y="204"/>
                      <a:pt x="88" y="371"/>
                      <a:pt x="65" y="535"/>
                    </a:cubicBezTo>
                    <a:cubicBezTo>
                      <a:pt x="46" y="687"/>
                      <a:pt x="1" y="850"/>
                      <a:pt x="31" y="1003"/>
                    </a:cubicBezTo>
                    <a:cubicBezTo>
                      <a:pt x="40" y="1049"/>
                      <a:pt x="79" y="1078"/>
                      <a:pt x="118" y="1078"/>
                    </a:cubicBezTo>
                    <a:cubicBezTo>
                      <a:pt x="146" y="1078"/>
                      <a:pt x="173" y="1064"/>
                      <a:pt x="190" y="1033"/>
                    </a:cubicBezTo>
                    <a:cubicBezTo>
                      <a:pt x="262" y="900"/>
                      <a:pt x="259" y="725"/>
                      <a:pt x="259" y="577"/>
                    </a:cubicBezTo>
                    <a:cubicBezTo>
                      <a:pt x="259" y="401"/>
                      <a:pt x="248" y="215"/>
                      <a:pt x="209" y="45"/>
                    </a:cubicBezTo>
                    <a:cubicBezTo>
                      <a:pt x="205" y="17"/>
                      <a:pt x="180"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830950" y="1284567"/>
                <a:ext cx="9198" cy="22755"/>
              </a:xfrm>
              <a:custGeom>
                <a:avLst/>
                <a:gdLst/>
                <a:ahLst/>
                <a:cxnLst/>
                <a:rect l="l" t="t" r="r" b="b"/>
                <a:pathLst>
                  <a:path w="306" h="757" extrusionOk="0">
                    <a:moveTo>
                      <a:pt x="256" y="0"/>
                    </a:moveTo>
                    <a:cubicBezTo>
                      <a:pt x="230" y="0"/>
                      <a:pt x="202" y="15"/>
                      <a:pt x="195" y="44"/>
                    </a:cubicBezTo>
                    <a:cubicBezTo>
                      <a:pt x="165" y="162"/>
                      <a:pt x="126" y="276"/>
                      <a:pt x="84" y="390"/>
                    </a:cubicBezTo>
                    <a:cubicBezTo>
                      <a:pt x="51" y="489"/>
                      <a:pt x="5" y="573"/>
                      <a:pt x="0" y="675"/>
                    </a:cubicBezTo>
                    <a:cubicBezTo>
                      <a:pt x="0" y="727"/>
                      <a:pt x="47" y="756"/>
                      <a:pt x="91" y="756"/>
                    </a:cubicBezTo>
                    <a:cubicBezTo>
                      <a:pt x="116" y="756"/>
                      <a:pt x="140" y="747"/>
                      <a:pt x="156" y="729"/>
                    </a:cubicBezTo>
                    <a:cubicBezTo>
                      <a:pt x="233" y="641"/>
                      <a:pt x="251" y="515"/>
                      <a:pt x="274" y="406"/>
                    </a:cubicBezTo>
                    <a:cubicBezTo>
                      <a:pt x="297" y="287"/>
                      <a:pt x="305" y="169"/>
                      <a:pt x="305" y="48"/>
                    </a:cubicBezTo>
                    <a:cubicBezTo>
                      <a:pt x="305" y="15"/>
                      <a:pt x="281"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789258" y="1392358"/>
                <a:ext cx="9349" cy="26994"/>
              </a:xfrm>
              <a:custGeom>
                <a:avLst/>
                <a:gdLst/>
                <a:ahLst/>
                <a:cxnLst/>
                <a:rect l="l" t="t" r="r" b="b"/>
                <a:pathLst>
                  <a:path w="311" h="898" extrusionOk="0">
                    <a:moveTo>
                      <a:pt x="249" y="1"/>
                    </a:moveTo>
                    <a:cubicBezTo>
                      <a:pt x="225" y="1"/>
                      <a:pt x="202" y="14"/>
                      <a:pt x="194" y="43"/>
                    </a:cubicBezTo>
                    <a:cubicBezTo>
                      <a:pt x="133" y="305"/>
                      <a:pt x="0" y="591"/>
                      <a:pt x="50" y="865"/>
                    </a:cubicBezTo>
                    <a:cubicBezTo>
                      <a:pt x="54" y="886"/>
                      <a:pt x="70" y="898"/>
                      <a:pt x="87" y="898"/>
                    </a:cubicBezTo>
                    <a:cubicBezTo>
                      <a:pt x="101" y="898"/>
                      <a:pt x="115" y="891"/>
                      <a:pt x="125" y="876"/>
                    </a:cubicBezTo>
                    <a:cubicBezTo>
                      <a:pt x="278" y="644"/>
                      <a:pt x="262" y="333"/>
                      <a:pt x="304" y="66"/>
                    </a:cubicBezTo>
                    <a:cubicBezTo>
                      <a:pt x="311" y="25"/>
                      <a:pt x="280"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821031" y="1406306"/>
                <a:ext cx="13317" cy="25581"/>
              </a:xfrm>
              <a:custGeom>
                <a:avLst/>
                <a:gdLst/>
                <a:ahLst/>
                <a:cxnLst/>
                <a:rect l="l" t="t" r="r" b="b"/>
                <a:pathLst>
                  <a:path w="443" h="851" extrusionOk="0">
                    <a:moveTo>
                      <a:pt x="357" y="1"/>
                    </a:moveTo>
                    <a:cubicBezTo>
                      <a:pt x="339" y="1"/>
                      <a:pt x="320" y="8"/>
                      <a:pt x="304" y="24"/>
                    </a:cubicBezTo>
                    <a:cubicBezTo>
                      <a:pt x="130" y="199"/>
                      <a:pt x="23" y="450"/>
                      <a:pt x="4" y="697"/>
                    </a:cubicBezTo>
                    <a:cubicBezTo>
                      <a:pt x="0" y="758"/>
                      <a:pt x="19" y="799"/>
                      <a:pt x="72" y="830"/>
                    </a:cubicBezTo>
                    <a:cubicBezTo>
                      <a:pt x="95" y="844"/>
                      <a:pt x="115" y="850"/>
                      <a:pt x="133" y="850"/>
                    </a:cubicBezTo>
                    <a:cubicBezTo>
                      <a:pt x="217" y="850"/>
                      <a:pt x="249" y="716"/>
                      <a:pt x="258" y="644"/>
                    </a:cubicBezTo>
                    <a:cubicBezTo>
                      <a:pt x="281" y="446"/>
                      <a:pt x="339" y="275"/>
                      <a:pt x="418" y="100"/>
                    </a:cubicBezTo>
                    <a:cubicBezTo>
                      <a:pt x="443" y="45"/>
                      <a:pt x="403"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864226" y="1413490"/>
                <a:ext cx="14008" cy="24258"/>
              </a:xfrm>
              <a:custGeom>
                <a:avLst/>
                <a:gdLst/>
                <a:ahLst/>
                <a:cxnLst/>
                <a:rect l="l" t="t" r="r" b="b"/>
                <a:pathLst>
                  <a:path w="466" h="807" extrusionOk="0">
                    <a:moveTo>
                      <a:pt x="365" y="0"/>
                    </a:moveTo>
                    <a:cubicBezTo>
                      <a:pt x="335" y="0"/>
                      <a:pt x="305" y="14"/>
                      <a:pt x="289" y="44"/>
                    </a:cubicBezTo>
                    <a:cubicBezTo>
                      <a:pt x="232" y="158"/>
                      <a:pt x="171" y="268"/>
                      <a:pt x="118" y="382"/>
                    </a:cubicBezTo>
                    <a:cubicBezTo>
                      <a:pt x="69" y="485"/>
                      <a:pt x="0" y="583"/>
                      <a:pt x="11" y="702"/>
                    </a:cubicBezTo>
                    <a:cubicBezTo>
                      <a:pt x="20" y="757"/>
                      <a:pt x="73" y="807"/>
                      <a:pt x="126" y="807"/>
                    </a:cubicBezTo>
                    <a:cubicBezTo>
                      <a:pt x="146" y="807"/>
                      <a:pt x="165" y="800"/>
                      <a:pt x="183" y="785"/>
                    </a:cubicBezTo>
                    <a:cubicBezTo>
                      <a:pt x="278" y="705"/>
                      <a:pt x="300" y="595"/>
                      <a:pt x="339" y="481"/>
                    </a:cubicBezTo>
                    <a:cubicBezTo>
                      <a:pt x="376" y="351"/>
                      <a:pt x="411" y="226"/>
                      <a:pt x="449" y="97"/>
                    </a:cubicBezTo>
                    <a:cubicBezTo>
                      <a:pt x="466" y="37"/>
                      <a:pt x="415"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902731" y="1387549"/>
                <a:ext cx="11573" cy="27836"/>
              </a:xfrm>
              <a:custGeom>
                <a:avLst/>
                <a:gdLst/>
                <a:ahLst/>
                <a:cxnLst/>
                <a:rect l="l" t="t" r="r" b="b"/>
                <a:pathLst>
                  <a:path w="385" h="926" extrusionOk="0">
                    <a:moveTo>
                      <a:pt x="238" y="0"/>
                    </a:moveTo>
                    <a:cubicBezTo>
                      <a:pt x="199" y="0"/>
                      <a:pt x="159" y="25"/>
                      <a:pt x="153" y="66"/>
                    </a:cubicBezTo>
                    <a:cubicBezTo>
                      <a:pt x="126" y="200"/>
                      <a:pt x="107" y="333"/>
                      <a:pt x="81" y="465"/>
                    </a:cubicBezTo>
                    <a:cubicBezTo>
                      <a:pt x="53" y="587"/>
                      <a:pt x="0" y="716"/>
                      <a:pt x="23" y="842"/>
                    </a:cubicBezTo>
                    <a:cubicBezTo>
                      <a:pt x="32" y="884"/>
                      <a:pt x="73" y="926"/>
                      <a:pt x="117" y="926"/>
                    </a:cubicBezTo>
                    <a:cubicBezTo>
                      <a:pt x="132" y="926"/>
                      <a:pt x="149" y="920"/>
                      <a:pt x="164" y="907"/>
                    </a:cubicBezTo>
                    <a:cubicBezTo>
                      <a:pt x="384" y="724"/>
                      <a:pt x="373" y="310"/>
                      <a:pt x="312" y="55"/>
                    </a:cubicBezTo>
                    <a:cubicBezTo>
                      <a:pt x="302" y="17"/>
                      <a:pt x="27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940215" y="1384363"/>
                <a:ext cx="15421" cy="32856"/>
              </a:xfrm>
              <a:custGeom>
                <a:avLst/>
                <a:gdLst/>
                <a:ahLst/>
                <a:cxnLst/>
                <a:rect l="l" t="t" r="r" b="b"/>
                <a:pathLst>
                  <a:path w="513" h="1093" extrusionOk="0">
                    <a:moveTo>
                      <a:pt x="432" y="1"/>
                    </a:moveTo>
                    <a:cubicBezTo>
                      <a:pt x="408" y="1"/>
                      <a:pt x="383" y="13"/>
                      <a:pt x="366" y="43"/>
                    </a:cubicBezTo>
                    <a:cubicBezTo>
                      <a:pt x="271" y="206"/>
                      <a:pt x="210" y="389"/>
                      <a:pt x="138" y="560"/>
                    </a:cubicBezTo>
                    <a:cubicBezTo>
                      <a:pt x="73" y="708"/>
                      <a:pt x="1" y="850"/>
                      <a:pt x="4" y="1013"/>
                    </a:cubicBezTo>
                    <a:cubicBezTo>
                      <a:pt x="4" y="1055"/>
                      <a:pt x="51" y="1093"/>
                      <a:pt x="95" y="1093"/>
                    </a:cubicBezTo>
                    <a:cubicBezTo>
                      <a:pt x="110" y="1093"/>
                      <a:pt x="125" y="1088"/>
                      <a:pt x="138" y="1078"/>
                    </a:cubicBezTo>
                    <a:cubicBezTo>
                      <a:pt x="271" y="959"/>
                      <a:pt x="320" y="799"/>
                      <a:pt x="377" y="636"/>
                    </a:cubicBezTo>
                    <a:cubicBezTo>
                      <a:pt x="434" y="457"/>
                      <a:pt x="494" y="275"/>
                      <a:pt x="510" y="89"/>
                    </a:cubicBezTo>
                    <a:cubicBezTo>
                      <a:pt x="512" y="36"/>
                      <a:pt x="473"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892541" y="1462847"/>
                <a:ext cx="9890" cy="18878"/>
              </a:xfrm>
              <a:custGeom>
                <a:avLst/>
                <a:gdLst/>
                <a:ahLst/>
                <a:cxnLst/>
                <a:rect l="l" t="t" r="r" b="b"/>
                <a:pathLst>
                  <a:path w="329" h="628" extrusionOk="0">
                    <a:moveTo>
                      <a:pt x="217" y="0"/>
                    </a:moveTo>
                    <a:cubicBezTo>
                      <a:pt x="181" y="0"/>
                      <a:pt x="144" y="22"/>
                      <a:pt x="138" y="63"/>
                    </a:cubicBezTo>
                    <a:cubicBezTo>
                      <a:pt x="115" y="185"/>
                      <a:pt x="88" y="295"/>
                      <a:pt x="43" y="409"/>
                    </a:cubicBezTo>
                    <a:cubicBezTo>
                      <a:pt x="13" y="485"/>
                      <a:pt x="1" y="611"/>
                      <a:pt x="108" y="626"/>
                    </a:cubicBezTo>
                    <a:cubicBezTo>
                      <a:pt x="115" y="627"/>
                      <a:pt x="123" y="628"/>
                      <a:pt x="130" y="628"/>
                    </a:cubicBezTo>
                    <a:cubicBezTo>
                      <a:pt x="238" y="628"/>
                      <a:pt x="280" y="476"/>
                      <a:pt x="301" y="390"/>
                    </a:cubicBezTo>
                    <a:cubicBezTo>
                      <a:pt x="328" y="276"/>
                      <a:pt x="324" y="162"/>
                      <a:pt x="290" y="52"/>
                    </a:cubicBezTo>
                    <a:cubicBezTo>
                      <a:pt x="279" y="17"/>
                      <a:pt x="249"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985003" y="1344354"/>
                <a:ext cx="8146" cy="30872"/>
              </a:xfrm>
              <a:custGeom>
                <a:avLst/>
                <a:gdLst/>
                <a:ahLst/>
                <a:cxnLst/>
                <a:rect l="l" t="t" r="r" b="b"/>
                <a:pathLst>
                  <a:path w="271" h="1027" extrusionOk="0">
                    <a:moveTo>
                      <a:pt x="153" y="0"/>
                    </a:moveTo>
                    <a:cubicBezTo>
                      <a:pt x="132" y="0"/>
                      <a:pt x="111" y="13"/>
                      <a:pt x="107" y="40"/>
                    </a:cubicBezTo>
                    <a:cubicBezTo>
                      <a:pt x="81" y="203"/>
                      <a:pt x="54" y="367"/>
                      <a:pt x="43" y="534"/>
                    </a:cubicBezTo>
                    <a:cubicBezTo>
                      <a:pt x="31" y="675"/>
                      <a:pt x="1" y="823"/>
                      <a:pt x="35" y="960"/>
                    </a:cubicBezTo>
                    <a:cubicBezTo>
                      <a:pt x="47" y="1007"/>
                      <a:pt x="80" y="1027"/>
                      <a:pt x="115" y="1027"/>
                    </a:cubicBezTo>
                    <a:cubicBezTo>
                      <a:pt x="162" y="1027"/>
                      <a:pt x="214" y="994"/>
                      <a:pt x="229" y="949"/>
                    </a:cubicBezTo>
                    <a:cubicBezTo>
                      <a:pt x="271" y="812"/>
                      <a:pt x="241" y="652"/>
                      <a:pt x="241" y="511"/>
                    </a:cubicBezTo>
                    <a:cubicBezTo>
                      <a:pt x="232" y="356"/>
                      <a:pt x="218" y="200"/>
                      <a:pt x="202" y="44"/>
                    </a:cubicBezTo>
                    <a:cubicBezTo>
                      <a:pt x="200" y="16"/>
                      <a:pt x="176"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848445" y="1479079"/>
                <a:ext cx="12054" cy="24198"/>
              </a:xfrm>
              <a:custGeom>
                <a:avLst/>
                <a:gdLst/>
                <a:ahLst/>
                <a:cxnLst/>
                <a:rect l="l" t="t" r="r" b="b"/>
                <a:pathLst>
                  <a:path w="401" h="805" extrusionOk="0">
                    <a:moveTo>
                      <a:pt x="328" y="1"/>
                    </a:moveTo>
                    <a:cubicBezTo>
                      <a:pt x="307" y="1"/>
                      <a:pt x="288" y="10"/>
                      <a:pt x="278" y="33"/>
                    </a:cubicBezTo>
                    <a:cubicBezTo>
                      <a:pt x="217" y="177"/>
                      <a:pt x="148" y="317"/>
                      <a:pt x="99" y="470"/>
                    </a:cubicBezTo>
                    <a:cubicBezTo>
                      <a:pt x="62" y="584"/>
                      <a:pt x="1" y="687"/>
                      <a:pt x="92" y="785"/>
                    </a:cubicBezTo>
                    <a:cubicBezTo>
                      <a:pt x="102" y="799"/>
                      <a:pt x="122" y="804"/>
                      <a:pt x="140" y="804"/>
                    </a:cubicBezTo>
                    <a:cubicBezTo>
                      <a:pt x="149" y="804"/>
                      <a:pt x="157" y="803"/>
                      <a:pt x="164" y="801"/>
                    </a:cubicBezTo>
                    <a:cubicBezTo>
                      <a:pt x="285" y="747"/>
                      <a:pt x="274" y="622"/>
                      <a:pt x="297" y="508"/>
                    </a:cubicBezTo>
                    <a:cubicBezTo>
                      <a:pt x="324" y="359"/>
                      <a:pt x="346" y="211"/>
                      <a:pt x="388" y="71"/>
                    </a:cubicBezTo>
                    <a:cubicBezTo>
                      <a:pt x="401" y="30"/>
                      <a:pt x="363"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825720" y="1457767"/>
                <a:ext cx="11242" cy="26242"/>
              </a:xfrm>
              <a:custGeom>
                <a:avLst/>
                <a:gdLst/>
                <a:ahLst/>
                <a:cxnLst/>
                <a:rect l="l" t="t" r="r" b="b"/>
                <a:pathLst>
                  <a:path w="374" h="873" extrusionOk="0">
                    <a:moveTo>
                      <a:pt x="298" y="0"/>
                    </a:moveTo>
                    <a:cubicBezTo>
                      <a:pt x="277" y="0"/>
                      <a:pt x="257" y="12"/>
                      <a:pt x="247" y="38"/>
                    </a:cubicBezTo>
                    <a:cubicBezTo>
                      <a:pt x="194" y="179"/>
                      <a:pt x="141" y="319"/>
                      <a:pt x="95" y="461"/>
                    </a:cubicBezTo>
                    <a:cubicBezTo>
                      <a:pt x="57" y="582"/>
                      <a:pt x="0" y="692"/>
                      <a:pt x="38" y="814"/>
                    </a:cubicBezTo>
                    <a:cubicBezTo>
                      <a:pt x="49" y="854"/>
                      <a:pt x="83" y="873"/>
                      <a:pt x="119" y="873"/>
                    </a:cubicBezTo>
                    <a:cubicBezTo>
                      <a:pt x="144" y="873"/>
                      <a:pt x="171" y="863"/>
                      <a:pt x="190" y="844"/>
                    </a:cubicBezTo>
                    <a:cubicBezTo>
                      <a:pt x="277" y="753"/>
                      <a:pt x="281" y="620"/>
                      <a:pt x="304" y="498"/>
                    </a:cubicBezTo>
                    <a:cubicBezTo>
                      <a:pt x="330" y="357"/>
                      <a:pt x="350" y="217"/>
                      <a:pt x="369" y="76"/>
                    </a:cubicBezTo>
                    <a:cubicBezTo>
                      <a:pt x="373" y="33"/>
                      <a:pt x="334"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796232" y="1450432"/>
                <a:ext cx="9769" cy="21793"/>
              </a:xfrm>
              <a:custGeom>
                <a:avLst/>
                <a:gdLst/>
                <a:ahLst/>
                <a:cxnLst/>
                <a:rect l="l" t="t" r="r" b="b"/>
                <a:pathLst>
                  <a:path w="325" h="725" extrusionOk="0">
                    <a:moveTo>
                      <a:pt x="258" y="0"/>
                    </a:moveTo>
                    <a:cubicBezTo>
                      <a:pt x="238" y="0"/>
                      <a:pt x="218" y="10"/>
                      <a:pt x="206" y="31"/>
                    </a:cubicBezTo>
                    <a:cubicBezTo>
                      <a:pt x="148" y="126"/>
                      <a:pt x="114" y="240"/>
                      <a:pt x="83" y="347"/>
                    </a:cubicBezTo>
                    <a:cubicBezTo>
                      <a:pt x="49" y="449"/>
                      <a:pt x="0" y="559"/>
                      <a:pt x="38" y="666"/>
                    </a:cubicBezTo>
                    <a:cubicBezTo>
                      <a:pt x="52" y="701"/>
                      <a:pt x="90" y="725"/>
                      <a:pt x="127" y="725"/>
                    </a:cubicBezTo>
                    <a:cubicBezTo>
                      <a:pt x="151" y="725"/>
                      <a:pt x="174" y="715"/>
                      <a:pt x="190" y="693"/>
                    </a:cubicBezTo>
                    <a:cubicBezTo>
                      <a:pt x="255" y="609"/>
                      <a:pt x="247" y="507"/>
                      <a:pt x="262" y="403"/>
                    </a:cubicBezTo>
                    <a:cubicBezTo>
                      <a:pt x="278" y="289"/>
                      <a:pt x="308" y="180"/>
                      <a:pt x="320" y="69"/>
                    </a:cubicBezTo>
                    <a:cubicBezTo>
                      <a:pt x="324" y="27"/>
                      <a:pt x="292"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756765" y="1495401"/>
                <a:ext cx="12715" cy="29639"/>
              </a:xfrm>
              <a:custGeom>
                <a:avLst/>
                <a:gdLst/>
                <a:ahLst/>
                <a:cxnLst/>
                <a:rect l="l" t="t" r="r" b="b"/>
                <a:pathLst>
                  <a:path w="423" h="986" extrusionOk="0">
                    <a:moveTo>
                      <a:pt x="369" y="1"/>
                    </a:moveTo>
                    <a:cubicBezTo>
                      <a:pt x="353" y="1"/>
                      <a:pt x="337" y="8"/>
                      <a:pt x="329" y="25"/>
                    </a:cubicBezTo>
                    <a:cubicBezTo>
                      <a:pt x="215" y="288"/>
                      <a:pt x="17" y="604"/>
                      <a:pt x="5" y="897"/>
                    </a:cubicBezTo>
                    <a:cubicBezTo>
                      <a:pt x="1" y="958"/>
                      <a:pt x="43" y="985"/>
                      <a:pt x="91" y="985"/>
                    </a:cubicBezTo>
                    <a:cubicBezTo>
                      <a:pt x="132" y="985"/>
                      <a:pt x="176" y="965"/>
                      <a:pt x="199" y="930"/>
                    </a:cubicBezTo>
                    <a:cubicBezTo>
                      <a:pt x="275" y="813"/>
                      <a:pt x="290" y="653"/>
                      <a:pt x="324" y="516"/>
                    </a:cubicBezTo>
                    <a:cubicBezTo>
                      <a:pt x="359" y="364"/>
                      <a:pt x="385" y="208"/>
                      <a:pt x="415" y="56"/>
                    </a:cubicBezTo>
                    <a:cubicBezTo>
                      <a:pt x="423" y="22"/>
                      <a:pt x="396"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793887" y="1504178"/>
                <a:ext cx="18246" cy="30781"/>
              </a:xfrm>
              <a:custGeom>
                <a:avLst/>
                <a:gdLst/>
                <a:ahLst/>
                <a:cxnLst/>
                <a:rect l="l" t="t" r="r" b="b"/>
                <a:pathLst>
                  <a:path w="607" h="1024" extrusionOk="0">
                    <a:moveTo>
                      <a:pt x="531" y="1"/>
                    </a:moveTo>
                    <a:cubicBezTo>
                      <a:pt x="515" y="1"/>
                      <a:pt x="498" y="7"/>
                      <a:pt x="485" y="22"/>
                    </a:cubicBezTo>
                    <a:cubicBezTo>
                      <a:pt x="382" y="148"/>
                      <a:pt x="306" y="296"/>
                      <a:pt x="226" y="440"/>
                    </a:cubicBezTo>
                    <a:cubicBezTo>
                      <a:pt x="143" y="585"/>
                      <a:pt x="44" y="733"/>
                      <a:pt x="13" y="897"/>
                    </a:cubicBezTo>
                    <a:cubicBezTo>
                      <a:pt x="0" y="970"/>
                      <a:pt x="61" y="1024"/>
                      <a:pt x="124" y="1024"/>
                    </a:cubicBezTo>
                    <a:cubicBezTo>
                      <a:pt x="152" y="1024"/>
                      <a:pt x="181" y="1013"/>
                      <a:pt x="203" y="988"/>
                    </a:cubicBezTo>
                    <a:cubicBezTo>
                      <a:pt x="314" y="867"/>
                      <a:pt x="371" y="691"/>
                      <a:pt x="431" y="540"/>
                    </a:cubicBezTo>
                    <a:cubicBezTo>
                      <a:pt x="492" y="387"/>
                      <a:pt x="561" y="235"/>
                      <a:pt x="599" y="75"/>
                    </a:cubicBezTo>
                    <a:cubicBezTo>
                      <a:pt x="607" y="34"/>
                      <a:pt x="569" y="1"/>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831642" y="1509769"/>
                <a:ext cx="15721" cy="23447"/>
              </a:xfrm>
              <a:custGeom>
                <a:avLst/>
                <a:gdLst/>
                <a:ahLst/>
                <a:cxnLst/>
                <a:rect l="l" t="t" r="r" b="b"/>
                <a:pathLst>
                  <a:path w="523" h="780" extrusionOk="0">
                    <a:moveTo>
                      <a:pt x="436" y="0"/>
                    </a:moveTo>
                    <a:cubicBezTo>
                      <a:pt x="409" y="0"/>
                      <a:pt x="381" y="12"/>
                      <a:pt x="365" y="38"/>
                    </a:cubicBezTo>
                    <a:cubicBezTo>
                      <a:pt x="301" y="156"/>
                      <a:pt x="228" y="270"/>
                      <a:pt x="156" y="384"/>
                    </a:cubicBezTo>
                    <a:cubicBezTo>
                      <a:pt x="96" y="483"/>
                      <a:pt x="0" y="570"/>
                      <a:pt x="23" y="696"/>
                    </a:cubicBezTo>
                    <a:cubicBezTo>
                      <a:pt x="33" y="747"/>
                      <a:pt x="69" y="779"/>
                      <a:pt x="117" y="779"/>
                    </a:cubicBezTo>
                    <a:cubicBezTo>
                      <a:pt x="126" y="779"/>
                      <a:pt x="135" y="778"/>
                      <a:pt x="145" y="775"/>
                    </a:cubicBezTo>
                    <a:cubicBezTo>
                      <a:pt x="278" y="742"/>
                      <a:pt x="324" y="601"/>
                      <a:pt x="377" y="491"/>
                    </a:cubicBezTo>
                    <a:cubicBezTo>
                      <a:pt x="434" y="358"/>
                      <a:pt x="476" y="228"/>
                      <a:pt x="510" y="84"/>
                    </a:cubicBezTo>
                    <a:cubicBezTo>
                      <a:pt x="522" y="32"/>
                      <a:pt x="480"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787184" y="1558344"/>
                <a:ext cx="11994" cy="25311"/>
              </a:xfrm>
              <a:custGeom>
                <a:avLst/>
                <a:gdLst/>
                <a:ahLst/>
                <a:cxnLst/>
                <a:rect l="l" t="t" r="r" b="b"/>
                <a:pathLst>
                  <a:path w="399" h="842" extrusionOk="0">
                    <a:moveTo>
                      <a:pt x="309" y="1"/>
                    </a:moveTo>
                    <a:cubicBezTo>
                      <a:pt x="285" y="1"/>
                      <a:pt x="263" y="13"/>
                      <a:pt x="252" y="42"/>
                    </a:cubicBezTo>
                    <a:cubicBezTo>
                      <a:pt x="202" y="175"/>
                      <a:pt x="145" y="308"/>
                      <a:pt x="103" y="441"/>
                    </a:cubicBezTo>
                    <a:cubicBezTo>
                      <a:pt x="65" y="555"/>
                      <a:pt x="1" y="665"/>
                      <a:pt x="50" y="779"/>
                    </a:cubicBezTo>
                    <a:cubicBezTo>
                      <a:pt x="63" y="816"/>
                      <a:pt x="98" y="842"/>
                      <a:pt x="134" y="842"/>
                    </a:cubicBezTo>
                    <a:cubicBezTo>
                      <a:pt x="151" y="842"/>
                      <a:pt x="168" y="837"/>
                      <a:pt x="183" y="825"/>
                    </a:cubicBezTo>
                    <a:cubicBezTo>
                      <a:pt x="286" y="749"/>
                      <a:pt x="289" y="631"/>
                      <a:pt x="316" y="514"/>
                    </a:cubicBezTo>
                    <a:cubicBezTo>
                      <a:pt x="347" y="372"/>
                      <a:pt x="366" y="228"/>
                      <a:pt x="389" y="87"/>
                    </a:cubicBezTo>
                    <a:cubicBezTo>
                      <a:pt x="398" y="39"/>
                      <a:pt x="352"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760552" y="1550198"/>
                <a:ext cx="10070" cy="22214"/>
              </a:xfrm>
              <a:custGeom>
                <a:avLst/>
                <a:gdLst/>
                <a:ahLst/>
                <a:cxnLst/>
                <a:rect l="l" t="t" r="r" b="b"/>
                <a:pathLst>
                  <a:path w="335" h="739" extrusionOk="0">
                    <a:moveTo>
                      <a:pt x="273" y="1"/>
                    </a:moveTo>
                    <a:cubicBezTo>
                      <a:pt x="248" y="1"/>
                      <a:pt x="223" y="15"/>
                      <a:pt x="217" y="43"/>
                    </a:cubicBezTo>
                    <a:cubicBezTo>
                      <a:pt x="187" y="157"/>
                      <a:pt x="145" y="274"/>
                      <a:pt x="96" y="385"/>
                    </a:cubicBezTo>
                    <a:cubicBezTo>
                      <a:pt x="54" y="476"/>
                      <a:pt x="1" y="556"/>
                      <a:pt x="5" y="662"/>
                    </a:cubicBezTo>
                    <a:cubicBezTo>
                      <a:pt x="7" y="710"/>
                      <a:pt x="49" y="739"/>
                      <a:pt x="92" y="739"/>
                    </a:cubicBezTo>
                    <a:cubicBezTo>
                      <a:pt x="108" y="739"/>
                      <a:pt x="124" y="735"/>
                      <a:pt x="138" y="727"/>
                    </a:cubicBezTo>
                    <a:cubicBezTo>
                      <a:pt x="335" y="602"/>
                      <a:pt x="335" y="255"/>
                      <a:pt x="324" y="46"/>
                    </a:cubicBezTo>
                    <a:cubicBezTo>
                      <a:pt x="322" y="16"/>
                      <a:pt x="29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721656" y="1559396"/>
                <a:ext cx="13918" cy="27054"/>
              </a:xfrm>
              <a:custGeom>
                <a:avLst/>
                <a:gdLst/>
                <a:ahLst/>
                <a:cxnLst/>
                <a:rect l="l" t="t" r="r" b="b"/>
                <a:pathLst>
                  <a:path w="463" h="900" extrusionOk="0">
                    <a:moveTo>
                      <a:pt x="383" y="0"/>
                    </a:moveTo>
                    <a:cubicBezTo>
                      <a:pt x="353" y="0"/>
                      <a:pt x="324" y="19"/>
                      <a:pt x="314" y="60"/>
                    </a:cubicBezTo>
                    <a:cubicBezTo>
                      <a:pt x="276" y="189"/>
                      <a:pt x="223" y="323"/>
                      <a:pt x="165" y="448"/>
                    </a:cubicBezTo>
                    <a:cubicBezTo>
                      <a:pt x="112" y="554"/>
                      <a:pt x="25" y="653"/>
                      <a:pt x="9" y="771"/>
                    </a:cubicBezTo>
                    <a:cubicBezTo>
                      <a:pt x="1" y="840"/>
                      <a:pt x="56" y="899"/>
                      <a:pt x="119" y="899"/>
                    </a:cubicBezTo>
                    <a:cubicBezTo>
                      <a:pt x="138" y="899"/>
                      <a:pt x="158" y="894"/>
                      <a:pt x="177" y="881"/>
                    </a:cubicBezTo>
                    <a:cubicBezTo>
                      <a:pt x="397" y="729"/>
                      <a:pt x="443" y="330"/>
                      <a:pt x="458" y="86"/>
                    </a:cubicBezTo>
                    <a:cubicBezTo>
                      <a:pt x="462" y="32"/>
                      <a:pt x="423"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734942" y="1598834"/>
                <a:ext cx="14519" cy="26393"/>
              </a:xfrm>
              <a:custGeom>
                <a:avLst/>
                <a:gdLst/>
                <a:ahLst/>
                <a:cxnLst/>
                <a:rect l="l" t="t" r="r" b="b"/>
                <a:pathLst>
                  <a:path w="483" h="878" extrusionOk="0">
                    <a:moveTo>
                      <a:pt x="405" y="1"/>
                    </a:moveTo>
                    <a:cubicBezTo>
                      <a:pt x="374" y="1"/>
                      <a:pt x="342" y="20"/>
                      <a:pt x="328" y="60"/>
                    </a:cubicBezTo>
                    <a:cubicBezTo>
                      <a:pt x="279" y="216"/>
                      <a:pt x="206" y="371"/>
                      <a:pt x="134" y="520"/>
                    </a:cubicBezTo>
                    <a:cubicBezTo>
                      <a:pt x="77" y="634"/>
                      <a:pt x="1" y="718"/>
                      <a:pt x="66" y="843"/>
                    </a:cubicBezTo>
                    <a:cubicBezTo>
                      <a:pt x="76" y="863"/>
                      <a:pt x="108" y="878"/>
                      <a:pt x="134" y="878"/>
                    </a:cubicBezTo>
                    <a:cubicBezTo>
                      <a:pt x="137" y="878"/>
                      <a:pt x="139" y="878"/>
                      <a:pt x="142" y="877"/>
                    </a:cubicBezTo>
                    <a:cubicBezTo>
                      <a:pt x="294" y="869"/>
                      <a:pt x="336" y="699"/>
                      <a:pt x="381" y="576"/>
                    </a:cubicBezTo>
                    <a:cubicBezTo>
                      <a:pt x="439" y="417"/>
                      <a:pt x="462" y="257"/>
                      <a:pt x="476" y="86"/>
                    </a:cubicBezTo>
                    <a:cubicBezTo>
                      <a:pt x="483" y="31"/>
                      <a:pt x="445"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770952" y="1603403"/>
                <a:ext cx="16383" cy="25521"/>
              </a:xfrm>
              <a:custGeom>
                <a:avLst/>
                <a:gdLst/>
                <a:ahLst/>
                <a:cxnLst/>
                <a:rect l="l" t="t" r="r" b="b"/>
                <a:pathLst>
                  <a:path w="545" h="849" extrusionOk="0">
                    <a:moveTo>
                      <a:pt x="453" y="0"/>
                    </a:moveTo>
                    <a:cubicBezTo>
                      <a:pt x="434" y="0"/>
                      <a:pt x="415" y="9"/>
                      <a:pt x="400" y="29"/>
                    </a:cubicBezTo>
                    <a:cubicBezTo>
                      <a:pt x="324" y="136"/>
                      <a:pt x="259" y="250"/>
                      <a:pt x="194" y="360"/>
                    </a:cubicBezTo>
                    <a:cubicBezTo>
                      <a:pt x="130" y="474"/>
                      <a:pt x="39" y="584"/>
                      <a:pt x="12" y="714"/>
                    </a:cubicBezTo>
                    <a:cubicBezTo>
                      <a:pt x="1" y="785"/>
                      <a:pt x="63" y="849"/>
                      <a:pt x="129" y="849"/>
                    </a:cubicBezTo>
                    <a:cubicBezTo>
                      <a:pt x="150" y="849"/>
                      <a:pt x="171" y="842"/>
                      <a:pt x="191" y="828"/>
                    </a:cubicBezTo>
                    <a:cubicBezTo>
                      <a:pt x="301" y="748"/>
                      <a:pt x="354" y="615"/>
                      <a:pt x="411" y="497"/>
                    </a:cubicBezTo>
                    <a:cubicBezTo>
                      <a:pt x="468" y="371"/>
                      <a:pt x="518" y="235"/>
                      <a:pt x="536" y="98"/>
                    </a:cubicBezTo>
                    <a:cubicBezTo>
                      <a:pt x="545" y="47"/>
                      <a:pt x="499"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819438" y="1577672"/>
                <a:ext cx="13677" cy="19689"/>
              </a:xfrm>
              <a:custGeom>
                <a:avLst/>
                <a:gdLst/>
                <a:ahLst/>
                <a:cxnLst/>
                <a:rect l="l" t="t" r="r" b="b"/>
                <a:pathLst>
                  <a:path w="455" h="655" extrusionOk="0">
                    <a:moveTo>
                      <a:pt x="352" y="0"/>
                    </a:moveTo>
                    <a:cubicBezTo>
                      <a:pt x="320" y="0"/>
                      <a:pt x="287" y="15"/>
                      <a:pt x="269" y="48"/>
                    </a:cubicBezTo>
                    <a:cubicBezTo>
                      <a:pt x="224" y="132"/>
                      <a:pt x="171" y="220"/>
                      <a:pt x="118" y="304"/>
                    </a:cubicBezTo>
                    <a:cubicBezTo>
                      <a:pt x="64" y="383"/>
                      <a:pt x="11" y="452"/>
                      <a:pt x="4" y="550"/>
                    </a:cubicBezTo>
                    <a:cubicBezTo>
                      <a:pt x="1" y="605"/>
                      <a:pt x="36" y="655"/>
                      <a:pt x="88" y="655"/>
                    </a:cubicBezTo>
                    <a:cubicBezTo>
                      <a:pt x="97" y="655"/>
                      <a:pt x="107" y="653"/>
                      <a:pt x="118" y="650"/>
                    </a:cubicBezTo>
                    <a:cubicBezTo>
                      <a:pt x="327" y="573"/>
                      <a:pt x="395" y="296"/>
                      <a:pt x="441" y="102"/>
                    </a:cubicBezTo>
                    <a:cubicBezTo>
                      <a:pt x="455" y="39"/>
                      <a:pt x="40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862392" y="1537784"/>
                <a:ext cx="13076" cy="22725"/>
              </a:xfrm>
              <a:custGeom>
                <a:avLst/>
                <a:gdLst/>
                <a:ahLst/>
                <a:cxnLst/>
                <a:rect l="l" t="t" r="r" b="b"/>
                <a:pathLst>
                  <a:path w="435" h="756" extrusionOk="0">
                    <a:moveTo>
                      <a:pt x="347" y="0"/>
                    </a:moveTo>
                    <a:cubicBezTo>
                      <a:pt x="318" y="0"/>
                      <a:pt x="288" y="13"/>
                      <a:pt x="270" y="41"/>
                    </a:cubicBezTo>
                    <a:cubicBezTo>
                      <a:pt x="205" y="140"/>
                      <a:pt x="156" y="247"/>
                      <a:pt x="107" y="357"/>
                    </a:cubicBezTo>
                    <a:cubicBezTo>
                      <a:pt x="61" y="456"/>
                      <a:pt x="0" y="547"/>
                      <a:pt x="8" y="661"/>
                    </a:cubicBezTo>
                    <a:cubicBezTo>
                      <a:pt x="13" y="723"/>
                      <a:pt x="60" y="755"/>
                      <a:pt x="111" y="755"/>
                    </a:cubicBezTo>
                    <a:cubicBezTo>
                      <a:pt x="140" y="755"/>
                      <a:pt x="171" y="744"/>
                      <a:pt x="194" y="722"/>
                    </a:cubicBezTo>
                    <a:cubicBezTo>
                      <a:pt x="277" y="645"/>
                      <a:pt x="297" y="517"/>
                      <a:pt x="331" y="414"/>
                    </a:cubicBezTo>
                    <a:cubicBezTo>
                      <a:pt x="365" y="308"/>
                      <a:pt x="400" y="201"/>
                      <a:pt x="423" y="91"/>
                    </a:cubicBezTo>
                    <a:cubicBezTo>
                      <a:pt x="434" y="33"/>
                      <a:pt x="392"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907992" y="1488367"/>
                <a:ext cx="12896" cy="21824"/>
              </a:xfrm>
              <a:custGeom>
                <a:avLst/>
                <a:gdLst/>
                <a:ahLst/>
                <a:cxnLst/>
                <a:rect l="l" t="t" r="r" b="b"/>
                <a:pathLst>
                  <a:path w="429" h="726" extrusionOk="0">
                    <a:moveTo>
                      <a:pt x="352" y="1"/>
                    </a:moveTo>
                    <a:cubicBezTo>
                      <a:pt x="326" y="1"/>
                      <a:pt x="300" y="12"/>
                      <a:pt x="285" y="36"/>
                    </a:cubicBezTo>
                    <a:cubicBezTo>
                      <a:pt x="187" y="203"/>
                      <a:pt x="1" y="496"/>
                      <a:pt x="118" y="689"/>
                    </a:cubicBezTo>
                    <a:cubicBezTo>
                      <a:pt x="136" y="714"/>
                      <a:pt x="162" y="726"/>
                      <a:pt x="189" y="726"/>
                    </a:cubicBezTo>
                    <a:cubicBezTo>
                      <a:pt x="214" y="726"/>
                      <a:pt x="240" y="715"/>
                      <a:pt x="259" y="697"/>
                    </a:cubicBezTo>
                    <a:cubicBezTo>
                      <a:pt x="334" y="617"/>
                      <a:pt x="331" y="510"/>
                      <a:pt x="346" y="408"/>
                    </a:cubicBezTo>
                    <a:cubicBezTo>
                      <a:pt x="362" y="298"/>
                      <a:pt x="380" y="184"/>
                      <a:pt x="415" y="77"/>
                    </a:cubicBezTo>
                    <a:cubicBezTo>
                      <a:pt x="429" y="28"/>
                      <a:pt x="39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941057" y="1442857"/>
                <a:ext cx="10882" cy="22305"/>
              </a:xfrm>
              <a:custGeom>
                <a:avLst/>
                <a:gdLst/>
                <a:ahLst/>
                <a:cxnLst/>
                <a:rect l="l" t="t" r="r" b="b"/>
                <a:pathLst>
                  <a:path w="362" h="742" extrusionOk="0">
                    <a:moveTo>
                      <a:pt x="294" y="1"/>
                    </a:moveTo>
                    <a:cubicBezTo>
                      <a:pt x="273" y="1"/>
                      <a:pt x="251" y="11"/>
                      <a:pt x="238" y="36"/>
                    </a:cubicBezTo>
                    <a:cubicBezTo>
                      <a:pt x="129" y="218"/>
                      <a:pt x="41" y="427"/>
                      <a:pt x="10" y="637"/>
                    </a:cubicBezTo>
                    <a:cubicBezTo>
                      <a:pt x="1" y="701"/>
                      <a:pt x="49" y="741"/>
                      <a:pt x="99" y="741"/>
                    </a:cubicBezTo>
                    <a:cubicBezTo>
                      <a:pt x="129" y="741"/>
                      <a:pt x="159" y="727"/>
                      <a:pt x="178" y="694"/>
                    </a:cubicBezTo>
                    <a:cubicBezTo>
                      <a:pt x="280" y="504"/>
                      <a:pt x="334" y="287"/>
                      <a:pt x="357" y="74"/>
                    </a:cubicBezTo>
                    <a:cubicBezTo>
                      <a:pt x="361" y="29"/>
                      <a:pt x="328"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906038" y="1433719"/>
                <a:ext cx="9108" cy="18337"/>
              </a:xfrm>
              <a:custGeom>
                <a:avLst/>
                <a:gdLst/>
                <a:ahLst/>
                <a:cxnLst/>
                <a:rect l="l" t="t" r="r" b="b"/>
                <a:pathLst>
                  <a:path w="303" h="610" extrusionOk="0">
                    <a:moveTo>
                      <a:pt x="229" y="1"/>
                    </a:moveTo>
                    <a:cubicBezTo>
                      <a:pt x="209" y="1"/>
                      <a:pt x="190" y="10"/>
                      <a:pt x="183" y="32"/>
                    </a:cubicBezTo>
                    <a:cubicBezTo>
                      <a:pt x="145" y="138"/>
                      <a:pt x="99" y="241"/>
                      <a:pt x="57" y="344"/>
                    </a:cubicBezTo>
                    <a:cubicBezTo>
                      <a:pt x="24" y="427"/>
                      <a:pt x="1" y="503"/>
                      <a:pt x="43" y="584"/>
                    </a:cubicBezTo>
                    <a:cubicBezTo>
                      <a:pt x="52" y="602"/>
                      <a:pt x="70" y="609"/>
                      <a:pt x="89" y="609"/>
                    </a:cubicBezTo>
                    <a:cubicBezTo>
                      <a:pt x="100" y="609"/>
                      <a:pt x="112" y="607"/>
                      <a:pt x="122" y="603"/>
                    </a:cubicBezTo>
                    <a:cubicBezTo>
                      <a:pt x="199" y="557"/>
                      <a:pt x="213" y="462"/>
                      <a:pt x="232" y="378"/>
                    </a:cubicBezTo>
                    <a:cubicBezTo>
                      <a:pt x="252" y="275"/>
                      <a:pt x="267" y="169"/>
                      <a:pt x="294" y="70"/>
                    </a:cubicBezTo>
                    <a:cubicBezTo>
                      <a:pt x="303" y="29"/>
                      <a:pt x="264"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390615" y="1094353"/>
                <a:ext cx="8266" cy="26934"/>
              </a:xfrm>
              <a:custGeom>
                <a:avLst/>
                <a:gdLst/>
                <a:ahLst/>
                <a:cxnLst/>
                <a:rect l="l" t="t" r="r" b="b"/>
                <a:pathLst>
                  <a:path w="275" h="896" extrusionOk="0">
                    <a:moveTo>
                      <a:pt x="151" y="1"/>
                    </a:moveTo>
                    <a:cubicBezTo>
                      <a:pt x="140" y="1"/>
                      <a:pt x="129" y="6"/>
                      <a:pt x="123" y="19"/>
                    </a:cubicBezTo>
                    <a:cubicBezTo>
                      <a:pt x="58" y="156"/>
                      <a:pt x="39" y="312"/>
                      <a:pt x="27" y="460"/>
                    </a:cubicBezTo>
                    <a:cubicBezTo>
                      <a:pt x="20" y="601"/>
                      <a:pt x="1" y="741"/>
                      <a:pt x="88" y="863"/>
                    </a:cubicBezTo>
                    <a:cubicBezTo>
                      <a:pt x="105" y="883"/>
                      <a:pt x="134" y="896"/>
                      <a:pt x="161" y="896"/>
                    </a:cubicBezTo>
                    <a:cubicBezTo>
                      <a:pt x="189" y="896"/>
                      <a:pt x="215" y="882"/>
                      <a:pt x="225" y="852"/>
                    </a:cubicBezTo>
                    <a:cubicBezTo>
                      <a:pt x="274" y="719"/>
                      <a:pt x="237" y="605"/>
                      <a:pt x="221" y="468"/>
                    </a:cubicBezTo>
                    <a:cubicBezTo>
                      <a:pt x="206" y="323"/>
                      <a:pt x="210" y="175"/>
                      <a:pt x="187" y="31"/>
                    </a:cubicBezTo>
                    <a:cubicBezTo>
                      <a:pt x="185" y="12"/>
                      <a:pt x="16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8721" y="1088281"/>
                <a:ext cx="7365" cy="25160"/>
              </a:xfrm>
              <a:custGeom>
                <a:avLst/>
                <a:gdLst/>
                <a:ahLst/>
                <a:cxnLst/>
                <a:rect l="l" t="t" r="r" b="b"/>
                <a:pathLst>
                  <a:path w="245" h="837" extrusionOk="0">
                    <a:moveTo>
                      <a:pt x="113" y="0"/>
                    </a:moveTo>
                    <a:cubicBezTo>
                      <a:pt x="86" y="0"/>
                      <a:pt x="61" y="13"/>
                      <a:pt x="50" y="42"/>
                    </a:cubicBezTo>
                    <a:cubicBezTo>
                      <a:pt x="9" y="156"/>
                      <a:pt x="13" y="278"/>
                      <a:pt x="5" y="396"/>
                    </a:cubicBezTo>
                    <a:cubicBezTo>
                      <a:pt x="1" y="525"/>
                      <a:pt x="1" y="647"/>
                      <a:pt x="36" y="776"/>
                    </a:cubicBezTo>
                    <a:cubicBezTo>
                      <a:pt x="47" y="818"/>
                      <a:pt x="79" y="837"/>
                      <a:pt x="113" y="837"/>
                    </a:cubicBezTo>
                    <a:cubicBezTo>
                      <a:pt x="156" y="837"/>
                      <a:pt x="202" y="808"/>
                      <a:pt x="214" y="761"/>
                    </a:cubicBezTo>
                    <a:cubicBezTo>
                      <a:pt x="245" y="640"/>
                      <a:pt x="245" y="525"/>
                      <a:pt x="237" y="400"/>
                    </a:cubicBezTo>
                    <a:cubicBezTo>
                      <a:pt x="229" y="285"/>
                      <a:pt x="229" y="160"/>
                      <a:pt x="192" y="50"/>
                    </a:cubicBezTo>
                    <a:cubicBezTo>
                      <a:pt x="179" y="19"/>
                      <a:pt x="145"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46615" y="1103882"/>
                <a:ext cx="14038" cy="26753"/>
              </a:xfrm>
              <a:custGeom>
                <a:avLst/>
                <a:gdLst/>
                <a:ahLst/>
                <a:cxnLst/>
                <a:rect l="l" t="t" r="r" b="b"/>
                <a:pathLst>
                  <a:path w="467" h="890" extrusionOk="0">
                    <a:moveTo>
                      <a:pt x="370" y="1"/>
                    </a:moveTo>
                    <a:cubicBezTo>
                      <a:pt x="352" y="1"/>
                      <a:pt x="334" y="9"/>
                      <a:pt x="320" y="29"/>
                    </a:cubicBezTo>
                    <a:cubicBezTo>
                      <a:pt x="176" y="235"/>
                      <a:pt x="1" y="600"/>
                      <a:pt x="145" y="842"/>
                    </a:cubicBezTo>
                    <a:cubicBezTo>
                      <a:pt x="166" y="876"/>
                      <a:pt x="195" y="890"/>
                      <a:pt x="225" y="890"/>
                    </a:cubicBezTo>
                    <a:cubicBezTo>
                      <a:pt x="275" y="890"/>
                      <a:pt x="325" y="852"/>
                      <a:pt x="339" y="800"/>
                    </a:cubicBezTo>
                    <a:cubicBezTo>
                      <a:pt x="370" y="694"/>
                      <a:pt x="339" y="572"/>
                      <a:pt x="350" y="463"/>
                    </a:cubicBezTo>
                    <a:cubicBezTo>
                      <a:pt x="362" y="337"/>
                      <a:pt x="389" y="223"/>
                      <a:pt x="442" y="112"/>
                    </a:cubicBezTo>
                    <a:cubicBezTo>
                      <a:pt x="467" y="58"/>
                      <a:pt x="4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21486" y="1144882"/>
                <a:ext cx="9289" cy="20200"/>
              </a:xfrm>
              <a:custGeom>
                <a:avLst/>
                <a:gdLst/>
                <a:ahLst/>
                <a:cxnLst/>
                <a:rect l="l" t="t" r="r" b="b"/>
                <a:pathLst>
                  <a:path w="309" h="672" extrusionOk="0">
                    <a:moveTo>
                      <a:pt x="153" y="1"/>
                    </a:moveTo>
                    <a:cubicBezTo>
                      <a:pt x="129" y="1"/>
                      <a:pt x="105" y="12"/>
                      <a:pt x="91" y="38"/>
                    </a:cubicBezTo>
                    <a:cubicBezTo>
                      <a:pt x="27" y="140"/>
                      <a:pt x="0" y="247"/>
                      <a:pt x="8" y="372"/>
                    </a:cubicBezTo>
                    <a:cubicBezTo>
                      <a:pt x="16" y="490"/>
                      <a:pt x="49" y="634"/>
                      <a:pt x="175" y="668"/>
                    </a:cubicBezTo>
                    <a:cubicBezTo>
                      <a:pt x="183" y="670"/>
                      <a:pt x="190" y="671"/>
                      <a:pt x="197" y="671"/>
                    </a:cubicBezTo>
                    <a:cubicBezTo>
                      <a:pt x="241" y="671"/>
                      <a:pt x="279" y="631"/>
                      <a:pt x="289" y="589"/>
                    </a:cubicBezTo>
                    <a:cubicBezTo>
                      <a:pt x="309" y="501"/>
                      <a:pt x="236" y="425"/>
                      <a:pt x="217" y="341"/>
                    </a:cubicBezTo>
                    <a:cubicBezTo>
                      <a:pt x="198" y="258"/>
                      <a:pt x="198" y="159"/>
                      <a:pt x="217" y="75"/>
                    </a:cubicBezTo>
                    <a:cubicBezTo>
                      <a:pt x="226" y="29"/>
                      <a:pt x="190"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395425" y="1135113"/>
                <a:ext cx="11092" cy="25671"/>
              </a:xfrm>
              <a:custGeom>
                <a:avLst/>
                <a:gdLst/>
                <a:ahLst/>
                <a:cxnLst/>
                <a:rect l="l" t="t" r="r" b="b"/>
                <a:pathLst>
                  <a:path w="369" h="854" extrusionOk="0">
                    <a:moveTo>
                      <a:pt x="73" y="1"/>
                    </a:moveTo>
                    <a:cubicBezTo>
                      <a:pt x="44" y="1"/>
                      <a:pt x="14" y="18"/>
                      <a:pt x="12" y="51"/>
                    </a:cubicBezTo>
                    <a:cubicBezTo>
                      <a:pt x="0" y="195"/>
                      <a:pt x="16" y="343"/>
                      <a:pt x="42" y="488"/>
                    </a:cubicBezTo>
                    <a:cubicBezTo>
                      <a:pt x="65" y="605"/>
                      <a:pt x="77" y="796"/>
                      <a:pt x="202" y="845"/>
                    </a:cubicBezTo>
                    <a:cubicBezTo>
                      <a:pt x="214" y="851"/>
                      <a:pt x="226" y="853"/>
                      <a:pt x="238" y="853"/>
                    </a:cubicBezTo>
                    <a:cubicBezTo>
                      <a:pt x="268" y="853"/>
                      <a:pt x="296" y="837"/>
                      <a:pt x="312" y="807"/>
                    </a:cubicBezTo>
                    <a:cubicBezTo>
                      <a:pt x="369" y="693"/>
                      <a:pt x="274" y="556"/>
                      <a:pt x="240" y="446"/>
                    </a:cubicBezTo>
                    <a:cubicBezTo>
                      <a:pt x="198" y="313"/>
                      <a:pt x="172" y="176"/>
                      <a:pt x="134" y="43"/>
                    </a:cubicBezTo>
                    <a:cubicBezTo>
                      <a:pt x="126" y="15"/>
                      <a:pt x="10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13039" y="1203858"/>
                <a:ext cx="11092" cy="23567"/>
              </a:xfrm>
              <a:custGeom>
                <a:avLst/>
                <a:gdLst/>
                <a:ahLst/>
                <a:cxnLst/>
                <a:rect l="l" t="t" r="r" b="b"/>
                <a:pathLst>
                  <a:path w="369" h="784" extrusionOk="0">
                    <a:moveTo>
                      <a:pt x="125" y="1"/>
                    </a:moveTo>
                    <a:cubicBezTo>
                      <a:pt x="96" y="1"/>
                      <a:pt x="65" y="21"/>
                      <a:pt x="57" y="52"/>
                    </a:cubicBezTo>
                    <a:cubicBezTo>
                      <a:pt x="0" y="257"/>
                      <a:pt x="42" y="554"/>
                      <a:pt x="160" y="733"/>
                    </a:cubicBezTo>
                    <a:cubicBezTo>
                      <a:pt x="180" y="760"/>
                      <a:pt x="214" y="784"/>
                      <a:pt x="245" y="784"/>
                    </a:cubicBezTo>
                    <a:cubicBezTo>
                      <a:pt x="250" y="784"/>
                      <a:pt x="254" y="783"/>
                      <a:pt x="258" y="782"/>
                    </a:cubicBezTo>
                    <a:cubicBezTo>
                      <a:pt x="278" y="778"/>
                      <a:pt x="297" y="775"/>
                      <a:pt x="312" y="764"/>
                    </a:cubicBezTo>
                    <a:cubicBezTo>
                      <a:pt x="353" y="729"/>
                      <a:pt x="369" y="687"/>
                      <a:pt x="353" y="638"/>
                    </a:cubicBezTo>
                    <a:cubicBezTo>
                      <a:pt x="330" y="536"/>
                      <a:pt x="281" y="440"/>
                      <a:pt x="255" y="341"/>
                    </a:cubicBezTo>
                    <a:cubicBezTo>
                      <a:pt x="228" y="243"/>
                      <a:pt x="213" y="140"/>
                      <a:pt x="183" y="45"/>
                    </a:cubicBezTo>
                    <a:cubicBezTo>
                      <a:pt x="172" y="14"/>
                      <a:pt x="14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39041" y="1195832"/>
                <a:ext cx="11844" cy="24920"/>
              </a:xfrm>
              <a:custGeom>
                <a:avLst/>
                <a:gdLst/>
                <a:ahLst/>
                <a:cxnLst/>
                <a:rect l="l" t="t" r="r" b="b"/>
                <a:pathLst>
                  <a:path w="394" h="829" extrusionOk="0">
                    <a:moveTo>
                      <a:pt x="85" y="0"/>
                    </a:moveTo>
                    <a:cubicBezTo>
                      <a:pt x="43" y="0"/>
                      <a:pt x="1" y="29"/>
                      <a:pt x="9" y="80"/>
                    </a:cubicBezTo>
                    <a:cubicBezTo>
                      <a:pt x="32" y="210"/>
                      <a:pt x="40" y="338"/>
                      <a:pt x="67" y="468"/>
                    </a:cubicBezTo>
                    <a:cubicBezTo>
                      <a:pt x="86" y="578"/>
                      <a:pt x="86" y="730"/>
                      <a:pt x="181" y="806"/>
                    </a:cubicBezTo>
                    <a:cubicBezTo>
                      <a:pt x="202" y="821"/>
                      <a:pt x="228" y="829"/>
                      <a:pt x="253" y="829"/>
                    </a:cubicBezTo>
                    <a:cubicBezTo>
                      <a:pt x="291" y="829"/>
                      <a:pt x="328" y="811"/>
                      <a:pt x="344" y="772"/>
                    </a:cubicBezTo>
                    <a:cubicBezTo>
                      <a:pt x="393" y="654"/>
                      <a:pt x="329" y="533"/>
                      <a:pt x="295" y="419"/>
                    </a:cubicBezTo>
                    <a:cubicBezTo>
                      <a:pt x="257" y="293"/>
                      <a:pt x="204" y="175"/>
                      <a:pt x="158" y="50"/>
                    </a:cubicBezTo>
                    <a:cubicBezTo>
                      <a:pt x="147" y="16"/>
                      <a:pt x="116"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71775" y="1162707"/>
                <a:ext cx="10551" cy="24589"/>
              </a:xfrm>
              <a:custGeom>
                <a:avLst/>
                <a:gdLst/>
                <a:ahLst/>
                <a:cxnLst/>
                <a:rect l="l" t="t" r="r" b="b"/>
                <a:pathLst>
                  <a:path w="351" h="818" extrusionOk="0">
                    <a:moveTo>
                      <a:pt x="99" y="1"/>
                    </a:moveTo>
                    <a:cubicBezTo>
                      <a:pt x="58" y="1"/>
                      <a:pt x="16" y="27"/>
                      <a:pt x="12" y="68"/>
                    </a:cubicBezTo>
                    <a:cubicBezTo>
                      <a:pt x="1" y="189"/>
                      <a:pt x="27" y="311"/>
                      <a:pt x="46" y="433"/>
                    </a:cubicBezTo>
                    <a:cubicBezTo>
                      <a:pt x="61" y="543"/>
                      <a:pt x="64" y="687"/>
                      <a:pt x="137" y="775"/>
                    </a:cubicBezTo>
                    <a:cubicBezTo>
                      <a:pt x="159" y="800"/>
                      <a:pt x="196" y="818"/>
                      <a:pt x="232" y="818"/>
                    </a:cubicBezTo>
                    <a:cubicBezTo>
                      <a:pt x="265" y="818"/>
                      <a:pt x="295" y="802"/>
                      <a:pt x="308" y="764"/>
                    </a:cubicBezTo>
                    <a:cubicBezTo>
                      <a:pt x="350" y="642"/>
                      <a:pt x="308" y="524"/>
                      <a:pt x="278" y="403"/>
                    </a:cubicBezTo>
                    <a:cubicBezTo>
                      <a:pt x="247" y="280"/>
                      <a:pt x="224" y="148"/>
                      <a:pt x="168" y="38"/>
                    </a:cubicBezTo>
                    <a:cubicBezTo>
                      <a:pt x="152" y="12"/>
                      <a:pt x="126"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491193" y="1119542"/>
                <a:ext cx="10882" cy="29489"/>
              </a:xfrm>
              <a:custGeom>
                <a:avLst/>
                <a:gdLst/>
                <a:ahLst/>
                <a:cxnLst/>
                <a:rect l="l" t="t" r="r" b="b"/>
                <a:pathLst>
                  <a:path w="362" h="981" extrusionOk="0">
                    <a:moveTo>
                      <a:pt x="231" y="1"/>
                    </a:moveTo>
                    <a:cubicBezTo>
                      <a:pt x="196" y="1"/>
                      <a:pt x="160" y="21"/>
                      <a:pt x="153" y="63"/>
                    </a:cubicBezTo>
                    <a:cubicBezTo>
                      <a:pt x="107" y="329"/>
                      <a:pt x="1" y="667"/>
                      <a:pt x="92" y="934"/>
                    </a:cubicBezTo>
                    <a:cubicBezTo>
                      <a:pt x="104" y="965"/>
                      <a:pt x="132" y="980"/>
                      <a:pt x="160" y="980"/>
                    </a:cubicBezTo>
                    <a:cubicBezTo>
                      <a:pt x="187" y="980"/>
                      <a:pt x="214" y="967"/>
                      <a:pt x="229" y="941"/>
                    </a:cubicBezTo>
                    <a:cubicBezTo>
                      <a:pt x="362" y="694"/>
                      <a:pt x="308" y="340"/>
                      <a:pt x="308" y="70"/>
                    </a:cubicBezTo>
                    <a:cubicBezTo>
                      <a:pt x="308" y="25"/>
                      <a:pt x="270"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494920" y="1204850"/>
                <a:ext cx="12415" cy="28226"/>
              </a:xfrm>
              <a:custGeom>
                <a:avLst/>
                <a:gdLst/>
                <a:ahLst/>
                <a:cxnLst/>
                <a:rect l="l" t="t" r="r" b="b"/>
                <a:pathLst>
                  <a:path w="413" h="939" extrusionOk="0">
                    <a:moveTo>
                      <a:pt x="89" y="0"/>
                    </a:moveTo>
                    <a:cubicBezTo>
                      <a:pt x="45" y="0"/>
                      <a:pt x="1" y="31"/>
                      <a:pt x="10" y="84"/>
                    </a:cubicBezTo>
                    <a:cubicBezTo>
                      <a:pt x="36" y="270"/>
                      <a:pt x="66" y="461"/>
                      <a:pt x="105" y="643"/>
                    </a:cubicBezTo>
                    <a:cubicBezTo>
                      <a:pt x="123" y="718"/>
                      <a:pt x="141" y="939"/>
                      <a:pt x="257" y="939"/>
                    </a:cubicBezTo>
                    <a:cubicBezTo>
                      <a:pt x="265" y="939"/>
                      <a:pt x="272" y="938"/>
                      <a:pt x="280" y="936"/>
                    </a:cubicBezTo>
                    <a:cubicBezTo>
                      <a:pt x="412" y="905"/>
                      <a:pt x="340" y="703"/>
                      <a:pt x="321" y="624"/>
                    </a:cubicBezTo>
                    <a:cubicBezTo>
                      <a:pt x="275" y="434"/>
                      <a:pt x="222" y="244"/>
                      <a:pt x="166" y="54"/>
                    </a:cubicBezTo>
                    <a:cubicBezTo>
                      <a:pt x="154" y="17"/>
                      <a:pt x="122"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519298" y="1173649"/>
                <a:ext cx="12715" cy="35531"/>
              </a:xfrm>
              <a:custGeom>
                <a:avLst/>
                <a:gdLst/>
                <a:ahLst/>
                <a:cxnLst/>
                <a:rect l="l" t="t" r="r" b="b"/>
                <a:pathLst>
                  <a:path w="423" h="1182" extrusionOk="0">
                    <a:moveTo>
                      <a:pt x="73" y="0"/>
                    </a:moveTo>
                    <a:cubicBezTo>
                      <a:pt x="41" y="0"/>
                      <a:pt x="12" y="18"/>
                      <a:pt x="8" y="62"/>
                    </a:cubicBezTo>
                    <a:cubicBezTo>
                      <a:pt x="1" y="244"/>
                      <a:pt x="43" y="430"/>
                      <a:pt x="69" y="613"/>
                    </a:cubicBezTo>
                    <a:cubicBezTo>
                      <a:pt x="96" y="780"/>
                      <a:pt x="103" y="981"/>
                      <a:pt x="191" y="1130"/>
                    </a:cubicBezTo>
                    <a:cubicBezTo>
                      <a:pt x="213" y="1165"/>
                      <a:pt x="249" y="1181"/>
                      <a:pt x="285" y="1181"/>
                    </a:cubicBezTo>
                    <a:cubicBezTo>
                      <a:pt x="338" y="1181"/>
                      <a:pt x="391" y="1147"/>
                      <a:pt x="400" y="1088"/>
                    </a:cubicBezTo>
                    <a:cubicBezTo>
                      <a:pt x="422" y="925"/>
                      <a:pt x="354" y="750"/>
                      <a:pt x="317" y="590"/>
                    </a:cubicBezTo>
                    <a:cubicBezTo>
                      <a:pt x="271" y="411"/>
                      <a:pt x="236" y="213"/>
                      <a:pt x="157" y="50"/>
                    </a:cubicBezTo>
                    <a:cubicBezTo>
                      <a:pt x="141" y="19"/>
                      <a:pt x="10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529759" y="1256582"/>
                <a:ext cx="7996" cy="21583"/>
              </a:xfrm>
              <a:custGeom>
                <a:avLst/>
                <a:gdLst/>
                <a:ahLst/>
                <a:cxnLst/>
                <a:rect l="l" t="t" r="r" b="b"/>
                <a:pathLst>
                  <a:path w="266" h="718" extrusionOk="0">
                    <a:moveTo>
                      <a:pt x="73" y="1"/>
                    </a:moveTo>
                    <a:cubicBezTo>
                      <a:pt x="38" y="1"/>
                      <a:pt x="0" y="28"/>
                      <a:pt x="2" y="70"/>
                    </a:cubicBezTo>
                    <a:cubicBezTo>
                      <a:pt x="6" y="180"/>
                      <a:pt x="11" y="287"/>
                      <a:pt x="18" y="393"/>
                    </a:cubicBezTo>
                    <a:cubicBezTo>
                      <a:pt x="29" y="488"/>
                      <a:pt x="29" y="602"/>
                      <a:pt x="86" y="682"/>
                    </a:cubicBezTo>
                    <a:cubicBezTo>
                      <a:pt x="103" y="705"/>
                      <a:pt x="132" y="718"/>
                      <a:pt x="161" y="718"/>
                    </a:cubicBezTo>
                    <a:cubicBezTo>
                      <a:pt x="190" y="718"/>
                      <a:pt x="219" y="704"/>
                      <a:pt x="231" y="670"/>
                    </a:cubicBezTo>
                    <a:cubicBezTo>
                      <a:pt x="265" y="572"/>
                      <a:pt x="234" y="470"/>
                      <a:pt x="216" y="370"/>
                    </a:cubicBezTo>
                    <a:cubicBezTo>
                      <a:pt x="189" y="260"/>
                      <a:pt x="162" y="154"/>
                      <a:pt x="128" y="44"/>
                    </a:cubicBezTo>
                    <a:cubicBezTo>
                      <a:pt x="120" y="14"/>
                      <a:pt x="97"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500692" y="1248556"/>
                <a:ext cx="9379" cy="27024"/>
              </a:xfrm>
              <a:custGeom>
                <a:avLst/>
                <a:gdLst/>
                <a:ahLst/>
                <a:cxnLst/>
                <a:rect l="l" t="t" r="r" b="b"/>
                <a:pathLst>
                  <a:path w="312" h="899" extrusionOk="0">
                    <a:moveTo>
                      <a:pt x="82" y="0"/>
                    </a:moveTo>
                    <a:cubicBezTo>
                      <a:pt x="47" y="0"/>
                      <a:pt x="13" y="25"/>
                      <a:pt x="20" y="71"/>
                    </a:cubicBezTo>
                    <a:cubicBezTo>
                      <a:pt x="38" y="204"/>
                      <a:pt x="50" y="344"/>
                      <a:pt x="50" y="481"/>
                    </a:cubicBezTo>
                    <a:cubicBezTo>
                      <a:pt x="50" y="607"/>
                      <a:pt x="0" y="748"/>
                      <a:pt x="69" y="858"/>
                    </a:cubicBezTo>
                    <a:cubicBezTo>
                      <a:pt x="86" y="886"/>
                      <a:pt x="116" y="899"/>
                      <a:pt x="146" y="899"/>
                    </a:cubicBezTo>
                    <a:cubicBezTo>
                      <a:pt x="174" y="899"/>
                      <a:pt x="202" y="887"/>
                      <a:pt x="220" y="865"/>
                    </a:cubicBezTo>
                    <a:cubicBezTo>
                      <a:pt x="312" y="763"/>
                      <a:pt x="274" y="592"/>
                      <a:pt x="259" y="467"/>
                    </a:cubicBezTo>
                    <a:cubicBezTo>
                      <a:pt x="236" y="318"/>
                      <a:pt x="202" y="181"/>
                      <a:pt x="145" y="41"/>
                    </a:cubicBezTo>
                    <a:cubicBezTo>
                      <a:pt x="133" y="13"/>
                      <a:pt x="107"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71414" y="1233196"/>
                <a:ext cx="12054" cy="33096"/>
              </a:xfrm>
              <a:custGeom>
                <a:avLst/>
                <a:gdLst/>
                <a:ahLst/>
                <a:cxnLst/>
                <a:rect l="l" t="t" r="r" b="b"/>
                <a:pathLst>
                  <a:path w="401" h="1101" extrusionOk="0">
                    <a:moveTo>
                      <a:pt x="150" y="1"/>
                    </a:moveTo>
                    <a:cubicBezTo>
                      <a:pt x="121" y="1"/>
                      <a:pt x="90" y="19"/>
                      <a:pt x="81" y="50"/>
                    </a:cubicBezTo>
                    <a:cubicBezTo>
                      <a:pt x="16" y="244"/>
                      <a:pt x="1" y="441"/>
                      <a:pt x="35" y="643"/>
                    </a:cubicBezTo>
                    <a:cubicBezTo>
                      <a:pt x="62" y="802"/>
                      <a:pt x="115" y="1023"/>
                      <a:pt x="282" y="1095"/>
                    </a:cubicBezTo>
                    <a:cubicBezTo>
                      <a:pt x="291" y="1099"/>
                      <a:pt x="300" y="1101"/>
                      <a:pt x="310" y="1101"/>
                    </a:cubicBezTo>
                    <a:cubicBezTo>
                      <a:pt x="342" y="1101"/>
                      <a:pt x="374" y="1081"/>
                      <a:pt x="378" y="1046"/>
                    </a:cubicBezTo>
                    <a:cubicBezTo>
                      <a:pt x="400" y="890"/>
                      <a:pt x="305" y="741"/>
                      <a:pt x="264" y="593"/>
                    </a:cubicBezTo>
                    <a:cubicBezTo>
                      <a:pt x="213" y="418"/>
                      <a:pt x="199" y="236"/>
                      <a:pt x="202" y="57"/>
                    </a:cubicBezTo>
                    <a:cubicBezTo>
                      <a:pt x="202" y="18"/>
                      <a:pt x="17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52236" y="1280298"/>
                <a:ext cx="9619" cy="20621"/>
              </a:xfrm>
              <a:custGeom>
                <a:avLst/>
                <a:gdLst/>
                <a:ahLst/>
                <a:cxnLst/>
                <a:rect l="l" t="t" r="r" b="b"/>
                <a:pathLst>
                  <a:path w="320" h="686" extrusionOk="0">
                    <a:moveTo>
                      <a:pt x="98" y="1"/>
                    </a:moveTo>
                    <a:cubicBezTo>
                      <a:pt x="59" y="1"/>
                      <a:pt x="16" y="27"/>
                      <a:pt x="12" y="69"/>
                    </a:cubicBezTo>
                    <a:cubicBezTo>
                      <a:pt x="0" y="174"/>
                      <a:pt x="23" y="285"/>
                      <a:pt x="42" y="392"/>
                    </a:cubicBezTo>
                    <a:cubicBezTo>
                      <a:pt x="61" y="502"/>
                      <a:pt x="72" y="597"/>
                      <a:pt x="167" y="669"/>
                    </a:cubicBezTo>
                    <a:cubicBezTo>
                      <a:pt x="181" y="680"/>
                      <a:pt x="200" y="685"/>
                      <a:pt x="218" y="685"/>
                    </a:cubicBezTo>
                    <a:cubicBezTo>
                      <a:pt x="244" y="685"/>
                      <a:pt x="269" y="673"/>
                      <a:pt x="277" y="646"/>
                    </a:cubicBezTo>
                    <a:cubicBezTo>
                      <a:pt x="319" y="536"/>
                      <a:pt x="293" y="456"/>
                      <a:pt x="258" y="346"/>
                    </a:cubicBezTo>
                    <a:cubicBezTo>
                      <a:pt x="228" y="239"/>
                      <a:pt x="209" y="132"/>
                      <a:pt x="160" y="38"/>
                    </a:cubicBezTo>
                    <a:cubicBezTo>
                      <a:pt x="148" y="12"/>
                      <a:pt x="123"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29512" y="1246091"/>
                <a:ext cx="10190" cy="20140"/>
              </a:xfrm>
              <a:custGeom>
                <a:avLst/>
                <a:gdLst/>
                <a:ahLst/>
                <a:cxnLst/>
                <a:rect l="l" t="t" r="r" b="b"/>
                <a:pathLst>
                  <a:path w="339" h="670" extrusionOk="0">
                    <a:moveTo>
                      <a:pt x="89" y="1"/>
                    </a:moveTo>
                    <a:cubicBezTo>
                      <a:pt x="46" y="1"/>
                      <a:pt x="1" y="43"/>
                      <a:pt x="19" y="92"/>
                    </a:cubicBezTo>
                    <a:cubicBezTo>
                      <a:pt x="53" y="180"/>
                      <a:pt x="64" y="271"/>
                      <a:pt x="75" y="362"/>
                    </a:cubicBezTo>
                    <a:cubicBezTo>
                      <a:pt x="87" y="454"/>
                      <a:pt x="75" y="549"/>
                      <a:pt x="121" y="628"/>
                    </a:cubicBezTo>
                    <a:cubicBezTo>
                      <a:pt x="140" y="657"/>
                      <a:pt x="168" y="670"/>
                      <a:pt x="197" y="670"/>
                    </a:cubicBezTo>
                    <a:cubicBezTo>
                      <a:pt x="233" y="670"/>
                      <a:pt x="270" y="650"/>
                      <a:pt x="289" y="617"/>
                    </a:cubicBezTo>
                    <a:cubicBezTo>
                      <a:pt x="338" y="526"/>
                      <a:pt x="300" y="400"/>
                      <a:pt x="270" y="309"/>
                    </a:cubicBezTo>
                    <a:cubicBezTo>
                      <a:pt x="243" y="210"/>
                      <a:pt x="189" y="123"/>
                      <a:pt x="140" y="31"/>
                    </a:cubicBezTo>
                    <a:cubicBezTo>
                      <a:pt x="128" y="10"/>
                      <a:pt x="109"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41866" y="1329144"/>
                <a:ext cx="13828" cy="26874"/>
              </a:xfrm>
              <a:custGeom>
                <a:avLst/>
                <a:gdLst/>
                <a:ahLst/>
                <a:cxnLst/>
                <a:rect l="l" t="t" r="r" b="b"/>
                <a:pathLst>
                  <a:path w="460" h="894" extrusionOk="0">
                    <a:moveTo>
                      <a:pt x="66" y="1"/>
                    </a:moveTo>
                    <a:cubicBezTo>
                      <a:pt x="33" y="1"/>
                      <a:pt x="1" y="25"/>
                      <a:pt x="3" y="67"/>
                    </a:cubicBezTo>
                    <a:cubicBezTo>
                      <a:pt x="10" y="223"/>
                      <a:pt x="45" y="371"/>
                      <a:pt x="101" y="519"/>
                    </a:cubicBezTo>
                    <a:cubicBezTo>
                      <a:pt x="147" y="641"/>
                      <a:pt x="205" y="827"/>
                      <a:pt x="330" y="884"/>
                    </a:cubicBezTo>
                    <a:cubicBezTo>
                      <a:pt x="344" y="891"/>
                      <a:pt x="357" y="893"/>
                      <a:pt x="370" y="893"/>
                    </a:cubicBezTo>
                    <a:cubicBezTo>
                      <a:pt x="421" y="893"/>
                      <a:pt x="459" y="851"/>
                      <a:pt x="459" y="797"/>
                    </a:cubicBezTo>
                    <a:cubicBezTo>
                      <a:pt x="459" y="671"/>
                      <a:pt x="341" y="542"/>
                      <a:pt x="288" y="432"/>
                    </a:cubicBezTo>
                    <a:cubicBezTo>
                      <a:pt x="227" y="306"/>
                      <a:pt x="174" y="173"/>
                      <a:pt x="124" y="40"/>
                    </a:cubicBezTo>
                    <a:cubicBezTo>
                      <a:pt x="113" y="13"/>
                      <a:pt x="89"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3849" y="1322170"/>
                <a:ext cx="17164" cy="27896"/>
              </a:xfrm>
              <a:custGeom>
                <a:avLst/>
                <a:gdLst/>
                <a:ahLst/>
                <a:cxnLst/>
                <a:rect l="l" t="t" r="r" b="b"/>
                <a:pathLst>
                  <a:path w="571" h="928" extrusionOk="0">
                    <a:moveTo>
                      <a:pt x="96" y="1"/>
                    </a:moveTo>
                    <a:cubicBezTo>
                      <a:pt x="48" y="1"/>
                      <a:pt x="0" y="43"/>
                      <a:pt x="15" y="104"/>
                    </a:cubicBezTo>
                    <a:cubicBezTo>
                      <a:pt x="60" y="264"/>
                      <a:pt x="106" y="413"/>
                      <a:pt x="174" y="564"/>
                    </a:cubicBezTo>
                    <a:cubicBezTo>
                      <a:pt x="235" y="694"/>
                      <a:pt x="288" y="838"/>
                      <a:pt x="414" y="915"/>
                    </a:cubicBezTo>
                    <a:cubicBezTo>
                      <a:pt x="428" y="924"/>
                      <a:pt x="443" y="928"/>
                      <a:pt x="458" y="928"/>
                    </a:cubicBezTo>
                    <a:cubicBezTo>
                      <a:pt x="514" y="928"/>
                      <a:pt x="571" y="873"/>
                      <a:pt x="558" y="815"/>
                    </a:cubicBezTo>
                    <a:cubicBezTo>
                      <a:pt x="536" y="683"/>
                      <a:pt x="437" y="580"/>
                      <a:pt x="372" y="466"/>
                    </a:cubicBezTo>
                    <a:cubicBezTo>
                      <a:pt x="297" y="333"/>
                      <a:pt x="224" y="192"/>
                      <a:pt x="167" y="52"/>
                    </a:cubicBezTo>
                    <a:cubicBezTo>
                      <a:pt x="153" y="16"/>
                      <a:pt x="124"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99610" y="1296680"/>
                <a:ext cx="15030" cy="32345"/>
              </a:xfrm>
              <a:custGeom>
                <a:avLst/>
                <a:gdLst/>
                <a:ahLst/>
                <a:cxnLst/>
                <a:rect l="l" t="t" r="r" b="b"/>
                <a:pathLst>
                  <a:path w="500" h="1076" extrusionOk="0">
                    <a:moveTo>
                      <a:pt x="93" y="1"/>
                    </a:moveTo>
                    <a:cubicBezTo>
                      <a:pt x="47" y="1"/>
                      <a:pt x="1" y="34"/>
                      <a:pt x="10" y="89"/>
                    </a:cubicBezTo>
                    <a:cubicBezTo>
                      <a:pt x="59" y="398"/>
                      <a:pt x="119" y="698"/>
                      <a:pt x="233" y="987"/>
                    </a:cubicBezTo>
                    <a:cubicBezTo>
                      <a:pt x="255" y="1036"/>
                      <a:pt x="302" y="1076"/>
                      <a:pt x="354" y="1076"/>
                    </a:cubicBezTo>
                    <a:cubicBezTo>
                      <a:pt x="358" y="1076"/>
                      <a:pt x="362" y="1075"/>
                      <a:pt x="367" y="1075"/>
                    </a:cubicBezTo>
                    <a:cubicBezTo>
                      <a:pt x="389" y="1070"/>
                      <a:pt x="409" y="1067"/>
                      <a:pt x="428" y="1052"/>
                    </a:cubicBezTo>
                    <a:cubicBezTo>
                      <a:pt x="473" y="1017"/>
                      <a:pt x="500" y="961"/>
                      <a:pt x="477" y="903"/>
                    </a:cubicBezTo>
                    <a:cubicBezTo>
                      <a:pt x="367" y="626"/>
                      <a:pt x="253" y="345"/>
                      <a:pt x="170" y="55"/>
                    </a:cubicBezTo>
                    <a:cubicBezTo>
                      <a:pt x="158" y="18"/>
                      <a:pt x="12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536732" y="1341919"/>
                <a:ext cx="12986" cy="31022"/>
              </a:xfrm>
              <a:custGeom>
                <a:avLst/>
                <a:gdLst/>
                <a:ahLst/>
                <a:cxnLst/>
                <a:rect l="l" t="t" r="r" b="b"/>
                <a:pathLst>
                  <a:path w="432" h="1032" extrusionOk="0">
                    <a:moveTo>
                      <a:pt x="71" y="1"/>
                    </a:moveTo>
                    <a:cubicBezTo>
                      <a:pt x="37" y="1"/>
                      <a:pt x="0" y="26"/>
                      <a:pt x="2" y="67"/>
                    </a:cubicBezTo>
                    <a:cubicBezTo>
                      <a:pt x="18" y="242"/>
                      <a:pt x="40" y="406"/>
                      <a:pt x="86" y="573"/>
                    </a:cubicBezTo>
                    <a:cubicBezTo>
                      <a:pt x="124" y="721"/>
                      <a:pt x="162" y="911"/>
                      <a:pt x="288" y="1014"/>
                    </a:cubicBezTo>
                    <a:cubicBezTo>
                      <a:pt x="302" y="1026"/>
                      <a:pt x="323" y="1032"/>
                      <a:pt x="343" y="1032"/>
                    </a:cubicBezTo>
                    <a:cubicBezTo>
                      <a:pt x="382" y="1032"/>
                      <a:pt x="421" y="1011"/>
                      <a:pt x="421" y="969"/>
                    </a:cubicBezTo>
                    <a:cubicBezTo>
                      <a:pt x="432" y="813"/>
                      <a:pt x="344" y="668"/>
                      <a:pt x="291" y="523"/>
                    </a:cubicBezTo>
                    <a:cubicBezTo>
                      <a:pt x="235" y="368"/>
                      <a:pt x="174" y="204"/>
                      <a:pt x="124" y="41"/>
                    </a:cubicBezTo>
                    <a:cubicBezTo>
                      <a:pt x="117" y="13"/>
                      <a:pt x="9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541842" y="1162677"/>
                <a:ext cx="14699" cy="29098"/>
              </a:xfrm>
              <a:custGeom>
                <a:avLst/>
                <a:gdLst/>
                <a:ahLst/>
                <a:cxnLst/>
                <a:rect l="l" t="t" r="r" b="b"/>
                <a:pathLst>
                  <a:path w="489" h="968" extrusionOk="0">
                    <a:moveTo>
                      <a:pt x="393" y="0"/>
                    </a:moveTo>
                    <a:cubicBezTo>
                      <a:pt x="377" y="0"/>
                      <a:pt x="361" y="7"/>
                      <a:pt x="350" y="23"/>
                    </a:cubicBezTo>
                    <a:cubicBezTo>
                      <a:pt x="186" y="259"/>
                      <a:pt x="0" y="681"/>
                      <a:pt x="228" y="939"/>
                    </a:cubicBezTo>
                    <a:cubicBezTo>
                      <a:pt x="244" y="958"/>
                      <a:pt x="271" y="968"/>
                      <a:pt x="296" y="968"/>
                    </a:cubicBezTo>
                    <a:cubicBezTo>
                      <a:pt x="329" y="968"/>
                      <a:pt x="360" y="950"/>
                      <a:pt x="365" y="909"/>
                    </a:cubicBezTo>
                    <a:cubicBezTo>
                      <a:pt x="380" y="783"/>
                      <a:pt x="342" y="658"/>
                      <a:pt x="346" y="532"/>
                    </a:cubicBezTo>
                    <a:cubicBezTo>
                      <a:pt x="346" y="385"/>
                      <a:pt x="384" y="225"/>
                      <a:pt x="460" y="95"/>
                    </a:cubicBezTo>
                    <a:cubicBezTo>
                      <a:pt x="488" y="51"/>
                      <a:pt x="438"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516683" y="1379974"/>
                <a:ext cx="11693" cy="28136"/>
              </a:xfrm>
              <a:custGeom>
                <a:avLst/>
                <a:gdLst/>
                <a:ahLst/>
                <a:cxnLst/>
                <a:rect l="l" t="t" r="r" b="b"/>
                <a:pathLst>
                  <a:path w="389" h="936" extrusionOk="0">
                    <a:moveTo>
                      <a:pt x="85" y="1"/>
                    </a:moveTo>
                    <a:cubicBezTo>
                      <a:pt x="57" y="1"/>
                      <a:pt x="28" y="20"/>
                      <a:pt x="23" y="52"/>
                    </a:cubicBezTo>
                    <a:cubicBezTo>
                      <a:pt x="0" y="185"/>
                      <a:pt x="35" y="345"/>
                      <a:pt x="65" y="478"/>
                    </a:cubicBezTo>
                    <a:cubicBezTo>
                      <a:pt x="92" y="611"/>
                      <a:pt x="114" y="786"/>
                      <a:pt x="206" y="892"/>
                    </a:cubicBezTo>
                    <a:cubicBezTo>
                      <a:pt x="230" y="922"/>
                      <a:pt x="260" y="936"/>
                      <a:pt x="289" y="936"/>
                    </a:cubicBezTo>
                    <a:cubicBezTo>
                      <a:pt x="339" y="936"/>
                      <a:pt x="384" y="896"/>
                      <a:pt x="384" y="831"/>
                    </a:cubicBezTo>
                    <a:cubicBezTo>
                      <a:pt x="388" y="694"/>
                      <a:pt x="312" y="550"/>
                      <a:pt x="270" y="421"/>
                    </a:cubicBezTo>
                    <a:cubicBezTo>
                      <a:pt x="228" y="292"/>
                      <a:pt x="198" y="143"/>
                      <a:pt x="134" y="29"/>
                    </a:cubicBezTo>
                    <a:cubicBezTo>
                      <a:pt x="123" y="9"/>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88788" y="1379884"/>
                <a:ext cx="11904" cy="23206"/>
              </a:xfrm>
              <a:custGeom>
                <a:avLst/>
                <a:gdLst/>
                <a:ahLst/>
                <a:cxnLst/>
                <a:rect l="l" t="t" r="r" b="b"/>
                <a:pathLst>
                  <a:path w="396" h="772" extrusionOk="0">
                    <a:moveTo>
                      <a:pt x="92" y="0"/>
                    </a:moveTo>
                    <a:cubicBezTo>
                      <a:pt x="65" y="0"/>
                      <a:pt x="38" y="20"/>
                      <a:pt x="31" y="48"/>
                    </a:cubicBezTo>
                    <a:cubicBezTo>
                      <a:pt x="0" y="150"/>
                      <a:pt x="31" y="283"/>
                      <a:pt x="54" y="386"/>
                    </a:cubicBezTo>
                    <a:cubicBezTo>
                      <a:pt x="77" y="500"/>
                      <a:pt x="103" y="614"/>
                      <a:pt x="160" y="717"/>
                    </a:cubicBezTo>
                    <a:cubicBezTo>
                      <a:pt x="182" y="755"/>
                      <a:pt x="215" y="771"/>
                      <a:pt x="248" y="771"/>
                    </a:cubicBezTo>
                    <a:cubicBezTo>
                      <a:pt x="320" y="771"/>
                      <a:pt x="395" y="697"/>
                      <a:pt x="370" y="614"/>
                    </a:cubicBezTo>
                    <a:cubicBezTo>
                      <a:pt x="339" y="508"/>
                      <a:pt x="286" y="413"/>
                      <a:pt x="248" y="310"/>
                    </a:cubicBezTo>
                    <a:cubicBezTo>
                      <a:pt x="214" y="218"/>
                      <a:pt x="191" y="109"/>
                      <a:pt x="137" y="25"/>
                    </a:cubicBezTo>
                    <a:cubicBezTo>
                      <a:pt x="126" y="7"/>
                      <a:pt x="109"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60022" y="1389984"/>
                <a:ext cx="11844" cy="21433"/>
              </a:xfrm>
              <a:custGeom>
                <a:avLst/>
                <a:gdLst/>
                <a:ahLst/>
                <a:cxnLst/>
                <a:rect l="l" t="t" r="r" b="b"/>
                <a:pathLst>
                  <a:path w="394" h="713" extrusionOk="0">
                    <a:moveTo>
                      <a:pt x="68" y="0"/>
                    </a:moveTo>
                    <a:cubicBezTo>
                      <a:pt x="33" y="0"/>
                      <a:pt x="1" y="25"/>
                      <a:pt x="4" y="73"/>
                    </a:cubicBezTo>
                    <a:cubicBezTo>
                      <a:pt x="7" y="175"/>
                      <a:pt x="49" y="278"/>
                      <a:pt x="80" y="377"/>
                    </a:cubicBezTo>
                    <a:cubicBezTo>
                      <a:pt x="113" y="475"/>
                      <a:pt x="136" y="590"/>
                      <a:pt x="209" y="673"/>
                    </a:cubicBezTo>
                    <a:cubicBezTo>
                      <a:pt x="231" y="700"/>
                      <a:pt x="263" y="713"/>
                      <a:pt x="293" y="713"/>
                    </a:cubicBezTo>
                    <a:cubicBezTo>
                      <a:pt x="345" y="713"/>
                      <a:pt x="394" y="676"/>
                      <a:pt x="392" y="609"/>
                    </a:cubicBezTo>
                    <a:cubicBezTo>
                      <a:pt x="383" y="498"/>
                      <a:pt x="327" y="403"/>
                      <a:pt x="281" y="305"/>
                    </a:cubicBezTo>
                    <a:cubicBezTo>
                      <a:pt x="236" y="214"/>
                      <a:pt x="197" y="103"/>
                      <a:pt x="129" y="27"/>
                    </a:cubicBezTo>
                    <a:cubicBezTo>
                      <a:pt x="112" y="9"/>
                      <a:pt x="89"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96093" y="1453168"/>
                <a:ext cx="16172" cy="23898"/>
              </a:xfrm>
              <a:custGeom>
                <a:avLst/>
                <a:gdLst/>
                <a:ahLst/>
                <a:cxnLst/>
                <a:rect l="l" t="t" r="r" b="b"/>
                <a:pathLst>
                  <a:path w="538" h="795" extrusionOk="0">
                    <a:moveTo>
                      <a:pt x="85" y="0"/>
                    </a:moveTo>
                    <a:cubicBezTo>
                      <a:pt x="44" y="0"/>
                      <a:pt x="5" y="29"/>
                      <a:pt x="5" y="84"/>
                    </a:cubicBezTo>
                    <a:cubicBezTo>
                      <a:pt x="1" y="252"/>
                      <a:pt x="43" y="412"/>
                      <a:pt x="134" y="552"/>
                    </a:cubicBezTo>
                    <a:cubicBezTo>
                      <a:pt x="187" y="641"/>
                      <a:pt x="312" y="795"/>
                      <a:pt x="434" y="795"/>
                    </a:cubicBezTo>
                    <a:cubicBezTo>
                      <a:pt x="452" y="795"/>
                      <a:pt x="470" y="792"/>
                      <a:pt x="487" y="784"/>
                    </a:cubicBezTo>
                    <a:cubicBezTo>
                      <a:pt x="518" y="769"/>
                      <a:pt x="538" y="742"/>
                      <a:pt x="538" y="708"/>
                    </a:cubicBezTo>
                    <a:cubicBezTo>
                      <a:pt x="538" y="602"/>
                      <a:pt x="401" y="514"/>
                      <a:pt x="340" y="435"/>
                    </a:cubicBezTo>
                    <a:cubicBezTo>
                      <a:pt x="256" y="328"/>
                      <a:pt x="195" y="207"/>
                      <a:pt x="168" y="73"/>
                    </a:cubicBezTo>
                    <a:cubicBezTo>
                      <a:pt x="159" y="24"/>
                      <a:pt x="12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522514" y="1437297"/>
                <a:ext cx="15661" cy="23747"/>
              </a:xfrm>
              <a:custGeom>
                <a:avLst/>
                <a:gdLst/>
                <a:ahLst/>
                <a:cxnLst/>
                <a:rect l="l" t="t" r="r" b="b"/>
                <a:pathLst>
                  <a:path w="521" h="790" extrusionOk="0">
                    <a:moveTo>
                      <a:pt x="99" y="1"/>
                    </a:moveTo>
                    <a:cubicBezTo>
                      <a:pt x="50" y="1"/>
                      <a:pt x="0" y="44"/>
                      <a:pt x="23" y="103"/>
                    </a:cubicBezTo>
                    <a:cubicBezTo>
                      <a:pt x="73" y="240"/>
                      <a:pt x="138" y="366"/>
                      <a:pt x="201" y="495"/>
                    </a:cubicBezTo>
                    <a:cubicBezTo>
                      <a:pt x="255" y="601"/>
                      <a:pt x="308" y="719"/>
                      <a:pt x="415" y="780"/>
                    </a:cubicBezTo>
                    <a:cubicBezTo>
                      <a:pt x="426" y="787"/>
                      <a:pt x="437" y="789"/>
                      <a:pt x="447" y="789"/>
                    </a:cubicBezTo>
                    <a:cubicBezTo>
                      <a:pt x="485" y="789"/>
                      <a:pt x="513" y="751"/>
                      <a:pt x="513" y="715"/>
                    </a:cubicBezTo>
                    <a:cubicBezTo>
                      <a:pt x="521" y="594"/>
                      <a:pt x="441" y="475"/>
                      <a:pt x="384" y="377"/>
                    </a:cubicBezTo>
                    <a:cubicBezTo>
                      <a:pt x="312" y="263"/>
                      <a:pt x="243" y="145"/>
                      <a:pt x="164" y="35"/>
                    </a:cubicBezTo>
                    <a:cubicBezTo>
                      <a:pt x="148" y="11"/>
                      <a:pt x="124"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546832" y="1412889"/>
                <a:ext cx="15451" cy="29789"/>
              </a:xfrm>
              <a:custGeom>
                <a:avLst/>
                <a:gdLst/>
                <a:ahLst/>
                <a:cxnLst/>
                <a:rect l="l" t="t" r="r" b="b"/>
                <a:pathLst>
                  <a:path w="514" h="991" extrusionOk="0">
                    <a:moveTo>
                      <a:pt x="105" y="1"/>
                    </a:moveTo>
                    <a:cubicBezTo>
                      <a:pt x="55" y="1"/>
                      <a:pt x="1" y="57"/>
                      <a:pt x="17" y="117"/>
                    </a:cubicBezTo>
                    <a:cubicBezTo>
                      <a:pt x="89" y="398"/>
                      <a:pt x="176" y="683"/>
                      <a:pt x="309" y="942"/>
                    </a:cubicBezTo>
                    <a:cubicBezTo>
                      <a:pt x="327" y="977"/>
                      <a:pt x="355" y="991"/>
                      <a:pt x="384" y="991"/>
                    </a:cubicBezTo>
                    <a:cubicBezTo>
                      <a:pt x="446" y="991"/>
                      <a:pt x="514" y="923"/>
                      <a:pt x="496" y="850"/>
                    </a:cubicBezTo>
                    <a:cubicBezTo>
                      <a:pt x="424" y="569"/>
                      <a:pt x="298" y="299"/>
                      <a:pt x="164" y="41"/>
                    </a:cubicBezTo>
                    <a:cubicBezTo>
                      <a:pt x="150" y="12"/>
                      <a:pt x="128"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565349" y="1484519"/>
                <a:ext cx="17675" cy="30180"/>
              </a:xfrm>
              <a:custGeom>
                <a:avLst/>
                <a:gdLst/>
                <a:ahLst/>
                <a:cxnLst/>
                <a:rect l="l" t="t" r="r" b="b"/>
                <a:pathLst>
                  <a:path w="588" h="1004" extrusionOk="0">
                    <a:moveTo>
                      <a:pt x="79" y="1"/>
                    </a:moveTo>
                    <a:cubicBezTo>
                      <a:pt x="40" y="1"/>
                      <a:pt x="1" y="37"/>
                      <a:pt x="16" y="83"/>
                    </a:cubicBezTo>
                    <a:cubicBezTo>
                      <a:pt x="73" y="243"/>
                      <a:pt x="150" y="395"/>
                      <a:pt x="218" y="551"/>
                    </a:cubicBezTo>
                    <a:cubicBezTo>
                      <a:pt x="278" y="688"/>
                      <a:pt x="336" y="855"/>
                      <a:pt x="434" y="969"/>
                    </a:cubicBezTo>
                    <a:cubicBezTo>
                      <a:pt x="454" y="993"/>
                      <a:pt x="478" y="1003"/>
                      <a:pt x="501" y="1003"/>
                    </a:cubicBezTo>
                    <a:cubicBezTo>
                      <a:pt x="547" y="1003"/>
                      <a:pt x="588" y="960"/>
                      <a:pt x="575" y="901"/>
                    </a:cubicBezTo>
                    <a:cubicBezTo>
                      <a:pt x="545" y="752"/>
                      <a:pt x="446" y="604"/>
                      <a:pt x="373" y="471"/>
                    </a:cubicBezTo>
                    <a:cubicBezTo>
                      <a:pt x="294" y="327"/>
                      <a:pt x="222" y="171"/>
                      <a:pt x="127" y="27"/>
                    </a:cubicBezTo>
                    <a:cubicBezTo>
                      <a:pt x="115" y="9"/>
                      <a:pt x="97"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546892" y="1493777"/>
                <a:ext cx="14489" cy="23988"/>
              </a:xfrm>
              <a:custGeom>
                <a:avLst/>
                <a:gdLst/>
                <a:ahLst/>
                <a:cxnLst/>
                <a:rect l="l" t="t" r="r" b="b"/>
                <a:pathLst>
                  <a:path w="482" h="798" extrusionOk="0">
                    <a:moveTo>
                      <a:pt x="90" y="1"/>
                    </a:moveTo>
                    <a:cubicBezTo>
                      <a:pt x="45" y="1"/>
                      <a:pt x="0" y="41"/>
                      <a:pt x="15" y="98"/>
                    </a:cubicBezTo>
                    <a:cubicBezTo>
                      <a:pt x="71" y="327"/>
                      <a:pt x="143" y="566"/>
                      <a:pt x="276" y="760"/>
                    </a:cubicBezTo>
                    <a:cubicBezTo>
                      <a:pt x="296" y="786"/>
                      <a:pt x="324" y="798"/>
                      <a:pt x="353" y="798"/>
                    </a:cubicBezTo>
                    <a:cubicBezTo>
                      <a:pt x="417" y="798"/>
                      <a:pt x="482" y="743"/>
                      <a:pt x="448" y="672"/>
                    </a:cubicBezTo>
                    <a:cubicBezTo>
                      <a:pt x="349" y="463"/>
                      <a:pt x="231" y="270"/>
                      <a:pt x="155" y="49"/>
                    </a:cubicBezTo>
                    <a:cubicBezTo>
                      <a:pt x="142" y="15"/>
                      <a:pt x="116"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517525" y="1506673"/>
                <a:ext cx="17615" cy="24529"/>
              </a:xfrm>
              <a:custGeom>
                <a:avLst/>
                <a:gdLst/>
                <a:ahLst/>
                <a:cxnLst/>
                <a:rect l="l" t="t" r="r" b="b"/>
                <a:pathLst>
                  <a:path w="586" h="816" extrusionOk="0">
                    <a:moveTo>
                      <a:pt x="92" y="1"/>
                    </a:moveTo>
                    <a:cubicBezTo>
                      <a:pt x="45" y="1"/>
                      <a:pt x="0" y="53"/>
                      <a:pt x="30" y="106"/>
                    </a:cubicBezTo>
                    <a:cubicBezTo>
                      <a:pt x="102" y="236"/>
                      <a:pt x="174" y="362"/>
                      <a:pt x="250" y="487"/>
                    </a:cubicBezTo>
                    <a:cubicBezTo>
                      <a:pt x="318" y="601"/>
                      <a:pt x="379" y="727"/>
                      <a:pt x="486" y="806"/>
                    </a:cubicBezTo>
                    <a:cubicBezTo>
                      <a:pt x="496" y="813"/>
                      <a:pt x="508" y="816"/>
                      <a:pt x="520" y="816"/>
                    </a:cubicBezTo>
                    <a:cubicBezTo>
                      <a:pt x="552" y="816"/>
                      <a:pt x="585" y="796"/>
                      <a:pt x="577" y="761"/>
                    </a:cubicBezTo>
                    <a:cubicBezTo>
                      <a:pt x="554" y="627"/>
                      <a:pt x="478" y="525"/>
                      <a:pt x="406" y="415"/>
                    </a:cubicBezTo>
                    <a:cubicBezTo>
                      <a:pt x="322" y="285"/>
                      <a:pt x="235" y="157"/>
                      <a:pt x="148" y="31"/>
                    </a:cubicBezTo>
                    <a:cubicBezTo>
                      <a:pt x="132" y="10"/>
                      <a:pt x="11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559758" y="1538175"/>
                <a:ext cx="20982" cy="28527"/>
              </a:xfrm>
              <a:custGeom>
                <a:avLst/>
                <a:gdLst/>
                <a:ahLst/>
                <a:cxnLst/>
                <a:rect l="l" t="t" r="r" b="b"/>
                <a:pathLst>
                  <a:path w="698" h="949" extrusionOk="0">
                    <a:moveTo>
                      <a:pt x="84" y="0"/>
                    </a:moveTo>
                    <a:cubicBezTo>
                      <a:pt x="40" y="0"/>
                      <a:pt x="0" y="49"/>
                      <a:pt x="27" y="101"/>
                    </a:cubicBezTo>
                    <a:cubicBezTo>
                      <a:pt x="108" y="249"/>
                      <a:pt x="187" y="397"/>
                      <a:pt x="275" y="546"/>
                    </a:cubicBezTo>
                    <a:cubicBezTo>
                      <a:pt x="354" y="674"/>
                      <a:pt x="422" y="827"/>
                      <a:pt x="541" y="925"/>
                    </a:cubicBezTo>
                    <a:cubicBezTo>
                      <a:pt x="558" y="941"/>
                      <a:pt x="577" y="948"/>
                      <a:pt x="596" y="948"/>
                    </a:cubicBezTo>
                    <a:cubicBezTo>
                      <a:pt x="648" y="948"/>
                      <a:pt x="697" y="893"/>
                      <a:pt x="678" y="834"/>
                    </a:cubicBezTo>
                    <a:cubicBezTo>
                      <a:pt x="632" y="686"/>
                      <a:pt x="525" y="560"/>
                      <a:pt x="438" y="435"/>
                    </a:cubicBezTo>
                    <a:cubicBezTo>
                      <a:pt x="339" y="295"/>
                      <a:pt x="240" y="162"/>
                      <a:pt x="134" y="28"/>
                    </a:cubicBezTo>
                    <a:cubicBezTo>
                      <a:pt x="120" y="8"/>
                      <a:pt x="101"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575208" y="1532614"/>
                <a:ext cx="20351" cy="23086"/>
              </a:xfrm>
              <a:custGeom>
                <a:avLst/>
                <a:gdLst/>
                <a:ahLst/>
                <a:cxnLst/>
                <a:rect l="l" t="t" r="r" b="b"/>
                <a:pathLst>
                  <a:path w="677" h="768" extrusionOk="0">
                    <a:moveTo>
                      <a:pt x="139" y="0"/>
                    </a:moveTo>
                    <a:cubicBezTo>
                      <a:pt x="69" y="0"/>
                      <a:pt x="0" y="84"/>
                      <a:pt x="53" y="152"/>
                    </a:cubicBezTo>
                    <a:cubicBezTo>
                      <a:pt x="194" y="335"/>
                      <a:pt x="308" y="540"/>
                      <a:pt x="449" y="715"/>
                    </a:cubicBezTo>
                    <a:cubicBezTo>
                      <a:pt x="475" y="747"/>
                      <a:pt x="509" y="768"/>
                      <a:pt x="549" y="768"/>
                    </a:cubicBezTo>
                    <a:cubicBezTo>
                      <a:pt x="562" y="768"/>
                      <a:pt x="575" y="766"/>
                      <a:pt x="589" y="761"/>
                    </a:cubicBezTo>
                    <a:cubicBezTo>
                      <a:pt x="608" y="754"/>
                      <a:pt x="624" y="742"/>
                      <a:pt x="638" y="726"/>
                    </a:cubicBezTo>
                    <a:cubicBezTo>
                      <a:pt x="666" y="700"/>
                      <a:pt x="677" y="647"/>
                      <a:pt x="661" y="609"/>
                    </a:cubicBezTo>
                    <a:cubicBezTo>
                      <a:pt x="566" y="384"/>
                      <a:pt x="376" y="187"/>
                      <a:pt x="198" y="24"/>
                    </a:cubicBezTo>
                    <a:cubicBezTo>
                      <a:pt x="180" y="7"/>
                      <a:pt x="159"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599075" y="1577281"/>
                <a:ext cx="21072" cy="22305"/>
              </a:xfrm>
              <a:custGeom>
                <a:avLst/>
                <a:gdLst/>
                <a:ahLst/>
                <a:cxnLst/>
                <a:rect l="l" t="t" r="r" b="b"/>
                <a:pathLst>
                  <a:path w="701" h="742" extrusionOk="0">
                    <a:moveTo>
                      <a:pt x="98" y="0"/>
                    </a:moveTo>
                    <a:cubicBezTo>
                      <a:pt x="47" y="0"/>
                      <a:pt x="0" y="55"/>
                      <a:pt x="35" y="112"/>
                    </a:cubicBezTo>
                    <a:cubicBezTo>
                      <a:pt x="172" y="321"/>
                      <a:pt x="320" y="533"/>
                      <a:pt x="499" y="712"/>
                    </a:cubicBezTo>
                    <a:cubicBezTo>
                      <a:pt x="519" y="733"/>
                      <a:pt x="540" y="742"/>
                      <a:pt x="561" y="742"/>
                    </a:cubicBezTo>
                    <a:cubicBezTo>
                      <a:pt x="636" y="742"/>
                      <a:pt x="700" y="631"/>
                      <a:pt x="632" y="560"/>
                    </a:cubicBezTo>
                    <a:cubicBezTo>
                      <a:pt x="468" y="385"/>
                      <a:pt x="305" y="217"/>
                      <a:pt x="156" y="31"/>
                    </a:cubicBezTo>
                    <a:cubicBezTo>
                      <a:pt x="140" y="9"/>
                      <a:pt x="11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756795" y="1252013"/>
                <a:ext cx="5862" cy="26242"/>
              </a:xfrm>
              <a:custGeom>
                <a:avLst/>
                <a:gdLst/>
                <a:ahLst/>
                <a:cxnLst/>
                <a:rect l="l" t="t" r="r" b="b"/>
                <a:pathLst>
                  <a:path w="195" h="873" extrusionOk="0">
                    <a:moveTo>
                      <a:pt x="81" y="0"/>
                    </a:moveTo>
                    <a:cubicBezTo>
                      <a:pt x="76" y="0"/>
                      <a:pt x="70" y="3"/>
                      <a:pt x="69" y="9"/>
                    </a:cubicBezTo>
                    <a:cubicBezTo>
                      <a:pt x="46" y="146"/>
                      <a:pt x="35" y="280"/>
                      <a:pt x="31" y="420"/>
                    </a:cubicBezTo>
                    <a:cubicBezTo>
                      <a:pt x="23" y="557"/>
                      <a:pt x="0" y="701"/>
                      <a:pt x="42" y="834"/>
                    </a:cubicBezTo>
                    <a:cubicBezTo>
                      <a:pt x="48" y="859"/>
                      <a:pt x="73" y="872"/>
                      <a:pt x="98" y="872"/>
                    </a:cubicBezTo>
                    <a:cubicBezTo>
                      <a:pt x="118" y="872"/>
                      <a:pt x="138" y="863"/>
                      <a:pt x="145" y="842"/>
                    </a:cubicBezTo>
                    <a:cubicBezTo>
                      <a:pt x="194" y="713"/>
                      <a:pt x="179" y="572"/>
                      <a:pt x="168" y="435"/>
                    </a:cubicBezTo>
                    <a:cubicBezTo>
                      <a:pt x="160" y="287"/>
                      <a:pt x="137" y="150"/>
                      <a:pt x="88" y="6"/>
                    </a:cubicBezTo>
                    <a:cubicBezTo>
                      <a:pt x="88" y="2"/>
                      <a:pt x="84"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737256" y="1257002"/>
                <a:ext cx="6192" cy="25611"/>
              </a:xfrm>
              <a:custGeom>
                <a:avLst/>
                <a:gdLst/>
                <a:ahLst/>
                <a:cxnLst/>
                <a:rect l="l" t="t" r="r" b="b"/>
                <a:pathLst>
                  <a:path w="206" h="852" extrusionOk="0">
                    <a:moveTo>
                      <a:pt x="92" y="0"/>
                    </a:moveTo>
                    <a:cubicBezTo>
                      <a:pt x="72" y="0"/>
                      <a:pt x="50" y="14"/>
                      <a:pt x="46" y="37"/>
                    </a:cubicBezTo>
                    <a:cubicBezTo>
                      <a:pt x="20" y="174"/>
                      <a:pt x="27" y="319"/>
                      <a:pt x="23" y="456"/>
                    </a:cubicBezTo>
                    <a:cubicBezTo>
                      <a:pt x="20" y="581"/>
                      <a:pt x="0" y="721"/>
                      <a:pt x="69" y="832"/>
                    </a:cubicBezTo>
                    <a:cubicBezTo>
                      <a:pt x="77" y="845"/>
                      <a:pt x="91" y="851"/>
                      <a:pt x="104" y="851"/>
                    </a:cubicBezTo>
                    <a:cubicBezTo>
                      <a:pt x="120" y="851"/>
                      <a:pt x="136" y="843"/>
                      <a:pt x="145" y="828"/>
                    </a:cubicBezTo>
                    <a:cubicBezTo>
                      <a:pt x="206" y="714"/>
                      <a:pt x="179" y="570"/>
                      <a:pt x="171" y="444"/>
                    </a:cubicBezTo>
                    <a:cubicBezTo>
                      <a:pt x="164" y="307"/>
                      <a:pt x="160" y="166"/>
                      <a:pt x="129" y="30"/>
                    </a:cubicBezTo>
                    <a:cubicBezTo>
                      <a:pt x="124" y="9"/>
                      <a:pt x="10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696917" y="1329415"/>
                <a:ext cx="7335" cy="21884"/>
              </a:xfrm>
              <a:custGeom>
                <a:avLst/>
                <a:gdLst/>
                <a:ahLst/>
                <a:cxnLst/>
                <a:rect l="l" t="t" r="r" b="b"/>
                <a:pathLst>
                  <a:path w="244" h="728" extrusionOk="0">
                    <a:moveTo>
                      <a:pt x="145" y="1"/>
                    </a:moveTo>
                    <a:cubicBezTo>
                      <a:pt x="121" y="1"/>
                      <a:pt x="97" y="14"/>
                      <a:pt x="95" y="39"/>
                    </a:cubicBezTo>
                    <a:cubicBezTo>
                      <a:pt x="88" y="149"/>
                      <a:pt x="69" y="259"/>
                      <a:pt x="53" y="365"/>
                    </a:cubicBezTo>
                    <a:cubicBezTo>
                      <a:pt x="38" y="468"/>
                      <a:pt x="0" y="567"/>
                      <a:pt x="27" y="666"/>
                    </a:cubicBezTo>
                    <a:cubicBezTo>
                      <a:pt x="36" y="705"/>
                      <a:pt x="76" y="727"/>
                      <a:pt x="114" y="727"/>
                    </a:cubicBezTo>
                    <a:cubicBezTo>
                      <a:pt x="139" y="727"/>
                      <a:pt x="164" y="717"/>
                      <a:pt x="179" y="697"/>
                    </a:cubicBezTo>
                    <a:cubicBezTo>
                      <a:pt x="244" y="605"/>
                      <a:pt x="236" y="488"/>
                      <a:pt x="236" y="377"/>
                    </a:cubicBezTo>
                    <a:cubicBezTo>
                      <a:pt x="236" y="255"/>
                      <a:pt x="216" y="149"/>
                      <a:pt x="190" y="31"/>
                    </a:cubicBezTo>
                    <a:cubicBezTo>
                      <a:pt x="185" y="10"/>
                      <a:pt x="165"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680926" y="1282913"/>
                <a:ext cx="7214" cy="22305"/>
              </a:xfrm>
              <a:custGeom>
                <a:avLst/>
                <a:gdLst/>
                <a:ahLst/>
                <a:cxnLst/>
                <a:rect l="l" t="t" r="r" b="b"/>
                <a:pathLst>
                  <a:path w="240" h="742" extrusionOk="0">
                    <a:moveTo>
                      <a:pt x="115" y="0"/>
                    </a:moveTo>
                    <a:cubicBezTo>
                      <a:pt x="96" y="0"/>
                      <a:pt x="77" y="12"/>
                      <a:pt x="72" y="38"/>
                    </a:cubicBezTo>
                    <a:cubicBezTo>
                      <a:pt x="49" y="171"/>
                      <a:pt x="38" y="305"/>
                      <a:pt x="27" y="445"/>
                    </a:cubicBezTo>
                    <a:cubicBezTo>
                      <a:pt x="18" y="547"/>
                      <a:pt x="0" y="650"/>
                      <a:pt x="83" y="730"/>
                    </a:cubicBezTo>
                    <a:cubicBezTo>
                      <a:pt x="93" y="738"/>
                      <a:pt x="104" y="741"/>
                      <a:pt x="115" y="741"/>
                    </a:cubicBezTo>
                    <a:cubicBezTo>
                      <a:pt x="130" y="741"/>
                      <a:pt x="145" y="735"/>
                      <a:pt x="155" y="726"/>
                    </a:cubicBezTo>
                    <a:cubicBezTo>
                      <a:pt x="239" y="647"/>
                      <a:pt x="216" y="536"/>
                      <a:pt x="209" y="430"/>
                    </a:cubicBezTo>
                    <a:cubicBezTo>
                      <a:pt x="197" y="296"/>
                      <a:pt x="186" y="171"/>
                      <a:pt x="164" y="42"/>
                    </a:cubicBezTo>
                    <a:cubicBezTo>
                      <a:pt x="159" y="15"/>
                      <a:pt x="13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637039" y="1268425"/>
                <a:ext cx="9830" cy="25401"/>
              </a:xfrm>
              <a:custGeom>
                <a:avLst/>
                <a:gdLst/>
                <a:ahLst/>
                <a:cxnLst/>
                <a:rect l="l" t="t" r="r" b="b"/>
                <a:pathLst>
                  <a:path w="327" h="845" extrusionOk="0">
                    <a:moveTo>
                      <a:pt x="96" y="0"/>
                    </a:moveTo>
                    <a:cubicBezTo>
                      <a:pt x="85" y="0"/>
                      <a:pt x="74" y="6"/>
                      <a:pt x="69" y="18"/>
                    </a:cubicBezTo>
                    <a:cubicBezTo>
                      <a:pt x="4" y="148"/>
                      <a:pt x="0" y="304"/>
                      <a:pt x="4" y="444"/>
                    </a:cubicBezTo>
                    <a:cubicBezTo>
                      <a:pt x="8" y="569"/>
                      <a:pt x="0" y="775"/>
                      <a:pt x="133" y="836"/>
                    </a:cubicBezTo>
                    <a:cubicBezTo>
                      <a:pt x="147" y="842"/>
                      <a:pt x="161" y="845"/>
                      <a:pt x="174" y="845"/>
                    </a:cubicBezTo>
                    <a:cubicBezTo>
                      <a:pt x="209" y="845"/>
                      <a:pt x="239" y="824"/>
                      <a:pt x="258" y="790"/>
                    </a:cubicBezTo>
                    <a:cubicBezTo>
                      <a:pt x="327" y="687"/>
                      <a:pt x="236" y="527"/>
                      <a:pt x="209" y="422"/>
                    </a:cubicBezTo>
                    <a:cubicBezTo>
                      <a:pt x="175" y="288"/>
                      <a:pt x="167" y="151"/>
                      <a:pt x="125" y="22"/>
                    </a:cubicBezTo>
                    <a:cubicBezTo>
                      <a:pt x="121" y="8"/>
                      <a:pt x="10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600698" y="1217294"/>
                <a:ext cx="7425" cy="23297"/>
              </a:xfrm>
              <a:custGeom>
                <a:avLst/>
                <a:gdLst/>
                <a:ahLst/>
                <a:cxnLst/>
                <a:rect l="l" t="t" r="r" b="b"/>
                <a:pathLst>
                  <a:path w="247" h="775" extrusionOk="0">
                    <a:moveTo>
                      <a:pt x="49" y="0"/>
                    </a:moveTo>
                    <a:cubicBezTo>
                      <a:pt x="32" y="0"/>
                      <a:pt x="15" y="13"/>
                      <a:pt x="15" y="35"/>
                    </a:cubicBezTo>
                    <a:cubicBezTo>
                      <a:pt x="11" y="161"/>
                      <a:pt x="0" y="282"/>
                      <a:pt x="11" y="412"/>
                    </a:cubicBezTo>
                    <a:cubicBezTo>
                      <a:pt x="18" y="514"/>
                      <a:pt x="15" y="651"/>
                      <a:pt x="80" y="738"/>
                    </a:cubicBezTo>
                    <a:cubicBezTo>
                      <a:pt x="97" y="763"/>
                      <a:pt x="126" y="774"/>
                      <a:pt x="155" y="774"/>
                    </a:cubicBezTo>
                    <a:cubicBezTo>
                      <a:pt x="194" y="774"/>
                      <a:pt x="231" y="752"/>
                      <a:pt x="236" y="708"/>
                    </a:cubicBezTo>
                    <a:cubicBezTo>
                      <a:pt x="247" y="601"/>
                      <a:pt x="194" y="499"/>
                      <a:pt x="167" y="396"/>
                    </a:cubicBezTo>
                    <a:cubicBezTo>
                      <a:pt x="137" y="278"/>
                      <a:pt x="99" y="153"/>
                      <a:pt x="83" y="31"/>
                    </a:cubicBezTo>
                    <a:cubicBezTo>
                      <a:pt x="80" y="10"/>
                      <a:pt x="65"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629915" y="1194480"/>
                <a:ext cx="8266" cy="22996"/>
              </a:xfrm>
              <a:custGeom>
                <a:avLst/>
                <a:gdLst/>
                <a:ahLst/>
                <a:cxnLst/>
                <a:rect l="l" t="t" r="r" b="b"/>
                <a:pathLst>
                  <a:path w="275" h="765" extrusionOk="0">
                    <a:moveTo>
                      <a:pt x="82" y="1"/>
                    </a:moveTo>
                    <a:cubicBezTo>
                      <a:pt x="62" y="1"/>
                      <a:pt x="45" y="12"/>
                      <a:pt x="43" y="37"/>
                    </a:cubicBezTo>
                    <a:cubicBezTo>
                      <a:pt x="36" y="151"/>
                      <a:pt x="27" y="269"/>
                      <a:pt x="24" y="383"/>
                    </a:cubicBezTo>
                    <a:cubicBezTo>
                      <a:pt x="24" y="490"/>
                      <a:pt x="1" y="638"/>
                      <a:pt x="69" y="725"/>
                    </a:cubicBezTo>
                    <a:cubicBezTo>
                      <a:pt x="90" y="750"/>
                      <a:pt x="123" y="764"/>
                      <a:pt x="154" y="764"/>
                    </a:cubicBezTo>
                    <a:cubicBezTo>
                      <a:pt x="187" y="764"/>
                      <a:pt x="217" y="749"/>
                      <a:pt x="233" y="714"/>
                    </a:cubicBezTo>
                    <a:cubicBezTo>
                      <a:pt x="275" y="608"/>
                      <a:pt x="225" y="497"/>
                      <a:pt x="203" y="391"/>
                    </a:cubicBezTo>
                    <a:cubicBezTo>
                      <a:pt x="180" y="273"/>
                      <a:pt x="153" y="159"/>
                      <a:pt x="134" y="41"/>
                    </a:cubicBezTo>
                    <a:cubicBezTo>
                      <a:pt x="130" y="16"/>
                      <a:pt x="10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602952" y="1159701"/>
                <a:ext cx="9860" cy="21914"/>
              </a:xfrm>
              <a:custGeom>
                <a:avLst/>
                <a:gdLst/>
                <a:ahLst/>
                <a:cxnLst/>
                <a:rect l="l" t="t" r="r" b="b"/>
                <a:pathLst>
                  <a:path w="328" h="729" extrusionOk="0">
                    <a:moveTo>
                      <a:pt x="232" y="0"/>
                    </a:moveTo>
                    <a:cubicBezTo>
                      <a:pt x="211" y="0"/>
                      <a:pt x="190" y="11"/>
                      <a:pt x="180" y="35"/>
                    </a:cubicBezTo>
                    <a:cubicBezTo>
                      <a:pt x="92" y="217"/>
                      <a:pt x="1" y="536"/>
                      <a:pt x="161" y="704"/>
                    </a:cubicBezTo>
                    <a:cubicBezTo>
                      <a:pt x="176" y="721"/>
                      <a:pt x="196" y="729"/>
                      <a:pt x="217" y="729"/>
                    </a:cubicBezTo>
                    <a:cubicBezTo>
                      <a:pt x="260" y="729"/>
                      <a:pt x="305" y="696"/>
                      <a:pt x="313" y="654"/>
                    </a:cubicBezTo>
                    <a:cubicBezTo>
                      <a:pt x="328" y="563"/>
                      <a:pt x="282" y="468"/>
                      <a:pt x="278" y="373"/>
                    </a:cubicBezTo>
                    <a:cubicBezTo>
                      <a:pt x="271" y="278"/>
                      <a:pt x="275" y="168"/>
                      <a:pt x="294" y="73"/>
                    </a:cubicBezTo>
                    <a:cubicBezTo>
                      <a:pt x="306" y="30"/>
                      <a:pt x="268"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642841" y="1144972"/>
                <a:ext cx="8056" cy="21914"/>
              </a:xfrm>
              <a:custGeom>
                <a:avLst/>
                <a:gdLst/>
                <a:ahLst/>
                <a:cxnLst/>
                <a:rect l="l" t="t" r="r" b="b"/>
                <a:pathLst>
                  <a:path w="268" h="729" extrusionOk="0">
                    <a:moveTo>
                      <a:pt x="63" y="0"/>
                    </a:moveTo>
                    <a:cubicBezTo>
                      <a:pt x="35" y="0"/>
                      <a:pt x="6" y="24"/>
                      <a:pt x="4" y="57"/>
                    </a:cubicBezTo>
                    <a:cubicBezTo>
                      <a:pt x="1" y="171"/>
                      <a:pt x="8" y="282"/>
                      <a:pt x="16" y="391"/>
                    </a:cubicBezTo>
                    <a:cubicBezTo>
                      <a:pt x="27" y="487"/>
                      <a:pt x="20" y="609"/>
                      <a:pt x="76" y="688"/>
                    </a:cubicBezTo>
                    <a:cubicBezTo>
                      <a:pt x="96" y="713"/>
                      <a:pt x="129" y="728"/>
                      <a:pt x="160" y="728"/>
                    </a:cubicBezTo>
                    <a:cubicBezTo>
                      <a:pt x="192" y="728"/>
                      <a:pt x="221" y="713"/>
                      <a:pt x="232" y="677"/>
                    </a:cubicBezTo>
                    <a:cubicBezTo>
                      <a:pt x="267" y="574"/>
                      <a:pt x="229" y="475"/>
                      <a:pt x="206" y="369"/>
                    </a:cubicBezTo>
                    <a:cubicBezTo>
                      <a:pt x="180" y="259"/>
                      <a:pt x="153" y="145"/>
                      <a:pt x="111" y="38"/>
                    </a:cubicBezTo>
                    <a:cubicBezTo>
                      <a:pt x="102" y="12"/>
                      <a:pt x="8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690725" y="1150443"/>
                <a:ext cx="10912" cy="36793"/>
              </a:xfrm>
              <a:custGeom>
                <a:avLst/>
                <a:gdLst/>
                <a:ahLst/>
                <a:cxnLst/>
                <a:rect l="l" t="t" r="r" b="b"/>
                <a:pathLst>
                  <a:path w="363" h="1224" extrusionOk="0">
                    <a:moveTo>
                      <a:pt x="43" y="1"/>
                    </a:moveTo>
                    <a:cubicBezTo>
                      <a:pt x="22" y="1"/>
                      <a:pt x="1" y="17"/>
                      <a:pt x="1" y="42"/>
                    </a:cubicBezTo>
                    <a:cubicBezTo>
                      <a:pt x="4" y="251"/>
                      <a:pt x="20" y="457"/>
                      <a:pt x="43" y="666"/>
                    </a:cubicBezTo>
                    <a:cubicBezTo>
                      <a:pt x="57" y="837"/>
                      <a:pt x="50" y="1042"/>
                      <a:pt x="153" y="1187"/>
                    </a:cubicBezTo>
                    <a:cubicBezTo>
                      <a:pt x="171" y="1212"/>
                      <a:pt x="197" y="1224"/>
                      <a:pt x="223" y="1224"/>
                    </a:cubicBezTo>
                    <a:cubicBezTo>
                      <a:pt x="262" y="1224"/>
                      <a:pt x="303" y="1197"/>
                      <a:pt x="317" y="1153"/>
                    </a:cubicBezTo>
                    <a:cubicBezTo>
                      <a:pt x="362" y="985"/>
                      <a:pt x="282" y="788"/>
                      <a:pt x="244" y="620"/>
                    </a:cubicBezTo>
                    <a:cubicBezTo>
                      <a:pt x="194" y="423"/>
                      <a:pt x="141" y="221"/>
                      <a:pt x="77" y="27"/>
                    </a:cubicBezTo>
                    <a:cubicBezTo>
                      <a:pt x="71" y="8"/>
                      <a:pt x="57"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672329" y="1214048"/>
                <a:ext cx="6102" cy="14970"/>
              </a:xfrm>
              <a:custGeom>
                <a:avLst/>
                <a:gdLst/>
                <a:ahLst/>
                <a:cxnLst/>
                <a:rect l="l" t="t" r="r" b="b"/>
                <a:pathLst>
                  <a:path w="203" h="498" extrusionOk="0">
                    <a:moveTo>
                      <a:pt x="99" y="1"/>
                    </a:moveTo>
                    <a:cubicBezTo>
                      <a:pt x="88" y="1"/>
                      <a:pt x="78" y="6"/>
                      <a:pt x="73" y="18"/>
                    </a:cubicBezTo>
                    <a:cubicBezTo>
                      <a:pt x="43" y="83"/>
                      <a:pt x="43" y="177"/>
                      <a:pt x="35" y="246"/>
                    </a:cubicBezTo>
                    <a:cubicBezTo>
                      <a:pt x="27" y="322"/>
                      <a:pt x="1" y="406"/>
                      <a:pt x="46" y="470"/>
                    </a:cubicBezTo>
                    <a:cubicBezTo>
                      <a:pt x="59" y="487"/>
                      <a:pt x="82" y="498"/>
                      <a:pt x="105" y="498"/>
                    </a:cubicBezTo>
                    <a:cubicBezTo>
                      <a:pt x="123" y="498"/>
                      <a:pt x="141" y="491"/>
                      <a:pt x="153" y="474"/>
                    </a:cubicBezTo>
                    <a:cubicBezTo>
                      <a:pt x="202" y="406"/>
                      <a:pt x="179" y="334"/>
                      <a:pt x="172" y="253"/>
                    </a:cubicBezTo>
                    <a:cubicBezTo>
                      <a:pt x="164" y="181"/>
                      <a:pt x="164" y="90"/>
                      <a:pt x="134" y="21"/>
                    </a:cubicBezTo>
                    <a:cubicBezTo>
                      <a:pt x="127" y="9"/>
                      <a:pt x="113"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707889" y="1201844"/>
                <a:ext cx="9619" cy="22365"/>
              </a:xfrm>
              <a:custGeom>
                <a:avLst/>
                <a:gdLst/>
                <a:ahLst/>
                <a:cxnLst/>
                <a:rect l="l" t="t" r="r" b="b"/>
                <a:pathLst>
                  <a:path w="320" h="744" extrusionOk="0">
                    <a:moveTo>
                      <a:pt x="94" y="1"/>
                    </a:moveTo>
                    <a:cubicBezTo>
                      <a:pt x="91" y="1"/>
                      <a:pt x="89" y="2"/>
                      <a:pt x="88" y="5"/>
                    </a:cubicBezTo>
                    <a:cubicBezTo>
                      <a:pt x="57" y="40"/>
                      <a:pt x="38" y="43"/>
                      <a:pt x="23" y="89"/>
                    </a:cubicBezTo>
                    <a:cubicBezTo>
                      <a:pt x="4" y="150"/>
                      <a:pt x="0" y="215"/>
                      <a:pt x="4" y="275"/>
                    </a:cubicBezTo>
                    <a:cubicBezTo>
                      <a:pt x="7" y="408"/>
                      <a:pt x="34" y="538"/>
                      <a:pt x="76" y="663"/>
                    </a:cubicBezTo>
                    <a:cubicBezTo>
                      <a:pt x="91" y="710"/>
                      <a:pt x="139" y="743"/>
                      <a:pt x="190" y="743"/>
                    </a:cubicBezTo>
                    <a:cubicBezTo>
                      <a:pt x="193" y="743"/>
                      <a:pt x="196" y="743"/>
                      <a:pt x="198" y="743"/>
                    </a:cubicBezTo>
                    <a:cubicBezTo>
                      <a:pt x="221" y="740"/>
                      <a:pt x="236" y="735"/>
                      <a:pt x="255" y="720"/>
                    </a:cubicBezTo>
                    <a:cubicBezTo>
                      <a:pt x="297" y="694"/>
                      <a:pt x="320" y="633"/>
                      <a:pt x="300" y="583"/>
                    </a:cubicBezTo>
                    <a:cubicBezTo>
                      <a:pt x="262" y="473"/>
                      <a:pt x="228" y="355"/>
                      <a:pt x="205" y="241"/>
                    </a:cubicBezTo>
                    <a:cubicBezTo>
                      <a:pt x="194" y="192"/>
                      <a:pt x="183" y="142"/>
                      <a:pt x="167" y="96"/>
                    </a:cubicBezTo>
                    <a:cubicBezTo>
                      <a:pt x="153" y="51"/>
                      <a:pt x="133" y="43"/>
                      <a:pt x="107" y="5"/>
                    </a:cubicBezTo>
                    <a:cubicBezTo>
                      <a:pt x="102" y="3"/>
                      <a:pt x="9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732777" y="1166675"/>
                <a:ext cx="8056" cy="22936"/>
              </a:xfrm>
              <a:custGeom>
                <a:avLst/>
                <a:gdLst/>
                <a:ahLst/>
                <a:cxnLst/>
                <a:rect l="l" t="t" r="r" b="b"/>
                <a:pathLst>
                  <a:path w="268" h="763" extrusionOk="0">
                    <a:moveTo>
                      <a:pt x="126" y="1"/>
                    </a:moveTo>
                    <a:cubicBezTo>
                      <a:pt x="96" y="1"/>
                      <a:pt x="66" y="20"/>
                      <a:pt x="54" y="57"/>
                    </a:cubicBezTo>
                    <a:cubicBezTo>
                      <a:pt x="20" y="168"/>
                      <a:pt x="16" y="282"/>
                      <a:pt x="16" y="396"/>
                    </a:cubicBezTo>
                    <a:cubicBezTo>
                      <a:pt x="13" y="502"/>
                      <a:pt x="1" y="636"/>
                      <a:pt x="69" y="723"/>
                    </a:cubicBezTo>
                    <a:cubicBezTo>
                      <a:pt x="88" y="748"/>
                      <a:pt x="122" y="763"/>
                      <a:pt x="154" y="763"/>
                    </a:cubicBezTo>
                    <a:cubicBezTo>
                      <a:pt x="187" y="763"/>
                      <a:pt x="217" y="748"/>
                      <a:pt x="229" y="711"/>
                    </a:cubicBezTo>
                    <a:cubicBezTo>
                      <a:pt x="267" y="609"/>
                      <a:pt x="232" y="506"/>
                      <a:pt x="221" y="399"/>
                    </a:cubicBezTo>
                    <a:cubicBezTo>
                      <a:pt x="206" y="285"/>
                      <a:pt x="210" y="176"/>
                      <a:pt x="191" y="62"/>
                    </a:cubicBezTo>
                    <a:cubicBezTo>
                      <a:pt x="185" y="21"/>
                      <a:pt x="156"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761153" y="1199409"/>
                <a:ext cx="8778" cy="24168"/>
              </a:xfrm>
              <a:custGeom>
                <a:avLst/>
                <a:gdLst/>
                <a:ahLst/>
                <a:cxnLst/>
                <a:rect l="l" t="t" r="r" b="b"/>
                <a:pathLst>
                  <a:path w="292" h="804" extrusionOk="0">
                    <a:moveTo>
                      <a:pt x="108" y="0"/>
                    </a:moveTo>
                    <a:cubicBezTo>
                      <a:pt x="83" y="0"/>
                      <a:pt x="55" y="17"/>
                      <a:pt x="49" y="45"/>
                    </a:cubicBezTo>
                    <a:cubicBezTo>
                      <a:pt x="7" y="258"/>
                      <a:pt x="0" y="478"/>
                      <a:pt x="27" y="695"/>
                    </a:cubicBezTo>
                    <a:cubicBezTo>
                      <a:pt x="36" y="769"/>
                      <a:pt x="97" y="804"/>
                      <a:pt x="157" y="804"/>
                    </a:cubicBezTo>
                    <a:cubicBezTo>
                      <a:pt x="225" y="804"/>
                      <a:pt x="292" y="759"/>
                      <a:pt x="278" y="675"/>
                    </a:cubicBezTo>
                    <a:cubicBezTo>
                      <a:pt x="243" y="459"/>
                      <a:pt x="201" y="246"/>
                      <a:pt x="152" y="37"/>
                    </a:cubicBezTo>
                    <a:cubicBezTo>
                      <a:pt x="147" y="11"/>
                      <a:pt x="12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790491" y="1194389"/>
                <a:ext cx="9409" cy="30751"/>
              </a:xfrm>
              <a:custGeom>
                <a:avLst/>
                <a:gdLst/>
                <a:ahLst/>
                <a:cxnLst/>
                <a:rect l="l" t="t" r="r" b="b"/>
                <a:pathLst>
                  <a:path w="313" h="1023" extrusionOk="0">
                    <a:moveTo>
                      <a:pt x="114" y="0"/>
                    </a:moveTo>
                    <a:cubicBezTo>
                      <a:pt x="93" y="0"/>
                      <a:pt x="71" y="12"/>
                      <a:pt x="69" y="37"/>
                    </a:cubicBezTo>
                    <a:cubicBezTo>
                      <a:pt x="54" y="204"/>
                      <a:pt x="42" y="372"/>
                      <a:pt x="35" y="535"/>
                    </a:cubicBezTo>
                    <a:cubicBezTo>
                      <a:pt x="23" y="686"/>
                      <a:pt x="0" y="823"/>
                      <a:pt x="42" y="968"/>
                    </a:cubicBezTo>
                    <a:cubicBezTo>
                      <a:pt x="53" y="1005"/>
                      <a:pt x="87" y="1023"/>
                      <a:pt x="121" y="1023"/>
                    </a:cubicBezTo>
                    <a:cubicBezTo>
                      <a:pt x="152" y="1023"/>
                      <a:pt x="182" y="1008"/>
                      <a:pt x="195" y="979"/>
                    </a:cubicBezTo>
                    <a:cubicBezTo>
                      <a:pt x="313" y="706"/>
                      <a:pt x="229" y="310"/>
                      <a:pt x="157" y="29"/>
                    </a:cubicBezTo>
                    <a:cubicBezTo>
                      <a:pt x="151" y="10"/>
                      <a:pt x="133"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633252" y="1346819"/>
                <a:ext cx="7335" cy="20832"/>
              </a:xfrm>
              <a:custGeom>
                <a:avLst/>
                <a:gdLst/>
                <a:ahLst/>
                <a:cxnLst/>
                <a:rect l="l" t="t" r="r" b="b"/>
                <a:pathLst>
                  <a:path w="244" h="693" extrusionOk="0">
                    <a:moveTo>
                      <a:pt x="73" y="0"/>
                    </a:moveTo>
                    <a:cubicBezTo>
                      <a:pt x="48" y="0"/>
                      <a:pt x="21" y="20"/>
                      <a:pt x="23" y="45"/>
                    </a:cubicBezTo>
                    <a:cubicBezTo>
                      <a:pt x="35" y="137"/>
                      <a:pt x="39" y="220"/>
                      <a:pt x="35" y="311"/>
                    </a:cubicBezTo>
                    <a:cubicBezTo>
                      <a:pt x="35" y="402"/>
                      <a:pt x="8" y="490"/>
                      <a:pt x="0" y="585"/>
                    </a:cubicBezTo>
                    <a:cubicBezTo>
                      <a:pt x="0" y="611"/>
                      <a:pt x="4" y="650"/>
                      <a:pt x="30" y="669"/>
                    </a:cubicBezTo>
                    <a:cubicBezTo>
                      <a:pt x="53" y="685"/>
                      <a:pt x="67" y="692"/>
                      <a:pt x="89" y="692"/>
                    </a:cubicBezTo>
                    <a:cubicBezTo>
                      <a:pt x="94" y="692"/>
                      <a:pt x="98" y="692"/>
                      <a:pt x="103" y="691"/>
                    </a:cubicBezTo>
                    <a:cubicBezTo>
                      <a:pt x="130" y="688"/>
                      <a:pt x="167" y="672"/>
                      <a:pt x="179" y="642"/>
                    </a:cubicBezTo>
                    <a:cubicBezTo>
                      <a:pt x="244" y="437"/>
                      <a:pt x="198" y="205"/>
                      <a:pt x="103" y="18"/>
                    </a:cubicBezTo>
                    <a:cubicBezTo>
                      <a:pt x="97" y="5"/>
                      <a:pt x="8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602922" y="1314746"/>
                <a:ext cx="7455" cy="24679"/>
              </a:xfrm>
              <a:custGeom>
                <a:avLst/>
                <a:gdLst/>
                <a:ahLst/>
                <a:cxnLst/>
                <a:rect l="l" t="t" r="r" b="b"/>
                <a:pathLst>
                  <a:path w="248" h="821" extrusionOk="0">
                    <a:moveTo>
                      <a:pt x="120" y="0"/>
                    </a:moveTo>
                    <a:cubicBezTo>
                      <a:pt x="107" y="0"/>
                      <a:pt x="94" y="8"/>
                      <a:pt x="86" y="21"/>
                    </a:cubicBezTo>
                    <a:cubicBezTo>
                      <a:pt x="28" y="116"/>
                      <a:pt x="32" y="241"/>
                      <a:pt x="21" y="351"/>
                    </a:cubicBezTo>
                    <a:cubicBezTo>
                      <a:pt x="13" y="474"/>
                      <a:pt x="9" y="595"/>
                      <a:pt x="2" y="713"/>
                    </a:cubicBezTo>
                    <a:cubicBezTo>
                      <a:pt x="0" y="785"/>
                      <a:pt x="57" y="821"/>
                      <a:pt x="115" y="821"/>
                    </a:cubicBezTo>
                    <a:cubicBezTo>
                      <a:pt x="180" y="821"/>
                      <a:pt x="247" y="777"/>
                      <a:pt x="241" y="694"/>
                    </a:cubicBezTo>
                    <a:cubicBezTo>
                      <a:pt x="234" y="569"/>
                      <a:pt x="230" y="439"/>
                      <a:pt x="215" y="309"/>
                    </a:cubicBezTo>
                    <a:cubicBezTo>
                      <a:pt x="204" y="211"/>
                      <a:pt x="204" y="104"/>
                      <a:pt x="146" y="17"/>
                    </a:cubicBezTo>
                    <a:cubicBezTo>
                      <a:pt x="140" y="5"/>
                      <a:pt x="13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94115" y="1387368"/>
                <a:ext cx="8988" cy="17796"/>
              </a:xfrm>
              <a:custGeom>
                <a:avLst/>
                <a:gdLst/>
                <a:ahLst/>
                <a:cxnLst/>
                <a:rect l="l" t="t" r="r" b="b"/>
                <a:pathLst>
                  <a:path w="299" h="592" extrusionOk="0">
                    <a:moveTo>
                      <a:pt x="68" y="0"/>
                    </a:moveTo>
                    <a:cubicBezTo>
                      <a:pt x="34" y="0"/>
                      <a:pt x="0" y="23"/>
                      <a:pt x="6" y="61"/>
                    </a:cubicBezTo>
                    <a:cubicBezTo>
                      <a:pt x="29" y="202"/>
                      <a:pt x="51" y="334"/>
                      <a:pt x="51" y="476"/>
                    </a:cubicBezTo>
                    <a:cubicBezTo>
                      <a:pt x="55" y="517"/>
                      <a:pt x="86" y="559"/>
                      <a:pt x="123" y="578"/>
                    </a:cubicBezTo>
                    <a:cubicBezTo>
                      <a:pt x="141" y="587"/>
                      <a:pt x="158" y="592"/>
                      <a:pt x="175" y="592"/>
                    </a:cubicBezTo>
                    <a:cubicBezTo>
                      <a:pt x="188" y="592"/>
                      <a:pt x="201" y="588"/>
                      <a:pt x="215" y="582"/>
                    </a:cubicBezTo>
                    <a:cubicBezTo>
                      <a:pt x="268" y="559"/>
                      <a:pt x="299" y="517"/>
                      <a:pt x="299" y="457"/>
                    </a:cubicBezTo>
                    <a:cubicBezTo>
                      <a:pt x="299" y="373"/>
                      <a:pt x="276" y="285"/>
                      <a:pt x="246" y="209"/>
                    </a:cubicBezTo>
                    <a:cubicBezTo>
                      <a:pt x="230" y="171"/>
                      <a:pt x="207" y="137"/>
                      <a:pt x="188" y="103"/>
                    </a:cubicBezTo>
                    <a:cubicBezTo>
                      <a:pt x="165" y="61"/>
                      <a:pt x="139" y="42"/>
                      <a:pt x="105" y="11"/>
                    </a:cubicBezTo>
                    <a:cubicBezTo>
                      <a:pt x="94" y="4"/>
                      <a:pt x="81"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639534" y="1393260"/>
                <a:ext cx="10431" cy="27595"/>
              </a:xfrm>
              <a:custGeom>
                <a:avLst/>
                <a:gdLst/>
                <a:ahLst/>
                <a:cxnLst/>
                <a:rect l="l" t="t" r="r" b="b"/>
                <a:pathLst>
                  <a:path w="347" h="918" extrusionOk="0">
                    <a:moveTo>
                      <a:pt x="100" y="1"/>
                    </a:moveTo>
                    <a:cubicBezTo>
                      <a:pt x="70" y="1"/>
                      <a:pt x="41" y="19"/>
                      <a:pt x="35" y="55"/>
                    </a:cubicBezTo>
                    <a:cubicBezTo>
                      <a:pt x="0" y="306"/>
                      <a:pt x="23" y="584"/>
                      <a:pt x="81" y="831"/>
                    </a:cubicBezTo>
                    <a:cubicBezTo>
                      <a:pt x="95" y="891"/>
                      <a:pt x="144" y="917"/>
                      <a:pt x="196" y="917"/>
                    </a:cubicBezTo>
                    <a:cubicBezTo>
                      <a:pt x="269" y="917"/>
                      <a:pt x="346" y="864"/>
                      <a:pt x="335" y="777"/>
                    </a:cubicBezTo>
                    <a:cubicBezTo>
                      <a:pt x="305" y="534"/>
                      <a:pt x="248" y="272"/>
                      <a:pt x="164" y="43"/>
                    </a:cubicBezTo>
                    <a:cubicBezTo>
                      <a:pt x="153" y="15"/>
                      <a:pt x="12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681256" y="1392478"/>
                <a:ext cx="7725" cy="19810"/>
              </a:xfrm>
              <a:custGeom>
                <a:avLst/>
                <a:gdLst/>
                <a:ahLst/>
                <a:cxnLst/>
                <a:rect l="l" t="t" r="r" b="b"/>
                <a:pathLst>
                  <a:path w="257" h="659" extrusionOk="0">
                    <a:moveTo>
                      <a:pt x="184" y="0"/>
                    </a:moveTo>
                    <a:cubicBezTo>
                      <a:pt x="150" y="0"/>
                      <a:pt x="114" y="20"/>
                      <a:pt x="107" y="58"/>
                    </a:cubicBezTo>
                    <a:cubicBezTo>
                      <a:pt x="91" y="150"/>
                      <a:pt x="69" y="241"/>
                      <a:pt x="53" y="332"/>
                    </a:cubicBezTo>
                    <a:cubicBezTo>
                      <a:pt x="35" y="420"/>
                      <a:pt x="0" y="507"/>
                      <a:pt x="35" y="590"/>
                    </a:cubicBezTo>
                    <a:cubicBezTo>
                      <a:pt x="49" y="629"/>
                      <a:pt x="94" y="658"/>
                      <a:pt x="136" y="658"/>
                    </a:cubicBezTo>
                    <a:cubicBezTo>
                      <a:pt x="160" y="658"/>
                      <a:pt x="183" y="649"/>
                      <a:pt x="198" y="625"/>
                    </a:cubicBezTo>
                    <a:cubicBezTo>
                      <a:pt x="255" y="541"/>
                      <a:pt x="244" y="457"/>
                      <a:pt x="247" y="359"/>
                    </a:cubicBezTo>
                    <a:cubicBezTo>
                      <a:pt x="251" y="264"/>
                      <a:pt x="247" y="164"/>
                      <a:pt x="255" y="66"/>
                    </a:cubicBezTo>
                    <a:cubicBezTo>
                      <a:pt x="257" y="22"/>
                      <a:pt x="221"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726495" y="1376788"/>
                <a:ext cx="9529" cy="23206"/>
              </a:xfrm>
              <a:custGeom>
                <a:avLst/>
                <a:gdLst/>
                <a:ahLst/>
                <a:cxnLst/>
                <a:rect l="l" t="t" r="r" b="b"/>
                <a:pathLst>
                  <a:path w="317" h="772" extrusionOk="0">
                    <a:moveTo>
                      <a:pt x="141" y="0"/>
                    </a:moveTo>
                    <a:cubicBezTo>
                      <a:pt x="112" y="0"/>
                      <a:pt x="85" y="25"/>
                      <a:pt x="85" y="59"/>
                    </a:cubicBezTo>
                    <a:cubicBezTo>
                      <a:pt x="81" y="151"/>
                      <a:pt x="92" y="238"/>
                      <a:pt x="85" y="333"/>
                    </a:cubicBezTo>
                    <a:cubicBezTo>
                      <a:pt x="76" y="421"/>
                      <a:pt x="54" y="504"/>
                      <a:pt x="20" y="588"/>
                    </a:cubicBezTo>
                    <a:cubicBezTo>
                      <a:pt x="4" y="626"/>
                      <a:pt x="1" y="679"/>
                      <a:pt x="27" y="714"/>
                    </a:cubicBezTo>
                    <a:cubicBezTo>
                      <a:pt x="58" y="750"/>
                      <a:pt x="84" y="772"/>
                      <a:pt x="126" y="772"/>
                    </a:cubicBezTo>
                    <a:cubicBezTo>
                      <a:pt x="132" y="772"/>
                      <a:pt x="138" y="771"/>
                      <a:pt x="145" y="770"/>
                    </a:cubicBezTo>
                    <a:cubicBezTo>
                      <a:pt x="202" y="763"/>
                      <a:pt x="244" y="725"/>
                      <a:pt x="259" y="668"/>
                    </a:cubicBezTo>
                    <a:cubicBezTo>
                      <a:pt x="305" y="466"/>
                      <a:pt x="316" y="196"/>
                      <a:pt x="187" y="25"/>
                    </a:cubicBezTo>
                    <a:cubicBezTo>
                      <a:pt x="174" y="7"/>
                      <a:pt x="15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755652" y="1345376"/>
                <a:ext cx="9168" cy="21222"/>
              </a:xfrm>
              <a:custGeom>
                <a:avLst/>
                <a:gdLst/>
                <a:ahLst/>
                <a:cxnLst/>
                <a:rect l="l" t="t" r="r" b="b"/>
                <a:pathLst>
                  <a:path w="305" h="706" extrusionOk="0">
                    <a:moveTo>
                      <a:pt x="162" y="1"/>
                    </a:moveTo>
                    <a:cubicBezTo>
                      <a:pt x="138" y="1"/>
                      <a:pt x="115" y="12"/>
                      <a:pt x="107" y="36"/>
                    </a:cubicBezTo>
                    <a:cubicBezTo>
                      <a:pt x="76" y="127"/>
                      <a:pt x="84" y="230"/>
                      <a:pt x="69" y="325"/>
                    </a:cubicBezTo>
                    <a:cubicBezTo>
                      <a:pt x="50" y="424"/>
                      <a:pt x="1" y="538"/>
                      <a:pt x="38" y="629"/>
                    </a:cubicBezTo>
                    <a:cubicBezTo>
                      <a:pt x="57" y="678"/>
                      <a:pt x="100" y="705"/>
                      <a:pt x="145" y="705"/>
                    </a:cubicBezTo>
                    <a:cubicBezTo>
                      <a:pt x="174" y="705"/>
                      <a:pt x="205" y="693"/>
                      <a:pt x="229" y="667"/>
                    </a:cubicBezTo>
                    <a:cubicBezTo>
                      <a:pt x="305" y="587"/>
                      <a:pt x="289" y="443"/>
                      <a:pt x="282" y="336"/>
                    </a:cubicBezTo>
                    <a:cubicBezTo>
                      <a:pt x="274" y="234"/>
                      <a:pt x="270" y="116"/>
                      <a:pt x="217" y="29"/>
                    </a:cubicBezTo>
                    <a:cubicBezTo>
                      <a:pt x="206" y="10"/>
                      <a:pt x="18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727667" y="1319465"/>
                <a:ext cx="9138" cy="22274"/>
              </a:xfrm>
              <a:custGeom>
                <a:avLst/>
                <a:gdLst/>
                <a:ahLst/>
                <a:cxnLst/>
                <a:rect l="l" t="t" r="r" b="b"/>
                <a:pathLst>
                  <a:path w="304" h="741" extrusionOk="0">
                    <a:moveTo>
                      <a:pt x="119" y="1"/>
                    </a:moveTo>
                    <a:cubicBezTo>
                      <a:pt x="95" y="1"/>
                      <a:pt x="74" y="15"/>
                      <a:pt x="72" y="47"/>
                    </a:cubicBezTo>
                    <a:cubicBezTo>
                      <a:pt x="65" y="164"/>
                      <a:pt x="42" y="278"/>
                      <a:pt x="37" y="396"/>
                    </a:cubicBezTo>
                    <a:cubicBezTo>
                      <a:pt x="30" y="510"/>
                      <a:pt x="0" y="628"/>
                      <a:pt x="88" y="715"/>
                    </a:cubicBezTo>
                    <a:cubicBezTo>
                      <a:pt x="104" y="733"/>
                      <a:pt x="128" y="741"/>
                      <a:pt x="151" y="741"/>
                    </a:cubicBezTo>
                    <a:cubicBezTo>
                      <a:pt x="180" y="741"/>
                      <a:pt x="209" y="729"/>
                      <a:pt x="228" y="708"/>
                    </a:cubicBezTo>
                    <a:cubicBezTo>
                      <a:pt x="304" y="617"/>
                      <a:pt x="262" y="507"/>
                      <a:pt x="247" y="400"/>
                    </a:cubicBezTo>
                    <a:cubicBezTo>
                      <a:pt x="232" y="282"/>
                      <a:pt x="197" y="168"/>
                      <a:pt x="183" y="50"/>
                    </a:cubicBezTo>
                    <a:cubicBezTo>
                      <a:pt x="176" y="19"/>
                      <a:pt x="14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768097" y="1300738"/>
                <a:ext cx="8717" cy="26423"/>
              </a:xfrm>
              <a:custGeom>
                <a:avLst/>
                <a:gdLst/>
                <a:ahLst/>
                <a:cxnLst/>
                <a:rect l="l" t="t" r="r" b="b"/>
                <a:pathLst>
                  <a:path w="290" h="879" extrusionOk="0">
                    <a:moveTo>
                      <a:pt x="77" y="1"/>
                    </a:moveTo>
                    <a:cubicBezTo>
                      <a:pt x="50" y="1"/>
                      <a:pt x="22" y="18"/>
                      <a:pt x="20" y="46"/>
                    </a:cubicBezTo>
                    <a:cubicBezTo>
                      <a:pt x="1" y="187"/>
                      <a:pt x="27" y="331"/>
                      <a:pt x="35" y="468"/>
                    </a:cubicBezTo>
                    <a:cubicBezTo>
                      <a:pt x="43" y="605"/>
                      <a:pt x="31" y="738"/>
                      <a:pt x="111" y="852"/>
                    </a:cubicBezTo>
                    <a:cubicBezTo>
                      <a:pt x="123" y="871"/>
                      <a:pt x="140" y="879"/>
                      <a:pt x="158" y="879"/>
                    </a:cubicBezTo>
                    <a:cubicBezTo>
                      <a:pt x="179" y="879"/>
                      <a:pt x="201" y="867"/>
                      <a:pt x="214" y="848"/>
                    </a:cubicBezTo>
                    <a:cubicBezTo>
                      <a:pt x="289" y="715"/>
                      <a:pt x="259" y="570"/>
                      <a:pt x="236" y="430"/>
                    </a:cubicBezTo>
                    <a:cubicBezTo>
                      <a:pt x="214" y="293"/>
                      <a:pt x="187" y="149"/>
                      <a:pt x="122" y="27"/>
                    </a:cubicBezTo>
                    <a:cubicBezTo>
                      <a:pt x="113" y="9"/>
                      <a:pt x="9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662620" y="1354183"/>
                <a:ext cx="9289" cy="15721"/>
              </a:xfrm>
              <a:custGeom>
                <a:avLst/>
                <a:gdLst/>
                <a:ahLst/>
                <a:cxnLst/>
                <a:rect l="l" t="t" r="r" b="b"/>
                <a:pathLst>
                  <a:path w="309" h="523" extrusionOk="0">
                    <a:moveTo>
                      <a:pt x="215" y="1"/>
                    </a:moveTo>
                    <a:cubicBezTo>
                      <a:pt x="197" y="1"/>
                      <a:pt x="180" y="9"/>
                      <a:pt x="176" y="29"/>
                    </a:cubicBezTo>
                    <a:cubicBezTo>
                      <a:pt x="126" y="165"/>
                      <a:pt x="1" y="340"/>
                      <a:pt x="76" y="488"/>
                    </a:cubicBezTo>
                    <a:cubicBezTo>
                      <a:pt x="86" y="510"/>
                      <a:pt x="113" y="522"/>
                      <a:pt x="140" y="522"/>
                    </a:cubicBezTo>
                    <a:cubicBezTo>
                      <a:pt x="156" y="522"/>
                      <a:pt x="172" y="518"/>
                      <a:pt x="183" y="508"/>
                    </a:cubicBezTo>
                    <a:cubicBezTo>
                      <a:pt x="308" y="401"/>
                      <a:pt x="255" y="192"/>
                      <a:pt x="262" y="43"/>
                    </a:cubicBezTo>
                    <a:cubicBezTo>
                      <a:pt x="265" y="17"/>
                      <a:pt x="239"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83655" y="1275849"/>
                <a:ext cx="8026" cy="22846"/>
              </a:xfrm>
              <a:custGeom>
                <a:avLst/>
                <a:gdLst/>
                <a:ahLst/>
                <a:cxnLst/>
                <a:rect l="l" t="t" r="r" b="b"/>
                <a:pathLst>
                  <a:path w="267" h="760" extrusionOk="0">
                    <a:moveTo>
                      <a:pt x="88" y="0"/>
                    </a:moveTo>
                    <a:cubicBezTo>
                      <a:pt x="60" y="0"/>
                      <a:pt x="30" y="30"/>
                      <a:pt x="38" y="64"/>
                    </a:cubicBezTo>
                    <a:cubicBezTo>
                      <a:pt x="69" y="182"/>
                      <a:pt x="80" y="308"/>
                      <a:pt x="65" y="429"/>
                    </a:cubicBezTo>
                    <a:cubicBezTo>
                      <a:pt x="53" y="531"/>
                      <a:pt x="1" y="631"/>
                      <a:pt x="50" y="726"/>
                    </a:cubicBezTo>
                    <a:cubicBezTo>
                      <a:pt x="62" y="749"/>
                      <a:pt x="88" y="760"/>
                      <a:pt x="114" y="760"/>
                    </a:cubicBezTo>
                    <a:cubicBezTo>
                      <a:pt x="131" y="760"/>
                      <a:pt x="147" y="756"/>
                      <a:pt x="160" y="748"/>
                    </a:cubicBezTo>
                    <a:cubicBezTo>
                      <a:pt x="266" y="684"/>
                      <a:pt x="255" y="494"/>
                      <a:pt x="243" y="387"/>
                    </a:cubicBezTo>
                    <a:cubicBezTo>
                      <a:pt x="229" y="254"/>
                      <a:pt x="187" y="136"/>
                      <a:pt x="122" y="22"/>
                    </a:cubicBezTo>
                    <a:cubicBezTo>
                      <a:pt x="114" y="7"/>
                      <a:pt x="10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620808" y="1456174"/>
                <a:ext cx="9138" cy="19449"/>
              </a:xfrm>
              <a:custGeom>
                <a:avLst/>
                <a:gdLst/>
                <a:ahLst/>
                <a:cxnLst/>
                <a:rect l="l" t="t" r="r" b="b"/>
                <a:pathLst>
                  <a:path w="304" h="647" extrusionOk="0">
                    <a:moveTo>
                      <a:pt x="100" y="1"/>
                    </a:moveTo>
                    <a:cubicBezTo>
                      <a:pt x="87" y="1"/>
                      <a:pt x="75" y="6"/>
                      <a:pt x="65" y="19"/>
                    </a:cubicBezTo>
                    <a:cubicBezTo>
                      <a:pt x="0" y="110"/>
                      <a:pt x="7" y="254"/>
                      <a:pt x="27" y="361"/>
                    </a:cubicBezTo>
                    <a:cubicBezTo>
                      <a:pt x="46" y="468"/>
                      <a:pt x="79" y="612"/>
                      <a:pt x="205" y="646"/>
                    </a:cubicBezTo>
                    <a:cubicBezTo>
                      <a:pt x="208" y="646"/>
                      <a:pt x="211" y="647"/>
                      <a:pt x="214" y="647"/>
                    </a:cubicBezTo>
                    <a:cubicBezTo>
                      <a:pt x="237" y="647"/>
                      <a:pt x="267" y="632"/>
                      <a:pt x="274" y="612"/>
                    </a:cubicBezTo>
                    <a:cubicBezTo>
                      <a:pt x="304" y="517"/>
                      <a:pt x="255" y="433"/>
                      <a:pt x="228" y="346"/>
                    </a:cubicBezTo>
                    <a:cubicBezTo>
                      <a:pt x="193" y="247"/>
                      <a:pt x="198" y="126"/>
                      <a:pt x="152" y="38"/>
                    </a:cubicBezTo>
                    <a:cubicBezTo>
                      <a:pt x="143" y="16"/>
                      <a:pt x="121"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660155" y="1446675"/>
                <a:ext cx="7996" cy="20952"/>
              </a:xfrm>
              <a:custGeom>
                <a:avLst/>
                <a:gdLst/>
                <a:ahLst/>
                <a:cxnLst/>
                <a:rect l="l" t="t" r="r" b="b"/>
                <a:pathLst>
                  <a:path w="266" h="697" extrusionOk="0">
                    <a:moveTo>
                      <a:pt x="74" y="1"/>
                    </a:moveTo>
                    <a:cubicBezTo>
                      <a:pt x="36" y="1"/>
                      <a:pt x="0" y="26"/>
                      <a:pt x="2" y="77"/>
                    </a:cubicBezTo>
                    <a:cubicBezTo>
                      <a:pt x="10" y="186"/>
                      <a:pt x="10" y="297"/>
                      <a:pt x="14" y="407"/>
                    </a:cubicBezTo>
                    <a:cubicBezTo>
                      <a:pt x="18" y="506"/>
                      <a:pt x="10" y="597"/>
                      <a:pt x="86" y="677"/>
                    </a:cubicBezTo>
                    <a:cubicBezTo>
                      <a:pt x="101" y="691"/>
                      <a:pt x="119" y="697"/>
                      <a:pt x="136" y="697"/>
                    </a:cubicBezTo>
                    <a:cubicBezTo>
                      <a:pt x="167" y="697"/>
                      <a:pt x="197" y="678"/>
                      <a:pt x="212" y="651"/>
                    </a:cubicBezTo>
                    <a:cubicBezTo>
                      <a:pt x="265" y="563"/>
                      <a:pt x="230" y="465"/>
                      <a:pt x="212" y="373"/>
                    </a:cubicBezTo>
                    <a:cubicBezTo>
                      <a:pt x="193" y="270"/>
                      <a:pt x="170" y="168"/>
                      <a:pt x="151" y="65"/>
                    </a:cubicBezTo>
                    <a:cubicBezTo>
                      <a:pt x="142" y="22"/>
                      <a:pt x="107"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648552" y="1494319"/>
                <a:ext cx="7816" cy="21463"/>
              </a:xfrm>
              <a:custGeom>
                <a:avLst/>
                <a:gdLst/>
                <a:ahLst/>
                <a:cxnLst/>
                <a:rect l="l" t="t" r="r" b="b"/>
                <a:pathLst>
                  <a:path w="260" h="714" extrusionOk="0">
                    <a:moveTo>
                      <a:pt x="67" y="1"/>
                    </a:moveTo>
                    <a:cubicBezTo>
                      <a:pt x="40" y="1"/>
                      <a:pt x="14" y="19"/>
                      <a:pt x="16" y="54"/>
                    </a:cubicBezTo>
                    <a:cubicBezTo>
                      <a:pt x="28" y="157"/>
                      <a:pt x="28" y="259"/>
                      <a:pt x="23" y="358"/>
                    </a:cubicBezTo>
                    <a:cubicBezTo>
                      <a:pt x="23" y="449"/>
                      <a:pt x="0" y="571"/>
                      <a:pt x="39" y="654"/>
                    </a:cubicBezTo>
                    <a:cubicBezTo>
                      <a:pt x="57" y="693"/>
                      <a:pt x="91" y="713"/>
                      <a:pt x="126" y="713"/>
                    </a:cubicBezTo>
                    <a:cubicBezTo>
                      <a:pt x="157" y="713"/>
                      <a:pt x="189" y="697"/>
                      <a:pt x="210" y="663"/>
                    </a:cubicBezTo>
                    <a:cubicBezTo>
                      <a:pt x="260" y="579"/>
                      <a:pt x="233" y="438"/>
                      <a:pt x="214" y="343"/>
                    </a:cubicBezTo>
                    <a:cubicBezTo>
                      <a:pt x="195" y="236"/>
                      <a:pt x="157" y="134"/>
                      <a:pt x="119" y="35"/>
                    </a:cubicBezTo>
                    <a:cubicBezTo>
                      <a:pt x="109" y="12"/>
                      <a:pt x="88"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685044" y="1462877"/>
                <a:ext cx="8687" cy="26693"/>
              </a:xfrm>
              <a:custGeom>
                <a:avLst/>
                <a:gdLst/>
                <a:ahLst/>
                <a:cxnLst/>
                <a:rect l="l" t="t" r="r" b="b"/>
                <a:pathLst>
                  <a:path w="289" h="888" extrusionOk="0">
                    <a:moveTo>
                      <a:pt x="141" y="0"/>
                    </a:moveTo>
                    <a:cubicBezTo>
                      <a:pt x="107" y="0"/>
                      <a:pt x="70" y="26"/>
                      <a:pt x="72" y="66"/>
                    </a:cubicBezTo>
                    <a:cubicBezTo>
                      <a:pt x="83" y="214"/>
                      <a:pt x="76" y="359"/>
                      <a:pt x="57" y="503"/>
                    </a:cubicBezTo>
                    <a:cubicBezTo>
                      <a:pt x="46" y="621"/>
                      <a:pt x="0" y="742"/>
                      <a:pt x="60" y="849"/>
                    </a:cubicBezTo>
                    <a:cubicBezTo>
                      <a:pt x="75" y="871"/>
                      <a:pt x="107" y="887"/>
                      <a:pt x="138" y="887"/>
                    </a:cubicBezTo>
                    <a:cubicBezTo>
                      <a:pt x="154" y="887"/>
                      <a:pt x="170" y="882"/>
                      <a:pt x="183" y="872"/>
                    </a:cubicBezTo>
                    <a:cubicBezTo>
                      <a:pt x="288" y="781"/>
                      <a:pt x="277" y="625"/>
                      <a:pt x="269" y="491"/>
                    </a:cubicBezTo>
                    <a:cubicBezTo>
                      <a:pt x="266" y="340"/>
                      <a:pt x="232" y="191"/>
                      <a:pt x="197" y="43"/>
                    </a:cubicBezTo>
                    <a:cubicBezTo>
                      <a:pt x="189" y="13"/>
                      <a:pt x="16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715313" y="1450072"/>
                <a:ext cx="10431" cy="25431"/>
              </a:xfrm>
              <a:custGeom>
                <a:avLst/>
                <a:gdLst/>
                <a:ahLst/>
                <a:cxnLst/>
                <a:rect l="l" t="t" r="r" b="b"/>
                <a:pathLst>
                  <a:path w="347" h="846" extrusionOk="0">
                    <a:moveTo>
                      <a:pt x="187" y="0"/>
                    </a:moveTo>
                    <a:cubicBezTo>
                      <a:pt x="158" y="0"/>
                      <a:pt x="129" y="16"/>
                      <a:pt x="125" y="50"/>
                    </a:cubicBezTo>
                    <a:cubicBezTo>
                      <a:pt x="95" y="290"/>
                      <a:pt x="0" y="564"/>
                      <a:pt x="95" y="796"/>
                    </a:cubicBezTo>
                    <a:cubicBezTo>
                      <a:pt x="107" y="828"/>
                      <a:pt x="137" y="846"/>
                      <a:pt x="166" y="846"/>
                    </a:cubicBezTo>
                    <a:cubicBezTo>
                      <a:pt x="192" y="846"/>
                      <a:pt x="218" y="832"/>
                      <a:pt x="232" y="803"/>
                    </a:cubicBezTo>
                    <a:cubicBezTo>
                      <a:pt x="346" y="580"/>
                      <a:pt x="266" y="298"/>
                      <a:pt x="255" y="59"/>
                    </a:cubicBezTo>
                    <a:cubicBezTo>
                      <a:pt x="253" y="21"/>
                      <a:pt x="219"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665115" y="1519418"/>
                <a:ext cx="9078" cy="20381"/>
              </a:xfrm>
              <a:custGeom>
                <a:avLst/>
                <a:gdLst/>
                <a:ahLst/>
                <a:cxnLst/>
                <a:rect l="l" t="t" r="r" b="b"/>
                <a:pathLst>
                  <a:path w="302" h="678" extrusionOk="0">
                    <a:moveTo>
                      <a:pt x="160" y="0"/>
                    </a:moveTo>
                    <a:cubicBezTo>
                      <a:pt x="121" y="0"/>
                      <a:pt x="81" y="31"/>
                      <a:pt x="81" y="82"/>
                    </a:cubicBezTo>
                    <a:cubicBezTo>
                      <a:pt x="85" y="245"/>
                      <a:pt x="70" y="394"/>
                      <a:pt x="24" y="554"/>
                    </a:cubicBezTo>
                    <a:cubicBezTo>
                      <a:pt x="1" y="632"/>
                      <a:pt x="60" y="677"/>
                      <a:pt x="124" y="677"/>
                    </a:cubicBezTo>
                    <a:cubicBezTo>
                      <a:pt x="173" y="677"/>
                      <a:pt x="224" y="651"/>
                      <a:pt x="244" y="591"/>
                    </a:cubicBezTo>
                    <a:cubicBezTo>
                      <a:pt x="302" y="421"/>
                      <a:pt x="298" y="219"/>
                      <a:pt x="230" y="47"/>
                    </a:cubicBezTo>
                    <a:cubicBezTo>
                      <a:pt x="215" y="15"/>
                      <a:pt x="188"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695414" y="1505921"/>
                <a:ext cx="8477" cy="20531"/>
              </a:xfrm>
              <a:custGeom>
                <a:avLst/>
                <a:gdLst/>
                <a:ahLst/>
                <a:cxnLst/>
                <a:rect l="l" t="t" r="r" b="b"/>
                <a:pathLst>
                  <a:path w="282" h="683" extrusionOk="0">
                    <a:moveTo>
                      <a:pt x="173" y="1"/>
                    </a:moveTo>
                    <a:cubicBezTo>
                      <a:pt x="143" y="1"/>
                      <a:pt x="111" y="19"/>
                      <a:pt x="103" y="56"/>
                    </a:cubicBezTo>
                    <a:cubicBezTo>
                      <a:pt x="80" y="159"/>
                      <a:pt x="54" y="257"/>
                      <a:pt x="38" y="360"/>
                    </a:cubicBezTo>
                    <a:cubicBezTo>
                      <a:pt x="24" y="455"/>
                      <a:pt x="1" y="547"/>
                      <a:pt x="47" y="638"/>
                    </a:cubicBezTo>
                    <a:cubicBezTo>
                      <a:pt x="59" y="664"/>
                      <a:pt x="87" y="682"/>
                      <a:pt x="115" y="682"/>
                    </a:cubicBezTo>
                    <a:cubicBezTo>
                      <a:pt x="131" y="682"/>
                      <a:pt x="148" y="676"/>
                      <a:pt x="161" y="661"/>
                    </a:cubicBezTo>
                    <a:cubicBezTo>
                      <a:pt x="282" y="505"/>
                      <a:pt x="236" y="246"/>
                      <a:pt x="236" y="59"/>
                    </a:cubicBezTo>
                    <a:cubicBezTo>
                      <a:pt x="236" y="21"/>
                      <a:pt x="205"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666858" y="1559787"/>
                <a:ext cx="8026" cy="27415"/>
              </a:xfrm>
              <a:custGeom>
                <a:avLst/>
                <a:gdLst/>
                <a:ahLst/>
                <a:cxnLst/>
                <a:rect l="l" t="t" r="r" b="b"/>
                <a:pathLst>
                  <a:path w="267" h="912" extrusionOk="0">
                    <a:moveTo>
                      <a:pt x="185" y="0"/>
                    </a:moveTo>
                    <a:cubicBezTo>
                      <a:pt x="165" y="0"/>
                      <a:pt x="146" y="10"/>
                      <a:pt x="137" y="28"/>
                    </a:cubicBezTo>
                    <a:cubicBezTo>
                      <a:pt x="84" y="157"/>
                      <a:pt x="72" y="306"/>
                      <a:pt x="53" y="443"/>
                    </a:cubicBezTo>
                    <a:cubicBezTo>
                      <a:pt x="35" y="580"/>
                      <a:pt x="0" y="716"/>
                      <a:pt x="30" y="849"/>
                    </a:cubicBezTo>
                    <a:cubicBezTo>
                      <a:pt x="42" y="891"/>
                      <a:pt x="83" y="912"/>
                      <a:pt x="123" y="912"/>
                    </a:cubicBezTo>
                    <a:cubicBezTo>
                      <a:pt x="159" y="912"/>
                      <a:pt x="195" y="895"/>
                      <a:pt x="209" y="861"/>
                    </a:cubicBezTo>
                    <a:cubicBezTo>
                      <a:pt x="263" y="735"/>
                      <a:pt x="247" y="587"/>
                      <a:pt x="251" y="454"/>
                    </a:cubicBezTo>
                    <a:cubicBezTo>
                      <a:pt x="255" y="313"/>
                      <a:pt x="267" y="169"/>
                      <a:pt x="232" y="36"/>
                    </a:cubicBezTo>
                    <a:cubicBezTo>
                      <a:pt x="226" y="12"/>
                      <a:pt x="20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605357" y="1604004"/>
                <a:ext cx="149759" cy="45811"/>
              </a:xfrm>
              <a:custGeom>
                <a:avLst/>
                <a:gdLst/>
                <a:ahLst/>
                <a:cxnLst/>
                <a:rect l="l" t="t" r="r" b="b"/>
                <a:pathLst>
                  <a:path w="4982" h="1524" extrusionOk="0">
                    <a:moveTo>
                      <a:pt x="1414" y="0"/>
                    </a:moveTo>
                    <a:cubicBezTo>
                      <a:pt x="853" y="0"/>
                      <a:pt x="380" y="121"/>
                      <a:pt x="0" y="279"/>
                    </a:cubicBezTo>
                    <a:cubicBezTo>
                      <a:pt x="187" y="397"/>
                      <a:pt x="377" y="504"/>
                      <a:pt x="571" y="602"/>
                    </a:cubicBezTo>
                    <a:cubicBezTo>
                      <a:pt x="1027" y="846"/>
                      <a:pt x="1506" y="1039"/>
                      <a:pt x="2012" y="1203"/>
                    </a:cubicBezTo>
                    <a:cubicBezTo>
                      <a:pt x="2081" y="1222"/>
                      <a:pt x="2145" y="1245"/>
                      <a:pt x="2213" y="1260"/>
                    </a:cubicBezTo>
                    <a:cubicBezTo>
                      <a:pt x="2590" y="1367"/>
                      <a:pt x="2962" y="1439"/>
                      <a:pt x="3320" y="1485"/>
                    </a:cubicBezTo>
                    <a:cubicBezTo>
                      <a:pt x="3567" y="1510"/>
                      <a:pt x="3810" y="1524"/>
                      <a:pt x="4049" y="1524"/>
                    </a:cubicBezTo>
                    <a:cubicBezTo>
                      <a:pt x="4367" y="1524"/>
                      <a:pt x="4677" y="1500"/>
                      <a:pt x="4981" y="1450"/>
                    </a:cubicBezTo>
                    <a:cubicBezTo>
                      <a:pt x="3563" y="348"/>
                      <a:pt x="2363" y="0"/>
                      <a:pt x="1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38"/>
            <p:cNvGrpSpPr/>
            <p:nvPr/>
          </p:nvGrpSpPr>
          <p:grpSpPr>
            <a:xfrm>
              <a:off x="4926692" y="1705672"/>
              <a:ext cx="849671" cy="744654"/>
              <a:chOff x="2084750" y="3905475"/>
              <a:chExt cx="415000" cy="363725"/>
            </a:xfrm>
          </p:grpSpPr>
          <p:sp>
            <p:nvSpPr>
              <p:cNvPr id="2404" name="Google Shape;2404;p38"/>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38"/>
            <p:cNvGrpSpPr/>
            <p:nvPr/>
          </p:nvGrpSpPr>
          <p:grpSpPr>
            <a:xfrm>
              <a:off x="3358606" y="1702304"/>
              <a:ext cx="1213398" cy="1110066"/>
              <a:chOff x="3358606" y="1702304"/>
              <a:chExt cx="1213398" cy="1110066"/>
            </a:xfrm>
          </p:grpSpPr>
          <p:sp>
            <p:nvSpPr>
              <p:cNvPr id="2410" name="Google Shape;2410;p38"/>
              <p:cNvSpPr/>
              <p:nvPr/>
            </p:nvSpPr>
            <p:spPr>
              <a:xfrm>
                <a:off x="4478735" y="2362286"/>
                <a:ext cx="25371" cy="12273"/>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3864843" y="1702304"/>
                <a:ext cx="486474" cy="596933"/>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3948479" y="2240709"/>
                <a:ext cx="623525" cy="45417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3529277" y="2305869"/>
                <a:ext cx="532664" cy="506501"/>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3358606" y="1899303"/>
                <a:ext cx="669319" cy="487233"/>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3591500" y="2497193"/>
                <a:ext cx="23656" cy="21742"/>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3606842" y="2519859"/>
                <a:ext cx="19532" cy="18542"/>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3660389" y="2450838"/>
                <a:ext cx="23722" cy="15473"/>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3657683" y="2474428"/>
                <a:ext cx="24282" cy="17156"/>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3649996" y="2517681"/>
                <a:ext cx="23788" cy="18443"/>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3673421" y="2559384"/>
                <a:ext cx="23590" cy="20884"/>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3707733" y="2598117"/>
                <a:ext cx="22963" cy="21610"/>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3721788" y="2561726"/>
                <a:ext cx="22666" cy="20917"/>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3707700" y="2423224"/>
                <a:ext cx="21214" cy="13032"/>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620237" y="2615900"/>
                <a:ext cx="21115" cy="22336"/>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607568" y="2601449"/>
                <a:ext cx="16232" cy="1431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3591500" y="2576672"/>
                <a:ext cx="16430" cy="1009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3659333" y="2619067"/>
                <a:ext cx="28868" cy="2322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30531" y="2578519"/>
                <a:ext cx="21181" cy="17024"/>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35083" y="2670898"/>
                <a:ext cx="21940" cy="2012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3652108" y="2683633"/>
                <a:ext cx="19367" cy="20290"/>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3716311" y="2645956"/>
                <a:ext cx="19894" cy="18278"/>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3727001" y="2676738"/>
                <a:ext cx="20224" cy="23557"/>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3767119" y="2626094"/>
                <a:ext cx="14814" cy="16826"/>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3767119" y="2589836"/>
                <a:ext cx="15111" cy="15572"/>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3780547" y="2558130"/>
                <a:ext cx="18773" cy="1649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822481" y="2641106"/>
                <a:ext cx="18245" cy="25734"/>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788202" y="2682710"/>
                <a:ext cx="20818" cy="31244"/>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786783" y="2726359"/>
                <a:ext cx="22567" cy="31112"/>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834490" y="2708081"/>
                <a:ext cx="20620" cy="25734"/>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850294" y="2666807"/>
                <a:ext cx="18509" cy="1725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866955" y="2756712"/>
                <a:ext cx="17057" cy="22270"/>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3907107" y="2750080"/>
                <a:ext cx="11580" cy="2382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3950756" y="2726260"/>
                <a:ext cx="9799" cy="2289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3971343" y="2695049"/>
                <a:ext cx="14814" cy="24447"/>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3932313" y="2659153"/>
                <a:ext cx="11679" cy="23623"/>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3901333" y="2692112"/>
                <a:ext cx="15836" cy="28176"/>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3922646" y="2616857"/>
                <a:ext cx="17651" cy="24513"/>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897176" y="2615570"/>
                <a:ext cx="14319" cy="21313"/>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962171" y="2556777"/>
                <a:ext cx="9964" cy="24414"/>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3978337" y="2617417"/>
                <a:ext cx="10360" cy="24513"/>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4009614" y="2610852"/>
                <a:ext cx="12075" cy="21841"/>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4025550" y="2545494"/>
                <a:ext cx="14319" cy="24315"/>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4004171" y="2518077"/>
                <a:ext cx="9337" cy="24744"/>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4016213" y="2473768"/>
                <a:ext cx="11976" cy="18410"/>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997176" y="2440512"/>
                <a:ext cx="12306" cy="2296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3969199" y="2463771"/>
                <a:ext cx="10822" cy="29330"/>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3953395" y="2525632"/>
                <a:ext cx="10492" cy="2048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669264" y="2342557"/>
                <a:ext cx="38073" cy="12603"/>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738119" y="2345559"/>
                <a:ext cx="28407" cy="976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703642" y="2319231"/>
                <a:ext cx="33652" cy="10723"/>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789983" y="2335431"/>
                <a:ext cx="26460" cy="9733"/>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610570" y="2323322"/>
                <a:ext cx="21742" cy="8314"/>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628617" y="2297786"/>
                <a:ext cx="330" cy="16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3552635" y="2289604"/>
                <a:ext cx="27483" cy="9205"/>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3577083" y="2256446"/>
                <a:ext cx="30155" cy="13032"/>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564018" y="2163078"/>
                <a:ext cx="26262" cy="13593"/>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550623" y="2189802"/>
                <a:ext cx="29396" cy="1329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3526472" y="2223091"/>
                <a:ext cx="31970" cy="14154"/>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3599023" y="2136090"/>
                <a:ext cx="22732" cy="12669"/>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3549369" y="2099963"/>
                <a:ext cx="22501" cy="12240"/>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3508260" y="2107815"/>
                <a:ext cx="29033" cy="14682"/>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3484308" y="2134110"/>
                <a:ext cx="24447" cy="13857"/>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521391" y="2168719"/>
                <a:ext cx="21115" cy="1247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476621" y="2215998"/>
                <a:ext cx="29891" cy="1537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493282" y="2250673"/>
                <a:ext cx="28506" cy="1616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504829" y="2045954"/>
                <a:ext cx="25239" cy="16562"/>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92523" y="2016360"/>
                <a:ext cx="27483" cy="17552"/>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497769" y="1964628"/>
                <a:ext cx="31475" cy="18377"/>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517399" y="1941401"/>
                <a:ext cx="31970" cy="20191"/>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553526" y="1928171"/>
                <a:ext cx="34708" cy="2197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3570121" y="1995905"/>
                <a:ext cx="25932" cy="16694"/>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3573157" y="2022992"/>
                <a:ext cx="27384" cy="20587"/>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3606446" y="1967267"/>
                <a:ext cx="27747" cy="177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625846" y="2066542"/>
                <a:ext cx="21016" cy="12669"/>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613671" y="2093497"/>
                <a:ext cx="27714" cy="16628"/>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654780" y="2023816"/>
                <a:ext cx="27087" cy="16694"/>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659498" y="1987096"/>
                <a:ext cx="30386" cy="19993"/>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630234" y="1937277"/>
                <a:ext cx="22138" cy="16232"/>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699980" y="1949979"/>
                <a:ext cx="29693" cy="23095"/>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728353" y="2008541"/>
                <a:ext cx="18608" cy="15506"/>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3714200" y="2050738"/>
                <a:ext cx="22732" cy="14814"/>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3635677" y="2152223"/>
                <a:ext cx="27417" cy="16694"/>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775137" y="2043249"/>
                <a:ext cx="22204" cy="15539"/>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780580" y="2009630"/>
                <a:ext cx="30584" cy="19367"/>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810703" y="2085017"/>
                <a:ext cx="19037" cy="16034"/>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825945" y="2052256"/>
                <a:ext cx="22600" cy="22666"/>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3857816" y="2124773"/>
                <a:ext cx="23029" cy="17981"/>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3872234" y="2092441"/>
                <a:ext cx="20983" cy="21247"/>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897572" y="2144833"/>
                <a:ext cx="19103" cy="15902"/>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3926671" y="2076934"/>
                <a:ext cx="9205" cy="16727"/>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913012" y="2045229"/>
                <a:ext cx="12174" cy="19631"/>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957255" y="1985578"/>
                <a:ext cx="12108" cy="14022"/>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3920634" y="1962054"/>
                <a:ext cx="15177" cy="24019"/>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3943728" y="1923519"/>
                <a:ext cx="12075" cy="18080"/>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3985629" y="1912731"/>
                <a:ext cx="18113" cy="26229"/>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4020370" y="1924377"/>
                <a:ext cx="16760" cy="23623"/>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4057387" y="1948494"/>
                <a:ext cx="14517" cy="21907"/>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4070815" y="1893298"/>
                <a:ext cx="17222" cy="19301"/>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4039077" y="1859184"/>
                <a:ext cx="13593" cy="2497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993679" y="1862846"/>
                <a:ext cx="15309" cy="23326"/>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949106" y="1864199"/>
                <a:ext cx="13461" cy="22567"/>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3928816" y="1842688"/>
                <a:ext cx="11415" cy="28110"/>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3975269" y="1776340"/>
                <a:ext cx="15803" cy="28967"/>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3997803" y="1809266"/>
                <a:ext cx="15704" cy="2583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4046170" y="1809728"/>
                <a:ext cx="17882" cy="28604"/>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4044982" y="1756181"/>
                <a:ext cx="15309" cy="23623"/>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4030928" y="1730216"/>
                <a:ext cx="17123" cy="19993"/>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4101136" y="1772809"/>
                <a:ext cx="11448" cy="24414"/>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4111033" y="1833648"/>
                <a:ext cx="13758" cy="20884"/>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4069430" y="2009135"/>
                <a:ext cx="14715" cy="27912"/>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4102488" y="1993463"/>
                <a:ext cx="14550" cy="2306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4100773" y="1947373"/>
                <a:ext cx="13659" cy="19433"/>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4143168" y="1986766"/>
                <a:ext cx="12834" cy="19169"/>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4184574" y="1945558"/>
                <a:ext cx="15210" cy="23095"/>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4159004" y="1915304"/>
                <a:ext cx="15177" cy="2679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4155210" y="1879144"/>
                <a:ext cx="14385" cy="21181"/>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4216048" y="1822430"/>
                <a:ext cx="14616" cy="26229"/>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4212419" y="1883466"/>
                <a:ext cx="10195" cy="17651"/>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4250163" y="1868158"/>
                <a:ext cx="15737" cy="287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4259697" y="1817811"/>
                <a:ext cx="16199" cy="16793"/>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4298200" y="1937409"/>
                <a:ext cx="12834" cy="19664"/>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4254782" y="1939356"/>
                <a:ext cx="19400" cy="25107"/>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4225517" y="2009960"/>
                <a:ext cx="19532" cy="25734"/>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4274643" y="2003856"/>
                <a:ext cx="21412" cy="25668"/>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4185200" y="2006198"/>
                <a:ext cx="13692" cy="17387"/>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4176787" y="2082774"/>
                <a:ext cx="14088" cy="1537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4222746" y="2066212"/>
                <a:ext cx="17519" cy="2946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191271" y="2116327"/>
                <a:ext cx="21940" cy="26163"/>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4141947" y="2159712"/>
                <a:ext cx="25734" cy="27351"/>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4090116" y="2257667"/>
                <a:ext cx="32267" cy="11943"/>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154979" y="2250640"/>
                <a:ext cx="26625" cy="10228"/>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4116279" y="2204582"/>
                <a:ext cx="20389" cy="16232"/>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4179889" y="2279838"/>
                <a:ext cx="29297" cy="14022"/>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4246369" y="2270039"/>
                <a:ext cx="33685" cy="15572"/>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4247589" y="2303362"/>
                <a:ext cx="23326" cy="11976"/>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4330499" y="2286899"/>
                <a:ext cx="32597" cy="1811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4314927" y="2327611"/>
                <a:ext cx="22105" cy="13956"/>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4297804" y="2351861"/>
                <a:ext cx="19894" cy="14715"/>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4297705" y="2295807"/>
                <a:ext cx="17849" cy="9898"/>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4306250" y="2391320"/>
                <a:ext cx="28242" cy="15407"/>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4270882" y="2414349"/>
                <a:ext cx="25734" cy="17156"/>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4232710" y="2438796"/>
                <a:ext cx="20884" cy="12603"/>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4223703" y="2479113"/>
                <a:ext cx="24118" cy="1342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4281440" y="2460109"/>
                <a:ext cx="22468" cy="13923"/>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4333073" y="2447506"/>
                <a:ext cx="32267" cy="1649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4380087" y="2418803"/>
                <a:ext cx="22897" cy="14154"/>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4353825" y="2390594"/>
                <a:ext cx="33982" cy="16232"/>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4339836" y="2356447"/>
                <a:ext cx="31541" cy="16727"/>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4398002" y="2364761"/>
                <a:ext cx="33454" cy="18542"/>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4398233" y="2325236"/>
                <a:ext cx="30848" cy="9964"/>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4439507" y="2390957"/>
                <a:ext cx="19664" cy="12768"/>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4467946" y="2411181"/>
                <a:ext cx="23491" cy="12636"/>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4448382" y="2448727"/>
                <a:ext cx="22468" cy="12075"/>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4430764" y="2418011"/>
                <a:ext cx="19894" cy="10987"/>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4376755" y="2476737"/>
                <a:ext cx="24843" cy="10855"/>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4358048" y="2527678"/>
                <a:ext cx="22105" cy="11646"/>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4318523" y="2501944"/>
                <a:ext cx="18740" cy="11646"/>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4312024" y="2547176"/>
                <a:ext cx="22996" cy="15045"/>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4277315" y="2531373"/>
                <a:ext cx="19433" cy="12570"/>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4156101" y="2567599"/>
                <a:ext cx="25569" cy="20059"/>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4124395" y="2523950"/>
                <a:ext cx="22963" cy="20224"/>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4172597" y="2534078"/>
                <a:ext cx="26196" cy="21148"/>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4233666" y="2552059"/>
                <a:ext cx="28209" cy="2418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085101" y="2496665"/>
                <a:ext cx="13329" cy="14121"/>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4229311" y="2630350"/>
                <a:ext cx="23656" cy="16991"/>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4253099" y="2613194"/>
                <a:ext cx="31838" cy="2081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4323307" y="2658625"/>
                <a:ext cx="28143" cy="16562"/>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4303215" y="2605144"/>
                <a:ext cx="26460" cy="16958"/>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4369134" y="2641106"/>
                <a:ext cx="19927" cy="11448"/>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4346633" y="2584920"/>
                <a:ext cx="40548" cy="191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3594536" y="1995542"/>
                <a:ext cx="676874" cy="63497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3950492" y="2129788"/>
                <a:ext cx="122468" cy="18208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3704401" y="2193365"/>
                <a:ext cx="235566" cy="12243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3791336" y="2325071"/>
                <a:ext cx="167635" cy="167635"/>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3959037" y="2302702"/>
                <a:ext cx="207259" cy="138305"/>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3895064" y="2245757"/>
                <a:ext cx="116958" cy="116925"/>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3860059" y="2210620"/>
                <a:ext cx="186936" cy="187067"/>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272"/>
                                        </p:tgtEl>
                                        <p:attrNameLst>
                                          <p:attrName>style.visibility</p:attrName>
                                        </p:attrNameLst>
                                      </p:cBhvr>
                                      <p:to>
                                        <p:strVal val="visible"/>
                                      </p:to>
                                    </p:set>
                                    <p:animEffect transition="in" filter="randombar(horizontal)">
                                      <p:cBhvr>
                                        <p:cTn id="7" dur="500"/>
                                        <p:tgtEl>
                                          <p:spTgt spid="2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40737" y="3867150"/>
            <a:ext cx="1559463" cy="1193688"/>
          </a:xfrm>
          <a:prstGeom prst="ellipse">
            <a:avLst/>
          </a:prstGeom>
          <a:noFill/>
          <a:ln>
            <a:noFill/>
          </a:ln>
        </p:spPr>
      </p:pic>
      <p:sp>
        <p:nvSpPr>
          <p:cNvPr id="2724" name="Google Shape;2724;p41"/>
          <p:cNvSpPr txBox="1">
            <a:spLocks noGrp="1"/>
          </p:cNvSpPr>
          <p:nvPr>
            <p:ph type="ctrTitle"/>
          </p:nvPr>
        </p:nvSpPr>
        <p:spPr>
          <a:xfrm>
            <a:off x="1981200" y="57150"/>
            <a:ext cx="4953000" cy="1143000"/>
          </a:xfrm>
          <a:prstGeom prst="rect">
            <a:avLst/>
          </a:prstGeom>
        </p:spPr>
        <p:txBody>
          <a:bodyPr spcFirstLastPara="1" wrap="square" lIns="91425" tIns="91425" rIns="91425" bIns="91425" anchor="t" anchorCtr="0">
            <a:noAutofit/>
          </a:bodyPr>
          <a:lstStyle/>
          <a:p>
            <a:pPr algn="ctr" fontAlgn="base"/>
            <a:r>
              <a:rPr lang="en-US" sz="2400" dirty="0" smtClean="0">
                <a:solidFill>
                  <a:srgbClr val="FF0000"/>
                </a:solidFill>
                <a:latin typeface="Times New Roman" pitchFamily="18" charset="0"/>
                <a:cs typeface="Times New Roman" pitchFamily="18" charset="0"/>
              </a:rPr>
              <a:t>Video clip</a:t>
            </a:r>
            <a:br>
              <a:rPr lang="en-US" sz="2400" dirty="0" smtClean="0">
                <a:solidFill>
                  <a:srgbClr val="FF0000"/>
                </a:solidFill>
                <a:latin typeface="Times New Roman" pitchFamily="18" charset="0"/>
                <a:cs typeface="Times New Roman" pitchFamily="18" charset="0"/>
              </a:rPr>
            </a:b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Thuyết</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trình</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về</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bảo</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vệ</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môi</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trường</a:t>
            </a:r>
            <a:endParaRPr lang="en-US" sz="2400" dirty="0">
              <a:solidFill>
                <a:srgbClr val="008000"/>
              </a:solidFill>
              <a:latin typeface="Times New Roman" pitchFamily="18" charset="0"/>
              <a:cs typeface="Times New Roman" pitchFamily="18" charset="0"/>
            </a:endParaRPr>
          </a:p>
        </p:txBody>
      </p:sp>
      <p:grpSp>
        <p:nvGrpSpPr>
          <p:cNvPr id="2" name="Google Shape;2725;p41"/>
          <p:cNvGrpSpPr/>
          <p:nvPr/>
        </p:nvGrpSpPr>
        <p:grpSpPr>
          <a:xfrm>
            <a:off x="8382000" y="4248150"/>
            <a:ext cx="758147" cy="901729"/>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7239000" y="57150"/>
            <a:ext cx="1905000" cy="1627188"/>
          </a:xfrm>
          <a:prstGeom prst="rect">
            <a:avLst/>
          </a:prstGeom>
          <a:noFill/>
          <a:ln w="9525">
            <a:noFill/>
            <a:miter lim="800000"/>
            <a:headEnd/>
            <a:tailEnd/>
          </a:ln>
        </p:spPr>
      </p:pic>
      <p:pic>
        <p:nvPicPr>
          <p:cNvPr id="17"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57150"/>
            <a:ext cx="1038588" cy="609600"/>
          </a:xfrm>
          <a:prstGeom prst="rect">
            <a:avLst/>
          </a:prstGeom>
          <a:noFill/>
        </p:spPr>
      </p:pic>
      <p:pic>
        <p:nvPicPr>
          <p:cNvPr id="3074" name="Picture 2"/>
          <p:cNvPicPr>
            <a:picLocks noChangeAspect="1" noChangeArrowheads="1"/>
          </p:cNvPicPr>
          <p:nvPr/>
        </p:nvPicPr>
        <p:blipFill>
          <a:blip r:embed="rId6"/>
          <a:srcRect/>
          <a:stretch>
            <a:fillRect/>
          </a:stretch>
        </p:blipFill>
        <p:spPr bwMode="auto">
          <a:xfrm>
            <a:off x="2057400" y="1200150"/>
            <a:ext cx="5094043" cy="32766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24"/>
                                        </p:tgtEl>
                                        <p:attrNameLst>
                                          <p:attrName>style.visibility</p:attrName>
                                        </p:attrNameLst>
                                      </p:cBhvr>
                                      <p:to>
                                        <p:strVal val="visible"/>
                                      </p:to>
                                    </p:set>
                                    <p:anim calcmode="lin" valueType="num">
                                      <p:cBhvr additive="base">
                                        <p:cTn id="7" dur="500" fill="hold"/>
                                        <p:tgtEl>
                                          <p:spTgt spid="2724"/>
                                        </p:tgtEl>
                                        <p:attrNameLst>
                                          <p:attrName>ppt_x</p:attrName>
                                        </p:attrNameLst>
                                      </p:cBhvr>
                                      <p:tavLst>
                                        <p:tav tm="0">
                                          <p:val>
                                            <p:strVal val="#ppt_x"/>
                                          </p:val>
                                        </p:tav>
                                        <p:tav tm="100000">
                                          <p:val>
                                            <p:strVal val="#ppt_x"/>
                                          </p:val>
                                        </p:tav>
                                      </p:tavLst>
                                    </p:anim>
                                    <p:anim calcmode="lin" valueType="num">
                                      <p:cBhvr additive="base">
                                        <p:cTn id="8" dur="500" fill="hold"/>
                                        <p:tgtEl>
                                          <p:spTgt spid="27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5" presetClass="entr" presetSubtype="0" fill="hold" nodeType="after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1000" fill="hold"/>
                                        <p:tgtEl>
                                          <p:spTgt spid="3074"/>
                                        </p:tgtEl>
                                        <p:attrNameLst>
                                          <p:attrName>ppt_w</p:attrName>
                                        </p:attrNameLst>
                                      </p:cBhvr>
                                      <p:tavLst>
                                        <p:tav tm="0">
                                          <p:val>
                                            <p:strVal val="#ppt_w*0.70"/>
                                          </p:val>
                                        </p:tav>
                                        <p:tav tm="100000">
                                          <p:val>
                                            <p:strVal val="#ppt_w"/>
                                          </p:val>
                                        </p:tav>
                                      </p:tavLst>
                                    </p:anim>
                                    <p:anim calcmode="lin" valueType="num">
                                      <p:cBhvr>
                                        <p:cTn id="13" dur="1000" fill="hold"/>
                                        <p:tgtEl>
                                          <p:spTgt spid="3074"/>
                                        </p:tgtEl>
                                        <p:attrNameLst>
                                          <p:attrName>ppt_h</p:attrName>
                                        </p:attrNameLst>
                                      </p:cBhvr>
                                      <p:tavLst>
                                        <p:tav tm="0">
                                          <p:val>
                                            <p:strVal val="#ppt_h"/>
                                          </p:val>
                                        </p:tav>
                                        <p:tav tm="100000">
                                          <p:val>
                                            <p:strVal val="#ppt_h"/>
                                          </p:val>
                                        </p:tav>
                                      </p:tavLst>
                                    </p:anim>
                                    <p:animEffect transition="in" filter="fade">
                                      <p:cBhvr>
                                        <p:cTn id="14" dur="10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67600" y="3333750"/>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152400" y="3410539"/>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4478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6096000" y="36385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86400" y="2876550"/>
            <a:ext cx="944488" cy="2280061"/>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819400" y="2724150"/>
            <a:ext cx="1188506" cy="2395526"/>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3962400" y="3993785"/>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WordArt 4"/>
          <p:cNvSpPr>
            <a:spLocks noChangeArrowheads="1" noChangeShapeType="1" noTextEdit="1"/>
          </p:cNvSpPr>
          <p:nvPr/>
        </p:nvSpPr>
        <p:spPr bwMode="auto">
          <a:xfrm rot="21372792">
            <a:off x="713318" y="384586"/>
            <a:ext cx="5334000" cy="10096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Trình</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bày</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bài</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nói</a:t>
            </a:r>
            <a:endParaRPr lang="en-US" sz="3600" kern="10" dirty="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endParaRPr>
          </a:p>
        </p:txBody>
      </p:sp>
      <p:pic>
        <p:nvPicPr>
          <p:cNvPr id="692" name="Google Shape;1952;p69"/>
          <p:cNvPicPr preferRelativeResize="0"/>
          <p:nvPr/>
        </p:nvPicPr>
        <p:blipFill rotWithShape="1">
          <a:blip r:embed="rId3">
            <a:alphaModFix/>
          </a:blip>
          <a:srcRect l="12057" r="12057"/>
          <a:stretch/>
        </p:blipFill>
        <p:spPr>
          <a:xfrm>
            <a:off x="6477000" y="133350"/>
            <a:ext cx="2070973" cy="2729163"/>
          </a:xfrm>
          <a:prstGeom prst="rect">
            <a:avLst/>
          </a:prstGeom>
          <a:noFill/>
          <a:ln>
            <a:noFill/>
          </a:ln>
        </p:spPr>
      </p:pic>
      <p:pic>
        <p:nvPicPr>
          <p:cNvPr id="693" name="图片 24"/>
          <p:cNvPicPr>
            <a:picLocks noChangeAspect="1" noChangeArrowheads="1"/>
          </p:cNvPicPr>
          <p:nvPr/>
        </p:nvPicPr>
        <p:blipFill>
          <a:blip r:embed="rId4"/>
          <a:srcRect/>
          <a:stretch>
            <a:fillRect/>
          </a:stretch>
        </p:blipFill>
        <p:spPr bwMode="auto">
          <a:xfrm>
            <a:off x="3581400" y="1352550"/>
            <a:ext cx="1981200" cy="1905000"/>
          </a:xfrm>
          <a:prstGeom prst="rect">
            <a:avLst/>
          </a:prstGeom>
          <a:noFill/>
          <a:ln w="9525">
            <a:noFill/>
            <a:miter lim="800000"/>
            <a:headEnd/>
            <a:tailEnd/>
          </a:ln>
        </p:spPr>
      </p:pic>
      <p:pic>
        <p:nvPicPr>
          <p:cNvPr id="694"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91"/>
                                        </p:tgtEl>
                                        <p:attrNameLst>
                                          <p:attrName>style.visibility</p:attrName>
                                        </p:attrNameLst>
                                      </p:cBhvr>
                                      <p:to>
                                        <p:strVal val="visible"/>
                                      </p:to>
                                    </p:set>
                                    <p:animEffect transition="in" filter="randombar(horizontal)">
                                      <p:cBhvr>
                                        <p:cTn id="7"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sp>
        <p:nvSpPr>
          <p:cNvPr id="4107" name="Google Shape;4107;p52"/>
          <p:cNvSpPr/>
          <p:nvPr/>
        </p:nvSpPr>
        <p:spPr>
          <a:xfrm>
            <a:off x="1231950" y="1265275"/>
            <a:ext cx="6560400" cy="32790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4111;p52"/>
          <p:cNvGrpSpPr/>
          <p:nvPr/>
        </p:nvGrpSpPr>
        <p:grpSpPr>
          <a:xfrm>
            <a:off x="7087758" y="-7611"/>
            <a:ext cx="1816792" cy="1875024"/>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 name="WordArt 4"/>
          <p:cNvSpPr>
            <a:spLocks noChangeArrowheads="1" noChangeShapeType="1" noTextEdit="1"/>
          </p:cNvSpPr>
          <p:nvPr/>
        </p:nvSpPr>
        <p:spPr bwMode="auto">
          <a:xfrm rot="21372792">
            <a:off x="886882" y="232188"/>
            <a:ext cx="5334000" cy="10096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Trao</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đổi</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bài</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nói</a:t>
            </a:r>
            <a:endParaRPr lang="en-US" sz="3600" kern="10" dirty="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endParaRPr>
          </a:p>
        </p:txBody>
      </p:sp>
      <p:grpSp>
        <p:nvGrpSpPr>
          <p:cNvPr id="59" name="Google Shape;1909;p68"/>
          <p:cNvGrpSpPr/>
          <p:nvPr/>
        </p:nvGrpSpPr>
        <p:grpSpPr>
          <a:xfrm>
            <a:off x="4387460" y="1991076"/>
            <a:ext cx="3842140" cy="3019074"/>
            <a:chOff x="1153225" y="1597649"/>
            <a:chExt cx="3842140" cy="3019074"/>
          </a:xfrm>
        </p:grpSpPr>
        <p:grpSp>
          <p:nvGrpSpPr>
            <p:cNvPr id="60" name="Google Shape;1910;p68"/>
            <p:cNvGrpSpPr/>
            <p:nvPr/>
          </p:nvGrpSpPr>
          <p:grpSpPr>
            <a:xfrm>
              <a:off x="1153225" y="1597649"/>
              <a:ext cx="3842139" cy="3019074"/>
              <a:chOff x="238125" y="1676700"/>
              <a:chExt cx="2045650" cy="1779275"/>
            </a:xfrm>
          </p:grpSpPr>
          <p:sp>
            <p:nvSpPr>
              <p:cNvPr id="62"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9" name="Google Shape;1919;p68"/>
          <p:cNvPicPr preferRelativeResize="0"/>
          <p:nvPr/>
        </p:nvPicPr>
        <p:blipFill rotWithShape="1">
          <a:blip r:embed="rId3">
            <a:alphaModFix/>
          </a:blip>
          <a:srcRect t="7827" b="7819"/>
          <a:stretch/>
        </p:blipFill>
        <p:spPr>
          <a:xfrm>
            <a:off x="4582107" y="2153823"/>
            <a:ext cx="3452819" cy="1941984"/>
          </a:xfrm>
          <a:prstGeom prst="rect">
            <a:avLst/>
          </a:prstGeom>
          <a:noFill/>
          <a:ln>
            <a:noFill/>
          </a:ln>
        </p:spPr>
      </p:pic>
      <p:grpSp>
        <p:nvGrpSpPr>
          <p:cNvPr id="71" name="Google Shape;2741;p42"/>
          <p:cNvGrpSpPr/>
          <p:nvPr/>
        </p:nvGrpSpPr>
        <p:grpSpPr>
          <a:xfrm rot="-1539151" flipH="1">
            <a:off x="2061622" y="3926018"/>
            <a:ext cx="1118609" cy="626224"/>
            <a:chOff x="5655900" y="5097050"/>
            <a:chExt cx="442125" cy="212775"/>
          </a:xfrm>
        </p:grpSpPr>
        <p:sp>
          <p:nvSpPr>
            <p:cNvPr id="7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2748;p42"/>
          <p:cNvSpPr txBox="1">
            <a:spLocks/>
          </p:cNvSpPr>
          <p:nvPr/>
        </p:nvSpPr>
        <p:spPr>
          <a:xfrm>
            <a:off x="228600" y="3304350"/>
            <a:ext cx="3301500" cy="1477200"/>
          </a:xfrm>
          <a:prstGeom prst="rect">
            <a:avLst/>
          </a:prstGeom>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smtClean="0">
                <a:ln>
                  <a:noFill/>
                </a:ln>
                <a:solidFill>
                  <a:srgbClr val="000000"/>
                </a:solidFill>
                <a:effectLst/>
                <a:uLnTx/>
                <a:uFillTx/>
                <a:latin typeface="Arial"/>
                <a:ea typeface="Arial"/>
                <a:cs typeface="Arial"/>
                <a:sym typeface="Arial"/>
              </a:rPr>
              <a:t>02</a:t>
            </a:r>
            <a:endParaRPr kumimoji="0" lang="en"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8" name="Google Shape;2750;p42"/>
          <p:cNvGrpSpPr/>
          <p:nvPr/>
        </p:nvGrpSpPr>
        <p:grpSpPr>
          <a:xfrm>
            <a:off x="1646217" y="1809750"/>
            <a:ext cx="2520758" cy="3042385"/>
            <a:chOff x="6287537" y="196566"/>
            <a:chExt cx="2520758" cy="3042385"/>
          </a:xfrm>
        </p:grpSpPr>
        <p:grpSp>
          <p:nvGrpSpPr>
            <p:cNvPr id="79" name="Google Shape;2751;p42"/>
            <p:cNvGrpSpPr/>
            <p:nvPr/>
          </p:nvGrpSpPr>
          <p:grpSpPr>
            <a:xfrm rot="10800000">
              <a:off x="7931980" y="196568"/>
              <a:ext cx="551880" cy="2275894"/>
              <a:chOff x="7099616" y="-395"/>
              <a:chExt cx="390380" cy="1609886"/>
            </a:xfrm>
          </p:grpSpPr>
          <p:sp>
            <p:nvSpPr>
              <p:cNvPr id="265"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2775;p42"/>
            <p:cNvGrpSpPr/>
            <p:nvPr/>
          </p:nvGrpSpPr>
          <p:grpSpPr>
            <a:xfrm flipH="1">
              <a:off x="6287537" y="1528127"/>
              <a:ext cx="1050033" cy="920261"/>
              <a:chOff x="2084750" y="3905475"/>
              <a:chExt cx="415000" cy="363725"/>
            </a:xfrm>
          </p:grpSpPr>
          <p:sp>
            <p:nvSpPr>
              <p:cNvPr id="260"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2781;p42"/>
            <p:cNvGrpSpPr/>
            <p:nvPr/>
          </p:nvGrpSpPr>
          <p:grpSpPr>
            <a:xfrm>
              <a:off x="7607586" y="2140493"/>
              <a:ext cx="1200710" cy="1098458"/>
              <a:chOff x="7607586" y="2140493"/>
              <a:chExt cx="1200710" cy="1098458"/>
            </a:xfrm>
          </p:grpSpPr>
          <p:sp>
            <p:nvSpPr>
              <p:cNvPr id="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88"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heel(4)">
                                      <p:cBhvr>
                                        <p:cTn id="7" dur="1000"/>
                                        <p:tgtEl>
                                          <p:spTgt spid="57"/>
                                        </p:tgtEl>
                                      </p:cBhvr>
                                    </p:animEffect>
                                  </p:childTnLst>
                                </p:cTn>
                              </p:par>
                            </p:childTnLst>
                          </p:cTn>
                        </p:par>
                        <p:par>
                          <p:cTn id="8" fill="hold">
                            <p:stCondLst>
                              <p:cond delay="1000"/>
                            </p:stCondLst>
                            <p:childTnLst>
                              <p:par>
                                <p:cTn id="9" presetID="14" presetClass="entr" presetSubtype="1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randombar(horizontal)">
                                      <p:cBhvr>
                                        <p:cTn id="11" dur="500"/>
                                        <p:tgtEl>
                                          <p:spTgt spid="69"/>
                                        </p:tgtEl>
                                      </p:cBhvr>
                                    </p:animEffect>
                                  </p:childTnLst>
                                </p:cTn>
                              </p:par>
                              <p:par>
                                <p:cTn id="12" presetID="14" presetClass="entr" presetSubtype="10" fill="hold" nodeType="with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randombar(horizontal)">
                                      <p:cBhvr>
                                        <p:cTn id="1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5115663" y="768438"/>
            <a:ext cx="3606600" cy="3606600"/>
          </a:xfrm>
          <a:prstGeom prst="ellipse">
            <a:avLst/>
          </a:prstGeom>
          <a:noFill/>
          <a:ln>
            <a:noFill/>
          </a:ln>
        </p:spPr>
      </p:pic>
      <p:sp>
        <p:nvSpPr>
          <p:cNvPr id="2724" name="Google Shape;2724;p41"/>
          <p:cNvSpPr txBox="1">
            <a:spLocks noGrp="1"/>
          </p:cNvSpPr>
          <p:nvPr>
            <p:ph type="ctrTitle"/>
          </p:nvPr>
        </p:nvSpPr>
        <p:spPr>
          <a:xfrm>
            <a:off x="381000" y="609523"/>
            <a:ext cx="5181600" cy="112402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smtClean="0">
                <a:solidFill>
                  <a:srgbClr val="FF00FF"/>
                </a:solidFill>
                <a:latin typeface="Times New Roman" pitchFamily="18" charset="0"/>
                <a:cs typeface="Times New Roman" pitchFamily="18" charset="0"/>
              </a:rPr>
              <a:t>NHẬN XÉT </a:t>
            </a:r>
            <a:r>
              <a:rPr lang="en" sz="3200" dirty="0" smtClean="0">
                <a:solidFill>
                  <a:srgbClr val="0000FF"/>
                </a:solidFill>
                <a:latin typeface="Times New Roman" pitchFamily="18" charset="0"/>
                <a:cs typeface="Times New Roman" pitchFamily="18" charset="0"/>
              </a:rPr>
              <a:t/>
            </a:r>
            <a:br>
              <a:rPr lang="en" sz="3200" dirty="0" smtClean="0">
                <a:solidFill>
                  <a:srgbClr val="0000FF"/>
                </a:solidFill>
                <a:latin typeface="Times New Roman" pitchFamily="18" charset="0"/>
                <a:cs typeface="Times New Roman" pitchFamily="18" charset="0"/>
              </a:rPr>
            </a:br>
            <a:r>
              <a:rPr lang="en" sz="3200" dirty="0" smtClean="0">
                <a:solidFill>
                  <a:srgbClr val="0000FF"/>
                </a:solidFill>
                <a:latin typeface="Times New Roman" pitchFamily="18" charset="0"/>
                <a:cs typeface="Times New Roman" pitchFamily="18" charset="0"/>
              </a:rPr>
              <a:t>H</a:t>
            </a:r>
            <a:r>
              <a:rPr lang="en-US" sz="3200" dirty="0" smtClean="0">
                <a:solidFill>
                  <a:srgbClr val="0000FF"/>
                </a:solidFill>
                <a:latin typeface="Times New Roman" pitchFamily="18" charset="0"/>
                <a:cs typeface="Times New Roman" pitchFamily="18" charset="0"/>
              </a:rPr>
              <a:t>O</a:t>
            </a:r>
            <a:r>
              <a:rPr lang="en" sz="3200" dirty="0" smtClean="0">
                <a:solidFill>
                  <a:srgbClr val="0000FF"/>
                </a:solidFill>
                <a:latin typeface="Times New Roman" pitchFamily="18" charset="0"/>
                <a:cs typeface="Times New Roman" pitchFamily="18" charset="0"/>
              </a:rPr>
              <a:t>ẠT ĐỘNG NÓI</a:t>
            </a:r>
            <a:endParaRPr sz="3200">
              <a:solidFill>
                <a:srgbClr val="0000FF"/>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990600" y="2038350"/>
            <a:ext cx="3581399" cy="2743200"/>
          </a:xfrm>
          <a:prstGeom prst="rect">
            <a:avLst/>
          </a:prstGeom>
          <a:noFill/>
          <a:ln w="9525">
            <a:noFill/>
            <a:miter lim="800000"/>
            <a:headEnd/>
            <a:tailEnd/>
          </a:ln>
        </p:spPr>
      </p:pic>
      <p:pic>
        <p:nvPicPr>
          <p:cNvPr id="17"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724"/>
                                        </p:tgtEl>
                                        <p:attrNameLst>
                                          <p:attrName>style.visibility</p:attrName>
                                        </p:attrNameLst>
                                      </p:cBhvr>
                                      <p:to>
                                        <p:strVal val="visible"/>
                                      </p:to>
                                    </p:set>
                                    <p:animEffect transition="in" filter="randombar(horizontal)">
                                      <p:cBhvr>
                                        <p:cTn id="7" dur="500"/>
                                        <p:tgtEl>
                                          <p:spTgt spid="2724"/>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22"/>
                                        </p:tgtEl>
                                        <p:attrNameLst>
                                          <p:attrName>style.visibility</p:attrName>
                                        </p:attrNameLst>
                                      </p:cBhvr>
                                      <p:to>
                                        <p:strVal val="visible"/>
                                      </p:to>
                                    </p:set>
                                    <p:anim calcmode="lin" valueType="num">
                                      <p:cBhvr additive="base">
                                        <p:cTn id="15" dur="500" fill="hold"/>
                                        <p:tgtEl>
                                          <p:spTgt spid="2722"/>
                                        </p:tgtEl>
                                        <p:attrNameLst>
                                          <p:attrName>ppt_x</p:attrName>
                                        </p:attrNameLst>
                                      </p:cBhvr>
                                      <p:tavLst>
                                        <p:tav tm="0">
                                          <p:val>
                                            <p:strVal val="#ppt_x"/>
                                          </p:val>
                                        </p:tav>
                                        <p:tav tm="100000">
                                          <p:val>
                                            <p:strVal val="#ppt_x"/>
                                          </p:val>
                                        </p:tav>
                                      </p:tavLst>
                                    </p:anim>
                                    <p:anim calcmode="lin" valueType="num">
                                      <p:cBhvr additive="base">
                                        <p:cTn id="16" dur="500" fill="hold"/>
                                        <p:tgtEl>
                                          <p:spTgt spid="27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grpSp>
        <p:nvGrpSpPr>
          <p:cNvPr id="2" name="Google Shape;2741;p42"/>
          <p:cNvGrpSpPr/>
          <p:nvPr/>
        </p:nvGrpSpPr>
        <p:grpSpPr>
          <a:xfrm rot="-1539151" flipH="1">
            <a:off x="7335368" y="4248857"/>
            <a:ext cx="1118609" cy="626224"/>
            <a:chOff x="5655900" y="5097050"/>
            <a:chExt cx="442125" cy="212775"/>
          </a:xfrm>
        </p:grpSpPr>
        <p:sp>
          <p:nvSpPr>
            <p:cNvPr id="274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2750;p42"/>
          <p:cNvGrpSpPr/>
          <p:nvPr/>
        </p:nvGrpSpPr>
        <p:grpSpPr>
          <a:xfrm>
            <a:off x="8001000" y="3105150"/>
            <a:ext cx="1143000" cy="1746985"/>
            <a:chOff x="6287537" y="196566"/>
            <a:chExt cx="2520758" cy="3042385"/>
          </a:xfrm>
        </p:grpSpPr>
        <p:grpSp>
          <p:nvGrpSpPr>
            <p:cNvPr id="4"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775;p42"/>
            <p:cNvGrpSpPr/>
            <p:nvPr/>
          </p:nvGrpSpPr>
          <p:grpSpPr>
            <a:xfrm flipH="1">
              <a:off x="6287537" y="1528127"/>
              <a:ext cx="1050033" cy="920261"/>
              <a:chOff x="2084750" y="3905475"/>
              <a:chExt cx="415000" cy="363725"/>
            </a:xfrm>
          </p:grpSpPr>
          <p:sp>
            <p:nvSpPr>
              <p:cNvPr id="2776"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961;p42"/>
          <p:cNvGrpSpPr/>
          <p:nvPr/>
        </p:nvGrpSpPr>
        <p:grpSpPr>
          <a:xfrm>
            <a:off x="76201" y="3028950"/>
            <a:ext cx="533399" cy="21238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74" name="Table 273"/>
          <p:cNvGraphicFramePr>
            <a:graphicFrameLocks noGrp="1"/>
          </p:cNvGraphicFramePr>
          <p:nvPr/>
        </p:nvGraphicFramePr>
        <p:xfrm>
          <a:off x="609601" y="209550"/>
          <a:ext cx="7924799" cy="4882832"/>
        </p:xfrm>
        <a:graphic>
          <a:graphicData uri="http://schemas.openxmlformats.org/drawingml/2006/table">
            <a:tbl>
              <a:tblPr/>
              <a:tblGrid>
                <a:gridCol w="1219199"/>
                <a:gridCol w="2514600"/>
                <a:gridCol w="2514600"/>
                <a:gridCol w="1676400"/>
              </a:tblGrid>
              <a:tr h="145856">
                <a:tc gridSpan="4">
                  <a:txBody>
                    <a:bodyPr/>
                    <a:lstStyle/>
                    <a:p>
                      <a:pPr marL="0" marR="0" algn="ctr">
                        <a:spcBef>
                          <a:spcPts val="0"/>
                        </a:spcBef>
                        <a:spcAft>
                          <a:spcPts val="0"/>
                        </a:spcAft>
                      </a:pPr>
                      <a:r>
                        <a:rPr lang="vi-VN" sz="1800" b="1" dirty="0">
                          <a:solidFill>
                            <a:srgbClr val="0000FF"/>
                          </a:solidFill>
                          <a:latin typeface="Times New Roman"/>
                          <a:ea typeface="Times New Roman"/>
                        </a:rPr>
                        <a:t>PHIẾU ĐÁNH GIÁ THEO TIÊU CHÍ</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r h="145856">
                <a:tc gridSpan="4">
                  <a:txBody>
                    <a:bodyPr/>
                    <a:lstStyle/>
                    <a:p>
                      <a:pPr marL="0" marR="0" algn="ctr">
                        <a:spcBef>
                          <a:spcPts val="0"/>
                        </a:spcBef>
                        <a:spcAft>
                          <a:spcPts val="0"/>
                        </a:spcAft>
                      </a:pPr>
                      <a:r>
                        <a:rPr lang="vi-VN" sz="1800" b="1" dirty="0" smtClean="0">
                          <a:solidFill>
                            <a:srgbClr val="0000FF"/>
                          </a:solidFill>
                          <a:latin typeface="Times New Roman"/>
                          <a:ea typeface="Times New Roman"/>
                        </a:rPr>
                        <a:t>Nhóm</a:t>
                      </a:r>
                      <a:r>
                        <a:rPr lang="en-US" sz="1800" b="1" dirty="0" smtClean="0">
                          <a:solidFill>
                            <a:srgbClr val="0000FF"/>
                          </a:solidFill>
                          <a:latin typeface="Times New Roman"/>
                          <a:ea typeface="Times New Roman"/>
                        </a:rPr>
                        <a:t>/</a:t>
                      </a:r>
                      <a:r>
                        <a:rPr lang="en-US" sz="1800" b="1" dirty="0" err="1" smtClean="0">
                          <a:solidFill>
                            <a:srgbClr val="0000FF"/>
                          </a:solidFill>
                          <a:latin typeface="Times New Roman"/>
                          <a:ea typeface="Times New Roman"/>
                        </a:rPr>
                        <a:t>Tên</a:t>
                      </a:r>
                      <a:r>
                        <a:rPr lang="vi-VN" sz="1800" b="1" dirty="0">
                          <a:solidFill>
                            <a:srgbClr val="0000FF"/>
                          </a:solidFill>
                          <a:latin typeface="Times New Roman"/>
                          <a:ea typeface="Times New Roman"/>
                        </a:rPr>
                        <a:t>:</a:t>
                      </a:r>
                      <a:r>
                        <a:rPr lang="en-US" sz="1800" b="1" dirty="0">
                          <a:solidFill>
                            <a:srgbClr val="0000FF"/>
                          </a:solidFill>
                          <a:latin typeface="Times New Roman"/>
                          <a:ea typeface="Times New Roman"/>
                        </a:rPr>
                        <a:t>…………</a:t>
                      </a:r>
                      <a:r>
                        <a:rPr lang="vi-VN" sz="1800" b="1" dirty="0">
                          <a:solidFill>
                            <a:srgbClr val="0000FF"/>
                          </a:solidFill>
                          <a:latin typeface="Times New Roman"/>
                          <a:ea typeface="Times New Roman"/>
                        </a:rPr>
                        <a: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r h="145856">
                <a:tc rowSpan="2">
                  <a:txBody>
                    <a:bodyPr/>
                    <a:lstStyle/>
                    <a:p>
                      <a:pPr marL="0" marR="0" algn="ctr">
                        <a:spcBef>
                          <a:spcPts val="0"/>
                        </a:spcBef>
                        <a:spcAft>
                          <a:spcPts val="0"/>
                        </a:spcAft>
                      </a:pPr>
                      <a:r>
                        <a:rPr lang="vi-VN" sz="1800" b="1" dirty="0">
                          <a:solidFill>
                            <a:srgbClr val="0000FF"/>
                          </a:solidFill>
                          <a:latin typeface="Times New Roman"/>
                          <a:ea typeface="Times New Roman"/>
                        </a:rPr>
                        <a:t>Tiêu chí</a:t>
                      </a:r>
                      <a:endParaRPr lang="en-US" sz="1800"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marR="0" algn="ctr">
                        <a:spcBef>
                          <a:spcPts val="0"/>
                        </a:spcBef>
                        <a:spcAft>
                          <a:spcPts val="0"/>
                        </a:spcAft>
                      </a:pPr>
                      <a:r>
                        <a:rPr lang="vi-VN" sz="1800" b="1" i="1" dirty="0">
                          <a:solidFill>
                            <a:srgbClr val="0000FF"/>
                          </a:solidFill>
                          <a:latin typeface="Times New Roman"/>
                          <a:ea typeface="Times New Roman"/>
                        </a:rPr>
                        <a:t>Mức độ</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145856">
                <a:tc vMerge="1">
                  <a:txBody>
                    <a:bodyPr/>
                    <a:lstStyle/>
                    <a:p>
                      <a:endParaRPr lang="en-US"/>
                    </a:p>
                  </a:txBody>
                  <a:tcPr/>
                </a:tc>
                <a:tc>
                  <a:txBody>
                    <a:bodyPr/>
                    <a:lstStyle/>
                    <a:p>
                      <a:pPr marL="0" marR="0" algn="ctr">
                        <a:spcBef>
                          <a:spcPts val="0"/>
                        </a:spcBef>
                        <a:spcAft>
                          <a:spcPts val="0"/>
                        </a:spcAft>
                      </a:pPr>
                      <a:r>
                        <a:rPr lang="vi-VN" sz="1800" b="1" i="1" dirty="0">
                          <a:solidFill>
                            <a:srgbClr val="0000FF"/>
                          </a:solidFill>
                          <a:latin typeface="Times New Roman"/>
                          <a:ea typeface="Times New Roman"/>
                        </a:rPr>
                        <a:t>Chưa đạt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vi-VN" sz="1800" b="1" i="1" dirty="0">
                          <a:solidFill>
                            <a:srgbClr val="0000FF"/>
                          </a:solidFill>
                          <a:latin typeface="Times New Roman"/>
                          <a:ea typeface="Times New Roman"/>
                        </a:rPr>
                        <a:t>Đạt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vi-VN" sz="1800" b="1" i="1" dirty="0">
                          <a:solidFill>
                            <a:srgbClr val="0000FF"/>
                          </a:solidFill>
                          <a:latin typeface="Times New Roman"/>
                          <a:ea typeface="Times New Roman"/>
                        </a:rPr>
                        <a:t>Tốt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75136">
                <a:tc>
                  <a:txBody>
                    <a:bodyPr/>
                    <a:lstStyle/>
                    <a:p>
                      <a:pPr marL="0" marR="0" algn="just">
                        <a:spcBef>
                          <a:spcPts val="0"/>
                        </a:spcBef>
                        <a:spcAft>
                          <a:spcPts val="0"/>
                        </a:spcAft>
                      </a:pPr>
                      <a:r>
                        <a:rPr lang="vi-VN" sz="1400" dirty="0">
                          <a:solidFill>
                            <a:srgbClr val="000000"/>
                          </a:solidFill>
                          <a:latin typeface="Times New Roman"/>
                          <a:ea typeface="Times New Roman"/>
                        </a:rPr>
                        <a:t>1. </a:t>
                      </a: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được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của</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còn</a:t>
                      </a:r>
                      <a:r>
                        <a:rPr lang="en-US" sz="1400" dirty="0">
                          <a:solidFill>
                            <a:srgbClr val="000000"/>
                          </a:solidFill>
                          <a:latin typeface="Times New Roman"/>
                          <a:ea typeface="Times New Roman"/>
                        </a:rPr>
                        <a:t> </a:t>
                      </a:r>
                      <a:r>
                        <a:rPr lang="vi-VN" sz="1400" dirty="0">
                          <a:solidFill>
                            <a:srgbClr val="000000"/>
                          </a:solidFill>
                          <a:latin typeface="Times New Roman"/>
                          <a:ea typeface="Times New Roman"/>
                        </a:rPr>
                        <a:t>sơ sài, chưa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được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đủ</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để</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vi-VN" sz="1400" dirty="0">
                          <a:solidFill>
                            <a:srgbClr val="000000"/>
                          </a:solidFill>
                          <a:latin typeface="Times New Roman"/>
                          <a:ea typeface="Times New Roman"/>
                        </a:rPr>
                        <a:t> nghe hiểu được nội dung </a:t>
                      </a:r>
                      <a:r>
                        <a:rPr lang="en-US" sz="1400" dirty="0" err="1">
                          <a:solidFill>
                            <a:srgbClr val="000000"/>
                          </a:solidFill>
                          <a:latin typeface="Times New Roman"/>
                          <a:ea typeface="Times New Roman"/>
                        </a:rPr>
                        <a:t>sự</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việc</a:t>
                      </a:r>
                      <a:r>
                        <a:rPr lang="vi-VN" sz="1400" dirty="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tốt</a:t>
                      </a:r>
                      <a:r>
                        <a:rPr lang="en-US" sz="1400" dirty="0">
                          <a:solidFill>
                            <a:srgbClr val="000000"/>
                          </a:solidFill>
                          <a:latin typeface="Times New Roman"/>
                          <a:ea typeface="Times New Roman"/>
                        </a:rPr>
                        <a:t> n</a:t>
                      </a:r>
                      <a:r>
                        <a:rPr lang="vi-VN" sz="1400" dirty="0">
                          <a:solidFill>
                            <a:srgbClr val="000000"/>
                          </a:solidFill>
                          <a:latin typeface="Times New Roman"/>
                          <a:ea typeface="Times New Roman"/>
                        </a:rPr>
                        <a:t>ội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của</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một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cách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rõ</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ràng</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r>
              <a:tr h="583424">
                <a:tc>
                  <a:txBody>
                    <a:bodyPr/>
                    <a:lstStyle/>
                    <a:p>
                      <a:pPr marL="0" marR="0" algn="just">
                        <a:spcBef>
                          <a:spcPts val="0"/>
                        </a:spcBef>
                        <a:spcAft>
                          <a:spcPts val="0"/>
                        </a:spcAft>
                      </a:pPr>
                      <a:r>
                        <a:rPr lang="en-US" sz="1400" dirty="0">
                          <a:solidFill>
                            <a:srgbClr val="000000"/>
                          </a:solidFill>
                          <a:latin typeface="Times New Roman"/>
                          <a:ea typeface="Times New Roman"/>
                        </a:rPr>
                        <a:t>2</a:t>
                      </a:r>
                      <a:r>
                        <a:rPr lang="vi-VN" sz="1400" dirty="0">
                          <a:solidFill>
                            <a:srgbClr val="000000"/>
                          </a:solidFill>
                          <a:latin typeface="Times New Roman"/>
                          <a:ea typeface="Times New Roman"/>
                        </a:rPr>
                        <a:t>. Nói to, rõ ràng, truyền cảm.</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nhỏ, khó nghe; nói lắp, ngập ngừng…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to nhưng đôi chỗ lặp lại hoặc ngập ngừng 1 vài câu.</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to, truyền cảm, hầu như không lặp lại hoặc ngập ngừng.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r>
              <a:tr h="875136">
                <a:tc>
                  <a:txBody>
                    <a:bodyPr/>
                    <a:lstStyle/>
                    <a:p>
                      <a:pPr marL="0" marR="0" algn="just">
                        <a:spcBef>
                          <a:spcPts val="0"/>
                        </a:spcBef>
                        <a:spcAft>
                          <a:spcPts val="0"/>
                        </a:spcAft>
                      </a:pPr>
                      <a:r>
                        <a:rPr lang="en-US" sz="1400" dirty="0">
                          <a:solidFill>
                            <a:srgbClr val="000000"/>
                          </a:solidFill>
                          <a:latin typeface="Times New Roman"/>
                          <a:ea typeface="Times New Roman"/>
                        </a:rPr>
                        <a:t>3</a:t>
                      </a:r>
                      <a:r>
                        <a:rPr lang="vi-VN" sz="1400" dirty="0">
                          <a:solidFill>
                            <a:srgbClr val="000000"/>
                          </a:solidFill>
                          <a:latin typeface="Times New Roman"/>
                          <a:ea typeface="Times New Roman"/>
                        </a:rPr>
                        <a:t>. Sử dụng yếu tố phi ngôn ngữ phù hợp.</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Điệu bộ thiếu tự tin, mắt chưa nhìn vào người nghe; nét mặt chưa biểu cảm hoặc biểu cảm không phù hợp.</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Điệu bộ tự tin, mắt nhìn vào người nghe; nét mặt biểu cảm phù hợp với nội dung câu chuyện.</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 Điệu bộ rất tự tin, mắt nhìn vào người nghe; nét mặt sinh động.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583424">
                <a:tc>
                  <a:txBody>
                    <a:bodyPr/>
                    <a:lstStyle/>
                    <a:p>
                      <a:pPr marL="0" marR="0" algn="just">
                        <a:spcBef>
                          <a:spcPts val="0"/>
                        </a:spcBef>
                        <a:spcAft>
                          <a:spcPts val="0"/>
                        </a:spcAft>
                      </a:pPr>
                      <a:r>
                        <a:rPr lang="en-US" sz="1400" dirty="0">
                          <a:solidFill>
                            <a:srgbClr val="000000"/>
                          </a:solidFill>
                          <a:latin typeface="Times New Roman"/>
                          <a:ea typeface="Times New Roman"/>
                        </a:rPr>
                        <a:t>4</a:t>
                      </a:r>
                      <a:r>
                        <a:rPr lang="vi-VN" sz="1400" dirty="0">
                          <a:solidFill>
                            <a:srgbClr val="000000"/>
                          </a:solidFill>
                          <a:latin typeface="Times New Roman"/>
                          <a:ea typeface="Times New Roman"/>
                        </a:rPr>
                        <a:t>. Mở đầu và kết thúc hợp lí</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Không chào hỏi/ và không có lời kết thúc bài nói.</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Có chào hỏi/ và có lời kết thúc bài nói.</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Chào hỏi/ và kết thúc bài nói một cách hấp dẫn</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thu</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hút</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r>
              <a:tr h="563456">
                <a:tc gridSpan="4">
                  <a:txBody>
                    <a:bodyPr/>
                    <a:lstStyle/>
                    <a:p>
                      <a:pPr marL="0" marR="0" algn="just">
                        <a:spcBef>
                          <a:spcPts val="0"/>
                        </a:spcBef>
                        <a:spcAft>
                          <a:spcPts val="0"/>
                        </a:spcAft>
                      </a:pPr>
                      <a:endParaRPr lang="en-US" sz="1400" dirty="0">
                        <a:solidFill>
                          <a:srgbClr val="000000"/>
                        </a:solidFill>
                        <a:latin typeface="Times New Roman"/>
                        <a:ea typeface="Times New Roman"/>
                      </a:endParaRPr>
                    </a:p>
                    <a:p>
                      <a:pPr marL="0" marR="0" algn="ctr">
                        <a:spcBef>
                          <a:spcPts val="0"/>
                        </a:spcBef>
                        <a:spcAft>
                          <a:spcPts val="0"/>
                        </a:spcAft>
                      </a:pPr>
                      <a:r>
                        <a:rPr lang="vi-VN" sz="2000" b="1" dirty="0">
                          <a:solidFill>
                            <a:srgbClr val="FF0000"/>
                          </a:solidFill>
                          <a:latin typeface="Times New Roman"/>
                          <a:ea typeface="Times New Roman"/>
                        </a:rPr>
                        <a:t>TỔNG ĐIỂM: ………………../10 điểm</a:t>
                      </a:r>
                      <a:endParaRPr lang="en-US" sz="2000" dirty="0">
                        <a:solidFill>
                          <a:srgbClr val="FF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pic>
        <p:nvPicPr>
          <p:cNvPr id="270"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0"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274"/>
                                        </p:tgtEl>
                                        <p:attrNameLst>
                                          <p:attrName>style.visibility</p:attrName>
                                        </p:attrNameLst>
                                      </p:cBhvr>
                                      <p:to>
                                        <p:strVal val="visible"/>
                                      </p:to>
                                    </p:set>
                                    <p:anim to="" calcmode="lin" valueType="num">
                                      <p:cBhvr>
                                        <p:cTn id="7" dur="1" fill="hold"/>
                                        <p:tgtEl>
                                          <p:spTgt spid="274"/>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4">
            <a:alphaModFix/>
          </a:blip>
          <a:stretch>
            <a:fillRect/>
          </a:stretch>
        </a:blipFill>
        <a:effectLst/>
      </p:bgPr>
    </p:bg>
    <p:spTree>
      <p:nvGrpSpPr>
        <p:cNvPr id="1" name="Shape 3057"/>
        <p:cNvGrpSpPr/>
        <p:nvPr/>
      </p:nvGrpSpPr>
      <p:grpSpPr>
        <a:xfrm>
          <a:off x="0" y="0"/>
          <a:ext cx="0" cy="0"/>
          <a:chOff x="0" y="0"/>
          <a:chExt cx="0" cy="0"/>
        </a:xfrm>
      </p:grpSpPr>
      <p:sp>
        <p:nvSpPr>
          <p:cNvPr id="3058" name="Google Shape;3058;p44"/>
          <p:cNvSpPr txBox="1">
            <a:spLocks noGrp="1"/>
          </p:cNvSpPr>
          <p:nvPr>
            <p:ph type="title"/>
          </p:nvPr>
        </p:nvSpPr>
        <p:spPr>
          <a:xfrm>
            <a:off x="1828800" y="133350"/>
            <a:ext cx="7315200" cy="219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smtClean="0">
                <a:solidFill>
                  <a:srgbClr val="FFFF00"/>
                </a:solidFill>
                <a:latin typeface="Times New Roman" pitchFamily="18" charset="0"/>
                <a:cs typeface="Times New Roman" pitchFamily="18" charset="0"/>
              </a:rPr>
              <a:t>XIN CHÂN THÀNH CẢM ƠN QUÝ THẦY CÔ VÀ CÁC EM! </a:t>
            </a:r>
            <a:endParaRPr sz="3600">
              <a:solidFill>
                <a:srgbClr val="FFFF00"/>
              </a:solidFill>
              <a:latin typeface="Times New Roman" pitchFamily="18" charset="0"/>
              <a:cs typeface="Times New Roman" pitchFamily="18" charset="0"/>
            </a:endParaRPr>
          </a:p>
        </p:txBody>
      </p:sp>
      <p:grpSp>
        <p:nvGrpSpPr>
          <p:cNvPr id="3059" name="Google Shape;3059;p44"/>
          <p:cNvGrpSpPr/>
          <p:nvPr/>
        </p:nvGrpSpPr>
        <p:grpSpPr>
          <a:xfrm>
            <a:off x="7105700" y="2800288"/>
            <a:ext cx="2038301" cy="2349591"/>
            <a:chOff x="7105700" y="2800288"/>
            <a:chExt cx="2038301" cy="2349591"/>
          </a:xfrm>
        </p:grpSpPr>
        <p:pic>
          <p:nvPicPr>
            <p:cNvPr id="3060" name="Google Shape;3060;p44"/>
            <p:cNvPicPr preferRelativeResize="0"/>
            <p:nvPr/>
          </p:nvPicPr>
          <p:blipFill rotWithShape="1">
            <a:blip r:embed="rId5">
              <a:alphaModFix/>
            </a:blip>
            <a:srcRect r="77708" b="78637"/>
            <a:stretch/>
          </p:blipFill>
          <p:spPr>
            <a:xfrm rot="10800000">
              <a:off x="7105700" y="4051100"/>
              <a:ext cx="2038301" cy="1098776"/>
            </a:xfrm>
            <a:prstGeom prst="rect">
              <a:avLst/>
            </a:prstGeom>
            <a:noFill/>
            <a:ln>
              <a:noFill/>
            </a:ln>
          </p:spPr>
        </p:pic>
        <p:grpSp>
          <p:nvGrpSpPr>
            <p:cNvPr id="3061" name="Google Shape;3061;p44"/>
            <p:cNvGrpSpPr/>
            <p:nvPr/>
          </p:nvGrpSpPr>
          <p:grpSpPr>
            <a:xfrm>
              <a:off x="7640612" y="2800288"/>
              <a:ext cx="1499535" cy="2349591"/>
              <a:chOff x="7634175" y="2806726"/>
              <a:chExt cx="1499535" cy="2349591"/>
            </a:xfrm>
          </p:grpSpPr>
          <p:sp>
            <p:nvSpPr>
              <p:cNvPr id="3062" name="Google Shape;3062;p44"/>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4"/>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4"/>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4"/>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4"/>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4"/>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4"/>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4"/>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4"/>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4"/>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4"/>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73" name="Google Shape;3073;p44"/>
          <p:cNvPicPr preferRelativeResize="0"/>
          <p:nvPr/>
        </p:nvPicPr>
        <p:blipFill rotWithShape="1">
          <a:blip r:embed="rId6">
            <a:alphaModFix/>
          </a:blip>
          <a:srcRect l="77708" t="77089"/>
          <a:stretch/>
        </p:blipFill>
        <p:spPr>
          <a:xfrm rot="10800000">
            <a:off x="0" y="0"/>
            <a:ext cx="2038301" cy="1178375"/>
          </a:xfrm>
          <a:prstGeom prst="rect">
            <a:avLst/>
          </a:prstGeom>
          <a:noFill/>
          <a:ln>
            <a:noFill/>
          </a:ln>
        </p:spPr>
      </p:pic>
      <p:grpSp>
        <p:nvGrpSpPr>
          <p:cNvPr id="3074" name="Google Shape;3074;p44"/>
          <p:cNvGrpSpPr/>
          <p:nvPr/>
        </p:nvGrpSpPr>
        <p:grpSpPr>
          <a:xfrm>
            <a:off x="49815" y="12928"/>
            <a:ext cx="1778985" cy="1644422"/>
            <a:chOff x="-44800" y="-49354"/>
            <a:chExt cx="1778985" cy="1644422"/>
          </a:xfrm>
        </p:grpSpPr>
        <p:sp>
          <p:nvSpPr>
            <p:cNvPr id="3075" name="Google Shape;3075;p44"/>
            <p:cNvSpPr/>
            <p:nvPr/>
          </p:nvSpPr>
          <p:spPr>
            <a:xfrm rot="10800000" flipH="1">
              <a:off x="308582" y="231134"/>
              <a:ext cx="463436" cy="235615"/>
            </a:xfrm>
            <a:custGeom>
              <a:avLst/>
              <a:gdLst/>
              <a:ahLst/>
              <a:cxnLst/>
              <a:rect l="l" t="t" r="r" b="b"/>
              <a:pathLst>
                <a:path w="16886" h="8585" extrusionOk="0">
                  <a:moveTo>
                    <a:pt x="12837" y="1"/>
                  </a:moveTo>
                  <a:cubicBezTo>
                    <a:pt x="12792" y="1"/>
                    <a:pt x="12747" y="2"/>
                    <a:pt x="12703" y="4"/>
                  </a:cubicBezTo>
                  <a:cubicBezTo>
                    <a:pt x="12642" y="4"/>
                    <a:pt x="12577" y="4"/>
                    <a:pt x="12521" y="7"/>
                  </a:cubicBezTo>
                  <a:cubicBezTo>
                    <a:pt x="9703" y="83"/>
                    <a:pt x="7251" y="1224"/>
                    <a:pt x="5042" y="2920"/>
                  </a:cubicBezTo>
                  <a:cubicBezTo>
                    <a:pt x="3826" y="3855"/>
                    <a:pt x="2001" y="5144"/>
                    <a:pt x="1043" y="6554"/>
                  </a:cubicBezTo>
                  <a:cubicBezTo>
                    <a:pt x="910" y="6748"/>
                    <a:pt x="796" y="6942"/>
                    <a:pt x="701" y="7140"/>
                  </a:cubicBezTo>
                  <a:lnTo>
                    <a:pt x="1" y="8585"/>
                  </a:lnTo>
                  <a:cubicBezTo>
                    <a:pt x="3423" y="5821"/>
                    <a:pt x="8681" y="5049"/>
                    <a:pt x="12414" y="4531"/>
                  </a:cubicBezTo>
                  <a:cubicBezTo>
                    <a:pt x="12650" y="4498"/>
                    <a:pt x="12879" y="4467"/>
                    <a:pt x="13102" y="4433"/>
                  </a:cubicBezTo>
                  <a:cubicBezTo>
                    <a:pt x="14311" y="4266"/>
                    <a:pt x="15315" y="4114"/>
                    <a:pt x="15985" y="3908"/>
                  </a:cubicBezTo>
                  <a:cubicBezTo>
                    <a:pt x="16171" y="3851"/>
                    <a:pt x="16330" y="3790"/>
                    <a:pt x="16464" y="3722"/>
                  </a:cubicBezTo>
                  <a:cubicBezTo>
                    <a:pt x="16718" y="3592"/>
                    <a:pt x="16862" y="3440"/>
                    <a:pt x="16871" y="3250"/>
                  </a:cubicBezTo>
                  <a:cubicBezTo>
                    <a:pt x="16885" y="2966"/>
                    <a:pt x="16851" y="2687"/>
                    <a:pt x="16775" y="2418"/>
                  </a:cubicBezTo>
                  <a:cubicBezTo>
                    <a:pt x="16741" y="2300"/>
                    <a:pt x="16703" y="2185"/>
                    <a:pt x="16657" y="2071"/>
                  </a:cubicBezTo>
                  <a:cubicBezTo>
                    <a:pt x="16638" y="2034"/>
                    <a:pt x="16623" y="1992"/>
                    <a:pt x="16600" y="1954"/>
                  </a:cubicBezTo>
                  <a:cubicBezTo>
                    <a:pt x="16266" y="1239"/>
                    <a:pt x="15653" y="650"/>
                    <a:pt x="14932" y="350"/>
                  </a:cubicBezTo>
                  <a:cubicBezTo>
                    <a:pt x="14311" y="95"/>
                    <a:pt x="13642" y="15"/>
                    <a:pt x="12973" y="4"/>
                  </a:cubicBezTo>
                  <a:cubicBezTo>
                    <a:pt x="12928" y="2"/>
                    <a:pt x="12882" y="1"/>
                    <a:pt x="12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4"/>
            <p:cNvSpPr/>
            <p:nvPr/>
          </p:nvSpPr>
          <p:spPr>
            <a:xfrm rot="10800000" flipH="1">
              <a:off x="308582" y="231134"/>
              <a:ext cx="463436" cy="183333"/>
            </a:xfrm>
            <a:custGeom>
              <a:avLst/>
              <a:gdLst/>
              <a:ahLst/>
              <a:cxnLst/>
              <a:rect l="l" t="t" r="r" b="b"/>
              <a:pathLst>
                <a:path w="16886" h="6680" extrusionOk="0">
                  <a:moveTo>
                    <a:pt x="15165" y="0"/>
                  </a:moveTo>
                  <a:cubicBezTo>
                    <a:pt x="11822" y="0"/>
                    <a:pt x="6499" y="765"/>
                    <a:pt x="1043" y="4649"/>
                  </a:cubicBezTo>
                  <a:cubicBezTo>
                    <a:pt x="910" y="4843"/>
                    <a:pt x="796" y="5037"/>
                    <a:pt x="701" y="5235"/>
                  </a:cubicBezTo>
                  <a:lnTo>
                    <a:pt x="1" y="6680"/>
                  </a:lnTo>
                  <a:cubicBezTo>
                    <a:pt x="3423" y="3916"/>
                    <a:pt x="8681" y="3144"/>
                    <a:pt x="12414" y="2626"/>
                  </a:cubicBezTo>
                  <a:cubicBezTo>
                    <a:pt x="12650" y="2593"/>
                    <a:pt x="12879" y="2562"/>
                    <a:pt x="13102" y="2528"/>
                  </a:cubicBezTo>
                  <a:cubicBezTo>
                    <a:pt x="14311" y="2361"/>
                    <a:pt x="15315" y="2209"/>
                    <a:pt x="15985" y="2003"/>
                  </a:cubicBezTo>
                  <a:cubicBezTo>
                    <a:pt x="16171" y="1946"/>
                    <a:pt x="16330" y="1885"/>
                    <a:pt x="16464" y="1817"/>
                  </a:cubicBezTo>
                  <a:cubicBezTo>
                    <a:pt x="16718" y="1687"/>
                    <a:pt x="16862" y="1535"/>
                    <a:pt x="16871" y="1345"/>
                  </a:cubicBezTo>
                  <a:cubicBezTo>
                    <a:pt x="16885" y="1061"/>
                    <a:pt x="16851" y="782"/>
                    <a:pt x="16775" y="513"/>
                  </a:cubicBezTo>
                  <a:cubicBezTo>
                    <a:pt x="16741" y="395"/>
                    <a:pt x="16703" y="280"/>
                    <a:pt x="16657" y="166"/>
                  </a:cubicBezTo>
                  <a:cubicBezTo>
                    <a:pt x="16638" y="129"/>
                    <a:pt x="16623" y="87"/>
                    <a:pt x="16600" y="49"/>
                  </a:cubicBezTo>
                  <a:cubicBezTo>
                    <a:pt x="16177" y="20"/>
                    <a:pt x="15696" y="0"/>
                    <a:pt x="15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4"/>
            <p:cNvSpPr/>
            <p:nvPr/>
          </p:nvSpPr>
          <p:spPr>
            <a:xfrm rot="10800000" flipH="1">
              <a:off x="383012" y="311575"/>
              <a:ext cx="385959" cy="155174"/>
            </a:xfrm>
            <a:custGeom>
              <a:avLst/>
              <a:gdLst/>
              <a:ahLst/>
              <a:cxnLst/>
              <a:rect l="l" t="t" r="r" b="b"/>
              <a:pathLst>
                <a:path w="14063" h="5654" extrusionOk="0">
                  <a:moveTo>
                    <a:pt x="10125" y="1"/>
                  </a:moveTo>
                  <a:cubicBezTo>
                    <a:pt x="10080" y="1"/>
                    <a:pt x="10035" y="2"/>
                    <a:pt x="9991" y="4"/>
                  </a:cubicBezTo>
                  <a:cubicBezTo>
                    <a:pt x="9930" y="4"/>
                    <a:pt x="9865" y="4"/>
                    <a:pt x="9809" y="7"/>
                  </a:cubicBezTo>
                  <a:cubicBezTo>
                    <a:pt x="9584" y="338"/>
                    <a:pt x="9398" y="692"/>
                    <a:pt x="9170" y="1018"/>
                  </a:cubicBezTo>
                  <a:cubicBezTo>
                    <a:pt x="8870" y="1455"/>
                    <a:pt x="8497" y="1810"/>
                    <a:pt x="8155" y="2208"/>
                  </a:cubicBezTo>
                  <a:cubicBezTo>
                    <a:pt x="8151" y="2213"/>
                    <a:pt x="8151" y="2213"/>
                    <a:pt x="8151" y="2216"/>
                  </a:cubicBezTo>
                  <a:cubicBezTo>
                    <a:pt x="5216" y="2654"/>
                    <a:pt x="2406" y="3707"/>
                    <a:pt x="23" y="5604"/>
                  </a:cubicBezTo>
                  <a:cubicBezTo>
                    <a:pt x="1" y="5620"/>
                    <a:pt x="20" y="5654"/>
                    <a:pt x="43" y="5654"/>
                  </a:cubicBezTo>
                  <a:cubicBezTo>
                    <a:pt x="47" y="5654"/>
                    <a:pt x="52" y="5652"/>
                    <a:pt x="56" y="5649"/>
                  </a:cubicBezTo>
                  <a:cubicBezTo>
                    <a:pt x="2023" y="4220"/>
                    <a:pt x="4190" y="3311"/>
                    <a:pt x="6452" y="2801"/>
                  </a:cubicBezTo>
                  <a:cubicBezTo>
                    <a:pt x="6456" y="2801"/>
                    <a:pt x="6456" y="2806"/>
                    <a:pt x="6459" y="2806"/>
                  </a:cubicBezTo>
                  <a:cubicBezTo>
                    <a:pt x="7695" y="3269"/>
                    <a:pt x="8707" y="3836"/>
                    <a:pt x="9702" y="4531"/>
                  </a:cubicBezTo>
                  <a:cubicBezTo>
                    <a:pt x="9938" y="4498"/>
                    <a:pt x="10167" y="4467"/>
                    <a:pt x="10390" y="4433"/>
                  </a:cubicBezTo>
                  <a:cubicBezTo>
                    <a:pt x="9395" y="3623"/>
                    <a:pt x="8147" y="3022"/>
                    <a:pt x="6946" y="2699"/>
                  </a:cubicBezTo>
                  <a:cubicBezTo>
                    <a:pt x="7821" y="2524"/>
                    <a:pt x="8710" y="2406"/>
                    <a:pt x="9607" y="2345"/>
                  </a:cubicBezTo>
                  <a:cubicBezTo>
                    <a:pt x="11025" y="2642"/>
                    <a:pt x="12200" y="3152"/>
                    <a:pt x="13273" y="3908"/>
                  </a:cubicBezTo>
                  <a:cubicBezTo>
                    <a:pt x="13459" y="3851"/>
                    <a:pt x="13618" y="3790"/>
                    <a:pt x="13752" y="3722"/>
                  </a:cubicBezTo>
                  <a:cubicBezTo>
                    <a:pt x="12846" y="3029"/>
                    <a:pt x="11767" y="2532"/>
                    <a:pt x="10664" y="2292"/>
                  </a:cubicBezTo>
                  <a:cubicBezTo>
                    <a:pt x="10892" y="2286"/>
                    <a:pt x="11120" y="2283"/>
                    <a:pt x="11348" y="2283"/>
                  </a:cubicBezTo>
                  <a:cubicBezTo>
                    <a:pt x="12252" y="2283"/>
                    <a:pt x="13159" y="2330"/>
                    <a:pt x="14063" y="2418"/>
                  </a:cubicBezTo>
                  <a:cubicBezTo>
                    <a:pt x="14029" y="2300"/>
                    <a:pt x="13991" y="2185"/>
                    <a:pt x="13945" y="2071"/>
                  </a:cubicBezTo>
                  <a:cubicBezTo>
                    <a:pt x="13160" y="2003"/>
                    <a:pt x="12371" y="1966"/>
                    <a:pt x="11582" y="1966"/>
                  </a:cubicBezTo>
                  <a:cubicBezTo>
                    <a:pt x="10637" y="1966"/>
                    <a:pt x="9692" y="2019"/>
                    <a:pt x="8759" y="2133"/>
                  </a:cubicBezTo>
                  <a:cubicBezTo>
                    <a:pt x="9414" y="1597"/>
                    <a:pt x="9942" y="730"/>
                    <a:pt x="10261" y="4"/>
                  </a:cubicBezTo>
                  <a:cubicBezTo>
                    <a:pt x="10216" y="2"/>
                    <a:pt x="10170" y="1"/>
                    <a:pt x="10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4"/>
            <p:cNvSpPr/>
            <p:nvPr/>
          </p:nvSpPr>
          <p:spPr>
            <a:xfrm rot="10800000" flipH="1">
              <a:off x="348048" y="455991"/>
              <a:ext cx="182098" cy="465467"/>
            </a:xfrm>
            <a:custGeom>
              <a:avLst/>
              <a:gdLst/>
              <a:ahLst/>
              <a:cxnLst/>
              <a:rect l="l" t="t" r="r" b="b"/>
              <a:pathLst>
                <a:path w="6635" h="16960" extrusionOk="0">
                  <a:moveTo>
                    <a:pt x="1484" y="0"/>
                  </a:moveTo>
                  <a:cubicBezTo>
                    <a:pt x="1350" y="0"/>
                    <a:pt x="1218" y="12"/>
                    <a:pt x="1091" y="37"/>
                  </a:cubicBezTo>
                  <a:cubicBezTo>
                    <a:pt x="977" y="63"/>
                    <a:pt x="871" y="93"/>
                    <a:pt x="768" y="144"/>
                  </a:cubicBezTo>
                  <a:cubicBezTo>
                    <a:pt x="696" y="177"/>
                    <a:pt x="623" y="219"/>
                    <a:pt x="559" y="269"/>
                  </a:cubicBezTo>
                  <a:cubicBezTo>
                    <a:pt x="381" y="402"/>
                    <a:pt x="235" y="592"/>
                    <a:pt x="149" y="851"/>
                  </a:cubicBezTo>
                  <a:cubicBezTo>
                    <a:pt x="0" y="1284"/>
                    <a:pt x="53" y="1759"/>
                    <a:pt x="126" y="2211"/>
                  </a:cubicBezTo>
                  <a:cubicBezTo>
                    <a:pt x="411" y="3934"/>
                    <a:pt x="1023" y="5561"/>
                    <a:pt x="1612" y="7196"/>
                  </a:cubicBezTo>
                  <a:cubicBezTo>
                    <a:pt x="1665" y="7340"/>
                    <a:pt x="1718" y="7489"/>
                    <a:pt x="1768" y="7633"/>
                  </a:cubicBezTo>
                  <a:cubicBezTo>
                    <a:pt x="1928" y="8074"/>
                    <a:pt x="2080" y="8516"/>
                    <a:pt x="2220" y="8960"/>
                  </a:cubicBezTo>
                  <a:cubicBezTo>
                    <a:pt x="2650" y="10295"/>
                    <a:pt x="3038" y="11641"/>
                    <a:pt x="3323" y="13013"/>
                  </a:cubicBezTo>
                  <a:cubicBezTo>
                    <a:pt x="3509" y="13929"/>
                    <a:pt x="4155" y="16077"/>
                    <a:pt x="3722" y="16960"/>
                  </a:cubicBezTo>
                  <a:lnTo>
                    <a:pt x="4269" y="15842"/>
                  </a:lnTo>
                  <a:lnTo>
                    <a:pt x="4441" y="15496"/>
                  </a:lnTo>
                  <a:cubicBezTo>
                    <a:pt x="4441" y="15496"/>
                    <a:pt x="6635" y="8663"/>
                    <a:pt x="5468" y="4428"/>
                  </a:cubicBezTo>
                  <a:cubicBezTo>
                    <a:pt x="5403" y="4196"/>
                    <a:pt x="5334" y="3953"/>
                    <a:pt x="5254" y="3706"/>
                  </a:cubicBezTo>
                  <a:cubicBezTo>
                    <a:pt x="5224" y="3611"/>
                    <a:pt x="5194" y="3520"/>
                    <a:pt x="5163" y="3424"/>
                  </a:cubicBezTo>
                  <a:cubicBezTo>
                    <a:pt x="4836" y="2470"/>
                    <a:pt x="4373" y="1493"/>
                    <a:pt x="3639" y="839"/>
                  </a:cubicBezTo>
                  <a:cubicBezTo>
                    <a:pt x="3525" y="737"/>
                    <a:pt x="3403" y="637"/>
                    <a:pt x="3269" y="554"/>
                  </a:cubicBezTo>
                  <a:lnTo>
                    <a:pt x="3167" y="486"/>
                  </a:lnTo>
                  <a:cubicBezTo>
                    <a:pt x="2730" y="225"/>
                    <a:pt x="208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4"/>
            <p:cNvSpPr/>
            <p:nvPr/>
          </p:nvSpPr>
          <p:spPr>
            <a:xfrm rot="10800000" flipH="1">
              <a:off x="348048" y="455991"/>
              <a:ext cx="131681" cy="461543"/>
            </a:xfrm>
            <a:custGeom>
              <a:avLst/>
              <a:gdLst/>
              <a:ahLst/>
              <a:cxnLst/>
              <a:rect l="l" t="t" r="r" b="b"/>
              <a:pathLst>
                <a:path w="4798" h="16817" extrusionOk="0">
                  <a:moveTo>
                    <a:pt x="768" y="1"/>
                  </a:moveTo>
                  <a:cubicBezTo>
                    <a:pt x="696" y="34"/>
                    <a:pt x="623" y="76"/>
                    <a:pt x="559" y="126"/>
                  </a:cubicBezTo>
                  <a:cubicBezTo>
                    <a:pt x="381" y="259"/>
                    <a:pt x="235" y="449"/>
                    <a:pt x="149" y="708"/>
                  </a:cubicBezTo>
                  <a:cubicBezTo>
                    <a:pt x="0" y="1141"/>
                    <a:pt x="53" y="1616"/>
                    <a:pt x="126" y="2068"/>
                  </a:cubicBezTo>
                  <a:cubicBezTo>
                    <a:pt x="411" y="3791"/>
                    <a:pt x="1023" y="5418"/>
                    <a:pt x="1612" y="7053"/>
                  </a:cubicBezTo>
                  <a:cubicBezTo>
                    <a:pt x="1665" y="7197"/>
                    <a:pt x="1718" y="7346"/>
                    <a:pt x="1768" y="7490"/>
                  </a:cubicBezTo>
                  <a:cubicBezTo>
                    <a:pt x="1928" y="7931"/>
                    <a:pt x="2080" y="8373"/>
                    <a:pt x="2220" y="8817"/>
                  </a:cubicBezTo>
                  <a:cubicBezTo>
                    <a:pt x="2650" y="10152"/>
                    <a:pt x="3038" y="11498"/>
                    <a:pt x="3323" y="12870"/>
                  </a:cubicBezTo>
                  <a:cubicBezTo>
                    <a:pt x="3509" y="13786"/>
                    <a:pt x="4155" y="15934"/>
                    <a:pt x="3722" y="16817"/>
                  </a:cubicBezTo>
                  <a:lnTo>
                    <a:pt x="4269" y="15699"/>
                  </a:lnTo>
                  <a:cubicBezTo>
                    <a:pt x="4296" y="15368"/>
                    <a:pt x="4315" y="15018"/>
                    <a:pt x="4334" y="14646"/>
                  </a:cubicBezTo>
                  <a:cubicBezTo>
                    <a:pt x="4798" y="4567"/>
                    <a:pt x="2106" y="1080"/>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4"/>
            <p:cNvSpPr/>
            <p:nvPr/>
          </p:nvSpPr>
          <p:spPr>
            <a:xfrm rot="10800000" flipH="1">
              <a:off x="363389" y="612098"/>
              <a:ext cx="128854" cy="308372"/>
            </a:xfrm>
            <a:custGeom>
              <a:avLst/>
              <a:gdLst/>
              <a:ahLst/>
              <a:cxnLst/>
              <a:rect l="l" t="t" r="r" b="b"/>
              <a:pathLst>
                <a:path w="4695" h="11236" extrusionOk="0">
                  <a:moveTo>
                    <a:pt x="532" y="1"/>
                  </a:moveTo>
                  <a:cubicBezTo>
                    <a:pt x="334" y="43"/>
                    <a:pt x="152" y="115"/>
                    <a:pt x="0" y="233"/>
                  </a:cubicBezTo>
                  <a:cubicBezTo>
                    <a:pt x="23" y="252"/>
                    <a:pt x="46" y="275"/>
                    <a:pt x="69" y="294"/>
                  </a:cubicBezTo>
                  <a:cubicBezTo>
                    <a:pt x="1072" y="1187"/>
                    <a:pt x="1657" y="2354"/>
                    <a:pt x="2159" y="3579"/>
                  </a:cubicBezTo>
                  <a:cubicBezTo>
                    <a:pt x="2745" y="5008"/>
                    <a:pt x="3198" y="6479"/>
                    <a:pt x="3501" y="7981"/>
                  </a:cubicBezTo>
                  <a:cubicBezTo>
                    <a:pt x="2779" y="7471"/>
                    <a:pt x="1931" y="7229"/>
                    <a:pt x="1053" y="7160"/>
                  </a:cubicBezTo>
                  <a:lnTo>
                    <a:pt x="1053" y="7160"/>
                  </a:lnTo>
                  <a:cubicBezTo>
                    <a:pt x="1106" y="7304"/>
                    <a:pt x="1159" y="7453"/>
                    <a:pt x="1209" y="7597"/>
                  </a:cubicBezTo>
                  <a:cubicBezTo>
                    <a:pt x="1980" y="7681"/>
                    <a:pt x="2738" y="7833"/>
                    <a:pt x="3513" y="8118"/>
                  </a:cubicBezTo>
                  <a:cubicBezTo>
                    <a:pt x="3516" y="8119"/>
                    <a:pt x="3518" y="8120"/>
                    <a:pt x="3520" y="8120"/>
                  </a:cubicBezTo>
                  <a:cubicBezTo>
                    <a:pt x="3523" y="8120"/>
                    <a:pt x="3527" y="8118"/>
                    <a:pt x="3532" y="8118"/>
                  </a:cubicBezTo>
                  <a:cubicBezTo>
                    <a:pt x="3730" y="9106"/>
                    <a:pt x="3863" y="10110"/>
                    <a:pt x="3928" y="11121"/>
                  </a:cubicBezTo>
                  <a:cubicBezTo>
                    <a:pt x="3933" y="11197"/>
                    <a:pt x="3992" y="11235"/>
                    <a:pt x="4049" y="11235"/>
                  </a:cubicBezTo>
                  <a:cubicBezTo>
                    <a:pt x="4107" y="11235"/>
                    <a:pt x="4163" y="11197"/>
                    <a:pt x="4163" y="11121"/>
                  </a:cubicBezTo>
                  <a:cubicBezTo>
                    <a:pt x="4182" y="9273"/>
                    <a:pt x="3882" y="7448"/>
                    <a:pt x="3376" y="5677"/>
                  </a:cubicBezTo>
                  <a:cubicBezTo>
                    <a:pt x="3517" y="5122"/>
                    <a:pt x="3931" y="4612"/>
                    <a:pt x="4270" y="4172"/>
                  </a:cubicBezTo>
                  <a:cubicBezTo>
                    <a:pt x="4403" y="3997"/>
                    <a:pt x="4547" y="3833"/>
                    <a:pt x="4695" y="3670"/>
                  </a:cubicBezTo>
                  <a:cubicBezTo>
                    <a:pt x="4665" y="3575"/>
                    <a:pt x="4635" y="3484"/>
                    <a:pt x="4604" y="3388"/>
                  </a:cubicBezTo>
                  <a:cubicBezTo>
                    <a:pt x="4387" y="3616"/>
                    <a:pt x="4186" y="3863"/>
                    <a:pt x="3996" y="4111"/>
                  </a:cubicBezTo>
                  <a:cubicBezTo>
                    <a:pt x="3749" y="4434"/>
                    <a:pt x="3414" y="4830"/>
                    <a:pt x="3247" y="5251"/>
                  </a:cubicBezTo>
                  <a:cubicBezTo>
                    <a:pt x="3003" y="4453"/>
                    <a:pt x="2719" y="3670"/>
                    <a:pt x="2399" y="2902"/>
                  </a:cubicBezTo>
                  <a:cubicBezTo>
                    <a:pt x="2563" y="2214"/>
                    <a:pt x="2696" y="1552"/>
                    <a:pt x="3026" y="906"/>
                  </a:cubicBezTo>
                  <a:cubicBezTo>
                    <a:pt x="3045" y="871"/>
                    <a:pt x="3064" y="838"/>
                    <a:pt x="3080" y="803"/>
                  </a:cubicBezTo>
                  <a:cubicBezTo>
                    <a:pt x="2966" y="701"/>
                    <a:pt x="2844" y="601"/>
                    <a:pt x="2710" y="518"/>
                  </a:cubicBezTo>
                  <a:cubicBezTo>
                    <a:pt x="2410" y="1088"/>
                    <a:pt x="2205" y="1715"/>
                    <a:pt x="2140" y="2316"/>
                  </a:cubicBezTo>
                  <a:cubicBezTo>
                    <a:pt x="1729" y="1461"/>
                    <a:pt x="1194" y="666"/>
                    <a:pt x="5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4"/>
            <p:cNvSpPr/>
            <p:nvPr/>
          </p:nvSpPr>
          <p:spPr>
            <a:xfrm rot="10800000" flipH="1">
              <a:off x="110017" y="71377"/>
              <a:ext cx="177212" cy="469447"/>
            </a:xfrm>
            <a:custGeom>
              <a:avLst/>
              <a:gdLst/>
              <a:ahLst/>
              <a:cxnLst/>
              <a:rect l="l" t="t" r="r" b="b"/>
              <a:pathLst>
                <a:path w="6457"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lnTo>
                    <a:pt x="3442" y="16002"/>
                  </a:lnTo>
                  <a:cubicBezTo>
                    <a:pt x="3442" y="16002"/>
                    <a:pt x="5609" y="12900"/>
                    <a:pt x="6262" y="9387"/>
                  </a:cubicBezTo>
                  <a:cubicBezTo>
                    <a:pt x="6290" y="9269"/>
                    <a:pt x="6308" y="9147"/>
                    <a:pt x="6327" y="9025"/>
                  </a:cubicBezTo>
                  <a:cubicBezTo>
                    <a:pt x="6411" y="8481"/>
                    <a:pt x="6457" y="7927"/>
                    <a:pt x="6449" y="7379"/>
                  </a:cubicBezTo>
                  <a:cubicBezTo>
                    <a:pt x="6434" y="5930"/>
                    <a:pt x="6130" y="4542"/>
                    <a:pt x="5651" y="3368"/>
                  </a:cubicBezTo>
                  <a:cubicBezTo>
                    <a:pt x="5609" y="3269"/>
                    <a:pt x="5567" y="3174"/>
                    <a:pt x="5525" y="3075"/>
                  </a:cubicBezTo>
                  <a:cubicBezTo>
                    <a:pt x="4818" y="1494"/>
                    <a:pt x="3791" y="353"/>
                    <a:pt x="2731" y="68"/>
                  </a:cubicBezTo>
                  <a:cubicBezTo>
                    <a:pt x="2663" y="48"/>
                    <a:pt x="2590" y="37"/>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4"/>
            <p:cNvSpPr/>
            <p:nvPr/>
          </p:nvSpPr>
          <p:spPr>
            <a:xfrm rot="10800000" flipH="1">
              <a:off x="110017" y="71377"/>
              <a:ext cx="185885" cy="469447"/>
            </a:xfrm>
            <a:custGeom>
              <a:avLst/>
              <a:gdLst/>
              <a:ahLst/>
              <a:cxnLst/>
              <a:rect l="l" t="t" r="r" b="b"/>
              <a:pathLst>
                <a:path w="6773"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cubicBezTo>
                    <a:pt x="6772" y="8839"/>
                    <a:pt x="3921" y="2429"/>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4"/>
            <p:cNvSpPr/>
            <p:nvPr/>
          </p:nvSpPr>
          <p:spPr>
            <a:xfrm rot="10800000" flipH="1">
              <a:off x="161037" y="159063"/>
              <a:ext cx="122652" cy="381787"/>
            </a:xfrm>
            <a:custGeom>
              <a:avLst/>
              <a:gdLst/>
              <a:ahLst/>
              <a:cxnLst/>
              <a:rect l="l" t="t" r="r" b="b"/>
              <a:pathLst>
                <a:path w="4469" h="13911" extrusionOk="0">
                  <a:moveTo>
                    <a:pt x="364" y="1"/>
                  </a:moveTo>
                  <a:cubicBezTo>
                    <a:pt x="243" y="1"/>
                    <a:pt x="121" y="13"/>
                    <a:pt x="1" y="38"/>
                  </a:cubicBezTo>
                  <a:cubicBezTo>
                    <a:pt x="1183" y="1574"/>
                    <a:pt x="1879" y="3365"/>
                    <a:pt x="2381" y="5331"/>
                  </a:cubicBezTo>
                  <a:cubicBezTo>
                    <a:pt x="2567" y="6061"/>
                    <a:pt x="2655" y="6829"/>
                    <a:pt x="2670" y="7605"/>
                  </a:cubicBezTo>
                  <a:cubicBezTo>
                    <a:pt x="2236" y="7114"/>
                    <a:pt x="1525" y="6814"/>
                    <a:pt x="955" y="6578"/>
                  </a:cubicBezTo>
                  <a:cubicBezTo>
                    <a:pt x="815" y="6521"/>
                    <a:pt x="674" y="6468"/>
                    <a:pt x="533" y="6418"/>
                  </a:cubicBezTo>
                  <a:lnTo>
                    <a:pt x="533" y="6418"/>
                  </a:lnTo>
                  <a:cubicBezTo>
                    <a:pt x="583" y="6574"/>
                    <a:pt x="628" y="6730"/>
                    <a:pt x="674" y="6889"/>
                  </a:cubicBezTo>
                  <a:cubicBezTo>
                    <a:pt x="1400" y="7144"/>
                    <a:pt x="2076" y="7513"/>
                    <a:pt x="2674" y="8053"/>
                  </a:cubicBezTo>
                  <a:cubicBezTo>
                    <a:pt x="2647" y="10011"/>
                    <a:pt x="2176" y="12026"/>
                    <a:pt x="1575" y="13787"/>
                  </a:cubicBezTo>
                  <a:cubicBezTo>
                    <a:pt x="1550" y="13855"/>
                    <a:pt x="1617" y="13911"/>
                    <a:pt x="1678" y="13911"/>
                  </a:cubicBezTo>
                  <a:cubicBezTo>
                    <a:pt x="1709" y="13911"/>
                    <a:pt x="1738" y="13897"/>
                    <a:pt x="1753" y="13862"/>
                  </a:cubicBezTo>
                  <a:cubicBezTo>
                    <a:pt x="2210" y="12843"/>
                    <a:pt x="2578" y="11695"/>
                    <a:pt x="2815" y="10509"/>
                  </a:cubicBezTo>
                  <a:cubicBezTo>
                    <a:pt x="3194" y="10068"/>
                    <a:pt x="3776" y="9684"/>
                    <a:pt x="4403" y="9388"/>
                  </a:cubicBezTo>
                  <a:cubicBezTo>
                    <a:pt x="4431" y="9270"/>
                    <a:pt x="4449" y="9148"/>
                    <a:pt x="4468" y="9026"/>
                  </a:cubicBezTo>
                  <a:lnTo>
                    <a:pt x="4468" y="9026"/>
                  </a:lnTo>
                  <a:cubicBezTo>
                    <a:pt x="3963" y="9288"/>
                    <a:pt x="3331" y="9619"/>
                    <a:pt x="2898" y="10053"/>
                  </a:cubicBezTo>
                  <a:cubicBezTo>
                    <a:pt x="3187" y="8349"/>
                    <a:pt x="3199" y="6589"/>
                    <a:pt x="2818" y="5031"/>
                  </a:cubicBezTo>
                  <a:cubicBezTo>
                    <a:pt x="2792" y="4924"/>
                    <a:pt x="2765" y="4813"/>
                    <a:pt x="2734" y="4703"/>
                  </a:cubicBezTo>
                  <a:cubicBezTo>
                    <a:pt x="2871" y="4175"/>
                    <a:pt x="3331" y="3722"/>
                    <a:pt x="3792" y="3369"/>
                  </a:cubicBezTo>
                  <a:cubicBezTo>
                    <a:pt x="3750" y="3270"/>
                    <a:pt x="3708" y="3175"/>
                    <a:pt x="3666" y="3076"/>
                  </a:cubicBezTo>
                  <a:cubicBezTo>
                    <a:pt x="3650" y="3092"/>
                    <a:pt x="3636" y="3102"/>
                    <a:pt x="3620" y="3114"/>
                  </a:cubicBezTo>
                  <a:cubicBezTo>
                    <a:pt x="3320" y="3357"/>
                    <a:pt x="2803" y="3741"/>
                    <a:pt x="2594" y="4167"/>
                  </a:cubicBezTo>
                  <a:cubicBezTo>
                    <a:pt x="2233" y="2810"/>
                    <a:pt x="1711" y="1263"/>
                    <a:pt x="872" y="69"/>
                  </a:cubicBezTo>
                  <a:cubicBezTo>
                    <a:pt x="704" y="24"/>
                    <a:pt x="534" y="1"/>
                    <a:pt x="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4"/>
            <p:cNvSpPr/>
            <p:nvPr/>
          </p:nvSpPr>
          <p:spPr>
            <a:xfrm rot="10800000" flipH="1">
              <a:off x="-44800" y="-49354"/>
              <a:ext cx="765167" cy="812701"/>
            </a:xfrm>
            <a:custGeom>
              <a:avLst/>
              <a:gdLst/>
              <a:ahLst/>
              <a:cxnLst/>
              <a:rect l="l" t="t" r="r" b="b"/>
              <a:pathLst>
                <a:path w="27880" h="29612" extrusionOk="0">
                  <a:moveTo>
                    <a:pt x="27186" y="1"/>
                  </a:moveTo>
                  <a:cubicBezTo>
                    <a:pt x="27175" y="1"/>
                    <a:pt x="27164" y="1"/>
                    <a:pt x="27153" y="2"/>
                  </a:cubicBezTo>
                  <a:cubicBezTo>
                    <a:pt x="21682" y="200"/>
                    <a:pt x="18948" y="6331"/>
                    <a:pt x="16302" y="12262"/>
                  </a:cubicBezTo>
                  <a:cubicBezTo>
                    <a:pt x="15257" y="14612"/>
                    <a:pt x="14173" y="17038"/>
                    <a:pt x="12957" y="19004"/>
                  </a:cubicBezTo>
                  <a:cubicBezTo>
                    <a:pt x="8888" y="25562"/>
                    <a:pt x="643" y="28243"/>
                    <a:pt x="559" y="28269"/>
                  </a:cubicBezTo>
                  <a:cubicBezTo>
                    <a:pt x="197" y="28383"/>
                    <a:pt x="0" y="28767"/>
                    <a:pt x="114" y="29129"/>
                  </a:cubicBezTo>
                  <a:cubicBezTo>
                    <a:pt x="205" y="29422"/>
                    <a:pt x="475" y="29611"/>
                    <a:pt x="768" y="29611"/>
                  </a:cubicBezTo>
                  <a:cubicBezTo>
                    <a:pt x="836" y="29611"/>
                    <a:pt x="904" y="29599"/>
                    <a:pt x="976" y="29577"/>
                  </a:cubicBezTo>
                  <a:cubicBezTo>
                    <a:pt x="1334" y="29463"/>
                    <a:pt x="9782" y="26725"/>
                    <a:pt x="14124" y="19730"/>
                  </a:cubicBezTo>
                  <a:cubicBezTo>
                    <a:pt x="15390" y="17681"/>
                    <a:pt x="16493" y="15213"/>
                    <a:pt x="17557" y="12825"/>
                  </a:cubicBezTo>
                  <a:cubicBezTo>
                    <a:pt x="20146" y="7024"/>
                    <a:pt x="22591" y="1541"/>
                    <a:pt x="27203" y="1374"/>
                  </a:cubicBezTo>
                  <a:cubicBezTo>
                    <a:pt x="27583" y="1358"/>
                    <a:pt x="27880" y="1044"/>
                    <a:pt x="27864" y="663"/>
                  </a:cubicBezTo>
                  <a:cubicBezTo>
                    <a:pt x="27854" y="294"/>
                    <a:pt x="27535" y="1"/>
                    <a:pt x="27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4"/>
            <p:cNvSpPr/>
            <p:nvPr/>
          </p:nvSpPr>
          <p:spPr>
            <a:xfrm rot="10800000" flipH="1">
              <a:off x="796307" y="61908"/>
              <a:ext cx="937878" cy="1533160"/>
            </a:xfrm>
            <a:custGeom>
              <a:avLst/>
              <a:gdLst/>
              <a:ahLst/>
              <a:cxnLst/>
              <a:rect l="l" t="t" r="r" b="b"/>
              <a:pathLst>
                <a:path w="34173" h="55863" extrusionOk="0">
                  <a:moveTo>
                    <a:pt x="6091" y="1"/>
                  </a:moveTo>
                  <a:cubicBezTo>
                    <a:pt x="1727" y="1"/>
                    <a:pt x="0" y="26052"/>
                    <a:pt x="0" y="26052"/>
                  </a:cubicBezTo>
                  <a:lnTo>
                    <a:pt x="392" y="27706"/>
                  </a:lnTo>
                  <a:lnTo>
                    <a:pt x="601" y="28573"/>
                  </a:lnTo>
                  <a:lnTo>
                    <a:pt x="662" y="28843"/>
                  </a:lnTo>
                  <a:lnTo>
                    <a:pt x="841" y="29588"/>
                  </a:lnTo>
                  <a:lnTo>
                    <a:pt x="913" y="29884"/>
                  </a:lnTo>
                  <a:lnTo>
                    <a:pt x="943" y="30021"/>
                  </a:lnTo>
                  <a:lnTo>
                    <a:pt x="1039" y="30443"/>
                  </a:lnTo>
                  <a:lnTo>
                    <a:pt x="1198" y="31109"/>
                  </a:lnTo>
                  <a:cubicBezTo>
                    <a:pt x="1198" y="31109"/>
                    <a:pt x="6945" y="55863"/>
                    <a:pt x="10819" y="55863"/>
                  </a:cubicBezTo>
                  <a:cubicBezTo>
                    <a:pt x="10856" y="55863"/>
                    <a:pt x="10894" y="55860"/>
                    <a:pt x="10931" y="55856"/>
                  </a:cubicBezTo>
                  <a:cubicBezTo>
                    <a:pt x="14508" y="55415"/>
                    <a:pt x="11482" y="42385"/>
                    <a:pt x="11003" y="40367"/>
                  </a:cubicBezTo>
                  <a:cubicBezTo>
                    <a:pt x="10962" y="40226"/>
                    <a:pt x="10946" y="40135"/>
                    <a:pt x="10939" y="40112"/>
                  </a:cubicBezTo>
                  <a:lnTo>
                    <a:pt x="10939" y="40112"/>
                  </a:lnTo>
                  <a:cubicBezTo>
                    <a:pt x="10973" y="40127"/>
                    <a:pt x="11076" y="40191"/>
                    <a:pt x="11243" y="40298"/>
                  </a:cubicBezTo>
                  <a:cubicBezTo>
                    <a:pt x="13079" y="41427"/>
                    <a:pt x="22530" y="47101"/>
                    <a:pt x="26262" y="47101"/>
                  </a:cubicBezTo>
                  <a:cubicBezTo>
                    <a:pt x="26842" y="47101"/>
                    <a:pt x="27284" y="46964"/>
                    <a:pt x="27538" y="46651"/>
                  </a:cubicBezTo>
                  <a:cubicBezTo>
                    <a:pt x="29248" y="44529"/>
                    <a:pt x="19188" y="37534"/>
                    <a:pt x="15790" y="35253"/>
                  </a:cubicBezTo>
                  <a:cubicBezTo>
                    <a:pt x="15341" y="34967"/>
                    <a:pt x="15014" y="34743"/>
                    <a:pt x="14835" y="34629"/>
                  </a:cubicBezTo>
                  <a:cubicBezTo>
                    <a:pt x="14763" y="34583"/>
                    <a:pt x="14717" y="34550"/>
                    <a:pt x="14698" y="34542"/>
                  </a:cubicBezTo>
                  <a:lnTo>
                    <a:pt x="14698" y="34542"/>
                  </a:lnTo>
                  <a:cubicBezTo>
                    <a:pt x="15047" y="34625"/>
                    <a:pt x="24291" y="36892"/>
                    <a:pt x="29682" y="36892"/>
                  </a:cubicBezTo>
                  <a:cubicBezTo>
                    <a:pt x="31763" y="36892"/>
                    <a:pt x="33270" y="36554"/>
                    <a:pt x="33469" y="35622"/>
                  </a:cubicBezTo>
                  <a:cubicBezTo>
                    <a:pt x="34172" y="32340"/>
                    <a:pt x="16558" y="29299"/>
                    <a:pt x="15356" y="29094"/>
                  </a:cubicBezTo>
                  <a:lnTo>
                    <a:pt x="15349" y="29094"/>
                  </a:lnTo>
                  <a:cubicBezTo>
                    <a:pt x="15307" y="29082"/>
                    <a:pt x="15291" y="29082"/>
                    <a:pt x="15291" y="29082"/>
                  </a:cubicBezTo>
                  <a:cubicBezTo>
                    <a:pt x="15291" y="29082"/>
                    <a:pt x="15319" y="29075"/>
                    <a:pt x="15364" y="29059"/>
                  </a:cubicBezTo>
                  <a:cubicBezTo>
                    <a:pt x="16573" y="28698"/>
                    <a:pt x="32833" y="23756"/>
                    <a:pt x="32020" y="20722"/>
                  </a:cubicBezTo>
                  <a:cubicBezTo>
                    <a:pt x="31815" y="19962"/>
                    <a:pt x="30633" y="19673"/>
                    <a:pt x="28955" y="19673"/>
                  </a:cubicBezTo>
                  <a:cubicBezTo>
                    <a:pt x="23670" y="19673"/>
                    <a:pt x="13475" y="22539"/>
                    <a:pt x="13475" y="22539"/>
                  </a:cubicBezTo>
                  <a:cubicBezTo>
                    <a:pt x="13475" y="22539"/>
                    <a:pt x="13634" y="22375"/>
                    <a:pt x="13908" y="22082"/>
                  </a:cubicBezTo>
                  <a:cubicBezTo>
                    <a:pt x="13908" y="22075"/>
                    <a:pt x="13915" y="22075"/>
                    <a:pt x="13923" y="22064"/>
                  </a:cubicBezTo>
                  <a:cubicBezTo>
                    <a:pt x="16166" y="19695"/>
                    <a:pt x="25842" y="9125"/>
                    <a:pt x="23047" y="6548"/>
                  </a:cubicBezTo>
                  <a:cubicBezTo>
                    <a:pt x="22779" y="6299"/>
                    <a:pt x="22442" y="6185"/>
                    <a:pt x="22049" y="6185"/>
                  </a:cubicBezTo>
                  <a:cubicBezTo>
                    <a:pt x="18251" y="6185"/>
                    <a:pt x="9283" y="16845"/>
                    <a:pt x="7577" y="18920"/>
                  </a:cubicBezTo>
                  <a:cubicBezTo>
                    <a:pt x="7577" y="18927"/>
                    <a:pt x="7570" y="18934"/>
                    <a:pt x="7563" y="18943"/>
                  </a:cubicBezTo>
                  <a:cubicBezTo>
                    <a:pt x="7426" y="19106"/>
                    <a:pt x="7338" y="19216"/>
                    <a:pt x="7304" y="19247"/>
                  </a:cubicBezTo>
                  <a:cubicBezTo>
                    <a:pt x="7315" y="19201"/>
                    <a:pt x="7338" y="19041"/>
                    <a:pt x="7376" y="18802"/>
                  </a:cubicBezTo>
                  <a:cubicBezTo>
                    <a:pt x="7817" y="15855"/>
                    <a:pt x="100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4"/>
            <p:cNvSpPr/>
            <p:nvPr/>
          </p:nvSpPr>
          <p:spPr>
            <a:xfrm rot="10800000" flipH="1">
              <a:off x="822160" y="61908"/>
              <a:ext cx="372346" cy="709261"/>
            </a:xfrm>
            <a:custGeom>
              <a:avLst/>
              <a:gdLst/>
              <a:ahLst/>
              <a:cxnLst/>
              <a:rect l="l" t="t" r="r" b="b"/>
              <a:pathLst>
                <a:path w="13567" h="25843" extrusionOk="0">
                  <a:moveTo>
                    <a:pt x="1" y="1"/>
                  </a:moveTo>
                  <a:lnTo>
                    <a:pt x="97" y="423"/>
                  </a:lnTo>
                  <a:lnTo>
                    <a:pt x="256" y="1089"/>
                  </a:lnTo>
                  <a:cubicBezTo>
                    <a:pt x="256" y="1089"/>
                    <a:pt x="6003" y="25843"/>
                    <a:pt x="9877" y="25843"/>
                  </a:cubicBezTo>
                  <a:cubicBezTo>
                    <a:pt x="9914" y="25843"/>
                    <a:pt x="9952" y="25840"/>
                    <a:pt x="9989" y="25836"/>
                  </a:cubicBezTo>
                  <a:cubicBezTo>
                    <a:pt x="13566" y="25395"/>
                    <a:pt x="10540" y="12365"/>
                    <a:pt x="10061" y="10347"/>
                  </a:cubicBezTo>
                  <a:cubicBezTo>
                    <a:pt x="9978" y="10046"/>
                    <a:pt x="9153" y="8932"/>
                    <a:pt x="8985" y="8723"/>
                  </a:cubicBezTo>
                  <a:cubicBezTo>
                    <a:pt x="7023" y="6260"/>
                    <a:pt x="4659" y="4093"/>
                    <a:pt x="2355" y="1963"/>
                  </a:cubicBezTo>
                  <a:cubicBezTo>
                    <a:pt x="1609" y="1278"/>
                    <a:pt x="857" y="5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4"/>
            <p:cNvSpPr/>
            <p:nvPr/>
          </p:nvSpPr>
          <p:spPr>
            <a:xfrm rot="10800000" flipH="1">
              <a:off x="807038" y="582567"/>
              <a:ext cx="927147" cy="842754"/>
            </a:xfrm>
            <a:custGeom>
              <a:avLst/>
              <a:gdLst/>
              <a:ahLst/>
              <a:cxnLst/>
              <a:rect l="l" t="t" r="r" b="b"/>
              <a:pathLst>
                <a:path w="33782" h="30707" extrusionOk="0">
                  <a:moveTo>
                    <a:pt x="21658" y="0"/>
                  </a:moveTo>
                  <a:cubicBezTo>
                    <a:pt x="17860" y="0"/>
                    <a:pt x="8892" y="10660"/>
                    <a:pt x="7186" y="12735"/>
                  </a:cubicBezTo>
                  <a:cubicBezTo>
                    <a:pt x="7186" y="12742"/>
                    <a:pt x="7179" y="12749"/>
                    <a:pt x="7172" y="12758"/>
                  </a:cubicBezTo>
                  <a:cubicBezTo>
                    <a:pt x="7035" y="12921"/>
                    <a:pt x="6947" y="13031"/>
                    <a:pt x="6913" y="13062"/>
                  </a:cubicBezTo>
                  <a:cubicBezTo>
                    <a:pt x="6913" y="13061"/>
                    <a:pt x="6913" y="13061"/>
                    <a:pt x="6913" y="13061"/>
                  </a:cubicBezTo>
                  <a:cubicBezTo>
                    <a:pt x="6889" y="13061"/>
                    <a:pt x="964" y="20665"/>
                    <a:pt x="1" y="21965"/>
                  </a:cubicBezTo>
                  <a:lnTo>
                    <a:pt x="210" y="22388"/>
                  </a:lnTo>
                  <a:lnTo>
                    <a:pt x="271" y="22658"/>
                  </a:lnTo>
                  <a:lnTo>
                    <a:pt x="450" y="23403"/>
                  </a:lnTo>
                  <a:lnTo>
                    <a:pt x="522" y="23699"/>
                  </a:lnTo>
                  <a:cubicBezTo>
                    <a:pt x="2233" y="24338"/>
                    <a:pt x="8004" y="26475"/>
                    <a:pt x="14444" y="28444"/>
                  </a:cubicBezTo>
                  <a:cubicBezTo>
                    <a:pt x="14372" y="28398"/>
                    <a:pt x="14326" y="28365"/>
                    <a:pt x="14307" y="28357"/>
                  </a:cubicBezTo>
                  <a:lnTo>
                    <a:pt x="14307" y="28357"/>
                  </a:lnTo>
                  <a:cubicBezTo>
                    <a:pt x="14656" y="28440"/>
                    <a:pt x="23900" y="30707"/>
                    <a:pt x="29291" y="30707"/>
                  </a:cubicBezTo>
                  <a:cubicBezTo>
                    <a:pt x="31372" y="30707"/>
                    <a:pt x="32879" y="30369"/>
                    <a:pt x="33078" y="29437"/>
                  </a:cubicBezTo>
                  <a:cubicBezTo>
                    <a:pt x="33781" y="26155"/>
                    <a:pt x="16167" y="23114"/>
                    <a:pt x="14965" y="22909"/>
                  </a:cubicBezTo>
                  <a:lnTo>
                    <a:pt x="14958" y="22909"/>
                  </a:lnTo>
                  <a:cubicBezTo>
                    <a:pt x="12631" y="22812"/>
                    <a:pt x="10400" y="22779"/>
                    <a:pt x="8439" y="22779"/>
                  </a:cubicBezTo>
                  <a:cubicBezTo>
                    <a:pt x="4224" y="22779"/>
                    <a:pt x="1255" y="22932"/>
                    <a:pt x="1255" y="22932"/>
                  </a:cubicBezTo>
                  <a:cubicBezTo>
                    <a:pt x="5274" y="21730"/>
                    <a:pt x="9597" y="19065"/>
                    <a:pt x="13517" y="15897"/>
                  </a:cubicBezTo>
                  <a:cubicBezTo>
                    <a:pt x="13517" y="15890"/>
                    <a:pt x="13524" y="15890"/>
                    <a:pt x="13532" y="15879"/>
                  </a:cubicBezTo>
                  <a:cubicBezTo>
                    <a:pt x="15775" y="13510"/>
                    <a:pt x="25451" y="2940"/>
                    <a:pt x="22656" y="363"/>
                  </a:cubicBezTo>
                  <a:cubicBezTo>
                    <a:pt x="22388" y="114"/>
                    <a:pt x="22051" y="0"/>
                    <a:pt x="21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4"/>
            <p:cNvSpPr/>
            <p:nvPr/>
          </p:nvSpPr>
          <p:spPr>
            <a:xfrm rot="10800000" flipH="1">
              <a:off x="814448" y="794058"/>
              <a:ext cx="105746" cy="442990"/>
            </a:xfrm>
            <a:custGeom>
              <a:avLst/>
              <a:gdLst/>
              <a:ahLst/>
              <a:cxnLst/>
              <a:rect l="l" t="t" r="r" b="b"/>
              <a:pathLst>
                <a:path w="3853" h="16141" extrusionOk="0">
                  <a:moveTo>
                    <a:pt x="3852" y="0"/>
                  </a:moveTo>
                  <a:cubicBezTo>
                    <a:pt x="1122" y="6023"/>
                    <a:pt x="1" y="15798"/>
                    <a:pt x="282" y="16140"/>
                  </a:cubicBezTo>
                  <a:lnTo>
                    <a:pt x="38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4"/>
            <p:cNvSpPr/>
            <p:nvPr/>
          </p:nvSpPr>
          <p:spPr>
            <a:xfrm rot="10800000" flipH="1">
              <a:off x="796307" y="794058"/>
              <a:ext cx="545030" cy="103138"/>
            </a:xfrm>
            <a:custGeom>
              <a:avLst/>
              <a:gdLst/>
              <a:ahLst/>
              <a:cxnLst/>
              <a:rect l="l" t="t" r="r" b="b"/>
              <a:pathLst>
                <a:path w="19859" h="3758" extrusionOk="0">
                  <a:moveTo>
                    <a:pt x="19858" y="1"/>
                  </a:moveTo>
                  <a:lnTo>
                    <a:pt x="19858" y="1"/>
                  </a:lnTo>
                  <a:cubicBezTo>
                    <a:pt x="13132" y="441"/>
                    <a:pt x="0" y="3757"/>
                    <a:pt x="0" y="3757"/>
                  </a:cubicBezTo>
                  <a:lnTo>
                    <a:pt x="198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4"/>
            <p:cNvSpPr/>
            <p:nvPr/>
          </p:nvSpPr>
          <p:spPr>
            <a:xfrm rot="10800000" flipH="1">
              <a:off x="846092" y="540823"/>
              <a:ext cx="351543" cy="216431"/>
            </a:xfrm>
            <a:custGeom>
              <a:avLst/>
              <a:gdLst/>
              <a:ahLst/>
              <a:cxnLst/>
              <a:rect l="l" t="t" r="r" b="b"/>
              <a:pathLst>
                <a:path w="12809" h="7886" extrusionOk="0">
                  <a:moveTo>
                    <a:pt x="0" y="0"/>
                  </a:moveTo>
                  <a:lnTo>
                    <a:pt x="12808" y="7885"/>
                  </a:lnTo>
                  <a:cubicBezTo>
                    <a:pt x="9360" y="4088"/>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4"/>
            <p:cNvSpPr/>
            <p:nvPr/>
          </p:nvSpPr>
          <p:spPr>
            <a:xfrm rot="10800000" flipH="1">
              <a:off x="653346" y="648984"/>
              <a:ext cx="243876" cy="231114"/>
            </a:xfrm>
            <a:custGeom>
              <a:avLst/>
              <a:gdLst/>
              <a:ahLst/>
              <a:cxnLst/>
              <a:rect l="l" t="t" r="r" b="b"/>
              <a:pathLst>
                <a:path w="8886" h="8421" extrusionOk="0">
                  <a:moveTo>
                    <a:pt x="5209" y="1"/>
                  </a:moveTo>
                  <a:cubicBezTo>
                    <a:pt x="5209" y="1"/>
                    <a:pt x="1" y="1297"/>
                    <a:pt x="457" y="5054"/>
                  </a:cubicBezTo>
                  <a:cubicBezTo>
                    <a:pt x="824" y="8051"/>
                    <a:pt x="4484" y="8420"/>
                    <a:pt x="6265" y="8420"/>
                  </a:cubicBezTo>
                  <a:cubicBezTo>
                    <a:pt x="6847" y="8420"/>
                    <a:pt x="7228" y="8381"/>
                    <a:pt x="7228" y="8381"/>
                  </a:cubicBezTo>
                  <a:cubicBezTo>
                    <a:pt x="8886" y="3180"/>
                    <a:pt x="5209" y="1"/>
                    <a:pt x="5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4"/>
            <p:cNvSpPr/>
            <p:nvPr/>
          </p:nvSpPr>
          <p:spPr>
            <a:xfrm rot="10800000" flipH="1">
              <a:off x="902437" y="1439290"/>
              <a:ext cx="23301" cy="44543"/>
            </a:xfrm>
            <a:custGeom>
              <a:avLst/>
              <a:gdLst/>
              <a:ahLst/>
              <a:cxnLst/>
              <a:rect l="l" t="t" r="r" b="b"/>
              <a:pathLst>
                <a:path w="849" h="1623" extrusionOk="0">
                  <a:moveTo>
                    <a:pt x="642" y="0"/>
                  </a:moveTo>
                  <a:cubicBezTo>
                    <a:pt x="588" y="0"/>
                    <a:pt x="533" y="25"/>
                    <a:pt x="498" y="81"/>
                  </a:cubicBezTo>
                  <a:cubicBezTo>
                    <a:pt x="365" y="290"/>
                    <a:pt x="269" y="515"/>
                    <a:pt x="186" y="743"/>
                  </a:cubicBezTo>
                  <a:cubicBezTo>
                    <a:pt x="102" y="966"/>
                    <a:pt x="0" y="1214"/>
                    <a:pt x="27" y="1454"/>
                  </a:cubicBezTo>
                  <a:cubicBezTo>
                    <a:pt x="41" y="1560"/>
                    <a:pt x="120" y="1623"/>
                    <a:pt x="202" y="1623"/>
                  </a:cubicBezTo>
                  <a:cubicBezTo>
                    <a:pt x="255" y="1623"/>
                    <a:pt x="310" y="1597"/>
                    <a:pt x="350" y="1541"/>
                  </a:cubicBezTo>
                  <a:cubicBezTo>
                    <a:pt x="483" y="1359"/>
                    <a:pt x="525" y="1119"/>
                    <a:pt x="593" y="906"/>
                  </a:cubicBezTo>
                  <a:cubicBezTo>
                    <a:pt x="665" y="674"/>
                    <a:pt x="748" y="450"/>
                    <a:pt x="813" y="213"/>
                  </a:cubicBezTo>
                  <a:cubicBezTo>
                    <a:pt x="849" y="89"/>
                    <a:pt x="746"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4"/>
            <p:cNvSpPr/>
            <p:nvPr/>
          </p:nvSpPr>
          <p:spPr>
            <a:xfrm rot="10800000" flipH="1">
              <a:off x="937703" y="1489570"/>
              <a:ext cx="14217" cy="54588"/>
            </a:xfrm>
            <a:custGeom>
              <a:avLst/>
              <a:gdLst/>
              <a:ahLst/>
              <a:cxnLst/>
              <a:rect l="l" t="t" r="r" b="b"/>
              <a:pathLst>
                <a:path w="518" h="1989" extrusionOk="0">
                  <a:moveTo>
                    <a:pt x="378" y="0"/>
                  </a:moveTo>
                  <a:cubicBezTo>
                    <a:pt x="334" y="0"/>
                    <a:pt x="291" y="30"/>
                    <a:pt x="285" y="89"/>
                  </a:cubicBezTo>
                  <a:cubicBezTo>
                    <a:pt x="244" y="693"/>
                    <a:pt x="65" y="1271"/>
                    <a:pt x="7" y="1869"/>
                  </a:cubicBezTo>
                  <a:cubicBezTo>
                    <a:pt x="1" y="1943"/>
                    <a:pt x="68" y="1989"/>
                    <a:pt x="133" y="1989"/>
                  </a:cubicBezTo>
                  <a:cubicBezTo>
                    <a:pt x="174" y="1989"/>
                    <a:pt x="215" y="1970"/>
                    <a:pt x="235" y="1929"/>
                  </a:cubicBezTo>
                  <a:cubicBezTo>
                    <a:pt x="509" y="1385"/>
                    <a:pt x="517" y="682"/>
                    <a:pt x="472" y="89"/>
                  </a:cubicBezTo>
                  <a:cubicBezTo>
                    <a:pt x="466" y="30"/>
                    <a:pt x="422"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4"/>
            <p:cNvSpPr/>
            <p:nvPr/>
          </p:nvSpPr>
          <p:spPr>
            <a:xfrm rot="10800000" flipH="1">
              <a:off x="963996" y="1399028"/>
              <a:ext cx="17647" cy="40536"/>
            </a:xfrm>
            <a:custGeom>
              <a:avLst/>
              <a:gdLst/>
              <a:ahLst/>
              <a:cxnLst/>
              <a:rect l="l" t="t" r="r" b="b"/>
              <a:pathLst>
                <a:path w="643" h="1477" extrusionOk="0">
                  <a:moveTo>
                    <a:pt x="450" y="0"/>
                  </a:moveTo>
                  <a:cubicBezTo>
                    <a:pt x="395" y="0"/>
                    <a:pt x="342" y="30"/>
                    <a:pt x="327" y="99"/>
                  </a:cubicBezTo>
                  <a:cubicBezTo>
                    <a:pt x="277" y="316"/>
                    <a:pt x="205" y="529"/>
                    <a:pt x="141" y="737"/>
                  </a:cubicBezTo>
                  <a:cubicBezTo>
                    <a:pt x="79" y="939"/>
                    <a:pt x="0" y="1125"/>
                    <a:pt x="34" y="1334"/>
                  </a:cubicBezTo>
                  <a:cubicBezTo>
                    <a:pt x="46" y="1427"/>
                    <a:pt x="134" y="1477"/>
                    <a:pt x="220" y="1477"/>
                  </a:cubicBezTo>
                  <a:cubicBezTo>
                    <a:pt x="272" y="1477"/>
                    <a:pt x="324" y="1459"/>
                    <a:pt x="358" y="1422"/>
                  </a:cubicBezTo>
                  <a:cubicBezTo>
                    <a:pt x="642" y="1118"/>
                    <a:pt x="597" y="525"/>
                    <a:pt x="593" y="133"/>
                  </a:cubicBezTo>
                  <a:cubicBezTo>
                    <a:pt x="593" y="50"/>
                    <a:pt x="520"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4"/>
            <p:cNvSpPr/>
            <p:nvPr/>
          </p:nvSpPr>
          <p:spPr>
            <a:xfrm rot="10800000" flipH="1">
              <a:off x="915857" y="1364805"/>
              <a:ext cx="17675" cy="48687"/>
            </a:xfrm>
            <a:custGeom>
              <a:avLst/>
              <a:gdLst/>
              <a:ahLst/>
              <a:cxnLst/>
              <a:rect l="l" t="t" r="r" b="b"/>
              <a:pathLst>
                <a:path w="644" h="1774" extrusionOk="0">
                  <a:moveTo>
                    <a:pt x="499" y="1"/>
                  </a:moveTo>
                  <a:cubicBezTo>
                    <a:pt x="445" y="1"/>
                    <a:pt x="389" y="36"/>
                    <a:pt x="382" y="103"/>
                  </a:cubicBezTo>
                  <a:cubicBezTo>
                    <a:pt x="351" y="381"/>
                    <a:pt x="268" y="654"/>
                    <a:pt x="191" y="921"/>
                  </a:cubicBezTo>
                  <a:cubicBezTo>
                    <a:pt x="127" y="1149"/>
                    <a:pt x="13" y="1362"/>
                    <a:pt x="5" y="1597"/>
                  </a:cubicBezTo>
                  <a:cubicBezTo>
                    <a:pt x="1" y="1715"/>
                    <a:pt x="88" y="1773"/>
                    <a:pt x="180" y="1773"/>
                  </a:cubicBezTo>
                  <a:cubicBezTo>
                    <a:pt x="242" y="1773"/>
                    <a:pt x="307" y="1746"/>
                    <a:pt x="347" y="1693"/>
                  </a:cubicBezTo>
                  <a:cubicBezTo>
                    <a:pt x="644" y="1278"/>
                    <a:pt x="591" y="586"/>
                    <a:pt x="598" y="103"/>
                  </a:cubicBezTo>
                  <a:cubicBezTo>
                    <a:pt x="600" y="34"/>
                    <a:pt x="551"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4"/>
            <p:cNvSpPr/>
            <p:nvPr/>
          </p:nvSpPr>
          <p:spPr>
            <a:xfrm rot="10800000" flipH="1">
              <a:off x="876144" y="1256452"/>
              <a:ext cx="16055" cy="49593"/>
            </a:xfrm>
            <a:custGeom>
              <a:avLst/>
              <a:gdLst/>
              <a:ahLst/>
              <a:cxnLst/>
              <a:rect l="l" t="t" r="r" b="b"/>
              <a:pathLst>
                <a:path w="585" h="1807" extrusionOk="0">
                  <a:moveTo>
                    <a:pt x="382" y="0"/>
                  </a:moveTo>
                  <a:cubicBezTo>
                    <a:pt x="328" y="0"/>
                    <a:pt x="268" y="40"/>
                    <a:pt x="266" y="105"/>
                  </a:cubicBezTo>
                  <a:cubicBezTo>
                    <a:pt x="255" y="428"/>
                    <a:pt x="201" y="751"/>
                    <a:pt x="148" y="1066"/>
                  </a:cubicBezTo>
                  <a:cubicBezTo>
                    <a:pt x="106" y="1302"/>
                    <a:pt x="0" y="1526"/>
                    <a:pt x="148" y="1731"/>
                  </a:cubicBezTo>
                  <a:cubicBezTo>
                    <a:pt x="177" y="1774"/>
                    <a:pt x="228" y="1806"/>
                    <a:pt x="279" y="1806"/>
                  </a:cubicBezTo>
                  <a:cubicBezTo>
                    <a:pt x="302" y="1806"/>
                    <a:pt x="325" y="1800"/>
                    <a:pt x="346" y="1784"/>
                  </a:cubicBezTo>
                  <a:cubicBezTo>
                    <a:pt x="585" y="1621"/>
                    <a:pt x="559" y="1332"/>
                    <a:pt x="562" y="1063"/>
                  </a:cubicBezTo>
                  <a:cubicBezTo>
                    <a:pt x="566" y="731"/>
                    <a:pt x="517" y="405"/>
                    <a:pt x="467" y="74"/>
                  </a:cubicBezTo>
                  <a:cubicBezTo>
                    <a:pt x="461" y="23"/>
                    <a:pt x="423" y="0"/>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4"/>
            <p:cNvSpPr/>
            <p:nvPr/>
          </p:nvSpPr>
          <p:spPr>
            <a:xfrm rot="10800000" flipH="1">
              <a:off x="942259" y="1249536"/>
              <a:ext cx="19239" cy="45970"/>
            </a:xfrm>
            <a:custGeom>
              <a:avLst/>
              <a:gdLst/>
              <a:ahLst/>
              <a:cxnLst/>
              <a:rect l="l" t="t" r="r" b="b"/>
              <a:pathLst>
                <a:path w="701" h="1675" extrusionOk="0">
                  <a:moveTo>
                    <a:pt x="446" y="1"/>
                  </a:moveTo>
                  <a:cubicBezTo>
                    <a:pt x="351" y="1"/>
                    <a:pt x="252" y="67"/>
                    <a:pt x="248" y="180"/>
                  </a:cubicBezTo>
                  <a:cubicBezTo>
                    <a:pt x="245" y="419"/>
                    <a:pt x="210" y="656"/>
                    <a:pt x="150" y="888"/>
                  </a:cubicBezTo>
                  <a:cubicBezTo>
                    <a:pt x="96" y="1104"/>
                    <a:pt x="1" y="1283"/>
                    <a:pt x="36" y="1507"/>
                  </a:cubicBezTo>
                  <a:cubicBezTo>
                    <a:pt x="56" y="1624"/>
                    <a:pt x="153" y="1675"/>
                    <a:pt x="253" y="1675"/>
                  </a:cubicBezTo>
                  <a:cubicBezTo>
                    <a:pt x="319" y="1675"/>
                    <a:pt x="386" y="1653"/>
                    <a:pt x="434" y="1614"/>
                  </a:cubicBezTo>
                  <a:cubicBezTo>
                    <a:pt x="625" y="1458"/>
                    <a:pt x="655" y="1149"/>
                    <a:pt x="678" y="914"/>
                  </a:cubicBezTo>
                  <a:cubicBezTo>
                    <a:pt x="701" y="648"/>
                    <a:pt x="666" y="389"/>
                    <a:pt x="610" y="131"/>
                  </a:cubicBezTo>
                  <a:cubicBezTo>
                    <a:pt x="590" y="41"/>
                    <a:pt x="519"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4"/>
            <p:cNvSpPr/>
            <p:nvPr/>
          </p:nvSpPr>
          <p:spPr>
            <a:xfrm rot="10800000" flipH="1">
              <a:off x="945717" y="1152957"/>
              <a:ext cx="14738" cy="38999"/>
            </a:xfrm>
            <a:custGeom>
              <a:avLst/>
              <a:gdLst/>
              <a:ahLst/>
              <a:cxnLst/>
              <a:rect l="l" t="t" r="r" b="b"/>
              <a:pathLst>
                <a:path w="537" h="1421" extrusionOk="0">
                  <a:moveTo>
                    <a:pt x="299" y="1"/>
                  </a:moveTo>
                  <a:cubicBezTo>
                    <a:pt x="221" y="1"/>
                    <a:pt x="143" y="52"/>
                    <a:pt x="149" y="149"/>
                  </a:cubicBezTo>
                  <a:cubicBezTo>
                    <a:pt x="161" y="354"/>
                    <a:pt x="152" y="563"/>
                    <a:pt x="115" y="768"/>
                  </a:cubicBezTo>
                  <a:cubicBezTo>
                    <a:pt x="80" y="947"/>
                    <a:pt x="1" y="1110"/>
                    <a:pt x="50" y="1293"/>
                  </a:cubicBezTo>
                  <a:cubicBezTo>
                    <a:pt x="71" y="1378"/>
                    <a:pt x="140" y="1420"/>
                    <a:pt x="214" y="1420"/>
                  </a:cubicBezTo>
                  <a:cubicBezTo>
                    <a:pt x="259" y="1420"/>
                    <a:pt x="305" y="1404"/>
                    <a:pt x="343" y="1372"/>
                  </a:cubicBezTo>
                  <a:cubicBezTo>
                    <a:pt x="506" y="1232"/>
                    <a:pt x="514" y="984"/>
                    <a:pt x="526" y="784"/>
                  </a:cubicBezTo>
                  <a:cubicBezTo>
                    <a:pt x="536" y="551"/>
                    <a:pt x="503" y="331"/>
                    <a:pt x="445" y="107"/>
                  </a:cubicBezTo>
                  <a:cubicBezTo>
                    <a:pt x="426" y="35"/>
                    <a:pt x="362" y="1"/>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4"/>
            <p:cNvSpPr/>
            <p:nvPr/>
          </p:nvSpPr>
          <p:spPr>
            <a:xfrm rot="10800000" flipH="1">
              <a:off x="871149" y="1183311"/>
              <a:ext cx="18663" cy="45559"/>
            </a:xfrm>
            <a:custGeom>
              <a:avLst/>
              <a:gdLst/>
              <a:ahLst/>
              <a:cxnLst/>
              <a:rect l="l" t="t" r="r" b="b"/>
              <a:pathLst>
                <a:path w="680" h="1660" extrusionOk="0">
                  <a:moveTo>
                    <a:pt x="557" y="1"/>
                  </a:moveTo>
                  <a:cubicBezTo>
                    <a:pt x="510" y="1"/>
                    <a:pt x="466" y="26"/>
                    <a:pt x="456" y="83"/>
                  </a:cubicBezTo>
                  <a:cubicBezTo>
                    <a:pt x="414" y="315"/>
                    <a:pt x="349" y="555"/>
                    <a:pt x="265" y="778"/>
                  </a:cubicBezTo>
                  <a:cubicBezTo>
                    <a:pt x="182" y="999"/>
                    <a:pt x="49" y="1223"/>
                    <a:pt x="14" y="1459"/>
                  </a:cubicBezTo>
                  <a:cubicBezTo>
                    <a:pt x="0" y="1563"/>
                    <a:pt x="80" y="1660"/>
                    <a:pt x="172" y="1660"/>
                  </a:cubicBezTo>
                  <a:cubicBezTo>
                    <a:pt x="208" y="1660"/>
                    <a:pt x="246" y="1645"/>
                    <a:pt x="281" y="1611"/>
                  </a:cubicBezTo>
                  <a:cubicBezTo>
                    <a:pt x="646" y="1250"/>
                    <a:pt x="672" y="592"/>
                    <a:pt x="679" y="109"/>
                  </a:cubicBezTo>
                  <a:cubicBezTo>
                    <a:pt x="679" y="41"/>
                    <a:pt x="617"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4"/>
            <p:cNvSpPr/>
            <p:nvPr/>
          </p:nvSpPr>
          <p:spPr>
            <a:xfrm rot="10800000" flipH="1">
              <a:off x="937264" y="1070567"/>
              <a:ext cx="14848" cy="41963"/>
            </a:xfrm>
            <a:custGeom>
              <a:avLst/>
              <a:gdLst/>
              <a:ahLst/>
              <a:cxnLst/>
              <a:rect l="l" t="t" r="r" b="b"/>
              <a:pathLst>
                <a:path w="541" h="1529" extrusionOk="0">
                  <a:moveTo>
                    <a:pt x="280" y="0"/>
                  </a:moveTo>
                  <a:cubicBezTo>
                    <a:pt x="211" y="0"/>
                    <a:pt x="137" y="49"/>
                    <a:pt x="137" y="132"/>
                  </a:cubicBezTo>
                  <a:cubicBezTo>
                    <a:pt x="134" y="550"/>
                    <a:pt x="0" y="984"/>
                    <a:pt x="31" y="1398"/>
                  </a:cubicBezTo>
                  <a:cubicBezTo>
                    <a:pt x="38" y="1480"/>
                    <a:pt x="102" y="1529"/>
                    <a:pt x="168" y="1529"/>
                  </a:cubicBezTo>
                  <a:cubicBezTo>
                    <a:pt x="210" y="1529"/>
                    <a:pt x="253" y="1509"/>
                    <a:pt x="282" y="1467"/>
                  </a:cubicBezTo>
                  <a:cubicBezTo>
                    <a:pt x="541" y="1079"/>
                    <a:pt x="483" y="528"/>
                    <a:pt x="400" y="94"/>
                  </a:cubicBezTo>
                  <a:cubicBezTo>
                    <a:pt x="387" y="30"/>
                    <a:pt x="335"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4"/>
            <p:cNvSpPr/>
            <p:nvPr/>
          </p:nvSpPr>
          <p:spPr>
            <a:xfrm rot="10800000" flipH="1">
              <a:off x="912454" y="1100372"/>
              <a:ext cx="14601" cy="31836"/>
            </a:xfrm>
            <a:custGeom>
              <a:avLst/>
              <a:gdLst/>
              <a:ahLst/>
              <a:cxnLst/>
              <a:rect l="l" t="t" r="r" b="b"/>
              <a:pathLst>
                <a:path w="532" h="1160" extrusionOk="0">
                  <a:moveTo>
                    <a:pt x="415" y="0"/>
                  </a:moveTo>
                  <a:cubicBezTo>
                    <a:pt x="376" y="0"/>
                    <a:pt x="338" y="21"/>
                    <a:pt x="323" y="70"/>
                  </a:cubicBezTo>
                  <a:cubicBezTo>
                    <a:pt x="269" y="234"/>
                    <a:pt x="197" y="393"/>
                    <a:pt x="137" y="557"/>
                  </a:cubicBezTo>
                  <a:cubicBezTo>
                    <a:pt x="83" y="705"/>
                    <a:pt x="0" y="860"/>
                    <a:pt x="15" y="1025"/>
                  </a:cubicBezTo>
                  <a:cubicBezTo>
                    <a:pt x="22" y="1111"/>
                    <a:pt x="85" y="1160"/>
                    <a:pt x="153" y="1160"/>
                  </a:cubicBezTo>
                  <a:cubicBezTo>
                    <a:pt x="197" y="1160"/>
                    <a:pt x="244" y="1139"/>
                    <a:pt x="278" y="1093"/>
                  </a:cubicBezTo>
                  <a:cubicBezTo>
                    <a:pt x="372" y="967"/>
                    <a:pt x="383" y="788"/>
                    <a:pt x="414" y="632"/>
                  </a:cubicBezTo>
                  <a:cubicBezTo>
                    <a:pt x="452" y="465"/>
                    <a:pt x="471" y="290"/>
                    <a:pt x="513" y="123"/>
                  </a:cubicBezTo>
                  <a:cubicBezTo>
                    <a:pt x="531" y="48"/>
                    <a:pt x="473"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4"/>
            <p:cNvSpPr/>
            <p:nvPr/>
          </p:nvSpPr>
          <p:spPr>
            <a:xfrm rot="10800000" flipH="1">
              <a:off x="891513" y="968993"/>
              <a:ext cx="15836" cy="37545"/>
            </a:xfrm>
            <a:custGeom>
              <a:avLst/>
              <a:gdLst/>
              <a:ahLst/>
              <a:cxnLst/>
              <a:rect l="l" t="t" r="r" b="b"/>
              <a:pathLst>
                <a:path w="577" h="1368" extrusionOk="0">
                  <a:moveTo>
                    <a:pt x="391" y="1"/>
                  </a:moveTo>
                  <a:cubicBezTo>
                    <a:pt x="355" y="1"/>
                    <a:pt x="318" y="24"/>
                    <a:pt x="318" y="65"/>
                  </a:cubicBezTo>
                  <a:cubicBezTo>
                    <a:pt x="322" y="263"/>
                    <a:pt x="284" y="475"/>
                    <a:pt x="219" y="661"/>
                  </a:cubicBezTo>
                  <a:cubicBezTo>
                    <a:pt x="158" y="836"/>
                    <a:pt x="41" y="996"/>
                    <a:pt x="14" y="1179"/>
                  </a:cubicBezTo>
                  <a:cubicBezTo>
                    <a:pt x="0" y="1280"/>
                    <a:pt x="75" y="1367"/>
                    <a:pt x="161" y="1367"/>
                  </a:cubicBezTo>
                  <a:cubicBezTo>
                    <a:pt x="194" y="1367"/>
                    <a:pt x="229" y="1354"/>
                    <a:pt x="261" y="1323"/>
                  </a:cubicBezTo>
                  <a:cubicBezTo>
                    <a:pt x="576" y="1023"/>
                    <a:pt x="512" y="433"/>
                    <a:pt x="451" y="50"/>
                  </a:cubicBezTo>
                  <a:cubicBezTo>
                    <a:pt x="446" y="16"/>
                    <a:pt x="419"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4"/>
            <p:cNvSpPr/>
            <p:nvPr/>
          </p:nvSpPr>
          <p:spPr>
            <a:xfrm rot="10800000" flipH="1">
              <a:off x="825536" y="1032171"/>
              <a:ext cx="15973" cy="28131"/>
            </a:xfrm>
            <a:custGeom>
              <a:avLst/>
              <a:gdLst/>
              <a:ahLst/>
              <a:cxnLst/>
              <a:rect l="l" t="t" r="r" b="b"/>
              <a:pathLst>
                <a:path w="582" h="1025" extrusionOk="0">
                  <a:moveTo>
                    <a:pt x="424" y="0"/>
                  </a:moveTo>
                  <a:cubicBezTo>
                    <a:pt x="388" y="0"/>
                    <a:pt x="353" y="18"/>
                    <a:pt x="327" y="62"/>
                  </a:cubicBezTo>
                  <a:cubicBezTo>
                    <a:pt x="247" y="195"/>
                    <a:pt x="174" y="328"/>
                    <a:pt x="118" y="472"/>
                  </a:cubicBezTo>
                  <a:cubicBezTo>
                    <a:pt x="68" y="609"/>
                    <a:pt x="0" y="769"/>
                    <a:pt x="49" y="914"/>
                  </a:cubicBezTo>
                  <a:cubicBezTo>
                    <a:pt x="73" y="987"/>
                    <a:pt x="133" y="1025"/>
                    <a:pt x="195" y="1025"/>
                  </a:cubicBezTo>
                  <a:cubicBezTo>
                    <a:pt x="245" y="1025"/>
                    <a:pt x="297" y="1001"/>
                    <a:pt x="330" y="951"/>
                  </a:cubicBezTo>
                  <a:cubicBezTo>
                    <a:pt x="407" y="846"/>
                    <a:pt x="399" y="709"/>
                    <a:pt x="425" y="583"/>
                  </a:cubicBezTo>
                  <a:cubicBezTo>
                    <a:pt x="453" y="450"/>
                    <a:pt x="486" y="316"/>
                    <a:pt x="539" y="191"/>
                  </a:cubicBezTo>
                  <a:cubicBezTo>
                    <a:pt x="582" y="92"/>
                    <a:pt x="504" y="0"/>
                    <a:pt x="42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4"/>
            <p:cNvSpPr/>
            <p:nvPr/>
          </p:nvSpPr>
          <p:spPr>
            <a:xfrm rot="10800000" flipH="1">
              <a:off x="1181991" y="944320"/>
              <a:ext cx="54259" cy="23630"/>
            </a:xfrm>
            <a:custGeom>
              <a:avLst/>
              <a:gdLst/>
              <a:ahLst/>
              <a:cxnLst/>
              <a:rect l="l" t="t" r="r" b="b"/>
              <a:pathLst>
                <a:path w="1977" h="861" extrusionOk="0">
                  <a:moveTo>
                    <a:pt x="1690" y="1"/>
                  </a:moveTo>
                  <a:cubicBezTo>
                    <a:pt x="1416" y="1"/>
                    <a:pt x="1157" y="118"/>
                    <a:pt x="904" y="222"/>
                  </a:cubicBezTo>
                  <a:cubicBezTo>
                    <a:pt x="631" y="339"/>
                    <a:pt x="349" y="457"/>
                    <a:pt x="102" y="632"/>
                  </a:cubicBezTo>
                  <a:cubicBezTo>
                    <a:pt x="0" y="705"/>
                    <a:pt x="48" y="860"/>
                    <a:pt x="166" y="860"/>
                  </a:cubicBezTo>
                  <a:cubicBezTo>
                    <a:pt x="176" y="860"/>
                    <a:pt x="186" y="859"/>
                    <a:pt x="197" y="857"/>
                  </a:cubicBezTo>
                  <a:cubicBezTo>
                    <a:pt x="513" y="788"/>
                    <a:pt x="817" y="666"/>
                    <a:pt x="1129" y="567"/>
                  </a:cubicBezTo>
                  <a:cubicBezTo>
                    <a:pt x="1391" y="487"/>
                    <a:pt x="1649" y="415"/>
                    <a:pt x="1870" y="244"/>
                  </a:cubicBezTo>
                  <a:cubicBezTo>
                    <a:pt x="1976" y="160"/>
                    <a:pt x="1877" y="13"/>
                    <a:pt x="1771" y="4"/>
                  </a:cubicBezTo>
                  <a:cubicBezTo>
                    <a:pt x="1744" y="2"/>
                    <a:pt x="1717" y="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4"/>
            <p:cNvSpPr/>
            <p:nvPr/>
          </p:nvSpPr>
          <p:spPr>
            <a:xfrm rot="10800000" flipH="1">
              <a:off x="1184269" y="921156"/>
              <a:ext cx="40893" cy="17345"/>
            </a:xfrm>
            <a:custGeom>
              <a:avLst/>
              <a:gdLst/>
              <a:ahLst/>
              <a:cxnLst/>
              <a:rect l="l" t="t" r="r" b="b"/>
              <a:pathLst>
                <a:path w="1490" h="632" extrusionOk="0">
                  <a:moveTo>
                    <a:pt x="1219" y="1"/>
                  </a:moveTo>
                  <a:cubicBezTo>
                    <a:pt x="1208" y="1"/>
                    <a:pt x="1197" y="2"/>
                    <a:pt x="1186" y="4"/>
                  </a:cubicBezTo>
                  <a:cubicBezTo>
                    <a:pt x="1018" y="38"/>
                    <a:pt x="878" y="149"/>
                    <a:pt x="718" y="205"/>
                  </a:cubicBezTo>
                  <a:cubicBezTo>
                    <a:pt x="555" y="270"/>
                    <a:pt x="369" y="312"/>
                    <a:pt x="194" y="331"/>
                  </a:cubicBezTo>
                  <a:cubicBezTo>
                    <a:pt x="57" y="346"/>
                    <a:pt x="0" y="559"/>
                    <a:pt x="160" y="593"/>
                  </a:cubicBezTo>
                  <a:cubicBezTo>
                    <a:pt x="274" y="617"/>
                    <a:pt x="403" y="632"/>
                    <a:pt x="534" y="632"/>
                  </a:cubicBezTo>
                  <a:cubicBezTo>
                    <a:pt x="863" y="632"/>
                    <a:pt x="1211" y="541"/>
                    <a:pt x="1395" y="277"/>
                  </a:cubicBezTo>
                  <a:cubicBezTo>
                    <a:pt x="1490" y="144"/>
                    <a:pt x="1354" y="1"/>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4"/>
            <p:cNvSpPr/>
            <p:nvPr/>
          </p:nvSpPr>
          <p:spPr>
            <a:xfrm rot="10800000" flipH="1">
              <a:off x="1331567" y="996548"/>
              <a:ext cx="26677" cy="12295"/>
            </a:xfrm>
            <a:custGeom>
              <a:avLst/>
              <a:gdLst/>
              <a:ahLst/>
              <a:cxnLst/>
              <a:rect l="l" t="t" r="r" b="b"/>
              <a:pathLst>
                <a:path w="972" h="448" extrusionOk="0">
                  <a:moveTo>
                    <a:pt x="726" y="0"/>
                  </a:moveTo>
                  <a:cubicBezTo>
                    <a:pt x="637" y="0"/>
                    <a:pt x="544" y="26"/>
                    <a:pt x="469" y="50"/>
                  </a:cubicBezTo>
                  <a:cubicBezTo>
                    <a:pt x="336" y="92"/>
                    <a:pt x="196" y="145"/>
                    <a:pt x="92" y="236"/>
                  </a:cubicBezTo>
                  <a:cubicBezTo>
                    <a:pt x="1" y="317"/>
                    <a:pt x="86" y="448"/>
                    <a:pt x="189" y="448"/>
                  </a:cubicBezTo>
                  <a:cubicBezTo>
                    <a:pt x="197" y="448"/>
                    <a:pt x="206" y="447"/>
                    <a:pt x="214" y="445"/>
                  </a:cubicBezTo>
                  <a:cubicBezTo>
                    <a:pt x="336" y="419"/>
                    <a:pt x="450" y="366"/>
                    <a:pt x="571" y="339"/>
                  </a:cubicBezTo>
                  <a:cubicBezTo>
                    <a:pt x="689" y="316"/>
                    <a:pt x="807" y="320"/>
                    <a:pt x="906" y="240"/>
                  </a:cubicBezTo>
                  <a:cubicBezTo>
                    <a:pt x="971" y="187"/>
                    <a:pt x="944" y="80"/>
                    <a:pt x="880" y="38"/>
                  </a:cubicBezTo>
                  <a:cubicBezTo>
                    <a:pt x="834" y="10"/>
                    <a:pt x="781"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4"/>
            <p:cNvSpPr/>
            <p:nvPr/>
          </p:nvSpPr>
          <p:spPr>
            <a:xfrm rot="10800000" flipH="1">
              <a:off x="1328410" y="953953"/>
              <a:ext cx="29284" cy="14052"/>
            </a:xfrm>
            <a:custGeom>
              <a:avLst/>
              <a:gdLst/>
              <a:ahLst/>
              <a:cxnLst/>
              <a:rect l="l" t="t" r="r" b="b"/>
              <a:pathLst>
                <a:path w="1067" h="512" extrusionOk="0">
                  <a:moveTo>
                    <a:pt x="830" y="1"/>
                  </a:moveTo>
                  <a:cubicBezTo>
                    <a:pt x="710" y="1"/>
                    <a:pt x="600" y="68"/>
                    <a:pt x="493" y="113"/>
                  </a:cubicBezTo>
                  <a:cubicBezTo>
                    <a:pt x="363" y="166"/>
                    <a:pt x="242" y="227"/>
                    <a:pt x="120" y="284"/>
                  </a:cubicBezTo>
                  <a:cubicBezTo>
                    <a:pt x="1" y="340"/>
                    <a:pt x="70" y="512"/>
                    <a:pt x="184" y="512"/>
                  </a:cubicBezTo>
                  <a:cubicBezTo>
                    <a:pt x="192" y="512"/>
                    <a:pt x="202" y="511"/>
                    <a:pt x="211" y="508"/>
                  </a:cubicBezTo>
                  <a:cubicBezTo>
                    <a:pt x="348" y="475"/>
                    <a:pt x="481" y="444"/>
                    <a:pt x="614" y="406"/>
                  </a:cubicBezTo>
                  <a:cubicBezTo>
                    <a:pt x="744" y="368"/>
                    <a:pt x="873" y="345"/>
                    <a:pt x="967" y="250"/>
                  </a:cubicBezTo>
                  <a:cubicBezTo>
                    <a:pt x="1067" y="155"/>
                    <a:pt x="987" y="15"/>
                    <a:pt x="865" y="3"/>
                  </a:cubicBezTo>
                  <a:cubicBezTo>
                    <a:pt x="853" y="1"/>
                    <a:pt x="842"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rot="10800000" flipH="1">
              <a:off x="1267043" y="922748"/>
              <a:ext cx="27198" cy="13585"/>
            </a:xfrm>
            <a:custGeom>
              <a:avLst/>
              <a:gdLst/>
              <a:ahLst/>
              <a:cxnLst/>
              <a:rect l="l" t="t" r="r" b="b"/>
              <a:pathLst>
                <a:path w="991" h="495" extrusionOk="0">
                  <a:moveTo>
                    <a:pt x="793" y="1"/>
                  </a:moveTo>
                  <a:cubicBezTo>
                    <a:pt x="693" y="1"/>
                    <a:pt x="612" y="41"/>
                    <a:pt x="512" y="73"/>
                  </a:cubicBezTo>
                  <a:cubicBezTo>
                    <a:pt x="406" y="111"/>
                    <a:pt x="299" y="145"/>
                    <a:pt x="185" y="168"/>
                  </a:cubicBezTo>
                  <a:cubicBezTo>
                    <a:pt x="0" y="202"/>
                    <a:pt x="44" y="495"/>
                    <a:pt x="224" y="495"/>
                  </a:cubicBezTo>
                  <a:cubicBezTo>
                    <a:pt x="225" y="495"/>
                    <a:pt x="226" y="495"/>
                    <a:pt x="227" y="495"/>
                  </a:cubicBezTo>
                  <a:cubicBezTo>
                    <a:pt x="451" y="488"/>
                    <a:pt x="820" y="457"/>
                    <a:pt x="945" y="240"/>
                  </a:cubicBezTo>
                  <a:cubicBezTo>
                    <a:pt x="991" y="161"/>
                    <a:pt x="957" y="19"/>
                    <a:pt x="850" y="5"/>
                  </a:cubicBezTo>
                  <a:cubicBezTo>
                    <a:pt x="830" y="2"/>
                    <a:pt x="812"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4"/>
            <p:cNvSpPr/>
            <p:nvPr/>
          </p:nvSpPr>
          <p:spPr>
            <a:xfrm rot="10800000" flipH="1">
              <a:off x="1216599" y="835775"/>
              <a:ext cx="52118" cy="15808"/>
            </a:xfrm>
            <a:custGeom>
              <a:avLst/>
              <a:gdLst/>
              <a:ahLst/>
              <a:cxnLst/>
              <a:rect l="l" t="t" r="r" b="b"/>
              <a:pathLst>
                <a:path w="1899" h="576" extrusionOk="0">
                  <a:moveTo>
                    <a:pt x="1723" y="0"/>
                  </a:moveTo>
                  <a:cubicBezTo>
                    <a:pt x="1198" y="11"/>
                    <a:pt x="643" y="221"/>
                    <a:pt x="137" y="350"/>
                  </a:cubicBezTo>
                  <a:cubicBezTo>
                    <a:pt x="0" y="386"/>
                    <a:pt x="48" y="576"/>
                    <a:pt x="177" y="576"/>
                  </a:cubicBezTo>
                  <a:cubicBezTo>
                    <a:pt x="183" y="576"/>
                    <a:pt x="191" y="575"/>
                    <a:pt x="198" y="574"/>
                  </a:cubicBezTo>
                  <a:cubicBezTo>
                    <a:pt x="715" y="479"/>
                    <a:pt x="1300" y="437"/>
                    <a:pt x="1784" y="228"/>
                  </a:cubicBezTo>
                  <a:cubicBezTo>
                    <a:pt x="1898" y="179"/>
                    <a:pt x="1837" y="0"/>
                    <a:pt x="17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4"/>
            <p:cNvSpPr/>
            <p:nvPr/>
          </p:nvSpPr>
          <p:spPr>
            <a:xfrm rot="10800000" flipH="1">
              <a:off x="1135362" y="832591"/>
              <a:ext cx="49236" cy="17702"/>
            </a:xfrm>
            <a:custGeom>
              <a:avLst/>
              <a:gdLst/>
              <a:ahLst/>
              <a:cxnLst/>
              <a:rect l="l" t="t" r="r" b="b"/>
              <a:pathLst>
                <a:path w="1794" h="645" extrusionOk="0">
                  <a:moveTo>
                    <a:pt x="1508" y="1"/>
                  </a:moveTo>
                  <a:cubicBezTo>
                    <a:pt x="1083" y="1"/>
                    <a:pt x="596" y="181"/>
                    <a:pt x="204" y="306"/>
                  </a:cubicBezTo>
                  <a:cubicBezTo>
                    <a:pt x="0" y="371"/>
                    <a:pt x="69" y="644"/>
                    <a:pt x="259" y="644"/>
                  </a:cubicBezTo>
                  <a:cubicBezTo>
                    <a:pt x="271" y="644"/>
                    <a:pt x="283" y="643"/>
                    <a:pt x="296" y="641"/>
                  </a:cubicBezTo>
                  <a:cubicBezTo>
                    <a:pt x="729" y="569"/>
                    <a:pt x="1272" y="504"/>
                    <a:pt x="1656" y="283"/>
                  </a:cubicBezTo>
                  <a:cubicBezTo>
                    <a:pt x="1793" y="208"/>
                    <a:pt x="1728" y="6"/>
                    <a:pt x="1580" y="2"/>
                  </a:cubicBezTo>
                  <a:cubicBezTo>
                    <a:pt x="1556" y="1"/>
                    <a:pt x="1532"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rot="10800000" flipH="1">
              <a:off x="1386237" y="890665"/>
              <a:ext cx="34636" cy="17482"/>
            </a:xfrm>
            <a:custGeom>
              <a:avLst/>
              <a:gdLst/>
              <a:ahLst/>
              <a:cxnLst/>
              <a:rect l="l" t="t" r="r" b="b"/>
              <a:pathLst>
                <a:path w="1262" h="637" extrusionOk="0">
                  <a:moveTo>
                    <a:pt x="1119" y="1"/>
                  </a:moveTo>
                  <a:cubicBezTo>
                    <a:pt x="1110" y="1"/>
                    <a:pt x="1101" y="2"/>
                    <a:pt x="1092" y="4"/>
                  </a:cubicBezTo>
                  <a:cubicBezTo>
                    <a:pt x="758" y="99"/>
                    <a:pt x="450" y="247"/>
                    <a:pt x="138" y="400"/>
                  </a:cubicBezTo>
                  <a:cubicBezTo>
                    <a:pt x="1" y="465"/>
                    <a:pt x="94" y="636"/>
                    <a:pt x="218" y="636"/>
                  </a:cubicBezTo>
                  <a:cubicBezTo>
                    <a:pt x="225" y="636"/>
                    <a:pt x="231" y="636"/>
                    <a:pt x="237" y="635"/>
                  </a:cubicBezTo>
                  <a:cubicBezTo>
                    <a:pt x="602" y="578"/>
                    <a:pt x="929" y="438"/>
                    <a:pt x="1196" y="179"/>
                  </a:cubicBezTo>
                  <a:cubicBezTo>
                    <a:pt x="1261" y="113"/>
                    <a:pt x="1204" y="1"/>
                    <a:pt x="1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rot="10800000" flipH="1">
              <a:off x="1384563" y="917478"/>
              <a:ext cx="32714" cy="17400"/>
            </a:xfrm>
            <a:custGeom>
              <a:avLst/>
              <a:gdLst/>
              <a:ahLst/>
              <a:cxnLst/>
              <a:rect l="l" t="t" r="r" b="b"/>
              <a:pathLst>
                <a:path w="1192" h="634" extrusionOk="0">
                  <a:moveTo>
                    <a:pt x="1001" y="1"/>
                  </a:moveTo>
                  <a:cubicBezTo>
                    <a:pt x="841" y="1"/>
                    <a:pt x="687" y="69"/>
                    <a:pt x="546" y="134"/>
                  </a:cubicBezTo>
                  <a:cubicBezTo>
                    <a:pt x="390" y="203"/>
                    <a:pt x="218" y="263"/>
                    <a:pt x="89" y="377"/>
                  </a:cubicBezTo>
                  <a:cubicBezTo>
                    <a:pt x="1" y="459"/>
                    <a:pt x="63" y="633"/>
                    <a:pt x="184" y="633"/>
                  </a:cubicBezTo>
                  <a:cubicBezTo>
                    <a:pt x="188" y="633"/>
                    <a:pt x="192" y="633"/>
                    <a:pt x="195" y="633"/>
                  </a:cubicBezTo>
                  <a:cubicBezTo>
                    <a:pt x="370" y="617"/>
                    <a:pt x="530" y="541"/>
                    <a:pt x="690" y="477"/>
                  </a:cubicBezTo>
                  <a:cubicBezTo>
                    <a:pt x="838" y="415"/>
                    <a:pt x="1006" y="347"/>
                    <a:pt x="1116" y="226"/>
                  </a:cubicBezTo>
                  <a:cubicBezTo>
                    <a:pt x="1192" y="138"/>
                    <a:pt x="1139" y="5"/>
                    <a:pt x="1025" y="1"/>
                  </a:cubicBezTo>
                  <a:cubicBezTo>
                    <a:pt x="1017" y="1"/>
                    <a:pt x="1009" y="1"/>
                    <a:pt x="1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rot="10800000" flipH="1">
              <a:off x="1439398" y="1004754"/>
              <a:ext cx="48770" cy="17126"/>
            </a:xfrm>
            <a:custGeom>
              <a:avLst/>
              <a:gdLst/>
              <a:ahLst/>
              <a:cxnLst/>
              <a:rect l="l" t="t" r="r" b="b"/>
              <a:pathLst>
                <a:path w="1777" h="624" extrusionOk="0">
                  <a:moveTo>
                    <a:pt x="1615" y="0"/>
                  </a:moveTo>
                  <a:cubicBezTo>
                    <a:pt x="1612" y="0"/>
                    <a:pt x="1610" y="0"/>
                    <a:pt x="1608" y="0"/>
                  </a:cubicBezTo>
                  <a:cubicBezTo>
                    <a:pt x="1110" y="42"/>
                    <a:pt x="657" y="171"/>
                    <a:pt x="186" y="316"/>
                  </a:cubicBezTo>
                  <a:cubicBezTo>
                    <a:pt x="1" y="372"/>
                    <a:pt x="62" y="623"/>
                    <a:pt x="233" y="623"/>
                  </a:cubicBezTo>
                  <a:cubicBezTo>
                    <a:pt x="245" y="623"/>
                    <a:pt x="257" y="622"/>
                    <a:pt x="270" y="620"/>
                  </a:cubicBezTo>
                  <a:cubicBezTo>
                    <a:pt x="752" y="525"/>
                    <a:pt x="1212" y="426"/>
                    <a:pt x="1668" y="228"/>
                  </a:cubicBezTo>
                  <a:cubicBezTo>
                    <a:pt x="1777" y="180"/>
                    <a:pt x="1724" y="0"/>
                    <a:pt x="1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4"/>
            <p:cNvSpPr/>
            <p:nvPr/>
          </p:nvSpPr>
          <p:spPr>
            <a:xfrm rot="10800000" flipH="1">
              <a:off x="1458939" y="981178"/>
              <a:ext cx="38066" cy="16412"/>
            </a:xfrm>
            <a:custGeom>
              <a:avLst/>
              <a:gdLst/>
              <a:ahLst/>
              <a:cxnLst/>
              <a:rect l="l" t="t" r="r" b="b"/>
              <a:pathLst>
                <a:path w="1387" h="598" extrusionOk="0">
                  <a:moveTo>
                    <a:pt x="1152" y="0"/>
                  </a:moveTo>
                  <a:cubicBezTo>
                    <a:pt x="979" y="0"/>
                    <a:pt x="803" y="99"/>
                    <a:pt x="645" y="157"/>
                  </a:cubicBezTo>
                  <a:cubicBezTo>
                    <a:pt x="474" y="221"/>
                    <a:pt x="299" y="282"/>
                    <a:pt x="128" y="358"/>
                  </a:cubicBezTo>
                  <a:cubicBezTo>
                    <a:pt x="0" y="418"/>
                    <a:pt x="81" y="597"/>
                    <a:pt x="203" y="597"/>
                  </a:cubicBezTo>
                  <a:cubicBezTo>
                    <a:pt x="212" y="597"/>
                    <a:pt x="222" y="597"/>
                    <a:pt x="231" y="594"/>
                  </a:cubicBezTo>
                  <a:cubicBezTo>
                    <a:pt x="421" y="556"/>
                    <a:pt x="611" y="495"/>
                    <a:pt x="801" y="442"/>
                  </a:cubicBezTo>
                  <a:cubicBezTo>
                    <a:pt x="972" y="393"/>
                    <a:pt x="1147" y="366"/>
                    <a:pt x="1284" y="252"/>
                  </a:cubicBezTo>
                  <a:cubicBezTo>
                    <a:pt x="1386" y="165"/>
                    <a:pt x="1295" y="9"/>
                    <a:pt x="1181" y="1"/>
                  </a:cubicBezTo>
                  <a:cubicBezTo>
                    <a:pt x="1171" y="1"/>
                    <a:pt x="1162"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4"/>
            <p:cNvSpPr/>
            <p:nvPr/>
          </p:nvSpPr>
          <p:spPr>
            <a:xfrm rot="10800000" flipH="1">
              <a:off x="1585982" y="1015100"/>
              <a:ext cx="24426" cy="11774"/>
            </a:xfrm>
            <a:custGeom>
              <a:avLst/>
              <a:gdLst/>
              <a:ahLst/>
              <a:cxnLst/>
              <a:rect l="l" t="t" r="r" b="b"/>
              <a:pathLst>
                <a:path w="890" h="429" extrusionOk="0">
                  <a:moveTo>
                    <a:pt x="689" y="1"/>
                  </a:moveTo>
                  <a:cubicBezTo>
                    <a:pt x="617" y="1"/>
                    <a:pt x="544" y="9"/>
                    <a:pt x="484" y="34"/>
                  </a:cubicBezTo>
                  <a:cubicBezTo>
                    <a:pt x="365" y="87"/>
                    <a:pt x="233" y="129"/>
                    <a:pt x="119" y="201"/>
                  </a:cubicBezTo>
                  <a:cubicBezTo>
                    <a:pt x="0" y="273"/>
                    <a:pt x="70" y="428"/>
                    <a:pt x="190" y="428"/>
                  </a:cubicBezTo>
                  <a:cubicBezTo>
                    <a:pt x="197" y="428"/>
                    <a:pt x="205" y="427"/>
                    <a:pt x="214" y="426"/>
                  </a:cubicBezTo>
                  <a:cubicBezTo>
                    <a:pt x="449" y="391"/>
                    <a:pt x="704" y="304"/>
                    <a:pt x="860" y="121"/>
                  </a:cubicBezTo>
                  <a:cubicBezTo>
                    <a:pt x="890" y="91"/>
                    <a:pt x="886" y="19"/>
                    <a:pt x="833" y="11"/>
                  </a:cubicBezTo>
                  <a:cubicBezTo>
                    <a:pt x="788" y="5"/>
                    <a:pt x="738"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4"/>
            <p:cNvSpPr/>
            <p:nvPr/>
          </p:nvSpPr>
          <p:spPr>
            <a:xfrm rot="10800000" flipH="1">
              <a:off x="1545171" y="968005"/>
              <a:ext cx="38231" cy="15589"/>
            </a:xfrm>
            <a:custGeom>
              <a:avLst/>
              <a:gdLst/>
              <a:ahLst/>
              <a:cxnLst/>
              <a:rect l="l" t="t" r="r" b="b"/>
              <a:pathLst>
                <a:path w="1393" h="568" extrusionOk="0">
                  <a:moveTo>
                    <a:pt x="1243" y="0"/>
                  </a:moveTo>
                  <a:cubicBezTo>
                    <a:pt x="866" y="0"/>
                    <a:pt x="482" y="201"/>
                    <a:pt x="134" y="327"/>
                  </a:cubicBezTo>
                  <a:cubicBezTo>
                    <a:pt x="1" y="377"/>
                    <a:pt x="39" y="568"/>
                    <a:pt x="168" y="568"/>
                  </a:cubicBezTo>
                  <a:cubicBezTo>
                    <a:pt x="179" y="568"/>
                    <a:pt x="190" y="566"/>
                    <a:pt x="202" y="563"/>
                  </a:cubicBezTo>
                  <a:cubicBezTo>
                    <a:pt x="564" y="469"/>
                    <a:pt x="1004" y="415"/>
                    <a:pt x="1313" y="190"/>
                  </a:cubicBezTo>
                  <a:cubicBezTo>
                    <a:pt x="1392" y="134"/>
                    <a:pt x="1369" y="4"/>
                    <a:pt x="1263" y="0"/>
                  </a:cubicBezTo>
                  <a:cubicBezTo>
                    <a:pt x="1257" y="0"/>
                    <a:pt x="1250" y="0"/>
                    <a:pt x="1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rot="10800000" flipH="1">
              <a:off x="1223076" y="560117"/>
              <a:ext cx="34142" cy="19706"/>
            </a:xfrm>
            <a:custGeom>
              <a:avLst/>
              <a:gdLst/>
              <a:ahLst/>
              <a:cxnLst/>
              <a:rect l="l" t="t" r="r" b="b"/>
              <a:pathLst>
                <a:path w="1244" h="718" extrusionOk="0">
                  <a:moveTo>
                    <a:pt x="112" y="1"/>
                  </a:moveTo>
                  <a:cubicBezTo>
                    <a:pt x="33" y="1"/>
                    <a:pt x="1" y="121"/>
                    <a:pt x="73" y="165"/>
                  </a:cubicBezTo>
                  <a:cubicBezTo>
                    <a:pt x="243" y="276"/>
                    <a:pt x="415" y="390"/>
                    <a:pt x="590" y="493"/>
                  </a:cubicBezTo>
                  <a:cubicBezTo>
                    <a:pt x="745" y="584"/>
                    <a:pt x="897" y="694"/>
                    <a:pt x="1080" y="717"/>
                  </a:cubicBezTo>
                  <a:cubicBezTo>
                    <a:pt x="1085" y="717"/>
                    <a:pt x="1091" y="718"/>
                    <a:pt x="1096" y="718"/>
                  </a:cubicBezTo>
                  <a:cubicBezTo>
                    <a:pt x="1209" y="718"/>
                    <a:pt x="1244" y="558"/>
                    <a:pt x="1175" y="485"/>
                  </a:cubicBezTo>
                  <a:cubicBezTo>
                    <a:pt x="1050" y="348"/>
                    <a:pt x="836" y="288"/>
                    <a:pt x="669" y="215"/>
                  </a:cubicBezTo>
                  <a:cubicBezTo>
                    <a:pt x="494" y="139"/>
                    <a:pt x="316" y="74"/>
                    <a:pt x="141" y="6"/>
                  </a:cubicBezTo>
                  <a:cubicBezTo>
                    <a:pt x="131" y="2"/>
                    <a:pt x="121"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rot="10800000" flipH="1">
              <a:off x="1221293" y="526634"/>
              <a:ext cx="29119" cy="17812"/>
            </a:xfrm>
            <a:custGeom>
              <a:avLst/>
              <a:gdLst/>
              <a:ahLst/>
              <a:cxnLst/>
              <a:rect l="l" t="t" r="r" b="b"/>
              <a:pathLst>
                <a:path w="1061" h="649" extrusionOk="0">
                  <a:moveTo>
                    <a:pt x="157" y="0"/>
                  </a:moveTo>
                  <a:cubicBezTo>
                    <a:pt x="72" y="0"/>
                    <a:pt x="1" y="122"/>
                    <a:pt x="76" y="189"/>
                  </a:cubicBezTo>
                  <a:cubicBezTo>
                    <a:pt x="293" y="375"/>
                    <a:pt x="597" y="649"/>
                    <a:pt x="903" y="649"/>
                  </a:cubicBezTo>
                  <a:cubicBezTo>
                    <a:pt x="909" y="649"/>
                    <a:pt x="915" y="649"/>
                    <a:pt x="920" y="648"/>
                  </a:cubicBezTo>
                  <a:cubicBezTo>
                    <a:pt x="1008" y="645"/>
                    <a:pt x="1061" y="534"/>
                    <a:pt x="997" y="470"/>
                  </a:cubicBezTo>
                  <a:cubicBezTo>
                    <a:pt x="898" y="371"/>
                    <a:pt x="738" y="310"/>
                    <a:pt x="613" y="249"/>
                  </a:cubicBezTo>
                  <a:cubicBezTo>
                    <a:pt x="472" y="185"/>
                    <a:pt x="339" y="108"/>
                    <a:pt x="210" y="17"/>
                  </a:cubicBezTo>
                  <a:cubicBezTo>
                    <a:pt x="192" y="5"/>
                    <a:pt x="174"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rot="10800000" flipH="1">
              <a:off x="1152735" y="600461"/>
              <a:ext cx="33236" cy="16659"/>
            </a:xfrm>
            <a:custGeom>
              <a:avLst/>
              <a:gdLst/>
              <a:ahLst/>
              <a:cxnLst/>
              <a:rect l="l" t="t" r="r" b="b"/>
              <a:pathLst>
                <a:path w="1211" h="607" extrusionOk="0">
                  <a:moveTo>
                    <a:pt x="201" y="1"/>
                  </a:moveTo>
                  <a:cubicBezTo>
                    <a:pt x="77" y="1"/>
                    <a:pt x="0" y="178"/>
                    <a:pt x="130" y="259"/>
                  </a:cubicBezTo>
                  <a:cubicBezTo>
                    <a:pt x="270" y="342"/>
                    <a:pt x="419" y="422"/>
                    <a:pt x="567" y="491"/>
                  </a:cubicBezTo>
                  <a:cubicBezTo>
                    <a:pt x="716" y="555"/>
                    <a:pt x="864" y="582"/>
                    <a:pt x="1023" y="605"/>
                  </a:cubicBezTo>
                  <a:cubicBezTo>
                    <a:pt x="1030" y="606"/>
                    <a:pt x="1036" y="606"/>
                    <a:pt x="1042" y="606"/>
                  </a:cubicBezTo>
                  <a:cubicBezTo>
                    <a:pt x="1140" y="606"/>
                    <a:pt x="1211" y="472"/>
                    <a:pt x="1103" y="419"/>
                  </a:cubicBezTo>
                  <a:cubicBezTo>
                    <a:pt x="830" y="278"/>
                    <a:pt x="544" y="164"/>
                    <a:pt x="270" y="19"/>
                  </a:cubicBezTo>
                  <a:cubicBezTo>
                    <a:pt x="247" y="6"/>
                    <a:pt x="223"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rot="10800000" flipH="1">
              <a:off x="1155479" y="480142"/>
              <a:ext cx="40207" cy="22450"/>
            </a:xfrm>
            <a:custGeom>
              <a:avLst/>
              <a:gdLst/>
              <a:ahLst/>
              <a:cxnLst/>
              <a:rect l="l" t="t" r="r" b="b"/>
              <a:pathLst>
                <a:path w="1465" h="818" extrusionOk="0">
                  <a:moveTo>
                    <a:pt x="137" y="1"/>
                  </a:moveTo>
                  <a:cubicBezTo>
                    <a:pt x="55" y="1"/>
                    <a:pt x="0" y="123"/>
                    <a:pt x="91" y="169"/>
                  </a:cubicBezTo>
                  <a:cubicBezTo>
                    <a:pt x="296" y="280"/>
                    <a:pt x="490" y="412"/>
                    <a:pt x="691" y="526"/>
                  </a:cubicBezTo>
                  <a:cubicBezTo>
                    <a:pt x="874" y="629"/>
                    <a:pt x="1064" y="770"/>
                    <a:pt x="1269" y="815"/>
                  </a:cubicBezTo>
                  <a:cubicBezTo>
                    <a:pt x="1277" y="817"/>
                    <a:pt x="1285" y="818"/>
                    <a:pt x="1293" y="818"/>
                  </a:cubicBezTo>
                  <a:cubicBezTo>
                    <a:pt x="1389" y="818"/>
                    <a:pt x="1464" y="695"/>
                    <a:pt x="1383" y="617"/>
                  </a:cubicBezTo>
                  <a:cubicBezTo>
                    <a:pt x="1228" y="477"/>
                    <a:pt x="1007" y="397"/>
                    <a:pt x="821" y="306"/>
                  </a:cubicBezTo>
                  <a:cubicBezTo>
                    <a:pt x="607" y="207"/>
                    <a:pt x="388" y="120"/>
                    <a:pt x="182" y="13"/>
                  </a:cubicBezTo>
                  <a:cubicBezTo>
                    <a:pt x="167" y="5"/>
                    <a:pt x="152"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rot="10800000" flipH="1">
              <a:off x="1198266" y="484122"/>
              <a:ext cx="41826" cy="18745"/>
            </a:xfrm>
            <a:custGeom>
              <a:avLst/>
              <a:gdLst/>
              <a:ahLst/>
              <a:cxnLst/>
              <a:rect l="l" t="t" r="r" b="b"/>
              <a:pathLst>
                <a:path w="1524" h="683" extrusionOk="0">
                  <a:moveTo>
                    <a:pt x="143" y="0"/>
                  </a:moveTo>
                  <a:cubicBezTo>
                    <a:pt x="39" y="0"/>
                    <a:pt x="1" y="135"/>
                    <a:pt x="64" y="206"/>
                  </a:cubicBezTo>
                  <a:cubicBezTo>
                    <a:pt x="235" y="392"/>
                    <a:pt x="490" y="483"/>
                    <a:pt x="722" y="567"/>
                  </a:cubicBezTo>
                  <a:cubicBezTo>
                    <a:pt x="865" y="620"/>
                    <a:pt x="1024" y="683"/>
                    <a:pt x="1177" y="683"/>
                  </a:cubicBezTo>
                  <a:cubicBezTo>
                    <a:pt x="1264" y="683"/>
                    <a:pt x="1349" y="662"/>
                    <a:pt x="1429" y="609"/>
                  </a:cubicBezTo>
                  <a:cubicBezTo>
                    <a:pt x="1508" y="551"/>
                    <a:pt x="1524" y="449"/>
                    <a:pt x="1459" y="376"/>
                  </a:cubicBezTo>
                  <a:cubicBezTo>
                    <a:pt x="1300" y="194"/>
                    <a:pt x="1052" y="206"/>
                    <a:pt x="832" y="160"/>
                  </a:cubicBezTo>
                  <a:cubicBezTo>
                    <a:pt x="604" y="114"/>
                    <a:pt x="383" y="19"/>
                    <a:pt x="152" y="0"/>
                  </a:cubicBezTo>
                  <a:cubicBezTo>
                    <a:pt x="149" y="0"/>
                    <a:pt x="14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rot="10800000" flipH="1">
              <a:off x="1292128" y="406425"/>
              <a:ext cx="42622" cy="21050"/>
            </a:xfrm>
            <a:custGeom>
              <a:avLst/>
              <a:gdLst/>
              <a:ahLst/>
              <a:cxnLst/>
              <a:rect l="l" t="t" r="r" b="b"/>
              <a:pathLst>
                <a:path w="1553" h="767" extrusionOk="0">
                  <a:moveTo>
                    <a:pt x="197" y="1"/>
                  </a:moveTo>
                  <a:cubicBezTo>
                    <a:pt x="93" y="1"/>
                    <a:pt x="1" y="143"/>
                    <a:pt x="100" y="222"/>
                  </a:cubicBezTo>
                  <a:cubicBezTo>
                    <a:pt x="290" y="375"/>
                    <a:pt x="480" y="515"/>
                    <a:pt x="705" y="614"/>
                  </a:cubicBezTo>
                  <a:cubicBezTo>
                    <a:pt x="859" y="681"/>
                    <a:pt x="1045" y="766"/>
                    <a:pt x="1219" y="766"/>
                  </a:cubicBezTo>
                  <a:cubicBezTo>
                    <a:pt x="1272" y="766"/>
                    <a:pt x="1324" y="758"/>
                    <a:pt x="1373" y="740"/>
                  </a:cubicBezTo>
                  <a:cubicBezTo>
                    <a:pt x="1526" y="686"/>
                    <a:pt x="1552" y="500"/>
                    <a:pt x="1419" y="409"/>
                  </a:cubicBezTo>
                  <a:cubicBezTo>
                    <a:pt x="1259" y="303"/>
                    <a:pt x="1039" y="310"/>
                    <a:pt x="852" y="261"/>
                  </a:cubicBezTo>
                  <a:cubicBezTo>
                    <a:pt x="647" y="207"/>
                    <a:pt x="438" y="128"/>
                    <a:pt x="256" y="17"/>
                  </a:cubicBezTo>
                  <a:cubicBezTo>
                    <a:pt x="236" y="6"/>
                    <a:pt x="216"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4"/>
            <p:cNvSpPr/>
            <p:nvPr/>
          </p:nvSpPr>
          <p:spPr>
            <a:xfrm rot="10800000" flipH="1">
              <a:off x="1311751" y="448279"/>
              <a:ext cx="40070" cy="16412"/>
            </a:xfrm>
            <a:custGeom>
              <a:avLst/>
              <a:gdLst/>
              <a:ahLst/>
              <a:cxnLst/>
              <a:rect l="l" t="t" r="r" b="b"/>
              <a:pathLst>
                <a:path w="1460" h="598" extrusionOk="0">
                  <a:moveTo>
                    <a:pt x="142" y="0"/>
                  </a:moveTo>
                  <a:cubicBezTo>
                    <a:pt x="22" y="0"/>
                    <a:pt x="0" y="195"/>
                    <a:pt x="123" y="225"/>
                  </a:cubicBezTo>
                  <a:cubicBezTo>
                    <a:pt x="347" y="278"/>
                    <a:pt x="560" y="347"/>
                    <a:pt x="769" y="434"/>
                  </a:cubicBezTo>
                  <a:cubicBezTo>
                    <a:pt x="948" y="510"/>
                    <a:pt x="1107" y="587"/>
                    <a:pt x="1305" y="598"/>
                  </a:cubicBezTo>
                  <a:cubicBezTo>
                    <a:pt x="1307" y="598"/>
                    <a:pt x="1308" y="598"/>
                    <a:pt x="1310" y="598"/>
                  </a:cubicBezTo>
                  <a:cubicBezTo>
                    <a:pt x="1420" y="598"/>
                    <a:pt x="1460" y="456"/>
                    <a:pt x="1392" y="381"/>
                  </a:cubicBezTo>
                  <a:cubicBezTo>
                    <a:pt x="1107" y="57"/>
                    <a:pt x="556" y="27"/>
                    <a:pt x="153" y="1"/>
                  </a:cubicBezTo>
                  <a:cubicBezTo>
                    <a:pt x="149" y="0"/>
                    <a:pt x="146"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4"/>
            <p:cNvSpPr/>
            <p:nvPr/>
          </p:nvSpPr>
          <p:spPr>
            <a:xfrm rot="10800000" flipH="1">
              <a:off x="1351986" y="474297"/>
              <a:ext cx="38286" cy="19541"/>
            </a:xfrm>
            <a:custGeom>
              <a:avLst/>
              <a:gdLst/>
              <a:ahLst/>
              <a:cxnLst/>
              <a:rect l="l" t="t" r="r" b="b"/>
              <a:pathLst>
                <a:path w="1395" h="712" extrusionOk="0">
                  <a:moveTo>
                    <a:pt x="211" y="1"/>
                  </a:moveTo>
                  <a:cubicBezTo>
                    <a:pt x="111" y="1"/>
                    <a:pt x="0" y="125"/>
                    <a:pt x="108" y="207"/>
                  </a:cubicBezTo>
                  <a:cubicBezTo>
                    <a:pt x="299" y="359"/>
                    <a:pt x="524" y="462"/>
                    <a:pt x="744" y="572"/>
                  </a:cubicBezTo>
                  <a:cubicBezTo>
                    <a:pt x="890" y="647"/>
                    <a:pt x="1005" y="712"/>
                    <a:pt x="1139" y="712"/>
                  </a:cubicBezTo>
                  <a:cubicBezTo>
                    <a:pt x="1196" y="712"/>
                    <a:pt x="1257" y="700"/>
                    <a:pt x="1326" y="671"/>
                  </a:cubicBezTo>
                  <a:cubicBezTo>
                    <a:pt x="1368" y="652"/>
                    <a:pt x="1394" y="584"/>
                    <a:pt x="1379" y="542"/>
                  </a:cubicBezTo>
                  <a:cubicBezTo>
                    <a:pt x="1295" y="326"/>
                    <a:pt x="1147" y="280"/>
                    <a:pt x="942" y="211"/>
                  </a:cubicBezTo>
                  <a:cubicBezTo>
                    <a:pt x="710" y="131"/>
                    <a:pt x="470" y="33"/>
                    <a:pt x="227" y="2"/>
                  </a:cubicBezTo>
                  <a:cubicBezTo>
                    <a:pt x="222" y="1"/>
                    <a:pt x="217"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4"/>
            <p:cNvSpPr/>
            <p:nvPr/>
          </p:nvSpPr>
          <p:spPr>
            <a:xfrm rot="10800000" flipH="1">
              <a:off x="1427844" y="360812"/>
              <a:ext cx="38066" cy="17098"/>
            </a:xfrm>
            <a:custGeom>
              <a:avLst/>
              <a:gdLst/>
              <a:ahLst/>
              <a:cxnLst/>
              <a:rect l="l" t="t" r="r" b="b"/>
              <a:pathLst>
                <a:path w="1387" h="623" extrusionOk="0">
                  <a:moveTo>
                    <a:pt x="174" y="0"/>
                  </a:moveTo>
                  <a:cubicBezTo>
                    <a:pt x="36" y="0"/>
                    <a:pt x="0" y="208"/>
                    <a:pt x="143" y="264"/>
                  </a:cubicBezTo>
                  <a:cubicBezTo>
                    <a:pt x="318" y="333"/>
                    <a:pt x="489" y="405"/>
                    <a:pt x="660" y="473"/>
                  </a:cubicBezTo>
                  <a:cubicBezTo>
                    <a:pt x="814" y="532"/>
                    <a:pt x="975" y="622"/>
                    <a:pt x="1143" y="622"/>
                  </a:cubicBezTo>
                  <a:cubicBezTo>
                    <a:pt x="1149" y="622"/>
                    <a:pt x="1156" y="622"/>
                    <a:pt x="1162" y="622"/>
                  </a:cubicBezTo>
                  <a:cubicBezTo>
                    <a:pt x="1287" y="618"/>
                    <a:pt x="1387" y="447"/>
                    <a:pt x="1273" y="355"/>
                  </a:cubicBezTo>
                  <a:cubicBezTo>
                    <a:pt x="1136" y="238"/>
                    <a:pt x="957" y="211"/>
                    <a:pt x="785" y="162"/>
                  </a:cubicBezTo>
                  <a:cubicBezTo>
                    <a:pt x="596" y="108"/>
                    <a:pt x="406" y="59"/>
                    <a:pt x="215" y="6"/>
                  </a:cubicBezTo>
                  <a:cubicBezTo>
                    <a:pt x="201" y="2"/>
                    <a:pt x="18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4"/>
            <p:cNvSpPr/>
            <p:nvPr/>
          </p:nvSpPr>
          <p:spPr>
            <a:xfrm rot="10800000" flipH="1">
              <a:off x="1420626" y="397231"/>
              <a:ext cx="39329" cy="17620"/>
            </a:xfrm>
            <a:custGeom>
              <a:avLst/>
              <a:gdLst/>
              <a:ahLst/>
              <a:cxnLst/>
              <a:rect l="l" t="t" r="r" b="b"/>
              <a:pathLst>
                <a:path w="1433" h="642" extrusionOk="0">
                  <a:moveTo>
                    <a:pt x="227" y="0"/>
                  </a:moveTo>
                  <a:cubicBezTo>
                    <a:pt x="93" y="0"/>
                    <a:pt x="1" y="190"/>
                    <a:pt x="144" y="264"/>
                  </a:cubicBezTo>
                  <a:cubicBezTo>
                    <a:pt x="311" y="352"/>
                    <a:pt x="486" y="413"/>
                    <a:pt x="661" y="485"/>
                  </a:cubicBezTo>
                  <a:cubicBezTo>
                    <a:pt x="832" y="552"/>
                    <a:pt x="1000" y="641"/>
                    <a:pt x="1189" y="641"/>
                  </a:cubicBezTo>
                  <a:cubicBezTo>
                    <a:pt x="1193" y="641"/>
                    <a:pt x="1197" y="641"/>
                    <a:pt x="1201" y="641"/>
                  </a:cubicBezTo>
                  <a:cubicBezTo>
                    <a:pt x="1330" y="637"/>
                    <a:pt x="1433" y="454"/>
                    <a:pt x="1315" y="359"/>
                  </a:cubicBezTo>
                  <a:cubicBezTo>
                    <a:pt x="1171" y="242"/>
                    <a:pt x="1003" y="203"/>
                    <a:pt x="829" y="154"/>
                  </a:cubicBezTo>
                  <a:cubicBezTo>
                    <a:pt x="638" y="101"/>
                    <a:pt x="448" y="36"/>
                    <a:pt x="254" y="2"/>
                  </a:cubicBezTo>
                  <a:cubicBezTo>
                    <a:pt x="245" y="1"/>
                    <a:pt x="236"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4"/>
            <p:cNvSpPr/>
            <p:nvPr/>
          </p:nvSpPr>
          <p:spPr>
            <a:xfrm rot="10800000" flipH="1">
              <a:off x="1369907" y="396737"/>
              <a:ext cx="26622" cy="17867"/>
            </a:xfrm>
            <a:custGeom>
              <a:avLst/>
              <a:gdLst/>
              <a:ahLst/>
              <a:cxnLst/>
              <a:rect l="l" t="t" r="r" b="b"/>
              <a:pathLst>
                <a:path w="970" h="651" extrusionOk="0">
                  <a:moveTo>
                    <a:pt x="139" y="1"/>
                  </a:moveTo>
                  <a:cubicBezTo>
                    <a:pt x="55" y="1"/>
                    <a:pt x="1" y="127"/>
                    <a:pt x="68" y="187"/>
                  </a:cubicBezTo>
                  <a:cubicBezTo>
                    <a:pt x="182" y="285"/>
                    <a:pt x="285" y="392"/>
                    <a:pt x="410" y="480"/>
                  </a:cubicBezTo>
                  <a:cubicBezTo>
                    <a:pt x="519" y="560"/>
                    <a:pt x="653" y="651"/>
                    <a:pt x="792" y="651"/>
                  </a:cubicBezTo>
                  <a:cubicBezTo>
                    <a:pt x="798" y="651"/>
                    <a:pt x="804" y="651"/>
                    <a:pt x="810" y="650"/>
                  </a:cubicBezTo>
                  <a:cubicBezTo>
                    <a:pt x="920" y="647"/>
                    <a:pt x="969" y="545"/>
                    <a:pt x="927" y="450"/>
                  </a:cubicBezTo>
                  <a:cubicBezTo>
                    <a:pt x="866" y="324"/>
                    <a:pt x="710" y="240"/>
                    <a:pt x="589" y="176"/>
                  </a:cubicBezTo>
                  <a:cubicBezTo>
                    <a:pt x="452" y="108"/>
                    <a:pt x="315" y="62"/>
                    <a:pt x="175" y="8"/>
                  </a:cubicBezTo>
                  <a:cubicBezTo>
                    <a:pt x="162" y="3"/>
                    <a:pt x="15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4"/>
            <p:cNvSpPr/>
            <p:nvPr/>
          </p:nvSpPr>
          <p:spPr>
            <a:xfrm rot="10800000" flipH="1">
              <a:off x="942671" y="939627"/>
              <a:ext cx="33675" cy="31315"/>
            </a:xfrm>
            <a:custGeom>
              <a:avLst/>
              <a:gdLst/>
              <a:ahLst/>
              <a:cxnLst/>
              <a:rect l="l" t="t" r="r" b="b"/>
              <a:pathLst>
                <a:path w="1227" h="1141" extrusionOk="0">
                  <a:moveTo>
                    <a:pt x="1071" y="1"/>
                  </a:moveTo>
                  <a:cubicBezTo>
                    <a:pt x="1051" y="1"/>
                    <a:pt x="1030" y="5"/>
                    <a:pt x="1009" y="15"/>
                  </a:cubicBezTo>
                  <a:cubicBezTo>
                    <a:pt x="823" y="94"/>
                    <a:pt x="679" y="311"/>
                    <a:pt x="542" y="456"/>
                  </a:cubicBezTo>
                  <a:cubicBezTo>
                    <a:pt x="386" y="624"/>
                    <a:pt x="230" y="790"/>
                    <a:pt x="74" y="957"/>
                  </a:cubicBezTo>
                  <a:cubicBezTo>
                    <a:pt x="0" y="1037"/>
                    <a:pt x="69" y="1141"/>
                    <a:pt x="152" y="1141"/>
                  </a:cubicBezTo>
                  <a:cubicBezTo>
                    <a:pt x="176" y="1141"/>
                    <a:pt x="202" y="1132"/>
                    <a:pt x="226" y="1110"/>
                  </a:cubicBezTo>
                  <a:cubicBezTo>
                    <a:pt x="397" y="957"/>
                    <a:pt x="564" y="806"/>
                    <a:pt x="731" y="650"/>
                  </a:cubicBezTo>
                  <a:cubicBezTo>
                    <a:pt x="879" y="513"/>
                    <a:pt x="1096" y="368"/>
                    <a:pt x="1180" y="186"/>
                  </a:cubicBezTo>
                  <a:cubicBezTo>
                    <a:pt x="1227" y="89"/>
                    <a:pt x="1161" y="1"/>
                    <a:pt x="1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4"/>
            <p:cNvSpPr/>
            <p:nvPr/>
          </p:nvSpPr>
          <p:spPr>
            <a:xfrm rot="10800000" flipH="1">
              <a:off x="962212" y="921650"/>
              <a:ext cx="23273" cy="18855"/>
            </a:xfrm>
            <a:custGeom>
              <a:avLst/>
              <a:gdLst/>
              <a:ahLst/>
              <a:cxnLst/>
              <a:rect l="l" t="t" r="r" b="b"/>
              <a:pathLst>
                <a:path w="848" h="687" extrusionOk="0">
                  <a:moveTo>
                    <a:pt x="675" y="1"/>
                  </a:moveTo>
                  <a:cubicBezTo>
                    <a:pt x="533" y="1"/>
                    <a:pt x="443" y="159"/>
                    <a:pt x="346" y="248"/>
                  </a:cubicBezTo>
                  <a:cubicBezTo>
                    <a:pt x="251" y="339"/>
                    <a:pt x="133" y="422"/>
                    <a:pt x="58" y="529"/>
                  </a:cubicBezTo>
                  <a:cubicBezTo>
                    <a:pt x="0" y="611"/>
                    <a:pt x="87" y="686"/>
                    <a:pt x="164" y="686"/>
                  </a:cubicBezTo>
                  <a:cubicBezTo>
                    <a:pt x="169" y="686"/>
                    <a:pt x="174" y="686"/>
                    <a:pt x="179" y="685"/>
                  </a:cubicBezTo>
                  <a:cubicBezTo>
                    <a:pt x="312" y="666"/>
                    <a:pt x="453" y="571"/>
                    <a:pt x="555" y="487"/>
                  </a:cubicBezTo>
                  <a:cubicBezTo>
                    <a:pt x="662" y="408"/>
                    <a:pt x="848" y="297"/>
                    <a:pt x="829" y="145"/>
                  </a:cubicBezTo>
                  <a:cubicBezTo>
                    <a:pt x="818" y="66"/>
                    <a:pt x="772" y="5"/>
                    <a:pt x="685" y="1"/>
                  </a:cubicBezTo>
                  <a:cubicBezTo>
                    <a:pt x="681" y="1"/>
                    <a:pt x="678"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4"/>
            <p:cNvSpPr/>
            <p:nvPr/>
          </p:nvSpPr>
          <p:spPr>
            <a:xfrm rot="10800000" flipH="1">
              <a:off x="1016498" y="1026353"/>
              <a:ext cx="34745" cy="31726"/>
            </a:xfrm>
            <a:custGeom>
              <a:avLst/>
              <a:gdLst/>
              <a:ahLst/>
              <a:cxnLst/>
              <a:rect l="l" t="t" r="r" b="b"/>
              <a:pathLst>
                <a:path w="1266" h="1156" extrusionOk="0">
                  <a:moveTo>
                    <a:pt x="1015" y="1"/>
                  </a:moveTo>
                  <a:cubicBezTo>
                    <a:pt x="990" y="1"/>
                    <a:pt x="965" y="5"/>
                    <a:pt x="942" y="15"/>
                  </a:cubicBezTo>
                  <a:cubicBezTo>
                    <a:pt x="744" y="103"/>
                    <a:pt x="584" y="293"/>
                    <a:pt x="440" y="449"/>
                  </a:cubicBezTo>
                  <a:cubicBezTo>
                    <a:pt x="300" y="600"/>
                    <a:pt x="125" y="768"/>
                    <a:pt x="37" y="962"/>
                  </a:cubicBezTo>
                  <a:cubicBezTo>
                    <a:pt x="0" y="1044"/>
                    <a:pt x="59" y="1156"/>
                    <a:pt x="145" y="1156"/>
                  </a:cubicBezTo>
                  <a:cubicBezTo>
                    <a:pt x="166" y="1156"/>
                    <a:pt x="189" y="1149"/>
                    <a:pt x="212" y="1133"/>
                  </a:cubicBezTo>
                  <a:cubicBezTo>
                    <a:pt x="391" y="1019"/>
                    <a:pt x="532" y="840"/>
                    <a:pt x="691" y="696"/>
                  </a:cubicBezTo>
                  <a:cubicBezTo>
                    <a:pt x="855" y="551"/>
                    <a:pt x="1049" y="430"/>
                    <a:pt x="1174" y="247"/>
                  </a:cubicBezTo>
                  <a:cubicBezTo>
                    <a:pt x="1266" y="117"/>
                    <a:pt x="1139" y="1"/>
                    <a:pt x="1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4"/>
            <p:cNvSpPr/>
            <p:nvPr/>
          </p:nvSpPr>
          <p:spPr>
            <a:xfrm rot="10800000" flipH="1">
              <a:off x="1024786" y="995807"/>
              <a:ext cx="37545" cy="28872"/>
            </a:xfrm>
            <a:custGeom>
              <a:avLst/>
              <a:gdLst/>
              <a:ahLst/>
              <a:cxnLst/>
              <a:rect l="l" t="t" r="r" b="b"/>
              <a:pathLst>
                <a:path w="1368" h="1052" extrusionOk="0">
                  <a:moveTo>
                    <a:pt x="1201" y="1"/>
                  </a:moveTo>
                  <a:cubicBezTo>
                    <a:pt x="1190" y="1"/>
                    <a:pt x="1180" y="2"/>
                    <a:pt x="1168" y="4"/>
                  </a:cubicBezTo>
                  <a:cubicBezTo>
                    <a:pt x="963" y="34"/>
                    <a:pt x="815" y="227"/>
                    <a:pt x="667" y="353"/>
                  </a:cubicBezTo>
                  <a:cubicBezTo>
                    <a:pt x="492" y="506"/>
                    <a:pt x="314" y="661"/>
                    <a:pt x="123" y="794"/>
                  </a:cubicBezTo>
                  <a:cubicBezTo>
                    <a:pt x="0" y="882"/>
                    <a:pt x="73" y="1051"/>
                    <a:pt x="196" y="1051"/>
                  </a:cubicBezTo>
                  <a:cubicBezTo>
                    <a:pt x="217" y="1051"/>
                    <a:pt x="240" y="1046"/>
                    <a:pt x="264" y="1034"/>
                  </a:cubicBezTo>
                  <a:cubicBezTo>
                    <a:pt x="484" y="920"/>
                    <a:pt x="701" y="809"/>
                    <a:pt x="903" y="661"/>
                  </a:cubicBezTo>
                  <a:cubicBezTo>
                    <a:pt x="1074" y="536"/>
                    <a:pt x="1302" y="403"/>
                    <a:pt x="1347" y="182"/>
                  </a:cubicBezTo>
                  <a:cubicBezTo>
                    <a:pt x="1368" y="76"/>
                    <a:pt x="1296" y="1"/>
                    <a:pt x="1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4"/>
            <p:cNvSpPr/>
            <p:nvPr/>
          </p:nvSpPr>
          <p:spPr>
            <a:xfrm rot="10800000" flipH="1">
              <a:off x="1047264" y="945802"/>
              <a:ext cx="32769" cy="25359"/>
            </a:xfrm>
            <a:custGeom>
              <a:avLst/>
              <a:gdLst/>
              <a:ahLst/>
              <a:cxnLst/>
              <a:rect l="l" t="t" r="r" b="b"/>
              <a:pathLst>
                <a:path w="1194" h="924" extrusionOk="0">
                  <a:moveTo>
                    <a:pt x="975" y="0"/>
                  </a:moveTo>
                  <a:cubicBezTo>
                    <a:pt x="792" y="0"/>
                    <a:pt x="653" y="157"/>
                    <a:pt x="517" y="270"/>
                  </a:cubicBezTo>
                  <a:cubicBezTo>
                    <a:pt x="376" y="392"/>
                    <a:pt x="224" y="509"/>
                    <a:pt x="102" y="654"/>
                  </a:cubicBezTo>
                  <a:cubicBezTo>
                    <a:pt x="1" y="772"/>
                    <a:pt x="91" y="924"/>
                    <a:pt x="221" y="924"/>
                  </a:cubicBezTo>
                  <a:cubicBezTo>
                    <a:pt x="246" y="924"/>
                    <a:pt x="273" y="918"/>
                    <a:pt x="300" y="905"/>
                  </a:cubicBezTo>
                  <a:cubicBezTo>
                    <a:pt x="467" y="825"/>
                    <a:pt x="623" y="715"/>
                    <a:pt x="779" y="612"/>
                  </a:cubicBezTo>
                  <a:cubicBezTo>
                    <a:pt x="928" y="513"/>
                    <a:pt x="1118" y="418"/>
                    <a:pt x="1163" y="239"/>
                  </a:cubicBezTo>
                  <a:cubicBezTo>
                    <a:pt x="1194" y="118"/>
                    <a:pt x="1106" y="4"/>
                    <a:pt x="981" y="0"/>
                  </a:cubicBezTo>
                  <a:cubicBezTo>
                    <a:pt x="979" y="0"/>
                    <a:pt x="977"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4"/>
            <p:cNvSpPr/>
            <p:nvPr/>
          </p:nvSpPr>
          <p:spPr>
            <a:xfrm rot="10800000" flipH="1">
              <a:off x="1090380" y="1117525"/>
              <a:ext cx="29174" cy="31040"/>
            </a:xfrm>
            <a:custGeom>
              <a:avLst/>
              <a:gdLst/>
              <a:ahLst/>
              <a:cxnLst/>
              <a:rect l="l" t="t" r="r" b="b"/>
              <a:pathLst>
                <a:path w="1063" h="1131" extrusionOk="0">
                  <a:moveTo>
                    <a:pt x="882" y="0"/>
                  </a:moveTo>
                  <a:cubicBezTo>
                    <a:pt x="877" y="0"/>
                    <a:pt x="871" y="1"/>
                    <a:pt x="866" y="1"/>
                  </a:cubicBezTo>
                  <a:cubicBezTo>
                    <a:pt x="649" y="16"/>
                    <a:pt x="516" y="225"/>
                    <a:pt x="387" y="389"/>
                  </a:cubicBezTo>
                  <a:cubicBezTo>
                    <a:pt x="254" y="556"/>
                    <a:pt x="147" y="731"/>
                    <a:pt x="49" y="924"/>
                  </a:cubicBezTo>
                  <a:cubicBezTo>
                    <a:pt x="0" y="1021"/>
                    <a:pt x="81" y="1130"/>
                    <a:pt x="170" y="1130"/>
                  </a:cubicBezTo>
                  <a:cubicBezTo>
                    <a:pt x="200" y="1130"/>
                    <a:pt x="231" y="1118"/>
                    <a:pt x="258" y="1088"/>
                  </a:cubicBezTo>
                  <a:cubicBezTo>
                    <a:pt x="387" y="944"/>
                    <a:pt x="528" y="803"/>
                    <a:pt x="665" y="666"/>
                  </a:cubicBezTo>
                  <a:cubicBezTo>
                    <a:pt x="790" y="540"/>
                    <a:pt x="1014" y="415"/>
                    <a:pt x="1045" y="236"/>
                  </a:cubicBezTo>
                  <a:cubicBezTo>
                    <a:pt x="1063" y="131"/>
                    <a:pt x="1000" y="0"/>
                    <a:pt x="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4"/>
            <p:cNvSpPr/>
            <p:nvPr/>
          </p:nvSpPr>
          <p:spPr>
            <a:xfrm rot="10800000" flipH="1">
              <a:off x="1099821" y="1083521"/>
              <a:ext cx="38807" cy="32879"/>
            </a:xfrm>
            <a:custGeom>
              <a:avLst/>
              <a:gdLst/>
              <a:ahLst/>
              <a:cxnLst/>
              <a:rect l="l" t="t" r="r" b="b"/>
              <a:pathLst>
                <a:path w="1414" h="1198" extrusionOk="0">
                  <a:moveTo>
                    <a:pt x="1157" y="0"/>
                  </a:moveTo>
                  <a:cubicBezTo>
                    <a:pt x="1126" y="0"/>
                    <a:pt x="1094" y="7"/>
                    <a:pt x="1066" y="23"/>
                  </a:cubicBezTo>
                  <a:cubicBezTo>
                    <a:pt x="872" y="125"/>
                    <a:pt x="728" y="326"/>
                    <a:pt x="579" y="482"/>
                  </a:cubicBezTo>
                  <a:cubicBezTo>
                    <a:pt x="427" y="646"/>
                    <a:pt x="268" y="817"/>
                    <a:pt x="103" y="965"/>
                  </a:cubicBezTo>
                  <a:cubicBezTo>
                    <a:pt x="1" y="1055"/>
                    <a:pt x="94" y="1197"/>
                    <a:pt x="206" y="1197"/>
                  </a:cubicBezTo>
                  <a:cubicBezTo>
                    <a:pt x="226" y="1197"/>
                    <a:pt x="247" y="1193"/>
                    <a:pt x="268" y="1182"/>
                  </a:cubicBezTo>
                  <a:cubicBezTo>
                    <a:pt x="659" y="973"/>
                    <a:pt x="1198" y="695"/>
                    <a:pt x="1363" y="251"/>
                  </a:cubicBezTo>
                  <a:cubicBezTo>
                    <a:pt x="1414" y="111"/>
                    <a:pt x="1283" y="0"/>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4"/>
            <p:cNvSpPr/>
            <p:nvPr/>
          </p:nvSpPr>
          <p:spPr>
            <a:xfrm rot="10800000" flipH="1">
              <a:off x="1188798" y="1229363"/>
              <a:ext cx="36914" cy="28762"/>
            </a:xfrm>
            <a:custGeom>
              <a:avLst/>
              <a:gdLst/>
              <a:ahLst/>
              <a:cxnLst/>
              <a:rect l="l" t="t" r="r" b="b"/>
              <a:pathLst>
                <a:path w="1345" h="1048" extrusionOk="0">
                  <a:moveTo>
                    <a:pt x="1145" y="1"/>
                  </a:moveTo>
                  <a:cubicBezTo>
                    <a:pt x="906" y="1"/>
                    <a:pt x="721" y="168"/>
                    <a:pt x="546" y="316"/>
                  </a:cubicBezTo>
                  <a:cubicBezTo>
                    <a:pt x="360" y="475"/>
                    <a:pt x="204" y="663"/>
                    <a:pt x="63" y="863"/>
                  </a:cubicBezTo>
                  <a:cubicBezTo>
                    <a:pt x="0" y="949"/>
                    <a:pt x="86" y="1048"/>
                    <a:pt x="172" y="1048"/>
                  </a:cubicBezTo>
                  <a:cubicBezTo>
                    <a:pt x="201" y="1048"/>
                    <a:pt x="230" y="1037"/>
                    <a:pt x="253" y="1012"/>
                  </a:cubicBezTo>
                  <a:cubicBezTo>
                    <a:pt x="409" y="845"/>
                    <a:pt x="592" y="693"/>
                    <a:pt x="781" y="571"/>
                  </a:cubicBezTo>
                  <a:cubicBezTo>
                    <a:pt x="964" y="453"/>
                    <a:pt x="1150" y="384"/>
                    <a:pt x="1280" y="210"/>
                  </a:cubicBezTo>
                  <a:cubicBezTo>
                    <a:pt x="1344" y="122"/>
                    <a:pt x="1257" y="5"/>
                    <a:pt x="1162" y="1"/>
                  </a:cubicBezTo>
                  <a:cubicBezTo>
                    <a:pt x="1156" y="1"/>
                    <a:pt x="1150"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4"/>
            <p:cNvSpPr/>
            <p:nvPr/>
          </p:nvSpPr>
          <p:spPr>
            <a:xfrm rot="10800000" flipH="1">
              <a:off x="1193738" y="1173897"/>
              <a:ext cx="33126" cy="27253"/>
            </a:xfrm>
            <a:custGeom>
              <a:avLst/>
              <a:gdLst/>
              <a:ahLst/>
              <a:cxnLst/>
              <a:rect l="l" t="t" r="r" b="b"/>
              <a:pathLst>
                <a:path w="1207" h="993" extrusionOk="0">
                  <a:moveTo>
                    <a:pt x="991" y="0"/>
                  </a:moveTo>
                  <a:cubicBezTo>
                    <a:pt x="987" y="0"/>
                    <a:pt x="982" y="1"/>
                    <a:pt x="978" y="1"/>
                  </a:cubicBezTo>
                  <a:cubicBezTo>
                    <a:pt x="754" y="12"/>
                    <a:pt x="655" y="217"/>
                    <a:pt x="506" y="361"/>
                  </a:cubicBezTo>
                  <a:cubicBezTo>
                    <a:pt x="366" y="503"/>
                    <a:pt x="217" y="635"/>
                    <a:pt x="80" y="776"/>
                  </a:cubicBezTo>
                  <a:cubicBezTo>
                    <a:pt x="1" y="864"/>
                    <a:pt x="71" y="992"/>
                    <a:pt x="177" y="992"/>
                  </a:cubicBezTo>
                  <a:cubicBezTo>
                    <a:pt x="187" y="992"/>
                    <a:pt x="196" y="991"/>
                    <a:pt x="206" y="989"/>
                  </a:cubicBezTo>
                  <a:cubicBezTo>
                    <a:pt x="404" y="943"/>
                    <a:pt x="617" y="837"/>
                    <a:pt x="780" y="715"/>
                  </a:cubicBezTo>
                  <a:cubicBezTo>
                    <a:pt x="944" y="598"/>
                    <a:pt x="1206" y="445"/>
                    <a:pt x="1191" y="213"/>
                  </a:cubicBezTo>
                  <a:cubicBezTo>
                    <a:pt x="1184" y="107"/>
                    <a:pt x="1105" y="0"/>
                    <a:pt x="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4"/>
            <p:cNvSpPr/>
            <p:nvPr/>
          </p:nvSpPr>
          <p:spPr>
            <a:xfrm rot="10800000" flipH="1">
              <a:off x="1134127" y="1136243"/>
              <a:ext cx="27308" cy="23630"/>
            </a:xfrm>
            <a:custGeom>
              <a:avLst/>
              <a:gdLst/>
              <a:ahLst/>
              <a:cxnLst/>
              <a:rect l="l" t="t" r="r" b="b"/>
              <a:pathLst>
                <a:path w="995" h="861" extrusionOk="0">
                  <a:moveTo>
                    <a:pt x="845" y="0"/>
                  </a:moveTo>
                  <a:cubicBezTo>
                    <a:pt x="833" y="0"/>
                    <a:pt x="821" y="2"/>
                    <a:pt x="808" y="6"/>
                  </a:cubicBezTo>
                  <a:cubicBezTo>
                    <a:pt x="462" y="124"/>
                    <a:pt x="245" y="375"/>
                    <a:pt x="55" y="679"/>
                  </a:cubicBezTo>
                  <a:cubicBezTo>
                    <a:pt x="1" y="767"/>
                    <a:pt x="82" y="861"/>
                    <a:pt x="168" y="861"/>
                  </a:cubicBezTo>
                  <a:cubicBezTo>
                    <a:pt x="196" y="861"/>
                    <a:pt x="225" y="851"/>
                    <a:pt x="249" y="827"/>
                  </a:cubicBezTo>
                  <a:cubicBezTo>
                    <a:pt x="466" y="610"/>
                    <a:pt x="717" y="436"/>
                    <a:pt x="926" y="208"/>
                  </a:cubicBezTo>
                  <a:cubicBezTo>
                    <a:pt x="994" y="133"/>
                    <a:pt x="943" y="0"/>
                    <a:pt x="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4"/>
            <p:cNvSpPr/>
            <p:nvPr/>
          </p:nvSpPr>
          <p:spPr>
            <a:xfrm rot="10800000" flipH="1">
              <a:off x="1174334" y="1025502"/>
              <a:ext cx="38670" cy="28351"/>
            </a:xfrm>
            <a:custGeom>
              <a:avLst/>
              <a:gdLst/>
              <a:ahLst/>
              <a:cxnLst/>
              <a:rect l="l" t="t" r="r" b="b"/>
              <a:pathLst>
                <a:path w="1409" h="1033" extrusionOk="0">
                  <a:moveTo>
                    <a:pt x="1215" y="1"/>
                  </a:moveTo>
                  <a:cubicBezTo>
                    <a:pt x="1210" y="1"/>
                    <a:pt x="1204" y="1"/>
                    <a:pt x="1198" y="2"/>
                  </a:cubicBezTo>
                  <a:cubicBezTo>
                    <a:pt x="966" y="25"/>
                    <a:pt x="784" y="211"/>
                    <a:pt x="605" y="348"/>
                  </a:cubicBezTo>
                  <a:cubicBezTo>
                    <a:pt x="419" y="492"/>
                    <a:pt x="229" y="652"/>
                    <a:pt x="77" y="830"/>
                  </a:cubicBezTo>
                  <a:cubicBezTo>
                    <a:pt x="1" y="916"/>
                    <a:pt x="64" y="1032"/>
                    <a:pt x="160" y="1032"/>
                  </a:cubicBezTo>
                  <a:cubicBezTo>
                    <a:pt x="179" y="1032"/>
                    <a:pt x="200" y="1028"/>
                    <a:pt x="222" y="1017"/>
                  </a:cubicBezTo>
                  <a:cubicBezTo>
                    <a:pt x="427" y="911"/>
                    <a:pt x="628" y="778"/>
                    <a:pt x="826" y="652"/>
                  </a:cubicBezTo>
                  <a:cubicBezTo>
                    <a:pt x="1001" y="542"/>
                    <a:pt x="1244" y="446"/>
                    <a:pt x="1350" y="264"/>
                  </a:cubicBezTo>
                  <a:cubicBezTo>
                    <a:pt x="1409" y="162"/>
                    <a:pt x="1341"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4"/>
            <p:cNvSpPr/>
            <p:nvPr/>
          </p:nvSpPr>
          <p:spPr>
            <a:xfrm rot="10800000" flipH="1">
              <a:off x="1283620" y="1198927"/>
              <a:ext cx="27912" cy="29284"/>
            </a:xfrm>
            <a:custGeom>
              <a:avLst/>
              <a:gdLst/>
              <a:ahLst/>
              <a:cxnLst/>
              <a:rect l="l" t="t" r="r" b="b"/>
              <a:pathLst>
                <a:path w="1017" h="1067" extrusionOk="0">
                  <a:moveTo>
                    <a:pt x="886" y="0"/>
                  </a:moveTo>
                  <a:cubicBezTo>
                    <a:pt x="875" y="0"/>
                    <a:pt x="863" y="2"/>
                    <a:pt x="851" y="6"/>
                  </a:cubicBezTo>
                  <a:cubicBezTo>
                    <a:pt x="676" y="66"/>
                    <a:pt x="555" y="207"/>
                    <a:pt x="444" y="352"/>
                  </a:cubicBezTo>
                  <a:cubicBezTo>
                    <a:pt x="318" y="508"/>
                    <a:pt x="204" y="671"/>
                    <a:pt x="79" y="831"/>
                  </a:cubicBezTo>
                  <a:cubicBezTo>
                    <a:pt x="0" y="933"/>
                    <a:pt x="80" y="1066"/>
                    <a:pt x="180" y="1066"/>
                  </a:cubicBezTo>
                  <a:cubicBezTo>
                    <a:pt x="210" y="1066"/>
                    <a:pt x="243" y="1054"/>
                    <a:pt x="273" y="1024"/>
                  </a:cubicBezTo>
                  <a:cubicBezTo>
                    <a:pt x="414" y="884"/>
                    <a:pt x="562" y="751"/>
                    <a:pt x="702" y="606"/>
                  </a:cubicBezTo>
                  <a:cubicBezTo>
                    <a:pt x="828" y="477"/>
                    <a:pt x="965" y="344"/>
                    <a:pt x="1003" y="157"/>
                  </a:cubicBezTo>
                  <a:cubicBezTo>
                    <a:pt x="1016" y="85"/>
                    <a:pt x="963" y="0"/>
                    <a:pt x="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4"/>
            <p:cNvSpPr/>
            <p:nvPr/>
          </p:nvSpPr>
          <p:spPr>
            <a:xfrm rot="10800000" flipH="1">
              <a:off x="1274152" y="1243168"/>
              <a:ext cx="25222" cy="21599"/>
            </a:xfrm>
            <a:custGeom>
              <a:avLst/>
              <a:gdLst/>
              <a:ahLst/>
              <a:cxnLst/>
              <a:rect l="l" t="t" r="r" b="b"/>
              <a:pathLst>
                <a:path w="919" h="787" extrusionOk="0">
                  <a:moveTo>
                    <a:pt x="745" y="1"/>
                  </a:moveTo>
                  <a:cubicBezTo>
                    <a:pt x="737" y="1"/>
                    <a:pt x="729" y="2"/>
                    <a:pt x="721" y="3"/>
                  </a:cubicBezTo>
                  <a:cubicBezTo>
                    <a:pt x="641" y="15"/>
                    <a:pt x="572" y="22"/>
                    <a:pt x="504" y="75"/>
                  </a:cubicBezTo>
                  <a:cubicBezTo>
                    <a:pt x="440" y="121"/>
                    <a:pt x="382" y="178"/>
                    <a:pt x="326" y="231"/>
                  </a:cubicBezTo>
                  <a:cubicBezTo>
                    <a:pt x="215" y="334"/>
                    <a:pt x="93" y="448"/>
                    <a:pt x="36" y="589"/>
                  </a:cubicBezTo>
                  <a:cubicBezTo>
                    <a:pt x="0" y="680"/>
                    <a:pt x="92" y="787"/>
                    <a:pt x="184" y="787"/>
                  </a:cubicBezTo>
                  <a:cubicBezTo>
                    <a:pt x="198" y="787"/>
                    <a:pt x="212" y="784"/>
                    <a:pt x="226" y="779"/>
                  </a:cubicBezTo>
                  <a:cubicBezTo>
                    <a:pt x="367" y="722"/>
                    <a:pt x="485" y="603"/>
                    <a:pt x="599" y="505"/>
                  </a:cubicBezTo>
                  <a:cubicBezTo>
                    <a:pt x="652" y="463"/>
                    <a:pt x="717" y="421"/>
                    <a:pt x="766" y="372"/>
                  </a:cubicBezTo>
                  <a:cubicBezTo>
                    <a:pt x="828" y="315"/>
                    <a:pt x="850" y="235"/>
                    <a:pt x="880" y="159"/>
                  </a:cubicBezTo>
                  <a:cubicBezTo>
                    <a:pt x="918" y="66"/>
                    <a:pt x="826" y="1"/>
                    <a:pt x="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4"/>
            <p:cNvSpPr/>
            <p:nvPr/>
          </p:nvSpPr>
          <p:spPr>
            <a:xfrm rot="10800000" flipH="1">
              <a:off x="1289685" y="1311397"/>
              <a:ext cx="26292" cy="18086"/>
            </a:xfrm>
            <a:custGeom>
              <a:avLst/>
              <a:gdLst/>
              <a:ahLst/>
              <a:cxnLst/>
              <a:rect l="l" t="t" r="r" b="b"/>
              <a:pathLst>
                <a:path w="958" h="659" extrusionOk="0">
                  <a:moveTo>
                    <a:pt x="681" y="0"/>
                  </a:moveTo>
                  <a:cubicBezTo>
                    <a:pt x="641" y="0"/>
                    <a:pt x="599" y="15"/>
                    <a:pt x="558" y="50"/>
                  </a:cubicBezTo>
                  <a:cubicBezTo>
                    <a:pt x="402" y="183"/>
                    <a:pt x="250" y="315"/>
                    <a:pt x="94" y="448"/>
                  </a:cubicBezTo>
                  <a:cubicBezTo>
                    <a:pt x="1" y="525"/>
                    <a:pt x="86" y="659"/>
                    <a:pt x="188" y="659"/>
                  </a:cubicBezTo>
                  <a:cubicBezTo>
                    <a:pt x="207" y="659"/>
                    <a:pt x="227" y="654"/>
                    <a:pt x="246" y="643"/>
                  </a:cubicBezTo>
                  <a:cubicBezTo>
                    <a:pt x="421" y="540"/>
                    <a:pt x="599" y="441"/>
                    <a:pt x="778" y="338"/>
                  </a:cubicBezTo>
                  <a:cubicBezTo>
                    <a:pt x="958" y="235"/>
                    <a:pt x="840" y="0"/>
                    <a:pt x="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4"/>
            <p:cNvSpPr/>
            <p:nvPr/>
          </p:nvSpPr>
          <p:spPr>
            <a:xfrm rot="10800000" flipH="1">
              <a:off x="1358435" y="1358575"/>
              <a:ext cx="30272" cy="21078"/>
            </a:xfrm>
            <a:custGeom>
              <a:avLst/>
              <a:gdLst/>
              <a:ahLst/>
              <a:cxnLst/>
              <a:rect l="l" t="t" r="r" b="b"/>
              <a:pathLst>
                <a:path w="1103" h="768" extrusionOk="0">
                  <a:moveTo>
                    <a:pt x="752" y="0"/>
                  </a:moveTo>
                  <a:cubicBezTo>
                    <a:pt x="701" y="0"/>
                    <a:pt x="646" y="19"/>
                    <a:pt x="593" y="64"/>
                  </a:cubicBezTo>
                  <a:cubicBezTo>
                    <a:pt x="489" y="151"/>
                    <a:pt x="384" y="239"/>
                    <a:pt x="284" y="327"/>
                  </a:cubicBezTo>
                  <a:cubicBezTo>
                    <a:pt x="186" y="414"/>
                    <a:pt x="83" y="483"/>
                    <a:pt x="33" y="604"/>
                  </a:cubicBezTo>
                  <a:cubicBezTo>
                    <a:pt x="0" y="682"/>
                    <a:pt x="76" y="767"/>
                    <a:pt x="151" y="767"/>
                  </a:cubicBezTo>
                  <a:cubicBezTo>
                    <a:pt x="152" y="767"/>
                    <a:pt x="154" y="767"/>
                    <a:pt x="155" y="767"/>
                  </a:cubicBezTo>
                  <a:cubicBezTo>
                    <a:pt x="284" y="767"/>
                    <a:pt x="403" y="683"/>
                    <a:pt x="512" y="627"/>
                  </a:cubicBezTo>
                  <a:cubicBezTo>
                    <a:pt x="634" y="562"/>
                    <a:pt x="756" y="493"/>
                    <a:pt x="874" y="429"/>
                  </a:cubicBezTo>
                  <a:cubicBezTo>
                    <a:pt x="1102" y="304"/>
                    <a:pt x="957" y="0"/>
                    <a:pt x="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4"/>
            <p:cNvSpPr/>
            <p:nvPr/>
          </p:nvSpPr>
          <p:spPr>
            <a:xfrm rot="10800000" flipH="1">
              <a:off x="1037109" y="748472"/>
              <a:ext cx="65978" cy="18525"/>
            </a:xfrm>
            <a:custGeom>
              <a:avLst/>
              <a:gdLst/>
              <a:ahLst/>
              <a:cxnLst/>
              <a:rect l="l" t="t" r="r" b="b"/>
              <a:pathLst>
                <a:path w="2404" h="675" extrusionOk="0">
                  <a:moveTo>
                    <a:pt x="179" y="0"/>
                  </a:moveTo>
                  <a:cubicBezTo>
                    <a:pt x="52" y="0"/>
                    <a:pt x="0" y="175"/>
                    <a:pt x="138" y="222"/>
                  </a:cubicBezTo>
                  <a:cubicBezTo>
                    <a:pt x="672" y="401"/>
                    <a:pt x="1352" y="675"/>
                    <a:pt x="1951" y="675"/>
                  </a:cubicBezTo>
                  <a:cubicBezTo>
                    <a:pt x="2039" y="675"/>
                    <a:pt x="2126" y="669"/>
                    <a:pt x="2210" y="656"/>
                  </a:cubicBezTo>
                  <a:cubicBezTo>
                    <a:pt x="2366" y="633"/>
                    <a:pt x="2404" y="366"/>
                    <a:pt x="2256" y="302"/>
                  </a:cubicBezTo>
                  <a:cubicBezTo>
                    <a:pt x="1978" y="180"/>
                    <a:pt x="1689" y="180"/>
                    <a:pt x="1389" y="146"/>
                  </a:cubicBezTo>
                  <a:cubicBezTo>
                    <a:pt x="993" y="100"/>
                    <a:pt x="594" y="54"/>
                    <a:pt x="198" y="1"/>
                  </a:cubicBezTo>
                  <a:cubicBezTo>
                    <a:pt x="192" y="0"/>
                    <a:pt x="185"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4"/>
            <p:cNvSpPr/>
            <p:nvPr/>
          </p:nvSpPr>
          <p:spPr>
            <a:xfrm rot="10800000" flipH="1">
              <a:off x="1023442" y="727614"/>
              <a:ext cx="32413" cy="10786"/>
            </a:xfrm>
            <a:custGeom>
              <a:avLst/>
              <a:gdLst/>
              <a:ahLst/>
              <a:cxnLst/>
              <a:rect l="l" t="t" r="r" b="b"/>
              <a:pathLst>
                <a:path w="1181" h="393" extrusionOk="0">
                  <a:moveTo>
                    <a:pt x="116" y="1"/>
                  </a:moveTo>
                  <a:cubicBezTo>
                    <a:pt x="16" y="1"/>
                    <a:pt x="1" y="166"/>
                    <a:pt x="100" y="191"/>
                  </a:cubicBezTo>
                  <a:cubicBezTo>
                    <a:pt x="363" y="259"/>
                    <a:pt x="684" y="392"/>
                    <a:pt x="969" y="392"/>
                  </a:cubicBezTo>
                  <a:cubicBezTo>
                    <a:pt x="1004" y="392"/>
                    <a:pt x="1039" y="390"/>
                    <a:pt x="1073" y="386"/>
                  </a:cubicBezTo>
                  <a:cubicBezTo>
                    <a:pt x="1176" y="370"/>
                    <a:pt x="1180" y="218"/>
                    <a:pt x="1100" y="168"/>
                  </a:cubicBezTo>
                  <a:cubicBezTo>
                    <a:pt x="959" y="89"/>
                    <a:pt x="796" y="84"/>
                    <a:pt x="636" y="66"/>
                  </a:cubicBezTo>
                  <a:cubicBezTo>
                    <a:pt x="465" y="43"/>
                    <a:pt x="298" y="24"/>
                    <a:pt x="126" y="1"/>
                  </a:cubicBezTo>
                  <a:cubicBezTo>
                    <a:pt x="123" y="1"/>
                    <a:pt x="119"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4"/>
            <p:cNvSpPr/>
            <p:nvPr/>
          </p:nvSpPr>
          <p:spPr>
            <a:xfrm rot="10800000" flipH="1">
              <a:off x="955844" y="761756"/>
              <a:ext cx="41140" cy="10649"/>
            </a:xfrm>
            <a:custGeom>
              <a:avLst/>
              <a:gdLst/>
              <a:ahLst/>
              <a:cxnLst/>
              <a:rect l="l" t="t" r="r" b="b"/>
              <a:pathLst>
                <a:path w="1499" h="388" extrusionOk="0">
                  <a:moveTo>
                    <a:pt x="169" y="10"/>
                  </a:moveTo>
                  <a:cubicBezTo>
                    <a:pt x="47" y="10"/>
                    <a:pt x="1" y="189"/>
                    <a:pt x="134" y="221"/>
                  </a:cubicBezTo>
                  <a:cubicBezTo>
                    <a:pt x="402" y="289"/>
                    <a:pt x="735" y="388"/>
                    <a:pt x="1040" y="388"/>
                  </a:cubicBezTo>
                  <a:cubicBezTo>
                    <a:pt x="1160" y="388"/>
                    <a:pt x="1275" y="373"/>
                    <a:pt x="1380" y="335"/>
                  </a:cubicBezTo>
                  <a:cubicBezTo>
                    <a:pt x="1487" y="297"/>
                    <a:pt x="1499" y="137"/>
                    <a:pt x="1380" y="103"/>
                  </a:cubicBezTo>
                  <a:cubicBezTo>
                    <a:pt x="1004" y="0"/>
                    <a:pt x="578" y="73"/>
                    <a:pt x="190" y="12"/>
                  </a:cubicBezTo>
                  <a:cubicBezTo>
                    <a:pt x="183" y="11"/>
                    <a:pt x="176" y="10"/>
                    <a:pt x="169"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4"/>
            <p:cNvSpPr/>
            <p:nvPr/>
          </p:nvSpPr>
          <p:spPr>
            <a:xfrm rot="10800000" flipH="1">
              <a:off x="1178616" y="675084"/>
              <a:ext cx="43638" cy="18525"/>
            </a:xfrm>
            <a:custGeom>
              <a:avLst/>
              <a:gdLst/>
              <a:ahLst/>
              <a:cxnLst/>
              <a:rect l="l" t="t" r="r" b="b"/>
              <a:pathLst>
                <a:path w="1590" h="675" extrusionOk="0">
                  <a:moveTo>
                    <a:pt x="176" y="1"/>
                  </a:moveTo>
                  <a:cubicBezTo>
                    <a:pt x="40" y="1"/>
                    <a:pt x="1" y="219"/>
                    <a:pt x="149" y="274"/>
                  </a:cubicBezTo>
                  <a:cubicBezTo>
                    <a:pt x="556" y="430"/>
                    <a:pt x="940" y="628"/>
                    <a:pt x="1380" y="673"/>
                  </a:cubicBezTo>
                  <a:cubicBezTo>
                    <a:pt x="1385" y="674"/>
                    <a:pt x="1389" y="674"/>
                    <a:pt x="1393" y="674"/>
                  </a:cubicBezTo>
                  <a:cubicBezTo>
                    <a:pt x="1456" y="674"/>
                    <a:pt x="1531" y="624"/>
                    <a:pt x="1559" y="570"/>
                  </a:cubicBezTo>
                  <a:cubicBezTo>
                    <a:pt x="1575" y="537"/>
                    <a:pt x="1589" y="506"/>
                    <a:pt x="1586" y="464"/>
                  </a:cubicBezTo>
                  <a:cubicBezTo>
                    <a:pt x="1575" y="373"/>
                    <a:pt x="1529" y="293"/>
                    <a:pt x="1434" y="266"/>
                  </a:cubicBezTo>
                  <a:cubicBezTo>
                    <a:pt x="1038" y="152"/>
                    <a:pt x="617" y="133"/>
                    <a:pt x="221" y="8"/>
                  </a:cubicBezTo>
                  <a:cubicBezTo>
                    <a:pt x="205" y="3"/>
                    <a:pt x="19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4"/>
            <p:cNvSpPr/>
            <p:nvPr/>
          </p:nvSpPr>
          <p:spPr>
            <a:xfrm rot="10800000" flipH="1">
              <a:off x="1187069" y="703956"/>
              <a:ext cx="40728" cy="12350"/>
            </a:xfrm>
            <a:custGeom>
              <a:avLst/>
              <a:gdLst/>
              <a:ahLst/>
              <a:cxnLst/>
              <a:rect l="l" t="t" r="r" b="b"/>
              <a:pathLst>
                <a:path w="1484" h="450" extrusionOk="0">
                  <a:moveTo>
                    <a:pt x="464" y="1"/>
                  </a:moveTo>
                  <a:cubicBezTo>
                    <a:pt x="375" y="1"/>
                    <a:pt x="287" y="4"/>
                    <a:pt x="198" y="9"/>
                  </a:cubicBezTo>
                  <a:cubicBezTo>
                    <a:pt x="0" y="21"/>
                    <a:pt x="0" y="299"/>
                    <a:pt x="198" y="314"/>
                  </a:cubicBezTo>
                  <a:cubicBezTo>
                    <a:pt x="415" y="333"/>
                    <a:pt x="632" y="356"/>
                    <a:pt x="844" y="394"/>
                  </a:cubicBezTo>
                  <a:cubicBezTo>
                    <a:pt x="961" y="414"/>
                    <a:pt x="1074" y="449"/>
                    <a:pt x="1187" y="449"/>
                  </a:cubicBezTo>
                  <a:cubicBezTo>
                    <a:pt x="1244" y="449"/>
                    <a:pt x="1301" y="441"/>
                    <a:pt x="1358" y="416"/>
                  </a:cubicBezTo>
                  <a:cubicBezTo>
                    <a:pt x="1449" y="379"/>
                    <a:pt x="1483" y="283"/>
                    <a:pt x="1415" y="204"/>
                  </a:cubicBezTo>
                  <a:cubicBezTo>
                    <a:pt x="1278" y="51"/>
                    <a:pt x="1088" y="44"/>
                    <a:pt x="894" y="25"/>
                  </a:cubicBezTo>
                  <a:cubicBezTo>
                    <a:pt x="750" y="9"/>
                    <a:pt x="607"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4"/>
            <p:cNvSpPr/>
            <p:nvPr/>
          </p:nvSpPr>
          <p:spPr>
            <a:xfrm rot="10800000" flipH="1">
              <a:off x="1169998" y="761591"/>
              <a:ext cx="41607" cy="14601"/>
            </a:xfrm>
            <a:custGeom>
              <a:avLst/>
              <a:gdLst/>
              <a:ahLst/>
              <a:cxnLst/>
              <a:rect l="l" t="t" r="r" b="b"/>
              <a:pathLst>
                <a:path w="1516" h="532" extrusionOk="0">
                  <a:moveTo>
                    <a:pt x="215" y="1"/>
                  </a:moveTo>
                  <a:cubicBezTo>
                    <a:pt x="35" y="1"/>
                    <a:pt x="1" y="304"/>
                    <a:pt x="185" y="344"/>
                  </a:cubicBezTo>
                  <a:cubicBezTo>
                    <a:pt x="495" y="412"/>
                    <a:pt x="845" y="532"/>
                    <a:pt x="1174" y="532"/>
                  </a:cubicBezTo>
                  <a:cubicBezTo>
                    <a:pt x="1233" y="532"/>
                    <a:pt x="1291" y="528"/>
                    <a:pt x="1349" y="519"/>
                  </a:cubicBezTo>
                  <a:cubicBezTo>
                    <a:pt x="1497" y="496"/>
                    <a:pt x="1516" y="272"/>
                    <a:pt x="1391" y="207"/>
                  </a:cubicBezTo>
                  <a:cubicBezTo>
                    <a:pt x="1059" y="33"/>
                    <a:pt x="596" y="43"/>
                    <a:pt x="231" y="1"/>
                  </a:cubicBezTo>
                  <a:cubicBezTo>
                    <a:pt x="226" y="1"/>
                    <a:pt x="220"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4"/>
            <p:cNvSpPr/>
            <p:nvPr/>
          </p:nvSpPr>
          <p:spPr>
            <a:xfrm rot="10800000" flipH="1">
              <a:off x="1367163" y="642507"/>
              <a:ext cx="56482" cy="14491"/>
            </a:xfrm>
            <a:custGeom>
              <a:avLst/>
              <a:gdLst/>
              <a:ahLst/>
              <a:cxnLst/>
              <a:rect l="l" t="t" r="r" b="b"/>
              <a:pathLst>
                <a:path w="2058" h="528" extrusionOk="0">
                  <a:moveTo>
                    <a:pt x="191" y="1"/>
                  </a:moveTo>
                  <a:cubicBezTo>
                    <a:pt x="23" y="1"/>
                    <a:pt x="1" y="253"/>
                    <a:pt x="160" y="305"/>
                  </a:cubicBezTo>
                  <a:cubicBezTo>
                    <a:pt x="468" y="400"/>
                    <a:pt x="780" y="449"/>
                    <a:pt x="1103" y="484"/>
                  </a:cubicBezTo>
                  <a:cubicBezTo>
                    <a:pt x="1253" y="501"/>
                    <a:pt x="1410" y="528"/>
                    <a:pt x="1562" y="528"/>
                  </a:cubicBezTo>
                  <a:cubicBezTo>
                    <a:pt x="1699" y="528"/>
                    <a:pt x="1832" y="506"/>
                    <a:pt x="1955" y="438"/>
                  </a:cubicBezTo>
                  <a:cubicBezTo>
                    <a:pt x="2057" y="385"/>
                    <a:pt x="2054" y="233"/>
                    <a:pt x="1955" y="175"/>
                  </a:cubicBezTo>
                  <a:cubicBezTo>
                    <a:pt x="1719" y="38"/>
                    <a:pt x="1434" y="77"/>
                    <a:pt x="1168" y="61"/>
                  </a:cubicBezTo>
                  <a:cubicBezTo>
                    <a:pt x="845" y="50"/>
                    <a:pt x="525" y="12"/>
                    <a:pt x="202" y="1"/>
                  </a:cubicBezTo>
                  <a:cubicBezTo>
                    <a:pt x="198" y="1"/>
                    <a:pt x="195"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4"/>
            <p:cNvSpPr/>
            <p:nvPr/>
          </p:nvSpPr>
          <p:spPr>
            <a:xfrm rot="10800000" flipH="1">
              <a:off x="1387499" y="674179"/>
              <a:ext cx="39164" cy="9908"/>
            </a:xfrm>
            <a:custGeom>
              <a:avLst/>
              <a:gdLst/>
              <a:ahLst/>
              <a:cxnLst/>
              <a:rect l="l" t="t" r="r" b="b"/>
              <a:pathLst>
                <a:path w="1427" h="361" extrusionOk="0">
                  <a:moveTo>
                    <a:pt x="1054" y="0"/>
                  </a:moveTo>
                  <a:cubicBezTo>
                    <a:pt x="952" y="0"/>
                    <a:pt x="848" y="14"/>
                    <a:pt x="750" y="18"/>
                  </a:cubicBezTo>
                  <a:cubicBezTo>
                    <a:pt x="556" y="30"/>
                    <a:pt x="362" y="41"/>
                    <a:pt x="169" y="49"/>
                  </a:cubicBezTo>
                  <a:cubicBezTo>
                    <a:pt x="1" y="56"/>
                    <a:pt x="1" y="304"/>
                    <a:pt x="169" y="311"/>
                  </a:cubicBezTo>
                  <a:cubicBezTo>
                    <a:pt x="362" y="323"/>
                    <a:pt x="556" y="330"/>
                    <a:pt x="750" y="341"/>
                  </a:cubicBezTo>
                  <a:cubicBezTo>
                    <a:pt x="850" y="346"/>
                    <a:pt x="957" y="360"/>
                    <a:pt x="1061" y="360"/>
                  </a:cubicBezTo>
                  <a:cubicBezTo>
                    <a:pt x="1138" y="360"/>
                    <a:pt x="1215" y="352"/>
                    <a:pt x="1286" y="326"/>
                  </a:cubicBezTo>
                  <a:cubicBezTo>
                    <a:pt x="1427" y="273"/>
                    <a:pt x="1427" y="90"/>
                    <a:pt x="1286" y="37"/>
                  </a:cubicBezTo>
                  <a:cubicBezTo>
                    <a:pt x="1212" y="9"/>
                    <a:pt x="1134" y="0"/>
                    <a:pt x="1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4"/>
            <p:cNvSpPr/>
            <p:nvPr/>
          </p:nvSpPr>
          <p:spPr>
            <a:xfrm rot="10800000" flipH="1">
              <a:off x="1282248" y="715730"/>
              <a:ext cx="41415" cy="11390"/>
            </a:xfrm>
            <a:custGeom>
              <a:avLst/>
              <a:gdLst/>
              <a:ahLst/>
              <a:cxnLst/>
              <a:rect l="l" t="t" r="r" b="b"/>
              <a:pathLst>
                <a:path w="1509" h="415" extrusionOk="0">
                  <a:moveTo>
                    <a:pt x="175" y="1"/>
                  </a:moveTo>
                  <a:cubicBezTo>
                    <a:pt x="37" y="1"/>
                    <a:pt x="1" y="226"/>
                    <a:pt x="145" y="256"/>
                  </a:cubicBezTo>
                  <a:cubicBezTo>
                    <a:pt x="357" y="298"/>
                    <a:pt x="570" y="331"/>
                    <a:pt x="784" y="366"/>
                  </a:cubicBezTo>
                  <a:cubicBezTo>
                    <a:pt x="921" y="385"/>
                    <a:pt x="1059" y="414"/>
                    <a:pt x="1195" y="414"/>
                  </a:cubicBezTo>
                  <a:cubicBezTo>
                    <a:pt x="1247" y="414"/>
                    <a:pt x="1298" y="410"/>
                    <a:pt x="1349" y="400"/>
                  </a:cubicBezTo>
                  <a:cubicBezTo>
                    <a:pt x="1472" y="373"/>
                    <a:pt x="1509" y="172"/>
                    <a:pt x="1388" y="115"/>
                  </a:cubicBezTo>
                  <a:cubicBezTo>
                    <a:pt x="1209" y="35"/>
                    <a:pt x="1023" y="38"/>
                    <a:pt x="829" y="27"/>
                  </a:cubicBezTo>
                  <a:cubicBezTo>
                    <a:pt x="612" y="12"/>
                    <a:pt x="396" y="5"/>
                    <a:pt x="179" y="1"/>
                  </a:cubicBezTo>
                  <a:cubicBezTo>
                    <a:pt x="177" y="1"/>
                    <a:pt x="176"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4"/>
            <p:cNvSpPr/>
            <p:nvPr/>
          </p:nvSpPr>
          <p:spPr>
            <a:xfrm rot="10800000" flipH="1">
              <a:off x="1270419" y="674426"/>
              <a:ext cx="46272" cy="12433"/>
            </a:xfrm>
            <a:custGeom>
              <a:avLst/>
              <a:gdLst/>
              <a:ahLst/>
              <a:cxnLst/>
              <a:rect l="l" t="t" r="r" b="b"/>
              <a:pathLst>
                <a:path w="1686" h="453" extrusionOk="0">
                  <a:moveTo>
                    <a:pt x="1150" y="1"/>
                  </a:moveTo>
                  <a:cubicBezTo>
                    <a:pt x="1077" y="1"/>
                    <a:pt x="999" y="10"/>
                    <a:pt x="929" y="13"/>
                  </a:cubicBezTo>
                  <a:cubicBezTo>
                    <a:pt x="697" y="17"/>
                    <a:pt x="462" y="20"/>
                    <a:pt x="234" y="51"/>
                  </a:cubicBezTo>
                  <a:cubicBezTo>
                    <a:pt x="1" y="77"/>
                    <a:pt x="1" y="378"/>
                    <a:pt x="234" y="405"/>
                  </a:cubicBezTo>
                  <a:cubicBezTo>
                    <a:pt x="462" y="431"/>
                    <a:pt x="697" y="438"/>
                    <a:pt x="929" y="442"/>
                  </a:cubicBezTo>
                  <a:cubicBezTo>
                    <a:pt x="991" y="445"/>
                    <a:pt x="1066" y="453"/>
                    <a:pt x="1135" y="453"/>
                  </a:cubicBezTo>
                  <a:cubicBezTo>
                    <a:pt x="1167" y="453"/>
                    <a:pt x="1198" y="451"/>
                    <a:pt x="1225" y="447"/>
                  </a:cubicBezTo>
                  <a:cubicBezTo>
                    <a:pt x="1340" y="431"/>
                    <a:pt x="1446" y="378"/>
                    <a:pt x="1560" y="355"/>
                  </a:cubicBezTo>
                  <a:cubicBezTo>
                    <a:pt x="1685" y="324"/>
                    <a:pt x="1685" y="127"/>
                    <a:pt x="1560" y="100"/>
                  </a:cubicBezTo>
                  <a:cubicBezTo>
                    <a:pt x="1446" y="73"/>
                    <a:pt x="1340" y="24"/>
                    <a:pt x="1225" y="5"/>
                  </a:cubicBezTo>
                  <a:cubicBezTo>
                    <a:pt x="1202" y="2"/>
                    <a:pt x="117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4"/>
            <p:cNvSpPr/>
            <p:nvPr/>
          </p:nvSpPr>
          <p:spPr>
            <a:xfrm rot="10800000" flipH="1">
              <a:off x="1555710" y="677554"/>
              <a:ext cx="40536" cy="12762"/>
            </a:xfrm>
            <a:custGeom>
              <a:avLst/>
              <a:gdLst/>
              <a:ahLst/>
              <a:cxnLst/>
              <a:rect l="l" t="t" r="r" b="b"/>
              <a:pathLst>
                <a:path w="1477" h="465" extrusionOk="0">
                  <a:moveTo>
                    <a:pt x="514" y="1"/>
                  </a:moveTo>
                  <a:cubicBezTo>
                    <a:pt x="376" y="1"/>
                    <a:pt x="240" y="11"/>
                    <a:pt x="99" y="36"/>
                  </a:cubicBezTo>
                  <a:cubicBezTo>
                    <a:pt x="1" y="52"/>
                    <a:pt x="4" y="215"/>
                    <a:pt x="99" y="234"/>
                  </a:cubicBezTo>
                  <a:cubicBezTo>
                    <a:pt x="297" y="271"/>
                    <a:pt x="499" y="302"/>
                    <a:pt x="697" y="348"/>
                  </a:cubicBezTo>
                  <a:cubicBezTo>
                    <a:pt x="862" y="386"/>
                    <a:pt x="1034" y="465"/>
                    <a:pt x="1206" y="465"/>
                  </a:cubicBezTo>
                  <a:cubicBezTo>
                    <a:pt x="1224" y="465"/>
                    <a:pt x="1241" y="464"/>
                    <a:pt x="1259" y="462"/>
                  </a:cubicBezTo>
                  <a:cubicBezTo>
                    <a:pt x="1431" y="447"/>
                    <a:pt x="1476" y="257"/>
                    <a:pt x="1343" y="157"/>
                  </a:cubicBezTo>
                  <a:cubicBezTo>
                    <a:pt x="1180" y="36"/>
                    <a:pt x="940" y="29"/>
                    <a:pt x="743" y="10"/>
                  </a:cubicBezTo>
                  <a:cubicBezTo>
                    <a:pt x="666" y="4"/>
                    <a:pt x="590"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4"/>
            <p:cNvSpPr/>
            <p:nvPr/>
          </p:nvSpPr>
          <p:spPr>
            <a:xfrm rot="10800000" flipH="1">
              <a:off x="1543826" y="654775"/>
              <a:ext cx="46684" cy="10292"/>
            </a:xfrm>
            <a:custGeom>
              <a:avLst/>
              <a:gdLst/>
              <a:ahLst/>
              <a:cxnLst/>
              <a:rect l="l" t="t" r="r" b="b"/>
              <a:pathLst>
                <a:path w="1701" h="375" extrusionOk="0">
                  <a:moveTo>
                    <a:pt x="1210" y="1"/>
                  </a:moveTo>
                  <a:cubicBezTo>
                    <a:pt x="1110" y="1"/>
                    <a:pt x="1008" y="8"/>
                    <a:pt x="909" y="9"/>
                  </a:cubicBezTo>
                  <a:cubicBezTo>
                    <a:pt x="666" y="18"/>
                    <a:pt x="426" y="32"/>
                    <a:pt x="183" y="44"/>
                  </a:cubicBezTo>
                  <a:cubicBezTo>
                    <a:pt x="0" y="55"/>
                    <a:pt x="0" y="321"/>
                    <a:pt x="183" y="329"/>
                  </a:cubicBezTo>
                  <a:cubicBezTo>
                    <a:pt x="426" y="344"/>
                    <a:pt x="666" y="360"/>
                    <a:pt x="909" y="367"/>
                  </a:cubicBezTo>
                  <a:cubicBezTo>
                    <a:pt x="1005" y="369"/>
                    <a:pt x="1102" y="374"/>
                    <a:pt x="1199" y="374"/>
                  </a:cubicBezTo>
                  <a:cubicBezTo>
                    <a:pt x="1325" y="374"/>
                    <a:pt x="1451" y="364"/>
                    <a:pt x="1567" y="321"/>
                  </a:cubicBezTo>
                  <a:cubicBezTo>
                    <a:pt x="1700" y="272"/>
                    <a:pt x="1700" y="104"/>
                    <a:pt x="1567" y="55"/>
                  </a:cubicBezTo>
                  <a:cubicBezTo>
                    <a:pt x="1454" y="11"/>
                    <a:pt x="1333"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4"/>
            <p:cNvSpPr/>
            <p:nvPr/>
          </p:nvSpPr>
          <p:spPr>
            <a:xfrm rot="10800000" flipH="1">
              <a:off x="1462507" y="651509"/>
              <a:ext cx="34389" cy="11115"/>
            </a:xfrm>
            <a:custGeom>
              <a:avLst/>
              <a:gdLst/>
              <a:ahLst/>
              <a:cxnLst/>
              <a:rect l="l" t="t" r="r" b="b"/>
              <a:pathLst>
                <a:path w="1253" h="405" extrusionOk="0">
                  <a:moveTo>
                    <a:pt x="176" y="0"/>
                  </a:moveTo>
                  <a:cubicBezTo>
                    <a:pt x="20" y="0"/>
                    <a:pt x="0" y="233"/>
                    <a:pt x="147" y="282"/>
                  </a:cubicBezTo>
                  <a:cubicBezTo>
                    <a:pt x="337" y="343"/>
                    <a:pt x="565" y="404"/>
                    <a:pt x="784" y="404"/>
                  </a:cubicBezTo>
                  <a:cubicBezTo>
                    <a:pt x="918" y="404"/>
                    <a:pt x="1049" y="381"/>
                    <a:pt x="1165" y="320"/>
                  </a:cubicBezTo>
                  <a:cubicBezTo>
                    <a:pt x="1245" y="278"/>
                    <a:pt x="1252" y="134"/>
                    <a:pt x="1165" y="96"/>
                  </a:cubicBezTo>
                  <a:cubicBezTo>
                    <a:pt x="976" y="12"/>
                    <a:pt x="754" y="1"/>
                    <a:pt x="536" y="1"/>
                  </a:cubicBezTo>
                  <a:cubicBezTo>
                    <a:pt x="460" y="1"/>
                    <a:pt x="386" y="3"/>
                    <a:pt x="313" y="3"/>
                  </a:cubicBezTo>
                  <a:cubicBezTo>
                    <a:pt x="269" y="3"/>
                    <a:pt x="226" y="2"/>
                    <a:pt x="184" y="1"/>
                  </a:cubicBezTo>
                  <a:cubicBezTo>
                    <a:pt x="181" y="1"/>
                    <a:pt x="179"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4"/>
            <p:cNvSpPr/>
            <p:nvPr/>
          </p:nvSpPr>
          <p:spPr>
            <a:xfrm rot="10800000" flipH="1">
              <a:off x="881880" y="599775"/>
              <a:ext cx="21215" cy="32138"/>
            </a:xfrm>
            <a:custGeom>
              <a:avLst/>
              <a:gdLst/>
              <a:ahLst/>
              <a:cxnLst/>
              <a:rect l="l" t="t" r="r" b="b"/>
              <a:pathLst>
                <a:path w="773" h="1171" extrusionOk="0">
                  <a:moveTo>
                    <a:pt x="219" y="1"/>
                  </a:moveTo>
                  <a:cubicBezTo>
                    <a:pt x="171" y="1"/>
                    <a:pt x="124" y="31"/>
                    <a:pt x="106" y="82"/>
                  </a:cubicBezTo>
                  <a:cubicBezTo>
                    <a:pt x="0" y="421"/>
                    <a:pt x="235" y="1140"/>
                    <a:pt x="639" y="1170"/>
                  </a:cubicBezTo>
                  <a:cubicBezTo>
                    <a:pt x="642" y="1170"/>
                    <a:pt x="646" y="1171"/>
                    <a:pt x="649" y="1171"/>
                  </a:cubicBezTo>
                  <a:cubicBezTo>
                    <a:pt x="717" y="1171"/>
                    <a:pt x="772" y="1102"/>
                    <a:pt x="772" y="1037"/>
                  </a:cubicBezTo>
                  <a:cubicBezTo>
                    <a:pt x="767" y="847"/>
                    <a:pt x="631" y="718"/>
                    <a:pt x="539" y="566"/>
                  </a:cubicBezTo>
                  <a:cubicBezTo>
                    <a:pt x="441" y="402"/>
                    <a:pt x="402" y="216"/>
                    <a:pt x="311" y="56"/>
                  </a:cubicBezTo>
                  <a:cubicBezTo>
                    <a:pt x="290" y="18"/>
                    <a:pt x="254"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4"/>
            <p:cNvSpPr/>
            <p:nvPr/>
          </p:nvSpPr>
          <p:spPr>
            <a:xfrm rot="10800000" flipH="1">
              <a:off x="903672" y="613717"/>
              <a:ext cx="18498" cy="25332"/>
            </a:xfrm>
            <a:custGeom>
              <a:avLst/>
              <a:gdLst/>
              <a:ahLst/>
              <a:cxnLst/>
              <a:rect l="l" t="t" r="r" b="b"/>
              <a:pathLst>
                <a:path w="674" h="923" extrusionOk="0">
                  <a:moveTo>
                    <a:pt x="172" y="0"/>
                  </a:moveTo>
                  <a:cubicBezTo>
                    <a:pt x="137" y="0"/>
                    <a:pt x="101" y="23"/>
                    <a:pt x="80" y="54"/>
                  </a:cubicBezTo>
                  <a:cubicBezTo>
                    <a:pt x="1" y="183"/>
                    <a:pt x="88" y="384"/>
                    <a:pt x="145" y="510"/>
                  </a:cubicBezTo>
                  <a:cubicBezTo>
                    <a:pt x="213" y="677"/>
                    <a:pt x="282" y="844"/>
                    <a:pt x="457" y="913"/>
                  </a:cubicBezTo>
                  <a:cubicBezTo>
                    <a:pt x="473" y="919"/>
                    <a:pt x="490" y="922"/>
                    <a:pt x="506" y="922"/>
                  </a:cubicBezTo>
                  <a:cubicBezTo>
                    <a:pt x="594" y="922"/>
                    <a:pt x="673" y="833"/>
                    <a:pt x="673" y="746"/>
                  </a:cubicBezTo>
                  <a:cubicBezTo>
                    <a:pt x="673" y="582"/>
                    <a:pt x="548" y="457"/>
                    <a:pt x="468" y="320"/>
                  </a:cubicBezTo>
                  <a:cubicBezTo>
                    <a:pt x="403" y="210"/>
                    <a:pt x="331" y="46"/>
                    <a:pt x="198" y="5"/>
                  </a:cubicBezTo>
                  <a:cubicBezTo>
                    <a:pt x="190" y="2"/>
                    <a:pt x="181"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4"/>
            <p:cNvSpPr/>
            <p:nvPr/>
          </p:nvSpPr>
          <p:spPr>
            <a:xfrm rot="10800000" flipH="1">
              <a:off x="977581" y="533358"/>
              <a:ext cx="29311" cy="34636"/>
            </a:xfrm>
            <a:custGeom>
              <a:avLst/>
              <a:gdLst/>
              <a:ahLst/>
              <a:cxnLst/>
              <a:rect l="l" t="t" r="r" b="b"/>
              <a:pathLst>
                <a:path w="1068" h="1262" extrusionOk="0">
                  <a:moveTo>
                    <a:pt x="163" y="1"/>
                  </a:moveTo>
                  <a:cubicBezTo>
                    <a:pt x="75" y="1"/>
                    <a:pt x="1" y="130"/>
                    <a:pt x="79" y="203"/>
                  </a:cubicBezTo>
                  <a:cubicBezTo>
                    <a:pt x="246" y="359"/>
                    <a:pt x="368" y="559"/>
                    <a:pt x="490" y="750"/>
                  </a:cubicBezTo>
                  <a:cubicBezTo>
                    <a:pt x="607" y="936"/>
                    <a:pt x="710" y="1089"/>
                    <a:pt x="874" y="1236"/>
                  </a:cubicBezTo>
                  <a:cubicBezTo>
                    <a:pt x="892" y="1253"/>
                    <a:pt x="913" y="1261"/>
                    <a:pt x="934" y="1261"/>
                  </a:cubicBezTo>
                  <a:cubicBezTo>
                    <a:pt x="976" y="1261"/>
                    <a:pt x="1017" y="1227"/>
                    <a:pt x="1022" y="1175"/>
                  </a:cubicBezTo>
                  <a:cubicBezTo>
                    <a:pt x="1067" y="636"/>
                    <a:pt x="623" y="297"/>
                    <a:pt x="220" y="20"/>
                  </a:cubicBezTo>
                  <a:cubicBezTo>
                    <a:pt x="201" y="7"/>
                    <a:pt x="182"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4"/>
            <p:cNvSpPr/>
            <p:nvPr/>
          </p:nvSpPr>
          <p:spPr>
            <a:xfrm rot="10800000" flipH="1">
              <a:off x="935508" y="534813"/>
              <a:ext cx="23685" cy="29256"/>
            </a:xfrm>
            <a:custGeom>
              <a:avLst/>
              <a:gdLst/>
              <a:ahLst/>
              <a:cxnLst/>
              <a:rect l="l" t="t" r="r" b="b"/>
              <a:pathLst>
                <a:path w="863" h="1066" extrusionOk="0">
                  <a:moveTo>
                    <a:pt x="216" y="1"/>
                  </a:moveTo>
                  <a:cubicBezTo>
                    <a:pt x="108" y="1"/>
                    <a:pt x="1" y="97"/>
                    <a:pt x="42" y="216"/>
                  </a:cubicBezTo>
                  <a:cubicBezTo>
                    <a:pt x="99" y="379"/>
                    <a:pt x="175" y="527"/>
                    <a:pt x="259" y="679"/>
                  </a:cubicBezTo>
                  <a:cubicBezTo>
                    <a:pt x="338" y="831"/>
                    <a:pt x="410" y="1009"/>
                    <a:pt x="585" y="1060"/>
                  </a:cubicBezTo>
                  <a:cubicBezTo>
                    <a:pt x="601" y="1064"/>
                    <a:pt x="617" y="1066"/>
                    <a:pt x="633" y="1066"/>
                  </a:cubicBezTo>
                  <a:cubicBezTo>
                    <a:pt x="720" y="1066"/>
                    <a:pt x="809" y="1009"/>
                    <a:pt x="825" y="923"/>
                  </a:cubicBezTo>
                  <a:cubicBezTo>
                    <a:pt x="863" y="732"/>
                    <a:pt x="749" y="603"/>
                    <a:pt x="647" y="455"/>
                  </a:cubicBezTo>
                  <a:cubicBezTo>
                    <a:pt x="547" y="310"/>
                    <a:pt x="449" y="174"/>
                    <a:pt x="331" y="48"/>
                  </a:cubicBezTo>
                  <a:cubicBezTo>
                    <a:pt x="298" y="15"/>
                    <a:pt x="257"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4"/>
            <p:cNvSpPr/>
            <p:nvPr/>
          </p:nvSpPr>
          <p:spPr>
            <a:xfrm rot="10800000" flipH="1">
              <a:off x="932324" y="457143"/>
              <a:ext cx="20941" cy="27582"/>
            </a:xfrm>
            <a:custGeom>
              <a:avLst/>
              <a:gdLst/>
              <a:ahLst/>
              <a:cxnLst/>
              <a:rect l="l" t="t" r="r" b="b"/>
              <a:pathLst>
                <a:path w="763" h="1005" extrusionOk="0">
                  <a:moveTo>
                    <a:pt x="163" y="1"/>
                  </a:moveTo>
                  <a:cubicBezTo>
                    <a:pt x="79" y="1"/>
                    <a:pt x="1" y="113"/>
                    <a:pt x="40" y="206"/>
                  </a:cubicBezTo>
                  <a:cubicBezTo>
                    <a:pt x="105" y="350"/>
                    <a:pt x="161" y="491"/>
                    <a:pt x="234" y="632"/>
                  </a:cubicBezTo>
                  <a:cubicBezTo>
                    <a:pt x="303" y="761"/>
                    <a:pt x="359" y="924"/>
                    <a:pt x="496" y="985"/>
                  </a:cubicBezTo>
                  <a:cubicBezTo>
                    <a:pt x="526" y="998"/>
                    <a:pt x="556" y="1004"/>
                    <a:pt x="584" y="1004"/>
                  </a:cubicBezTo>
                  <a:cubicBezTo>
                    <a:pt x="672" y="1004"/>
                    <a:pt x="745" y="945"/>
                    <a:pt x="751" y="841"/>
                  </a:cubicBezTo>
                  <a:cubicBezTo>
                    <a:pt x="763" y="678"/>
                    <a:pt x="633" y="545"/>
                    <a:pt x="542" y="419"/>
                  </a:cubicBezTo>
                  <a:cubicBezTo>
                    <a:pt x="451" y="286"/>
                    <a:pt x="348" y="171"/>
                    <a:pt x="249" y="46"/>
                  </a:cubicBezTo>
                  <a:cubicBezTo>
                    <a:pt x="223" y="14"/>
                    <a:pt x="192"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4"/>
            <p:cNvSpPr/>
            <p:nvPr/>
          </p:nvSpPr>
          <p:spPr>
            <a:xfrm rot="10800000" flipH="1">
              <a:off x="940640" y="504596"/>
              <a:ext cx="17318" cy="22038"/>
            </a:xfrm>
            <a:custGeom>
              <a:avLst/>
              <a:gdLst/>
              <a:ahLst/>
              <a:cxnLst/>
              <a:rect l="l" t="t" r="r" b="b"/>
              <a:pathLst>
                <a:path w="631" h="803" extrusionOk="0">
                  <a:moveTo>
                    <a:pt x="115" y="1"/>
                  </a:moveTo>
                  <a:cubicBezTo>
                    <a:pt x="52" y="1"/>
                    <a:pt x="1" y="54"/>
                    <a:pt x="14" y="133"/>
                  </a:cubicBezTo>
                  <a:cubicBezTo>
                    <a:pt x="33" y="270"/>
                    <a:pt x="83" y="380"/>
                    <a:pt x="148" y="501"/>
                  </a:cubicBezTo>
                  <a:cubicBezTo>
                    <a:pt x="205" y="619"/>
                    <a:pt x="254" y="763"/>
                    <a:pt x="395" y="798"/>
                  </a:cubicBezTo>
                  <a:cubicBezTo>
                    <a:pt x="408" y="801"/>
                    <a:pt x="421" y="802"/>
                    <a:pt x="433" y="802"/>
                  </a:cubicBezTo>
                  <a:cubicBezTo>
                    <a:pt x="504" y="802"/>
                    <a:pt x="569" y="759"/>
                    <a:pt x="588" y="687"/>
                  </a:cubicBezTo>
                  <a:cubicBezTo>
                    <a:pt x="630" y="543"/>
                    <a:pt x="528" y="433"/>
                    <a:pt x="451" y="322"/>
                  </a:cubicBezTo>
                  <a:cubicBezTo>
                    <a:pt x="376" y="208"/>
                    <a:pt x="304" y="110"/>
                    <a:pt x="193" y="30"/>
                  </a:cubicBezTo>
                  <a:cubicBezTo>
                    <a:pt x="168" y="10"/>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4"/>
            <p:cNvSpPr/>
            <p:nvPr/>
          </p:nvSpPr>
          <p:spPr>
            <a:xfrm rot="10800000" flipH="1">
              <a:off x="1046221" y="443970"/>
              <a:ext cx="22779" cy="42320"/>
            </a:xfrm>
            <a:custGeom>
              <a:avLst/>
              <a:gdLst/>
              <a:ahLst/>
              <a:cxnLst/>
              <a:rect l="l" t="t" r="r" b="b"/>
              <a:pathLst>
                <a:path w="830" h="1542" extrusionOk="0">
                  <a:moveTo>
                    <a:pt x="176" y="0"/>
                  </a:moveTo>
                  <a:cubicBezTo>
                    <a:pt x="90" y="0"/>
                    <a:pt x="0" y="73"/>
                    <a:pt x="38" y="168"/>
                  </a:cubicBezTo>
                  <a:cubicBezTo>
                    <a:pt x="221" y="605"/>
                    <a:pt x="293" y="1146"/>
                    <a:pt x="605" y="1510"/>
                  </a:cubicBezTo>
                  <a:cubicBezTo>
                    <a:pt x="624" y="1532"/>
                    <a:pt x="647" y="1542"/>
                    <a:pt x="670" y="1542"/>
                  </a:cubicBezTo>
                  <a:cubicBezTo>
                    <a:pt x="721" y="1542"/>
                    <a:pt x="771" y="1493"/>
                    <a:pt x="779" y="1437"/>
                  </a:cubicBezTo>
                  <a:cubicBezTo>
                    <a:pt x="829" y="958"/>
                    <a:pt x="505" y="472"/>
                    <a:pt x="289" y="65"/>
                  </a:cubicBezTo>
                  <a:cubicBezTo>
                    <a:pt x="264" y="20"/>
                    <a:pt x="221"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4"/>
            <p:cNvSpPr/>
            <p:nvPr/>
          </p:nvSpPr>
          <p:spPr>
            <a:xfrm rot="10800000" flipH="1">
              <a:off x="1009362" y="410707"/>
              <a:ext cx="17675" cy="28762"/>
            </a:xfrm>
            <a:custGeom>
              <a:avLst/>
              <a:gdLst/>
              <a:ahLst/>
              <a:cxnLst/>
              <a:rect l="l" t="t" r="r" b="b"/>
              <a:pathLst>
                <a:path w="644" h="1048" extrusionOk="0">
                  <a:moveTo>
                    <a:pt x="199" y="0"/>
                  </a:moveTo>
                  <a:cubicBezTo>
                    <a:pt x="102" y="0"/>
                    <a:pt x="1" y="95"/>
                    <a:pt x="23" y="211"/>
                  </a:cubicBezTo>
                  <a:cubicBezTo>
                    <a:pt x="77" y="484"/>
                    <a:pt x="107" y="819"/>
                    <a:pt x="335" y="1009"/>
                  </a:cubicBezTo>
                  <a:cubicBezTo>
                    <a:pt x="365" y="1034"/>
                    <a:pt x="403" y="1047"/>
                    <a:pt x="441" y="1047"/>
                  </a:cubicBezTo>
                  <a:cubicBezTo>
                    <a:pt x="501" y="1047"/>
                    <a:pt x="559" y="1015"/>
                    <a:pt x="575" y="945"/>
                  </a:cubicBezTo>
                  <a:cubicBezTo>
                    <a:pt x="644" y="637"/>
                    <a:pt x="457" y="352"/>
                    <a:pt x="324" y="82"/>
                  </a:cubicBezTo>
                  <a:cubicBezTo>
                    <a:pt x="295" y="24"/>
                    <a:pt x="24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4"/>
            <p:cNvSpPr/>
            <p:nvPr/>
          </p:nvSpPr>
          <p:spPr>
            <a:xfrm rot="10800000" flipH="1">
              <a:off x="971817" y="329250"/>
              <a:ext cx="24234" cy="40152"/>
            </a:xfrm>
            <a:custGeom>
              <a:avLst/>
              <a:gdLst/>
              <a:ahLst/>
              <a:cxnLst/>
              <a:rect l="l" t="t" r="r" b="b"/>
              <a:pathLst>
                <a:path w="883" h="1463" extrusionOk="0">
                  <a:moveTo>
                    <a:pt x="176" y="1"/>
                  </a:moveTo>
                  <a:cubicBezTo>
                    <a:pt x="86" y="1"/>
                    <a:pt x="0" y="116"/>
                    <a:pt x="45" y="212"/>
                  </a:cubicBezTo>
                  <a:cubicBezTo>
                    <a:pt x="148" y="418"/>
                    <a:pt x="243" y="628"/>
                    <a:pt x="312" y="844"/>
                  </a:cubicBezTo>
                  <a:cubicBezTo>
                    <a:pt x="373" y="1042"/>
                    <a:pt x="388" y="1247"/>
                    <a:pt x="521" y="1407"/>
                  </a:cubicBezTo>
                  <a:cubicBezTo>
                    <a:pt x="553" y="1445"/>
                    <a:pt x="601" y="1463"/>
                    <a:pt x="652" y="1463"/>
                  </a:cubicBezTo>
                  <a:cubicBezTo>
                    <a:pt x="740" y="1463"/>
                    <a:pt x="834" y="1409"/>
                    <a:pt x="848" y="1319"/>
                  </a:cubicBezTo>
                  <a:cubicBezTo>
                    <a:pt x="882" y="1084"/>
                    <a:pt x="761" y="867"/>
                    <a:pt x="654" y="661"/>
                  </a:cubicBezTo>
                  <a:cubicBezTo>
                    <a:pt x="540" y="445"/>
                    <a:pt x="415" y="240"/>
                    <a:pt x="263" y="45"/>
                  </a:cubicBezTo>
                  <a:cubicBezTo>
                    <a:pt x="237" y="14"/>
                    <a:pt x="206"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4"/>
            <p:cNvSpPr/>
            <p:nvPr/>
          </p:nvSpPr>
          <p:spPr>
            <a:xfrm rot="10800000" flipH="1">
              <a:off x="1006234" y="352798"/>
              <a:ext cx="16083" cy="29997"/>
            </a:xfrm>
            <a:custGeom>
              <a:avLst/>
              <a:gdLst/>
              <a:ahLst/>
              <a:cxnLst/>
              <a:rect l="l" t="t" r="r" b="b"/>
              <a:pathLst>
                <a:path w="586" h="1093" extrusionOk="0">
                  <a:moveTo>
                    <a:pt x="144" y="1"/>
                  </a:moveTo>
                  <a:cubicBezTo>
                    <a:pt x="77" y="1"/>
                    <a:pt x="12" y="46"/>
                    <a:pt x="9" y="142"/>
                  </a:cubicBezTo>
                  <a:cubicBezTo>
                    <a:pt x="0" y="332"/>
                    <a:pt x="12" y="511"/>
                    <a:pt x="73" y="690"/>
                  </a:cubicBezTo>
                  <a:cubicBezTo>
                    <a:pt x="103" y="773"/>
                    <a:pt x="134" y="860"/>
                    <a:pt x="183" y="937"/>
                  </a:cubicBezTo>
                  <a:cubicBezTo>
                    <a:pt x="237" y="1024"/>
                    <a:pt x="302" y="1047"/>
                    <a:pt x="396" y="1085"/>
                  </a:cubicBezTo>
                  <a:cubicBezTo>
                    <a:pt x="409" y="1090"/>
                    <a:pt x="422" y="1092"/>
                    <a:pt x="436" y="1092"/>
                  </a:cubicBezTo>
                  <a:cubicBezTo>
                    <a:pt x="510" y="1092"/>
                    <a:pt x="585" y="1018"/>
                    <a:pt x="579" y="944"/>
                  </a:cubicBezTo>
                  <a:cubicBezTo>
                    <a:pt x="571" y="788"/>
                    <a:pt x="510" y="705"/>
                    <a:pt x="438" y="568"/>
                  </a:cubicBezTo>
                  <a:cubicBezTo>
                    <a:pt x="370" y="439"/>
                    <a:pt x="316" y="286"/>
                    <a:pt x="297" y="142"/>
                  </a:cubicBezTo>
                  <a:cubicBezTo>
                    <a:pt x="285" y="49"/>
                    <a:pt x="21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4"/>
            <p:cNvSpPr/>
            <p:nvPr/>
          </p:nvSpPr>
          <p:spPr>
            <a:xfrm rot="10800000" flipH="1">
              <a:off x="1075066" y="268020"/>
              <a:ext cx="24234" cy="32111"/>
            </a:xfrm>
            <a:custGeom>
              <a:avLst/>
              <a:gdLst/>
              <a:ahLst/>
              <a:cxnLst/>
              <a:rect l="l" t="t" r="r" b="b"/>
              <a:pathLst>
                <a:path w="883" h="1170" extrusionOk="0">
                  <a:moveTo>
                    <a:pt x="194" y="0"/>
                  </a:moveTo>
                  <a:cubicBezTo>
                    <a:pt x="98" y="0"/>
                    <a:pt x="0" y="114"/>
                    <a:pt x="63" y="213"/>
                  </a:cubicBezTo>
                  <a:cubicBezTo>
                    <a:pt x="161" y="369"/>
                    <a:pt x="249" y="522"/>
                    <a:pt x="333" y="685"/>
                  </a:cubicBezTo>
                  <a:cubicBezTo>
                    <a:pt x="409" y="829"/>
                    <a:pt x="466" y="1024"/>
                    <a:pt x="599" y="1129"/>
                  </a:cubicBezTo>
                  <a:cubicBezTo>
                    <a:pt x="633" y="1156"/>
                    <a:pt x="676" y="1169"/>
                    <a:pt x="718" y="1169"/>
                  </a:cubicBezTo>
                  <a:cubicBezTo>
                    <a:pt x="802" y="1169"/>
                    <a:pt x="883" y="1116"/>
                    <a:pt x="880" y="1012"/>
                  </a:cubicBezTo>
                  <a:cubicBezTo>
                    <a:pt x="873" y="822"/>
                    <a:pt x="744" y="659"/>
                    <a:pt x="637" y="506"/>
                  </a:cubicBezTo>
                  <a:cubicBezTo>
                    <a:pt x="526" y="346"/>
                    <a:pt x="409" y="194"/>
                    <a:pt x="287" y="46"/>
                  </a:cubicBezTo>
                  <a:cubicBezTo>
                    <a:pt x="261" y="14"/>
                    <a:pt x="228"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4"/>
            <p:cNvSpPr/>
            <p:nvPr/>
          </p:nvSpPr>
          <p:spPr>
            <a:xfrm rot="10800000" flipH="1">
              <a:off x="1096390" y="294065"/>
              <a:ext cx="24755" cy="33675"/>
            </a:xfrm>
            <a:custGeom>
              <a:avLst/>
              <a:gdLst/>
              <a:ahLst/>
              <a:cxnLst/>
              <a:rect l="l" t="t" r="r" b="b"/>
              <a:pathLst>
                <a:path w="902" h="1227" extrusionOk="0">
                  <a:moveTo>
                    <a:pt x="231" y="0"/>
                  </a:moveTo>
                  <a:cubicBezTo>
                    <a:pt x="138" y="0"/>
                    <a:pt x="38" y="80"/>
                    <a:pt x="31" y="182"/>
                  </a:cubicBezTo>
                  <a:cubicBezTo>
                    <a:pt x="0" y="565"/>
                    <a:pt x="316" y="1219"/>
                    <a:pt x="753" y="1227"/>
                  </a:cubicBezTo>
                  <a:cubicBezTo>
                    <a:pt x="755" y="1227"/>
                    <a:pt x="757" y="1227"/>
                    <a:pt x="760" y="1227"/>
                  </a:cubicBezTo>
                  <a:cubicBezTo>
                    <a:pt x="844" y="1227"/>
                    <a:pt x="901" y="1141"/>
                    <a:pt x="883" y="1060"/>
                  </a:cubicBezTo>
                  <a:cubicBezTo>
                    <a:pt x="844" y="900"/>
                    <a:pt x="704" y="737"/>
                    <a:pt x="609" y="600"/>
                  </a:cubicBezTo>
                  <a:cubicBezTo>
                    <a:pt x="498" y="440"/>
                    <a:pt x="449" y="265"/>
                    <a:pt x="365" y="91"/>
                  </a:cubicBezTo>
                  <a:cubicBezTo>
                    <a:pt x="335" y="27"/>
                    <a:pt x="284"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4"/>
            <p:cNvSpPr/>
            <p:nvPr/>
          </p:nvSpPr>
          <p:spPr>
            <a:xfrm rot="10800000" flipH="1">
              <a:off x="1032306" y="203058"/>
              <a:ext cx="22779" cy="34608"/>
            </a:xfrm>
            <a:custGeom>
              <a:avLst/>
              <a:gdLst/>
              <a:ahLst/>
              <a:cxnLst/>
              <a:rect l="l" t="t" r="r" b="b"/>
              <a:pathLst>
                <a:path w="830" h="1261" extrusionOk="0">
                  <a:moveTo>
                    <a:pt x="171" y="1"/>
                  </a:moveTo>
                  <a:cubicBezTo>
                    <a:pt x="87" y="1"/>
                    <a:pt x="0" y="89"/>
                    <a:pt x="28" y="180"/>
                  </a:cubicBezTo>
                  <a:cubicBezTo>
                    <a:pt x="85" y="374"/>
                    <a:pt x="176" y="568"/>
                    <a:pt x="259" y="755"/>
                  </a:cubicBezTo>
                  <a:cubicBezTo>
                    <a:pt x="340" y="929"/>
                    <a:pt x="404" y="1135"/>
                    <a:pt x="579" y="1238"/>
                  </a:cubicBezTo>
                  <a:cubicBezTo>
                    <a:pt x="605" y="1253"/>
                    <a:pt x="632" y="1260"/>
                    <a:pt x="658" y="1260"/>
                  </a:cubicBezTo>
                  <a:cubicBezTo>
                    <a:pt x="738" y="1260"/>
                    <a:pt x="806" y="1191"/>
                    <a:pt x="815" y="1104"/>
                  </a:cubicBezTo>
                  <a:cubicBezTo>
                    <a:pt x="830" y="906"/>
                    <a:pt x="689" y="724"/>
                    <a:pt x="591" y="561"/>
                  </a:cubicBezTo>
                  <a:cubicBezTo>
                    <a:pt x="488" y="382"/>
                    <a:pt x="385" y="203"/>
                    <a:pt x="259" y="43"/>
                  </a:cubicBezTo>
                  <a:cubicBezTo>
                    <a:pt x="234" y="13"/>
                    <a:pt x="20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4"/>
            <p:cNvSpPr/>
            <p:nvPr/>
          </p:nvSpPr>
          <p:spPr>
            <a:xfrm rot="10800000" flipH="1">
              <a:off x="1078139" y="200121"/>
              <a:ext cx="21160" cy="28433"/>
            </a:xfrm>
            <a:custGeom>
              <a:avLst/>
              <a:gdLst/>
              <a:ahLst/>
              <a:cxnLst/>
              <a:rect l="l" t="t" r="r" b="b"/>
              <a:pathLst>
                <a:path w="771" h="1036" extrusionOk="0">
                  <a:moveTo>
                    <a:pt x="149" y="0"/>
                  </a:moveTo>
                  <a:cubicBezTo>
                    <a:pt x="77" y="0"/>
                    <a:pt x="1" y="69"/>
                    <a:pt x="31" y="145"/>
                  </a:cubicBezTo>
                  <a:cubicBezTo>
                    <a:pt x="141" y="423"/>
                    <a:pt x="225" y="811"/>
                    <a:pt x="472" y="1001"/>
                  </a:cubicBezTo>
                  <a:cubicBezTo>
                    <a:pt x="504" y="1025"/>
                    <a:pt x="537" y="1036"/>
                    <a:pt x="568" y="1036"/>
                  </a:cubicBezTo>
                  <a:cubicBezTo>
                    <a:pt x="681" y="1036"/>
                    <a:pt x="771" y="895"/>
                    <a:pt x="753" y="783"/>
                  </a:cubicBezTo>
                  <a:cubicBezTo>
                    <a:pt x="734" y="636"/>
                    <a:pt x="605" y="499"/>
                    <a:pt x="517" y="381"/>
                  </a:cubicBezTo>
                  <a:cubicBezTo>
                    <a:pt x="426" y="259"/>
                    <a:pt x="319" y="149"/>
                    <a:pt x="225" y="35"/>
                  </a:cubicBezTo>
                  <a:cubicBezTo>
                    <a:pt x="204" y="11"/>
                    <a:pt x="177"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4"/>
            <p:cNvSpPr/>
            <p:nvPr/>
          </p:nvSpPr>
          <p:spPr>
            <a:xfrm rot="10800000" flipH="1">
              <a:off x="1065460" y="131591"/>
              <a:ext cx="20803" cy="30601"/>
            </a:xfrm>
            <a:custGeom>
              <a:avLst/>
              <a:gdLst/>
              <a:ahLst/>
              <a:cxnLst/>
              <a:rect l="l" t="t" r="r" b="b"/>
              <a:pathLst>
                <a:path w="758" h="1115" extrusionOk="0">
                  <a:moveTo>
                    <a:pt x="168" y="0"/>
                  </a:moveTo>
                  <a:cubicBezTo>
                    <a:pt x="86" y="0"/>
                    <a:pt x="1" y="72"/>
                    <a:pt x="37" y="160"/>
                  </a:cubicBezTo>
                  <a:cubicBezTo>
                    <a:pt x="143" y="423"/>
                    <a:pt x="197" y="685"/>
                    <a:pt x="276" y="951"/>
                  </a:cubicBezTo>
                  <a:cubicBezTo>
                    <a:pt x="311" y="1065"/>
                    <a:pt x="399" y="1115"/>
                    <a:pt x="488" y="1115"/>
                  </a:cubicBezTo>
                  <a:cubicBezTo>
                    <a:pt x="621" y="1115"/>
                    <a:pt x="757" y="1003"/>
                    <a:pt x="721" y="829"/>
                  </a:cubicBezTo>
                  <a:cubicBezTo>
                    <a:pt x="660" y="537"/>
                    <a:pt x="458" y="244"/>
                    <a:pt x="253" y="35"/>
                  </a:cubicBezTo>
                  <a:cubicBezTo>
                    <a:pt x="230" y="11"/>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5" name="Picture 2" descr="E:\SOẠN GIÁO ÁN CHÂN TRỜI SÁNG TẠO\BÀI 10 MẸ THIÊN NHIÊN\Word và PP bài 10\BÀI 10 - BÌNH\tải xuống (5).jpg"/>
          <p:cNvPicPr>
            <a:picLocks noChangeAspect="1" noChangeArrowheads="1"/>
          </p:cNvPicPr>
          <p:nvPr/>
        </p:nvPicPr>
        <p:blipFill>
          <a:blip r:embed="rId7"/>
          <a:srcRect/>
          <a:stretch>
            <a:fillRect/>
          </a:stretch>
        </p:blipFill>
        <p:spPr bwMode="auto">
          <a:xfrm>
            <a:off x="28212" y="-19050"/>
            <a:ext cx="1038588" cy="609600"/>
          </a:xfrm>
          <a:prstGeom prst="rect">
            <a:avLst/>
          </a:prstGeom>
          <a:noFill/>
        </p:spPr>
      </p:pic>
      <p:pic>
        <p:nvPicPr>
          <p:cNvPr id="116" name="Duong den vinh quang(00h00m00s-00h00m35s).mp3">
            <a:hlinkClick r:id="" action="ppaction://media"/>
          </p:cNvPr>
          <p:cNvPicPr>
            <a:picLocks noRot="1" noChangeAspect="1"/>
          </p:cNvPicPr>
          <p:nvPr>
            <a:audioFile r:link="rId1"/>
          </p:nvPr>
        </p:nvPicPr>
        <p:blipFill>
          <a:blip r:embed="rId8"/>
          <a:stretch>
            <a:fillRect/>
          </a:stretch>
        </p:blipFill>
        <p:spPr>
          <a:xfrm>
            <a:off x="8077200" y="483870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5033" fill="hold"/>
                                        <p:tgtEl>
                                          <p:spTgt spid="11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16"/>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Rounded Rectangle 9"/>
          <p:cNvSpPr>
            <a:spLocks noChangeArrowheads="1"/>
          </p:cNvSpPr>
          <p:nvPr/>
        </p:nvSpPr>
        <p:spPr bwMode="auto">
          <a:xfrm>
            <a:off x="228600" y="133350"/>
            <a:ext cx="8686799" cy="4876800"/>
          </a:xfrm>
          <a:prstGeom prst="roundRect">
            <a:avLst>
              <a:gd name="adj" fmla="val 16667"/>
            </a:avLst>
          </a:prstGeom>
          <a:noFill/>
          <a:ln w="22225">
            <a:solidFill>
              <a:srgbClr val="4472C4"/>
            </a:solid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FF0000"/>
                </a:solidFill>
                <a:effectLst/>
                <a:latin typeface="Times New Roman" pitchFamily="18" charset="0"/>
                <a:cs typeface="Times New Roman" pitchFamily="18" charset="0"/>
              </a:rPr>
              <a:t>PHIẾU </a:t>
            </a:r>
            <a:r>
              <a:rPr kumimoji="0" lang="en-US" sz="1800" b="1" i="0" u="none" strike="noStrike" cap="none" normalizeH="0" baseline="0" dirty="0" smtClean="0">
                <a:ln>
                  <a:noFill/>
                </a:ln>
                <a:solidFill>
                  <a:srgbClr val="FF0000"/>
                </a:solidFill>
                <a:effectLst/>
                <a:latin typeface="Times New Roman" pitchFamily="18" charset="0"/>
                <a:cs typeface="Times New Roman" pitchFamily="18" charset="0"/>
              </a:rPr>
              <a:t>HỌC TẬP SỐ 1</a:t>
            </a:r>
          </a:p>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0000FF"/>
                </a:solidFill>
                <a:effectLst/>
                <a:latin typeface="Times New Roman" pitchFamily="18" charset="0"/>
                <a:cs typeface="Times New Roman" pitchFamily="18" charset="0"/>
              </a:rPr>
              <a:t>Họ và tên HS:</a:t>
            </a:r>
            <a:r>
              <a:rPr kumimoji="0" lang="vi-VN" sz="1800" b="1"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a:t>
            </a:r>
            <a:endParaRPr kumimoji="0" lang="en-US" sz="1800" b="1" i="0" u="none" strike="noStrike" cap="none" normalizeH="0" baseline="0" dirty="0" smtClean="0">
              <a:ln>
                <a:noFill/>
              </a:ln>
              <a:solidFill>
                <a:srgbClr val="0000FF"/>
              </a:solidFill>
              <a:effectLst/>
              <a:latin typeface="Times New Roman" pitchFamily="18" charset="0"/>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000000"/>
                </a:solidFill>
                <a:effectLst/>
                <a:latin typeface="Times New Roman" pitchFamily="18" charset="0"/>
                <a:cs typeface="Times New Roman" pitchFamily="18" charset="0"/>
              </a:rPr>
              <a:t>Nhiệm vụ</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Dựa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vào</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văn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bản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Lễ</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cúng</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thần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Lúa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người</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Chơ-ro</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hãy</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hoàn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thành</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theo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hiểu</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biết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c</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ủa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mình</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bằng cách trả lời vào cột bên phải các câu hỏi ở cột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bên</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trái.</a:t>
            </a:r>
          </a:p>
          <a:p>
            <a:r>
              <a:rPr lang="vi-VN" sz="1200" dirty="0" smtClean="0"/>
              <a:t> </a:t>
            </a:r>
            <a:endParaRPr lang="en-US" sz="1200" dirty="0" smtClean="0"/>
          </a:p>
          <a:p>
            <a:pPr marL="0" marR="0" lvl="0" indent="0" algn="l" defTabSz="914400" rtl="0" eaLnBrk="1" fontAlgn="base" latinLnBrk="0" hangingPunct="1">
              <a:lnSpc>
                <a:spcPct val="100000"/>
              </a:lnSpc>
              <a:spcBef>
                <a:spcPct val="0"/>
              </a:spcBef>
              <a:spcAft>
                <a:spcPts val="1000"/>
              </a:spcAft>
              <a:buClrTx/>
              <a:buSzTx/>
              <a:buFontTx/>
              <a:buNone/>
              <a:tabLst/>
            </a:pPr>
            <a:endParaRPr kumimoji="0" lang="en-US" sz="1100" b="0" i="0" u="none" strike="noStrike" cap="none" normalizeH="0" baseline="0" dirty="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100" b="0" i="0" u="none" strike="noStrike" cap="none" normalizeH="0" baseline="0" dirty="0" smtClean="0">
                <a:ln>
                  <a:noFill/>
                </a:ln>
                <a:solidFill>
                  <a:srgbClr val="000000"/>
                </a:solidFill>
                <a:effectLst/>
                <a:latin typeface="Times New Roman" pitchFamily="18" charset="0"/>
                <a:cs typeface="Arial" pitchFamily="34" charset="0"/>
              </a:rPr>
              <a:t>\\\</a:t>
            </a: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tx1"/>
              </a:solidFill>
              <a:effectLst/>
              <a:latin typeface="Arial" pitchFamily="34" charset="0"/>
              <a:cs typeface="Arial" pitchFamily="34" charset="0"/>
            </a:endParaRPr>
          </a:p>
        </p:txBody>
      </p:sp>
      <p:graphicFrame>
        <p:nvGraphicFramePr>
          <p:cNvPr id="6" name="Table 5"/>
          <p:cNvGraphicFramePr>
            <a:graphicFrameLocks noGrp="1"/>
          </p:cNvGraphicFramePr>
          <p:nvPr/>
        </p:nvGraphicFramePr>
        <p:xfrm>
          <a:off x="609600" y="1885950"/>
          <a:ext cx="7620000" cy="2743200"/>
        </p:xfrm>
        <a:graphic>
          <a:graphicData uri="http://schemas.openxmlformats.org/drawingml/2006/table">
            <a:tbl>
              <a:tblPr firstRow="1" bandRow="1">
                <a:tableStyleId>{2362C896-1259-48D4-9432-6A49BB6E452D}</a:tableStyleId>
              </a:tblPr>
              <a:tblGrid>
                <a:gridCol w="4495800"/>
                <a:gridCol w="3124200"/>
              </a:tblGrid>
              <a:tr h="548640">
                <a:tc>
                  <a:txBody>
                    <a:bodyPr/>
                    <a:lstStyle/>
                    <a:p>
                      <a:pPr marL="0" marR="0" algn="ctr">
                        <a:lnSpc>
                          <a:spcPct val="115000"/>
                        </a:lnSpc>
                        <a:spcBef>
                          <a:spcPts val="600"/>
                        </a:spcBef>
                        <a:spcAft>
                          <a:spcPts val="0"/>
                        </a:spcAft>
                      </a:pPr>
                      <a:r>
                        <a:rPr lang="en-US" sz="1400" b="1" dirty="0" err="1">
                          <a:solidFill>
                            <a:srgbClr val="000000"/>
                          </a:solidFill>
                          <a:latin typeface="Times New Roman"/>
                          <a:ea typeface="Calibri"/>
                        </a:rPr>
                        <a:t>Đặc</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điểm</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yêu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cầu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của</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kiểu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bài</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lgn="ctr">
                        <a:lnSpc>
                          <a:spcPct val="115000"/>
                        </a:lnSpc>
                        <a:spcBef>
                          <a:spcPts val="0"/>
                        </a:spcBef>
                        <a:spcAft>
                          <a:spcPts val="0"/>
                        </a:spcAft>
                      </a:pPr>
                      <a:r>
                        <a:rPr lang="en-US" sz="1400" b="1" dirty="0">
                          <a:solidFill>
                            <a:srgbClr val="000000"/>
                          </a:solidFill>
                          <a:latin typeface="Times New Roman"/>
                          <a:ea typeface="Calibri"/>
                        </a:rPr>
                        <a:t>“</a:t>
                      </a:r>
                      <a:r>
                        <a:rPr lang="en-US" sz="1400" b="1" dirty="0" err="1">
                          <a:solidFill>
                            <a:srgbClr val="000000"/>
                          </a:solidFill>
                          <a:latin typeface="Times New Roman"/>
                          <a:ea typeface="Calibri"/>
                        </a:rPr>
                        <a:t>Lễ</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cúng</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thần</a:t>
                      </a:r>
                      <a:r>
                        <a:rPr lang="en-US" sz="1400" b="1" dirty="0">
                          <a:solidFill>
                            <a:srgbClr val="000000"/>
                          </a:solidFill>
                          <a:latin typeface="Times New Roman"/>
                          <a:ea typeface="Calibri"/>
                        </a:rPr>
                        <a:t> </a:t>
                      </a:r>
                      <a:r>
                        <a:rPr lang="en-US" sz="1400" b="1" dirty="0" err="1" smtClean="0">
                          <a:solidFill>
                            <a:srgbClr val="000000"/>
                          </a:solidFill>
                          <a:latin typeface="Times New Roman"/>
                          <a:ea typeface="Calibri"/>
                        </a:rPr>
                        <a:t>Lúa</a:t>
                      </a:r>
                      <a:r>
                        <a:rPr lang="en-US" sz="1400" b="1" dirty="0" smtClean="0">
                          <a:solidFill>
                            <a:srgbClr val="000000"/>
                          </a:solidFill>
                          <a:latin typeface="Times New Roman"/>
                          <a:ea typeface="Calibri"/>
                        </a:rPr>
                        <a:t> </a:t>
                      </a:r>
                      <a:r>
                        <a:rPr lang="en-US" sz="1400" b="1" dirty="0" err="1">
                          <a:solidFill>
                            <a:srgbClr val="000000"/>
                          </a:solidFill>
                          <a:latin typeface="Times New Roman"/>
                          <a:ea typeface="Calibri"/>
                        </a:rPr>
                        <a:t>của</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người</a:t>
                      </a:r>
                      <a:r>
                        <a:rPr lang="en-US" sz="1400" b="1" dirty="0">
                          <a:solidFill>
                            <a:srgbClr val="000000"/>
                          </a:solidFill>
                          <a:latin typeface="Times New Roman"/>
                          <a:ea typeface="Calibri"/>
                        </a:rPr>
                        <a:t> </a:t>
                      </a:r>
                      <a:endParaRPr lang="en-US" sz="1400" dirty="0">
                        <a:solidFill>
                          <a:srgbClr val="000000"/>
                        </a:solidFill>
                        <a:latin typeface="Times New Roman"/>
                        <a:ea typeface="Calibri"/>
                      </a:endParaRPr>
                    </a:p>
                    <a:p>
                      <a:pPr marL="0" marR="0" algn="ctr">
                        <a:lnSpc>
                          <a:spcPct val="115000"/>
                        </a:lnSpc>
                        <a:spcBef>
                          <a:spcPts val="0"/>
                        </a:spcBef>
                        <a:spcAft>
                          <a:spcPts val="600"/>
                        </a:spcAft>
                      </a:pPr>
                      <a:r>
                        <a:rPr lang="en-US" sz="1400" b="1" dirty="0" err="1">
                          <a:solidFill>
                            <a:srgbClr val="000000"/>
                          </a:solidFill>
                          <a:latin typeface="Times New Roman"/>
                          <a:ea typeface="Calibri"/>
                        </a:rPr>
                        <a:t>Chơ-ro</a:t>
                      </a:r>
                      <a:r>
                        <a:rPr lang="en-US" sz="1400" b="1" dirty="0">
                          <a:solidFill>
                            <a:srgbClr val="000000"/>
                          </a:solidFill>
                          <a:latin typeface="Times New Roman"/>
                          <a:ea typeface="Calibri"/>
                        </a:rPr>
                        <a:t>”</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dirty="0">
                          <a:solidFill>
                            <a:srgbClr val="000000"/>
                          </a:solidFill>
                          <a:latin typeface="Times New Roman"/>
                          <a:ea typeface="Calibri"/>
                        </a:rPr>
                        <a:t>1. </a:t>
                      </a:r>
                      <a:r>
                        <a:rPr lang="en-US" sz="1400" dirty="0" err="1">
                          <a:solidFill>
                            <a:srgbClr val="000000"/>
                          </a:solidFill>
                          <a:latin typeface="Times New Roman"/>
                          <a:ea typeface="Calibri"/>
                        </a:rPr>
                        <a:t>Giới</a:t>
                      </a:r>
                      <a:r>
                        <a:rPr lang="en-US" sz="1400" dirty="0">
                          <a:solidFill>
                            <a:srgbClr val="000000"/>
                          </a:solidFill>
                          <a:latin typeface="Times New Roman"/>
                          <a:ea typeface="Calibri"/>
                        </a:rPr>
                        <a:t> </a:t>
                      </a:r>
                      <a:r>
                        <a:rPr lang="en-US" sz="1400" dirty="0" err="1">
                          <a:solidFill>
                            <a:srgbClr val="000000"/>
                          </a:solidFill>
                          <a:latin typeface="Times New Roman"/>
                          <a:ea typeface="Calibri"/>
                        </a:rPr>
                        <a:t>thiệu</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được</a:t>
                      </a:r>
                      <a:r>
                        <a:rPr lang="en-US" sz="1400" dirty="0">
                          <a:solidFill>
                            <a:srgbClr val="000000"/>
                          </a:solidFill>
                          <a:latin typeface="Times New Roman"/>
                          <a:ea typeface="Calibri"/>
                        </a:rPr>
                        <a:t> </a:t>
                      </a:r>
                      <a:r>
                        <a:rPr lang="en-US" sz="1400" dirty="0" err="1">
                          <a:solidFill>
                            <a:srgbClr val="000000"/>
                          </a:solidFill>
                          <a:latin typeface="Times New Roman"/>
                          <a:ea typeface="Calibri"/>
                        </a:rPr>
                        <a:t>sự</a:t>
                      </a:r>
                      <a:r>
                        <a:rPr lang="en-US" sz="1400" dirty="0">
                          <a:solidFill>
                            <a:srgbClr val="000000"/>
                          </a:solidFill>
                          <a:latin typeface="Times New Roman"/>
                          <a:ea typeface="Calibri"/>
                        </a:rPr>
                        <a:t> </a:t>
                      </a:r>
                      <a:r>
                        <a:rPr lang="en-US" sz="1400" dirty="0" err="1">
                          <a:solidFill>
                            <a:srgbClr val="000000"/>
                          </a:solidFill>
                          <a:latin typeface="Times New Roman"/>
                          <a:ea typeface="Calibri"/>
                        </a:rPr>
                        <a:t>kiện</a:t>
                      </a:r>
                      <a:r>
                        <a:rPr lang="en-US" sz="1400" dirty="0">
                          <a:solidFill>
                            <a:srgbClr val="000000"/>
                          </a:solidFill>
                          <a:latin typeface="Times New Roman"/>
                          <a:ea typeface="Calibri"/>
                        </a:rPr>
                        <a:t>, </a:t>
                      </a:r>
                      <a:r>
                        <a:rPr lang="en-US" sz="1400" dirty="0" err="1">
                          <a:solidFill>
                            <a:srgbClr val="000000"/>
                          </a:solidFill>
                          <a:latin typeface="Times New Roman"/>
                          <a:ea typeface="Calibri"/>
                        </a:rPr>
                        <a:t>thời</a:t>
                      </a:r>
                      <a:r>
                        <a:rPr lang="en-US" sz="1400" dirty="0">
                          <a:solidFill>
                            <a:srgbClr val="000000"/>
                          </a:solidFill>
                          <a:latin typeface="Times New Roman"/>
                          <a:ea typeface="Calibri"/>
                        </a:rPr>
                        <a:t> </a:t>
                      </a:r>
                      <a:r>
                        <a:rPr lang="en-US" sz="1400" dirty="0" err="1">
                          <a:solidFill>
                            <a:srgbClr val="000000"/>
                          </a:solidFill>
                          <a:latin typeface="Times New Roman"/>
                          <a:ea typeface="Calibri"/>
                        </a:rPr>
                        <a:t>gian</a:t>
                      </a:r>
                      <a:r>
                        <a:rPr lang="en-US" sz="1400" dirty="0">
                          <a:solidFill>
                            <a:srgbClr val="000000"/>
                          </a:solidFill>
                          <a:latin typeface="Times New Roman"/>
                          <a:ea typeface="Calibri"/>
                        </a:rPr>
                        <a:t> </a:t>
                      </a:r>
                      <a:r>
                        <a:rPr lang="en-US" sz="1400" dirty="0" err="1">
                          <a:solidFill>
                            <a:srgbClr val="000000"/>
                          </a:solidFill>
                          <a:latin typeface="Times New Roman"/>
                          <a:ea typeface="Calibri"/>
                        </a:rPr>
                        <a:t>và</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địa</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điểm</a:t>
                      </a:r>
                      <a:r>
                        <a:rPr lang="en-US" sz="1400" dirty="0">
                          <a:solidFill>
                            <a:srgbClr val="000000"/>
                          </a:solidFill>
                          <a:latin typeface="Times New Roman"/>
                          <a:ea typeface="Calibri"/>
                        </a:rPr>
                        <a:t> </a:t>
                      </a:r>
                      <a:r>
                        <a:rPr lang="en-US" sz="1400" dirty="0" err="1">
                          <a:solidFill>
                            <a:srgbClr val="000000"/>
                          </a:solidFill>
                          <a:latin typeface="Times New Roman"/>
                          <a:ea typeface="Calibri"/>
                        </a:rPr>
                        <a:t>diễn</a:t>
                      </a:r>
                      <a:r>
                        <a:rPr lang="en-US" sz="1400" dirty="0">
                          <a:solidFill>
                            <a:srgbClr val="000000"/>
                          </a:solidFill>
                          <a:latin typeface="Times New Roman"/>
                          <a:ea typeface="Calibri"/>
                        </a:rPr>
                        <a:t> </a:t>
                      </a:r>
                      <a:r>
                        <a:rPr lang="en-US" sz="1400" dirty="0" err="1">
                          <a:solidFill>
                            <a:srgbClr val="000000"/>
                          </a:solidFill>
                          <a:latin typeface="Times New Roman"/>
                          <a:ea typeface="Calibri"/>
                        </a:rPr>
                        <a:t>ra</a:t>
                      </a:r>
                      <a:r>
                        <a:rPr lang="en-US" sz="1400" dirty="0">
                          <a:solidFill>
                            <a:srgbClr val="000000"/>
                          </a:solidFill>
                          <a:latin typeface="Times New Roman"/>
                          <a:ea typeface="Calibri"/>
                        </a:rPr>
                        <a:t> </a:t>
                      </a:r>
                      <a:r>
                        <a:rPr lang="en-US" sz="1400" dirty="0" err="1">
                          <a:solidFill>
                            <a:srgbClr val="000000"/>
                          </a:solidFill>
                          <a:latin typeface="Times New Roman"/>
                          <a:ea typeface="Calibri"/>
                        </a:rPr>
                        <a:t>sự</a:t>
                      </a:r>
                      <a:r>
                        <a:rPr lang="en-US" sz="1400" dirty="0">
                          <a:solidFill>
                            <a:srgbClr val="000000"/>
                          </a:solidFill>
                          <a:latin typeface="Times New Roman"/>
                          <a:ea typeface="Calibri"/>
                        </a:rPr>
                        <a:t> </a:t>
                      </a:r>
                      <a:r>
                        <a:rPr lang="en-US" sz="1400" dirty="0" err="1">
                          <a:solidFill>
                            <a:srgbClr val="000000"/>
                          </a:solidFill>
                          <a:latin typeface="Times New Roman"/>
                          <a:ea typeface="Calibri"/>
                        </a:rPr>
                        <a:t>kiện</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2. Thuật lại đủ các hoạt động chính của sự kiện theo một trình tự hợp lí.</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3. Sử dụng thông tin chính xác, tin cậy trong khi thuật lại sự kiện</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4. Đưa ra được nhận xét, đánh giá, hoặc cảm nhận của người viết về sự kiện.</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bl>
          </a:graphicData>
        </a:graphic>
      </p:graphicFrame>
      <p:pic>
        <p:nvPicPr>
          <p:cNvPr id="4" name="Picture 2" descr="E:\SOẠN GIÁO ÁN CHÂN TRỜI SÁNG TẠO\BÀI 10 MẸ THIÊN NHIÊN\Word và PP bài 10\BÀI 10 - BÌNH\tải xuống (5).jpg"/>
          <p:cNvPicPr>
            <a:picLocks noChangeAspect="1" noChangeArrowheads="1"/>
          </p:cNvPicPr>
          <p:nvPr/>
        </p:nvPicPr>
        <p:blipFill>
          <a:blip r:embed="rId2"/>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plus(in)">
                                      <p:cBhvr>
                                        <p:cTn id="7" dur="20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lide(fromBottom)">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3393"/>
        <p:cNvGrpSpPr/>
        <p:nvPr/>
      </p:nvGrpSpPr>
      <p:grpSpPr>
        <a:xfrm>
          <a:off x="0" y="0"/>
          <a:ext cx="0" cy="0"/>
          <a:chOff x="0" y="0"/>
          <a:chExt cx="0" cy="0"/>
        </a:xfrm>
      </p:grpSpPr>
      <p:sp>
        <p:nvSpPr>
          <p:cNvPr id="3394" name="Google Shape;3394;p47"/>
          <p:cNvSpPr txBox="1">
            <a:spLocks noGrp="1"/>
          </p:cNvSpPr>
          <p:nvPr>
            <p:ph type="title"/>
          </p:nvPr>
        </p:nvSpPr>
        <p:spPr>
          <a:xfrm>
            <a:off x="381000" y="1786700"/>
            <a:ext cx="6231900" cy="1013650"/>
          </a:xfrm>
          <a:prstGeom prst="rect">
            <a:avLst/>
          </a:prstGeom>
        </p:spPr>
        <p:txBody>
          <a:bodyPr spcFirstLastPara="1" wrap="square" lIns="91425" tIns="91425" rIns="91425" bIns="91425" anchor="ctr" anchorCtr="0">
            <a:noAutofit/>
          </a:bodyPr>
          <a:lstStyle/>
          <a:p>
            <a:pPr algn="l"/>
            <a:r>
              <a:rPr lang="en-US" sz="2400" dirty="0" smtClean="0">
                <a:solidFill>
                  <a:schemeClr val="accent6"/>
                </a:solidFill>
                <a:latin typeface="Times New Roman" pitchFamily="18" charset="0"/>
                <a:cs typeface="Times New Roman" pitchFamily="18" charset="0"/>
              </a:rPr>
              <a:t>- </a:t>
            </a:r>
            <a:r>
              <a:rPr lang="en-US" sz="2400" dirty="0" err="1" smtClean="0">
                <a:solidFill>
                  <a:schemeClr val="accent6"/>
                </a:solidFill>
                <a:latin typeface="Times New Roman" pitchFamily="18" charset="0"/>
                <a:cs typeface="Times New Roman" pitchFamily="18" charset="0"/>
              </a:rPr>
              <a:t>Sự</a:t>
            </a:r>
            <a:r>
              <a:rPr lang="en-US" sz="2400" dirty="0" smtClean="0">
                <a:solidFill>
                  <a:schemeClr val="accent6"/>
                </a:solidFill>
                <a:latin typeface="Times New Roman" pitchFamily="18" charset="0"/>
                <a:cs typeface="Times New Roman" pitchFamily="18" charset="0"/>
              </a:rPr>
              <a:t> </a:t>
            </a:r>
            <a:r>
              <a:rPr lang="en-US" sz="2400" dirty="0" err="1" smtClean="0">
                <a:solidFill>
                  <a:schemeClr val="accent6"/>
                </a:solidFill>
                <a:latin typeface="Times New Roman" pitchFamily="18" charset="0"/>
                <a:cs typeface="Times New Roman" pitchFamily="18" charset="0"/>
              </a:rPr>
              <a:t>kiện</a:t>
            </a:r>
            <a:r>
              <a:rPr lang="en-US" sz="240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Lễ</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cúng</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Thần</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Lúa</a:t>
            </a:r>
            <a:r>
              <a:rPr lang="en-US" sz="2400" b="0" dirty="0" smtClean="0">
                <a:solidFill>
                  <a:schemeClr val="accent6"/>
                </a:solidFill>
                <a:latin typeface="Times New Roman" pitchFamily="18" charset="0"/>
                <a:cs typeface="Times New Roman" pitchFamily="18" charset="0"/>
              </a:rPr>
              <a:t> ( </a:t>
            </a:r>
            <a:r>
              <a:rPr lang="en-US" sz="2400" b="0" dirty="0" err="1" smtClean="0">
                <a:solidFill>
                  <a:schemeClr val="accent6"/>
                </a:solidFill>
                <a:latin typeface="Times New Roman" pitchFamily="18" charset="0"/>
                <a:cs typeface="Times New Roman" pitchFamily="18" charset="0"/>
              </a:rPr>
              <a:t>Lễ</a:t>
            </a:r>
            <a:r>
              <a:rPr lang="en-US" sz="2400" b="0" dirty="0" smtClean="0">
                <a:solidFill>
                  <a:schemeClr val="accent6"/>
                </a:solidFill>
                <a:latin typeface="Times New Roman" pitchFamily="18" charset="0"/>
                <a:cs typeface="Times New Roman" pitchFamily="18" charset="0"/>
              </a:rPr>
              <a:t> Sa-Yang-</a:t>
            </a:r>
            <a:r>
              <a:rPr lang="en-US" sz="2400" b="0" dirty="0" err="1" smtClean="0">
                <a:solidFill>
                  <a:schemeClr val="accent6"/>
                </a:solidFill>
                <a:latin typeface="Times New Roman" pitchFamily="18" charset="0"/>
                <a:cs typeface="Times New Roman" pitchFamily="18" charset="0"/>
              </a:rPr>
              <a:t>Va</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của</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người</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Chơ</a:t>
            </a:r>
            <a:r>
              <a:rPr lang="en-US" sz="2400" b="0" dirty="0" smtClean="0">
                <a:solidFill>
                  <a:schemeClr val="accent6"/>
                </a:solidFill>
                <a:latin typeface="Times New Roman" pitchFamily="18" charset="0"/>
                <a:cs typeface="Times New Roman" pitchFamily="18" charset="0"/>
              </a:rPr>
              <a:t>- Ro. </a:t>
            </a:r>
            <a:br>
              <a:rPr lang="en-US" sz="2400" b="0" dirty="0" smtClean="0">
                <a:solidFill>
                  <a:schemeClr val="accent6"/>
                </a:solidFill>
                <a:latin typeface="Times New Roman" pitchFamily="18" charset="0"/>
                <a:cs typeface="Times New Roman" pitchFamily="18" charset="0"/>
              </a:rPr>
            </a:br>
            <a:endParaRPr lang="en-US" sz="2400" b="0" dirty="0">
              <a:solidFill>
                <a:schemeClr val="accent6"/>
              </a:solidFill>
              <a:latin typeface="Times New Roman" pitchFamily="18" charset="0"/>
              <a:cs typeface="Times New Roman" pitchFamily="18" charset="0"/>
            </a:endParaRPr>
          </a:p>
        </p:txBody>
      </p:sp>
      <p:grpSp>
        <p:nvGrpSpPr>
          <p:cNvPr id="3395" name="Google Shape;3395;p47"/>
          <p:cNvGrpSpPr/>
          <p:nvPr/>
        </p:nvGrpSpPr>
        <p:grpSpPr>
          <a:xfrm>
            <a:off x="5641752" y="2001492"/>
            <a:ext cx="3529514" cy="3319877"/>
            <a:chOff x="5641752" y="2001492"/>
            <a:chExt cx="3529514" cy="3319877"/>
          </a:xfrm>
        </p:grpSpPr>
        <p:grpSp>
          <p:nvGrpSpPr>
            <p:cNvPr id="3396" name="Google Shape;3396;p47"/>
            <p:cNvGrpSpPr/>
            <p:nvPr/>
          </p:nvGrpSpPr>
          <p:grpSpPr>
            <a:xfrm>
              <a:off x="5641752" y="3267709"/>
              <a:ext cx="1271232" cy="2053659"/>
              <a:chOff x="5641752" y="3267709"/>
              <a:chExt cx="1271232" cy="2053659"/>
            </a:xfrm>
          </p:grpSpPr>
          <p:grpSp>
            <p:nvGrpSpPr>
              <p:cNvPr id="3397" name="Google Shape;3397;p47"/>
              <p:cNvGrpSpPr/>
              <p:nvPr/>
            </p:nvGrpSpPr>
            <p:grpSpPr>
              <a:xfrm rot="-1237639">
                <a:off x="6158877" y="3658876"/>
                <a:ext cx="482503" cy="1629743"/>
                <a:chOff x="4172480" y="2420689"/>
                <a:chExt cx="806121" cy="2722822"/>
              </a:xfrm>
            </p:grpSpPr>
            <p:sp>
              <p:nvSpPr>
                <p:cNvPr id="3398" name="Google Shape;3398;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9" name="Google Shape;3419;p47"/>
              <p:cNvSpPr/>
              <p:nvPr/>
            </p:nvSpPr>
            <p:spPr>
              <a:xfrm rot="-850406">
                <a:off x="5698086" y="3440275"/>
                <a:ext cx="370409" cy="292057"/>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rot="-850406">
                <a:off x="5761606" y="3499420"/>
                <a:ext cx="16406" cy="16068"/>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rot="-850406">
                <a:off x="5765742" y="3488472"/>
                <a:ext cx="13227" cy="1250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rot="-850406">
                <a:off x="5789137" y="3518505"/>
                <a:ext cx="14881" cy="11895"/>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rot="-850406">
                <a:off x="5790964" y="3500551"/>
                <a:ext cx="16935" cy="1415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rot="-850406">
                <a:off x="5795864" y="3484854"/>
                <a:ext cx="21318" cy="14190"/>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rot="-850406">
                <a:off x="5816123" y="3537318"/>
                <a:ext cx="20451" cy="14479"/>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7"/>
              <p:cNvSpPr/>
              <p:nvPr/>
            </p:nvSpPr>
            <p:spPr>
              <a:xfrm rot="-850406">
                <a:off x="5826546" y="3524958"/>
                <a:ext cx="15458" cy="12746"/>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7"/>
              <p:cNvSpPr/>
              <p:nvPr/>
            </p:nvSpPr>
            <p:spPr>
              <a:xfrm rot="-850406">
                <a:off x="5837571" y="3504676"/>
                <a:ext cx="22008" cy="16036"/>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7"/>
              <p:cNvSpPr/>
              <p:nvPr/>
            </p:nvSpPr>
            <p:spPr>
              <a:xfrm rot="-850406">
                <a:off x="5846274" y="3553926"/>
                <a:ext cx="21510" cy="14576"/>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7"/>
              <p:cNvSpPr/>
              <p:nvPr/>
            </p:nvSpPr>
            <p:spPr>
              <a:xfrm rot="-850406">
                <a:off x="5858263" y="3546513"/>
                <a:ext cx="15009" cy="9904"/>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7"/>
              <p:cNvSpPr/>
              <p:nvPr/>
            </p:nvSpPr>
            <p:spPr>
              <a:xfrm rot="-850406">
                <a:off x="5878838" y="3532711"/>
                <a:ext cx="19423" cy="13982"/>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7"/>
              <p:cNvSpPr/>
              <p:nvPr/>
            </p:nvSpPr>
            <p:spPr>
              <a:xfrm rot="-850406">
                <a:off x="5881274" y="3587651"/>
                <a:ext cx="18492" cy="1017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7"/>
              <p:cNvSpPr/>
              <p:nvPr/>
            </p:nvSpPr>
            <p:spPr>
              <a:xfrm rot="-850406">
                <a:off x="5895735" y="3575979"/>
                <a:ext cx="14238" cy="9326"/>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7"/>
              <p:cNvSpPr/>
              <p:nvPr/>
            </p:nvSpPr>
            <p:spPr>
              <a:xfrm rot="-850406">
                <a:off x="5904703" y="3560353"/>
                <a:ext cx="16983" cy="11349"/>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7"/>
              <p:cNvSpPr/>
              <p:nvPr/>
            </p:nvSpPr>
            <p:spPr>
              <a:xfrm rot="-850406">
                <a:off x="5918771" y="3592979"/>
                <a:ext cx="13950" cy="8187"/>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7"/>
              <p:cNvSpPr/>
              <p:nvPr/>
            </p:nvSpPr>
            <p:spPr>
              <a:xfrm rot="-850406">
                <a:off x="5882137" y="3565117"/>
                <a:ext cx="15218" cy="8203"/>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7"/>
              <p:cNvSpPr/>
              <p:nvPr/>
            </p:nvSpPr>
            <p:spPr>
              <a:xfrm rot="-850406">
                <a:off x="5940081" y="3577864"/>
                <a:ext cx="12697" cy="882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7"/>
              <p:cNvSpPr/>
              <p:nvPr/>
            </p:nvSpPr>
            <p:spPr>
              <a:xfrm rot="-850406">
                <a:off x="5933094" y="3556539"/>
                <a:ext cx="12810" cy="1016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7"/>
              <p:cNvSpPr/>
              <p:nvPr/>
            </p:nvSpPr>
            <p:spPr>
              <a:xfrm rot="-850406">
                <a:off x="5941189" y="3607858"/>
                <a:ext cx="17690" cy="12585"/>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7"/>
              <p:cNvSpPr/>
              <p:nvPr/>
            </p:nvSpPr>
            <p:spPr>
              <a:xfrm rot="-850406">
                <a:off x="5958488" y="3600283"/>
                <a:ext cx="16823" cy="11301"/>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7"/>
              <p:cNvSpPr/>
              <p:nvPr/>
            </p:nvSpPr>
            <p:spPr>
              <a:xfrm rot="-850406">
                <a:off x="5980682" y="3618340"/>
                <a:ext cx="14046" cy="916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7"/>
              <p:cNvSpPr/>
              <p:nvPr/>
            </p:nvSpPr>
            <p:spPr>
              <a:xfrm rot="-850406">
                <a:off x="5986834" y="3601906"/>
                <a:ext cx="13725" cy="11076"/>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7"/>
              <p:cNvSpPr/>
              <p:nvPr/>
            </p:nvSpPr>
            <p:spPr>
              <a:xfrm rot="-850406">
                <a:off x="6011074" y="3625878"/>
                <a:ext cx="12874" cy="10193"/>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7"/>
              <p:cNvSpPr/>
              <p:nvPr/>
            </p:nvSpPr>
            <p:spPr>
              <a:xfrm rot="-850406">
                <a:off x="5997019" y="3290151"/>
                <a:ext cx="133379" cy="395001"/>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7"/>
              <p:cNvSpPr/>
              <p:nvPr/>
            </p:nvSpPr>
            <p:spPr>
              <a:xfrm rot="-850406">
                <a:off x="6011269" y="3336996"/>
                <a:ext cx="5329" cy="1234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7"/>
              <p:cNvSpPr/>
              <p:nvPr/>
            </p:nvSpPr>
            <p:spPr>
              <a:xfrm rot="-850406">
                <a:off x="6019291" y="3319774"/>
                <a:ext cx="5442" cy="1550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7"/>
              <p:cNvSpPr/>
              <p:nvPr/>
            </p:nvSpPr>
            <p:spPr>
              <a:xfrm rot="-850406">
                <a:off x="6035998" y="3341529"/>
                <a:ext cx="5634" cy="12633"/>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7"/>
              <p:cNvSpPr/>
              <p:nvPr/>
            </p:nvSpPr>
            <p:spPr>
              <a:xfrm rot="-850406">
                <a:off x="6029409" y="3363669"/>
                <a:ext cx="4848" cy="15523"/>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7"/>
              <p:cNvSpPr/>
              <p:nvPr/>
            </p:nvSpPr>
            <p:spPr>
              <a:xfrm rot="-850406">
                <a:off x="6019395" y="3380833"/>
                <a:ext cx="7545" cy="18252"/>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7"/>
              <p:cNvSpPr/>
              <p:nvPr/>
            </p:nvSpPr>
            <p:spPr>
              <a:xfrm rot="-850406">
                <a:off x="6034311" y="3399500"/>
                <a:ext cx="5570" cy="13933"/>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7"/>
              <p:cNvSpPr/>
              <p:nvPr/>
            </p:nvSpPr>
            <p:spPr>
              <a:xfrm rot="-850406">
                <a:off x="6050377" y="3379680"/>
                <a:ext cx="5699" cy="1282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7"/>
              <p:cNvSpPr/>
              <p:nvPr/>
            </p:nvSpPr>
            <p:spPr>
              <a:xfrm rot="-850406">
                <a:off x="6023787" y="3432637"/>
                <a:ext cx="4607" cy="13516"/>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7"/>
              <p:cNvSpPr/>
              <p:nvPr/>
            </p:nvSpPr>
            <p:spPr>
              <a:xfrm rot="-850406">
                <a:off x="6040136" y="3435905"/>
                <a:ext cx="6790" cy="15025"/>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7"/>
              <p:cNvSpPr/>
              <p:nvPr/>
            </p:nvSpPr>
            <p:spPr>
              <a:xfrm rot="-850406">
                <a:off x="6053124" y="3411855"/>
                <a:ext cx="5827" cy="14142"/>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7"/>
              <p:cNvSpPr/>
              <p:nvPr/>
            </p:nvSpPr>
            <p:spPr>
              <a:xfrm rot="-850406">
                <a:off x="6065451" y="3458573"/>
                <a:ext cx="7336" cy="16566"/>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7"/>
              <p:cNvSpPr/>
              <p:nvPr/>
            </p:nvSpPr>
            <p:spPr>
              <a:xfrm rot="-850406">
                <a:off x="6049893" y="3469454"/>
                <a:ext cx="6662" cy="15250"/>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7"/>
              <p:cNvSpPr/>
              <p:nvPr/>
            </p:nvSpPr>
            <p:spPr>
              <a:xfrm rot="-850406">
                <a:off x="6037369" y="3466959"/>
                <a:ext cx="5089" cy="14479"/>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7"/>
              <p:cNvSpPr/>
              <p:nvPr/>
            </p:nvSpPr>
            <p:spPr>
              <a:xfrm rot="-850406">
                <a:off x="6045766" y="3505378"/>
                <a:ext cx="5506" cy="12087"/>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7"/>
              <p:cNvSpPr/>
              <p:nvPr/>
            </p:nvSpPr>
            <p:spPr>
              <a:xfrm rot="-850406">
                <a:off x="6060681" y="3500510"/>
                <a:ext cx="5939" cy="18203"/>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7"/>
              <p:cNvSpPr/>
              <p:nvPr/>
            </p:nvSpPr>
            <p:spPr>
              <a:xfrm rot="-850406">
                <a:off x="6071155" y="3491570"/>
                <a:ext cx="5811" cy="14816"/>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7"/>
              <p:cNvSpPr/>
              <p:nvPr/>
            </p:nvSpPr>
            <p:spPr>
              <a:xfrm rot="-850406">
                <a:off x="6075797" y="3532144"/>
                <a:ext cx="7224" cy="17192"/>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7"/>
              <p:cNvSpPr/>
              <p:nvPr/>
            </p:nvSpPr>
            <p:spPr>
              <a:xfrm rot="-850406">
                <a:off x="6063904" y="3533705"/>
                <a:ext cx="6790" cy="15651"/>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7"/>
              <p:cNvSpPr/>
              <p:nvPr/>
            </p:nvSpPr>
            <p:spPr>
              <a:xfrm rot="-850406">
                <a:off x="6067109" y="3573262"/>
                <a:ext cx="7031" cy="15651"/>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7"/>
              <p:cNvSpPr/>
              <p:nvPr/>
            </p:nvSpPr>
            <p:spPr>
              <a:xfrm rot="-850406">
                <a:off x="6075369" y="3560762"/>
                <a:ext cx="4960" cy="11654"/>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7"/>
              <p:cNvSpPr/>
              <p:nvPr/>
            </p:nvSpPr>
            <p:spPr>
              <a:xfrm rot="-850406">
                <a:off x="6066250" y="3363820"/>
                <a:ext cx="292410" cy="317516"/>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7"/>
              <p:cNvSpPr/>
              <p:nvPr/>
            </p:nvSpPr>
            <p:spPr>
              <a:xfrm rot="-850406">
                <a:off x="6151318" y="3573113"/>
                <a:ext cx="8315" cy="11750"/>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7"/>
              <p:cNvSpPr/>
              <p:nvPr/>
            </p:nvSpPr>
            <p:spPr>
              <a:xfrm rot="-850406">
                <a:off x="6160991" y="3580482"/>
                <a:ext cx="11991" cy="14543"/>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7"/>
              <p:cNvSpPr/>
              <p:nvPr/>
            </p:nvSpPr>
            <p:spPr>
              <a:xfrm rot="-850406">
                <a:off x="6178839" y="3554828"/>
                <a:ext cx="14624" cy="15442"/>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7"/>
              <p:cNvSpPr/>
              <p:nvPr/>
            </p:nvSpPr>
            <p:spPr>
              <a:xfrm rot="-850406">
                <a:off x="6166257" y="3548964"/>
                <a:ext cx="10322" cy="13420"/>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7"/>
              <p:cNvSpPr/>
              <p:nvPr/>
            </p:nvSpPr>
            <p:spPr>
              <a:xfrm rot="-850406">
                <a:off x="6172592" y="3523977"/>
                <a:ext cx="5008" cy="9070"/>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7"/>
              <p:cNvSpPr/>
              <p:nvPr/>
            </p:nvSpPr>
            <p:spPr>
              <a:xfrm rot="-850406">
                <a:off x="6183287" y="3528588"/>
                <a:ext cx="10723" cy="14608"/>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7"/>
              <p:cNvSpPr/>
              <p:nvPr/>
            </p:nvSpPr>
            <p:spPr>
              <a:xfrm rot="-850406">
                <a:off x="6198497" y="3521510"/>
                <a:ext cx="14495" cy="14881"/>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7"/>
              <p:cNvSpPr/>
              <p:nvPr/>
            </p:nvSpPr>
            <p:spPr>
              <a:xfrm rot="-850406">
                <a:off x="6232708" y="3427186"/>
                <a:ext cx="9021" cy="10595"/>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7"/>
              <p:cNvSpPr/>
              <p:nvPr/>
            </p:nvSpPr>
            <p:spPr>
              <a:xfrm rot="-850406">
                <a:off x="6231800" y="3446468"/>
                <a:ext cx="13725" cy="16566"/>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7"/>
              <p:cNvSpPr/>
              <p:nvPr/>
            </p:nvSpPr>
            <p:spPr>
              <a:xfrm rot="-850406">
                <a:off x="6241813" y="3451954"/>
                <a:ext cx="18348" cy="19022"/>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7"/>
              <p:cNvSpPr/>
              <p:nvPr/>
            </p:nvSpPr>
            <p:spPr>
              <a:xfrm rot="-850406">
                <a:off x="6223836" y="3490601"/>
                <a:ext cx="17481" cy="14238"/>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7"/>
              <p:cNvSpPr/>
              <p:nvPr/>
            </p:nvSpPr>
            <p:spPr>
              <a:xfrm rot="-850406">
                <a:off x="6203861" y="3481495"/>
                <a:ext cx="14624" cy="1268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7"/>
              <p:cNvSpPr/>
              <p:nvPr/>
            </p:nvSpPr>
            <p:spPr>
              <a:xfrm rot="-850406">
                <a:off x="6211668" y="3455919"/>
                <a:ext cx="10627" cy="11429"/>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7"/>
              <p:cNvSpPr/>
              <p:nvPr/>
            </p:nvSpPr>
            <p:spPr>
              <a:xfrm rot="-850406">
                <a:off x="6184554" y="3509007"/>
                <a:ext cx="12136" cy="13933"/>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7"/>
              <p:cNvSpPr/>
              <p:nvPr/>
            </p:nvSpPr>
            <p:spPr>
              <a:xfrm rot="-850406">
                <a:off x="6048659" y="3290852"/>
                <a:ext cx="236516" cy="38196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7"/>
              <p:cNvSpPr/>
              <p:nvPr/>
            </p:nvSpPr>
            <p:spPr>
              <a:xfrm rot="-850406">
                <a:off x="6145123" y="3321626"/>
                <a:ext cx="11831" cy="14447"/>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7"/>
              <p:cNvSpPr/>
              <p:nvPr/>
            </p:nvSpPr>
            <p:spPr>
              <a:xfrm rot="-850406">
                <a:off x="6155714" y="3303610"/>
                <a:ext cx="11028" cy="13693"/>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7"/>
              <p:cNvSpPr/>
              <p:nvPr/>
            </p:nvSpPr>
            <p:spPr>
              <a:xfrm rot="-850406">
                <a:off x="6154466" y="3335123"/>
                <a:ext cx="13002" cy="16197"/>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7"/>
              <p:cNvSpPr/>
              <p:nvPr/>
            </p:nvSpPr>
            <p:spPr>
              <a:xfrm rot="-850406">
                <a:off x="6168052" y="3350448"/>
                <a:ext cx="10482" cy="14784"/>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7"/>
              <p:cNvSpPr/>
              <p:nvPr/>
            </p:nvSpPr>
            <p:spPr>
              <a:xfrm rot="-850406">
                <a:off x="6139215" y="3356548"/>
                <a:ext cx="11590" cy="17947"/>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7"/>
              <p:cNvSpPr/>
              <p:nvPr/>
            </p:nvSpPr>
            <p:spPr>
              <a:xfrm rot="-850406">
                <a:off x="6151099" y="3374996"/>
                <a:ext cx="11654" cy="19038"/>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7"/>
              <p:cNvSpPr/>
              <p:nvPr/>
            </p:nvSpPr>
            <p:spPr>
              <a:xfrm rot="-850406">
                <a:off x="6161156" y="3401484"/>
                <a:ext cx="10081" cy="11943"/>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7"/>
              <p:cNvSpPr/>
              <p:nvPr/>
            </p:nvSpPr>
            <p:spPr>
              <a:xfrm rot="-850406">
                <a:off x="6138937" y="3398851"/>
                <a:ext cx="11012" cy="16309"/>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7"/>
              <p:cNvSpPr/>
              <p:nvPr/>
            </p:nvSpPr>
            <p:spPr>
              <a:xfrm rot="-850406">
                <a:off x="6127220" y="3386499"/>
                <a:ext cx="10450" cy="14110"/>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7"/>
              <p:cNvSpPr/>
              <p:nvPr/>
            </p:nvSpPr>
            <p:spPr>
              <a:xfrm rot="-850406">
                <a:off x="6127535" y="3437543"/>
                <a:ext cx="12665" cy="15988"/>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7"/>
              <p:cNvSpPr/>
              <p:nvPr/>
            </p:nvSpPr>
            <p:spPr>
              <a:xfrm rot="-850406">
                <a:off x="6146255" y="3432957"/>
                <a:ext cx="11124" cy="1783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7"/>
              <p:cNvSpPr/>
              <p:nvPr/>
            </p:nvSpPr>
            <p:spPr>
              <a:xfrm rot="-850406">
                <a:off x="6133977" y="3472729"/>
                <a:ext cx="10691" cy="15362"/>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7"/>
              <p:cNvSpPr/>
              <p:nvPr/>
            </p:nvSpPr>
            <p:spPr>
              <a:xfrm rot="-850406">
                <a:off x="6155638" y="3444958"/>
                <a:ext cx="11349" cy="16454"/>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7"/>
              <p:cNvSpPr/>
              <p:nvPr/>
            </p:nvSpPr>
            <p:spPr>
              <a:xfrm rot="-850406">
                <a:off x="6142695" y="3502863"/>
                <a:ext cx="12569" cy="1682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7"/>
              <p:cNvSpPr/>
              <p:nvPr/>
            </p:nvSpPr>
            <p:spPr>
              <a:xfrm rot="-850406">
                <a:off x="6123860" y="3533520"/>
                <a:ext cx="10274" cy="13532"/>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7"/>
              <p:cNvSpPr/>
              <p:nvPr/>
            </p:nvSpPr>
            <p:spPr>
              <a:xfrm rot="-850406">
                <a:off x="6121438" y="3493382"/>
                <a:ext cx="12617" cy="15202"/>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7"/>
              <p:cNvSpPr/>
              <p:nvPr/>
            </p:nvSpPr>
            <p:spPr>
              <a:xfrm rot="-850406">
                <a:off x="6114000" y="3473694"/>
                <a:ext cx="12601" cy="17577"/>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7"/>
              <p:cNvSpPr/>
              <p:nvPr/>
            </p:nvSpPr>
            <p:spPr>
              <a:xfrm rot="-850406">
                <a:off x="6105635" y="3561960"/>
                <a:ext cx="9647" cy="13532"/>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7"/>
              <p:cNvSpPr/>
              <p:nvPr/>
            </p:nvSpPr>
            <p:spPr>
              <a:xfrm rot="-850406">
                <a:off x="6122648" y="3561177"/>
                <a:ext cx="10595" cy="18203"/>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7"/>
              <p:cNvSpPr/>
              <p:nvPr/>
            </p:nvSpPr>
            <p:spPr>
              <a:xfrm rot="-850406">
                <a:off x="5853369" y="3329062"/>
                <a:ext cx="205567" cy="373443"/>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7"/>
              <p:cNvSpPr/>
              <p:nvPr/>
            </p:nvSpPr>
            <p:spPr>
              <a:xfrm rot="-850406">
                <a:off x="6024302" y="3582542"/>
                <a:ext cx="8732" cy="17256"/>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7"/>
              <p:cNvSpPr/>
              <p:nvPr/>
            </p:nvSpPr>
            <p:spPr>
              <a:xfrm rot="-850406">
                <a:off x="6033944" y="3571855"/>
                <a:ext cx="9439" cy="14078"/>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7"/>
              <p:cNvSpPr/>
              <p:nvPr/>
            </p:nvSpPr>
            <p:spPr>
              <a:xfrm rot="-850406">
                <a:off x="6030677" y="3546797"/>
                <a:ext cx="6935" cy="12537"/>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7"/>
              <p:cNvSpPr/>
              <p:nvPr/>
            </p:nvSpPr>
            <p:spPr>
              <a:xfrm rot="-850406">
                <a:off x="6008308" y="3547203"/>
                <a:ext cx="6919" cy="16967"/>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7"/>
              <p:cNvSpPr/>
              <p:nvPr/>
            </p:nvSpPr>
            <p:spPr>
              <a:xfrm rot="-850406">
                <a:off x="5978143" y="3523414"/>
                <a:ext cx="7400" cy="13484"/>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7"/>
              <p:cNvSpPr/>
              <p:nvPr/>
            </p:nvSpPr>
            <p:spPr>
              <a:xfrm rot="-850406">
                <a:off x="5986584" y="3509797"/>
                <a:ext cx="9969" cy="17561"/>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7"/>
              <p:cNvSpPr/>
              <p:nvPr/>
            </p:nvSpPr>
            <p:spPr>
              <a:xfrm rot="-850406">
                <a:off x="5991916" y="3486796"/>
                <a:ext cx="8331" cy="13950"/>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7"/>
              <p:cNvSpPr/>
              <p:nvPr/>
            </p:nvSpPr>
            <p:spPr>
              <a:xfrm rot="-850406">
                <a:off x="5965501" y="3456785"/>
                <a:ext cx="9647" cy="16582"/>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7"/>
              <p:cNvSpPr/>
              <p:nvPr/>
            </p:nvSpPr>
            <p:spPr>
              <a:xfrm rot="-850406">
                <a:off x="5960675" y="3491599"/>
                <a:ext cx="8058" cy="13436"/>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7"/>
              <p:cNvSpPr/>
              <p:nvPr/>
            </p:nvSpPr>
            <p:spPr>
              <a:xfrm rot="-850406">
                <a:off x="5942412" y="3483344"/>
                <a:ext cx="6421" cy="12697"/>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7"/>
              <p:cNvSpPr/>
              <p:nvPr/>
            </p:nvSpPr>
            <p:spPr>
              <a:xfrm rot="-850406">
                <a:off x="5934136" y="3459539"/>
                <a:ext cx="11285" cy="14881"/>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7"/>
              <p:cNvSpPr/>
              <p:nvPr/>
            </p:nvSpPr>
            <p:spPr>
              <a:xfrm rot="-850406">
                <a:off x="5939191" y="3439586"/>
                <a:ext cx="8540" cy="14913"/>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7"/>
              <p:cNvSpPr/>
              <p:nvPr/>
            </p:nvSpPr>
            <p:spPr>
              <a:xfrm rot="-850406">
                <a:off x="5944577" y="3414341"/>
                <a:ext cx="9439" cy="161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7"/>
              <p:cNvSpPr/>
              <p:nvPr/>
            </p:nvSpPr>
            <p:spPr>
              <a:xfrm rot="-850406">
                <a:off x="5904759" y="3424396"/>
                <a:ext cx="6614" cy="13452"/>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7"/>
              <p:cNvSpPr/>
              <p:nvPr/>
            </p:nvSpPr>
            <p:spPr>
              <a:xfrm rot="-850406">
                <a:off x="5916151" y="3408818"/>
                <a:ext cx="7143" cy="14399"/>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7"/>
              <p:cNvSpPr/>
              <p:nvPr/>
            </p:nvSpPr>
            <p:spPr>
              <a:xfrm rot="-850406">
                <a:off x="5918779" y="3378499"/>
                <a:ext cx="8652" cy="13709"/>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7"/>
              <p:cNvSpPr/>
              <p:nvPr/>
            </p:nvSpPr>
            <p:spPr>
              <a:xfrm rot="-850406">
                <a:off x="5889993" y="3350194"/>
                <a:ext cx="5923" cy="16293"/>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7"/>
              <p:cNvSpPr/>
              <p:nvPr/>
            </p:nvSpPr>
            <p:spPr>
              <a:xfrm rot="-850406">
                <a:off x="5879733" y="3363384"/>
                <a:ext cx="6662" cy="108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7"/>
              <p:cNvSpPr/>
              <p:nvPr/>
            </p:nvSpPr>
            <p:spPr>
              <a:xfrm rot="-850406">
                <a:off x="5887399" y="3395685"/>
                <a:ext cx="6309" cy="12103"/>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7"/>
              <p:cNvSpPr/>
              <p:nvPr/>
            </p:nvSpPr>
            <p:spPr>
              <a:xfrm rot="-850406">
                <a:off x="5901080" y="3380890"/>
                <a:ext cx="9118" cy="2001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7"/>
              <p:cNvSpPr/>
              <p:nvPr/>
            </p:nvSpPr>
            <p:spPr>
              <a:xfrm rot="-850406">
                <a:off x="5655804" y="3574882"/>
                <a:ext cx="433575" cy="168678"/>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7"/>
              <p:cNvSpPr/>
              <p:nvPr/>
            </p:nvSpPr>
            <p:spPr>
              <a:xfrm rot="-850406">
                <a:off x="5712745" y="3646574"/>
                <a:ext cx="18219" cy="12457"/>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7"/>
              <p:cNvSpPr/>
              <p:nvPr/>
            </p:nvSpPr>
            <p:spPr>
              <a:xfrm rot="-850406">
                <a:off x="5715297" y="3634392"/>
                <a:ext cx="15346" cy="10579"/>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7"/>
              <p:cNvSpPr/>
              <p:nvPr/>
            </p:nvSpPr>
            <p:spPr>
              <a:xfrm rot="-850406">
                <a:off x="5717888" y="3619575"/>
                <a:ext cx="22714" cy="10386"/>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7"/>
              <p:cNvSpPr/>
              <p:nvPr/>
            </p:nvSpPr>
            <p:spPr>
              <a:xfrm rot="-850406">
                <a:off x="5764381" y="3659819"/>
                <a:ext cx="16630" cy="8813"/>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7"/>
              <p:cNvSpPr/>
              <p:nvPr/>
            </p:nvSpPr>
            <p:spPr>
              <a:xfrm rot="-850406">
                <a:off x="5771693" y="3642844"/>
                <a:ext cx="20563" cy="11156"/>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7"/>
              <p:cNvSpPr/>
              <p:nvPr/>
            </p:nvSpPr>
            <p:spPr>
              <a:xfrm rot="-850406">
                <a:off x="5743517" y="3646722"/>
                <a:ext cx="12986" cy="6598"/>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7"/>
              <p:cNvSpPr/>
              <p:nvPr/>
            </p:nvSpPr>
            <p:spPr>
              <a:xfrm rot="-850406">
                <a:off x="5816007" y="3660034"/>
                <a:ext cx="15892" cy="8636"/>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7"/>
              <p:cNvSpPr/>
              <p:nvPr/>
            </p:nvSpPr>
            <p:spPr>
              <a:xfrm rot="-850406">
                <a:off x="5821674" y="3643181"/>
                <a:ext cx="17401" cy="7577"/>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7"/>
              <p:cNvSpPr/>
              <p:nvPr/>
            </p:nvSpPr>
            <p:spPr>
              <a:xfrm rot="-850406">
                <a:off x="5794732" y="3629456"/>
                <a:ext cx="12778" cy="632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7"/>
              <p:cNvSpPr/>
              <p:nvPr/>
            </p:nvSpPr>
            <p:spPr>
              <a:xfrm rot="-850406">
                <a:off x="5850788" y="3657259"/>
                <a:ext cx="17385" cy="8989"/>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7"/>
              <p:cNvSpPr/>
              <p:nvPr/>
            </p:nvSpPr>
            <p:spPr>
              <a:xfrm rot="-850406">
                <a:off x="5867833" y="3642964"/>
                <a:ext cx="19696" cy="916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7"/>
              <p:cNvSpPr/>
              <p:nvPr/>
            </p:nvSpPr>
            <p:spPr>
              <a:xfrm rot="-850406">
                <a:off x="5872948" y="3669227"/>
                <a:ext cx="14993" cy="966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7"/>
              <p:cNvSpPr/>
              <p:nvPr/>
            </p:nvSpPr>
            <p:spPr>
              <a:xfrm rot="-850406">
                <a:off x="5899839" y="3662434"/>
                <a:ext cx="20579" cy="6983"/>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7"/>
              <p:cNvSpPr/>
              <p:nvPr/>
            </p:nvSpPr>
            <p:spPr>
              <a:xfrm rot="-850406">
                <a:off x="5927638" y="3668177"/>
                <a:ext cx="20675" cy="8732"/>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7"/>
              <p:cNvSpPr/>
              <p:nvPr/>
            </p:nvSpPr>
            <p:spPr>
              <a:xfrm rot="-850406">
                <a:off x="5937378" y="3657307"/>
                <a:ext cx="14897" cy="7625"/>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7"/>
              <p:cNvSpPr/>
              <p:nvPr/>
            </p:nvSpPr>
            <p:spPr>
              <a:xfrm rot="-850406">
                <a:off x="5967431" y="3668321"/>
                <a:ext cx="20258" cy="6068"/>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7"/>
              <p:cNvSpPr/>
              <p:nvPr/>
            </p:nvSpPr>
            <p:spPr>
              <a:xfrm rot="-850406">
                <a:off x="5986792" y="3587978"/>
                <a:ext cx="207092" cy="154328"/>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8" name="Google Shape;3538;p47"/>
            <p:cNvGrpSpPr/>
            <p:nvPr/>
          </p:nvGrpSpPr>
          <p:grpSpPr>
            <a:xfrm>
              <a:off x="7729227" y="2001492"/>
              <a:ext cx="1442039" cy="3244870"/>
              <a:chOff x="7729227" y="2001492"/>
              <a:chExt cx="1442039" cy="3244870"/>
            </a:xfrm>
          </p:grpSpPr>
          <p:grpSp>
            <p:nvGrpSpPr>
              <p:cNvPr id="3539" name="Google Shape;3539;p47"/>
              <p:cNvGrpSpPr/>
              <p:nvPr/>
            </p:nvGrpSpPr>
            <p:grpSpPr>
              <a:xfrm rot="508565" flipH="1">
                <a:off x="7912837" y="2657437"/>
                <a:ext cx="754143" cy="2547258"/>
                <a:chOff x="4172480" y="2420689"/>
                <a:chExt cx="806121" cy="2722822"/>
              </a:xfrm>
            </p:grpSpPr>
            <p:sp>
              <p:nvSpPr>
                <p:cNvPr id="3540" name="Google Shape;3540;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47"/>
              <p:cNvSpPr/>
              <p:nvPr/>
            </p:nvSpPr>
            <p:spPr>
              <a:xfrm rot="121333" flipH="1">
                <a:off x="8498182" y="2176807"/>
                <a:ext cx="578942" cy="456480"/>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7"/>
              <p:cNvSpPr/>
              <p:nvPr/>
            </p:nvSpPr>
            <p:spPr>
              <a:xfrm rot="121333" flipH="1">
                <a:off x="8922287" y="2234676"/>
                <a:ext cx="25642" cy="25115"/>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7"/>
              <p:cNvSpPr/>
              <p:nvPr/>
            </p:nvSpPr>
            <p:spPr>
              <a:xfrm rot="121333" flipH="1">
                <a:off x="8916691" y="2218848"/>
                <a:ext cx="20674" cy="1954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7"/>
              <p:cNvSpPr/>
              <p:nvPr/>
            </p:nvSpPr>
            <p:spPr>
              <a:xfrm rot="121333" flipH="1">
                <a:off x="8888170" y="2272716"/>
                <a:ext cx="23258"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7"/>
              <p:cNvSpPr/>
              <p:nvPr/>
            </p:nvSpPr>
            <p:spPr>
              <a:xfrm rot="121333" flipH="1">
                <a:off x="8876669" y="2246183"/>
                <a:ext cx="26469" cy="22129"/>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7"/>
              <p:cNvSpPr/>
              <p:nvPr/>
            </p:nvSpPr>
            <p:spPr>
              <a:xfrm rot="121333" flipH="1">
                <a:off x="8857250" y="2224530"/>
                <a:ext cx="33319"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7"/>
              <p:cNvSpPr/>
              <p:nvPr/>
            </p:nvSpPr>
            <p:spPr>
              <a:xfrm rot="121333" flipH="1">
                <a:off x="8844942" y="2311212"/>
                <a:ext cx="31964" cy="22631"/>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7"/>
              <p:cNvSpPr/>
              <p:nvPr/>
            </p:nvSpPr>
            <p:spPr>
              <a:xfrm rot="121333" flipH="1">
                <a:off x="8832381" y="2294964"/>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7"/>
              <p:cNvSpPr/>
              <p:nvPr/>
            </p:nvSpPr>
            <p:spPr>
              <a:xfrm rot="121333" flipH="1">
                <a:off x="8799281" y="2268622"/>
                <a:ext cx="34398"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7"/>
              <p:cNvSpPr/>
              <p:nvPr/>
            </p:nvSpPr>
            <p:spPr>
              <a:xfrm rot="121333" flipH="1">
                <a:off x="8802716" y="2346680"/>
                <a:ext cx="33620"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7"/>
              <p:cNvSpPr/>
              <p:nvPr/>
            </p:nvSpPr>
            <p:spPr>
              <a:xfrm rot="121333" flipH="1">
                <a:off x="8791238" y="2338311"/>
                <a:ext cx="23459"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7"/>
              <p:cNvSpPr/>
              <p:nvPr/>
            </p:nvSpPr>
            <p:spPr>
              <a:xfrm rot="121333" flipH="1">
                <a:off x="8749107" y="2324645"/>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7"/>
              <p:cNvSpPr/>
              <p:nvPr/>
            </p:nvSpPr>
            <p:spPr>
              <a:xfrm rot="121333" flipH="1">
                <a:off x="8764272" y="2409306"/>
                <a:ext cx="28903" cy="1590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7"/>
              <p:cNvSpPr/>
              <p:nvPr/>
            </p:nvSpPr>
            <p:spPr>
              <a:xfrm rot="121333" flipH="1">
                <a:off x="8744771" y="2395545"/>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7"/>
              <p:cNvSpPr/>
              <p:nvPr/>
            </p:nvSpPr>
            <p:spPr>
              <a:xfrm rot="121333" flipH="1">
                <a:off x="8722017" y="2375036"/>
                <a:ext cx="26545"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7"/>
              <p:cNvSpPr/>
              <p:nvPr/>
            </p:nvSpPr>
            <p:spPr>
              <a:xfrm rot="121333" flipH="1">
                <a:off x="8715425" y="2429070"/>
                <a:ext cx="21803" cy="12796"/>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7"/>
              <p:cNvSpPr/>
              <p:nvPr/>
            </p:nvSpPr>
            <p:spPr>
              <a:xfrm rot="121333" flipH="1">
                <a:off x="8760277" y="2374654"/>
                <a:ext cx="23785" cy="12821"/>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7"/>
              <p:cNvSpPr/>
              <p:nvPr/>
            </p:nvSpPr>
            <p:spPr>
              <a:xfrm rot="121333" flipH="1">
                <a:off x="8679931" y="2412770"/>
                <a:ext cx="19846"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7"/>
              <p:cNvSpPr/>
              <p:nvPr/>
            </p:nvSpPr>
            <p:spPr>
              <a:xfrm rot="121333" flipH="1">
                <a:off x="8683637" y="2377883"/>
                <a:ext cx="20021" cy="15882"/>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7"/>
              <p:cNvSpPr/>
              <p:nvPr/>
            </p:nvSpPr>
            <p:spPr>
              <a:xfrm rot="121333" flipH="1">
                <a:off x="8681009" y="2459719"/>
                <a:ext cx="27649"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7"/>
              <p:cNvSpPr/>
              <p:nvPr/>
            </p:nvSpPr>
            <p:spPr>
              <a:xfrm rot="121333" flipH="1">
                <a:off x="8653214" y="2453717"/>
                <a:ext cx="26294"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7"/>
              <p:cNvSpPr/>
              <p:nvPr/>
            </p:nvSpPr>
            <p:spPr>
              <a:xfrm rot="121333" flipH="1">
                <a:off x="8629183" y="2488189"/>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7"/>
              <p:cNvSpPr/>
              <p:nvPr/>
            </p:nvSpPr>
            <p:spPr>
              <a:xfrm rot="121333" flipH="1">
                <a:off x="8615187" y="2465017"/>
                <a:ext cx="21452" cy="17312"/>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7"/>
              <p:cNvSpPr/>
              <p:nvPr/>
            </p:nvSpPr>
            <p:spPr>
              <a:xfrm rot="121333" flipH="1">
                <a:off x="8587205" y="2509495"/>
                <a:ext cx="20122"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7"/>
              <p:cNvSpPr/>
              <p:nvPr/>
            </p:nvSpPr>
            <p:spPr>
              <a:xfrm rot="121333" flipH="1">
                <a:off x="8375291" y="2004978"/>
                <a:ext cx="208469" cy="617379"/>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rot="121333" flipH="1">
                <a:off x="8503880" y="2066880"/>
                <a:ext cx="8330" cy="1929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rot="121333" flipH="1">
                <a:off x="8486304" y="2043167"/>
                <a:ext cx="8505" cy="2423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rot="121333" flipH="1">
                <a:off x="8467163" y="2081986"/>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rot="121333" flipH="1">
                <a:off x="8486206" y="2113467"/>
                <a:ext cx="7577" cy="24262"/>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7"/>
              <p:cNvSpPr/>
              <p:nvPr/>
            </p:nvSpPr>
            <p:spPr>
              <a:xfrm rot="121333" flipH="1">
                <a:off x="8503434" y="2136796"/>
                <a:ext cx="11792" cy="28527"/>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7"/>
              <p:cNvSpPr/>
              <p:nvPr/>
            </p:nvSpPr>
            <p:spPr>
              <a:xfrm rot="121333" flipH="1">
                <a:off x="8489125" y="2169975"/>
                <a:ext cx="8706" cy="21778"/>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7"/>
              <p:cNvSpPr/>
              <p:nvPr/>
            </p:nvSpPr>
            <p:spPr>
              <a:xfrm rot="121333" flipH="1">
                <a:off x="8457676" y="2145018"/>
                <a:ext cx="8907" cy="20047"/>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7"/>
              <p:cNvSpPr/>
              <p:nvPr/>
            </p:nvSpPr>
            <p:spPr>
              <a:xfrm rot="121333" flipH="1">
                <a:off x="8517527" y="2216994"/>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7"/>
              <p:cNvSpPr/>
              <p:nvPr/>
            </p:nvSpPr>
            <p:spPr>
              <a:xfrm rot="121333" flipH="1">
                <a:off x="8490497" y="2227699"/>
                <a:ext cx="10613" cy="23484"/>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7"/>
              <p:cNvSpPr/>
              <p:nvPr/>
            </p:nvSpPr>
            <p:spPr>
              <a:xfrm rot="121333" flipH="1">
                <a:off x="8464082" y="2195082"/>
                <a:ext cx="9108" cy="22104"/>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7"/>
              <p:cNvSpPr/>
              <p:nvPr/>
            </p:nvSpPr>
            <p:spPr>
              <a:xfrm rot="121333" flipH="1">
                <a:off x="8458684" y="2270727"/>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7"/>
              <p:cNvSpPr/>
              <p:nvPr/>
            </p:nvSpPr>
            <p:spPr>
              <a:xfrm rot="121333" flipH="1">
                <a:off x="8486861" y="2282146"/>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7"/>
              <p:cNvSpPr/>
              <p:nvPr/>
            </p:nvSpPr>
            <p:spPr>
              <a:xfrm rot="121333" flipH="1">
                <a:off x="8507480" y="2273969"/>
                <a:ext cx="7953" cy="22631"/>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7"/>
              <p:cNvSpPr/>
              <p:nvPr/>
            </p:nvSpPr>
            <p:spPr>
              <a:xfrm rot="121333" flipH="1">
                <a:off x="8506251" y="2335544"/>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7"/>
              <p:cNvSpPr/>
              <p:nvPr/>
            </p:nvSpPr>
            <p:spPr>
              <a:xfrm rot="121333" flipH="1">
                <a:off x="8482198" y="2332977"/>
                <a:ext cx="9283" cy="28452"/>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7"/>
              <p:cNvSpPr/>
              <p:nvPr/>
            </p:nvSpPr>
            <p:spPr>
              <a:xfrm rot="121333" flipH="1">
                <a:off x="8462893" y="2322800"/>
                <a:ext cx="9082" cy="23158"/>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7"/>
              <p:cNvSpPr/>
              <p:nvPr/>
            </p:nvSpPr>
            <p:spPr>
              <a:xfrm rot="121333" flipH="1">
                <a:off x="8467356" y="2386514"/>
                <a:ext cx="11290" cy="26871"/>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7"/>
              <p:cNvSpPr/>
              <p:nvPr/>
            </p:nvSpPr>
            <p:spPr>
              <a:xfrm rot="121333" flipH="1">
                <a:off x="8486459" y="2384942"/>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7"/>
              <p:cNvSpPr/>
              <p:nvPr/>
            </p:nvSpPr>
            <p:spPr>
              <a:xfrm rot="121333" flipH="1">
                <a:off x="8494203" y="2446478"/>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7"/>
              <p:cNvSpPr/>
              <p:nvPr/>
            </p:nvSpPr>
            <p:spPr>
              <a:xfrm rot="121333" flipH="1">
                <a:off x="8480013" y="2429826"/>
                <a:ext cx="7753"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7"/>
              <p:cNvSpPr/>
              <p:nvPr/>
            </p:nvSpPr>
            <p:spPr>
              <a:xfrm rot="121333" flipH="1">
                <a:off x="8035221" y="2167836"/>
                <a:ext cx="457032" cy="496272"/>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7"/>
              <p:cNvSpPr/>
              <p:nvPr/>
            </p:nvSpPr>
            <p:spPr>
              <a:xfrm rot="121333" flipH="1">
                <a:off x="8362859" y="2474235"/>
                <a:ext cx="12996" cy="18366"/>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7"/>
              <p:cNvSpPr/>
              <p:nvPr/>
            </p:nvSpPr>
            <p:spPr>
              <a:xfrm rot="121333" flipH="1">
                <a:off x="8345283" y="2489232"/>
                <a:ext cx="18742"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7"/>
              <p:cNvSpPr/>
              <p:nvPr/>
            </p:nvSpPr>
            <p:spPr>
              <a:xfrm rot="121333" flipH="1">
                <a:off x="8305651" y="2456324"/>
                <a:ext cx="22857"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7"/>
              <p:cNvSpPr/>
              <p:nvPr/>
            </p:nvSpPr>
            <p:spPr>
              <a:xfrm rot="121333" flipH="1">
                <a:off x="8329263" y="2442552"/>
                <a:ext cx="16133" cy="20975"/>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7"/>
              <p:cNvSpPr/>
              <p:nvPr/>
            </p:nvSpPr>
            <p:spPr>
              <a:xfrm rot="121333" flipH="1">
                <a:off x="8318858" y="2405658"/>
                <a:ext cx="7828" cy="14176"/>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7"/>
              <p:cNvSpPr/>
              <p:nvPr/>
            </p:nvSpPr>
            <p:spPr>
              <a:xfrm rot="121333" flipH="1">
                <a:off x="8296112" y="2417066"/>
                <a:ext cx="16760" cy="22832"/>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7"/>
              <p:cNvSpPr/>
              <p:nvPr/>
            </p:nvSpPr>
            <p:spPr>
              <a:xfrm rot="121333" flipH="1">
                <a:off x="8264758" y="2411871"/>
                <a:ext cx="22656" cy="23258"/>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7"/>
              <p:cNvSpPr/>
              <p:nvPr/>
            </p:nvSpPr>
            <p:spPr>
              <a:xfrm rot="121333" flipH="1">
                <a:off x="8189207" y="2278177"/>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7"/>
              <p:cNvSpPr/>
              <p:nvPr/>
            </p:nvSpPr>
            <p:spPr>
              <a:xfrm rot="121333" flipH="1">
                <a:off x="8190653" y="2308010"/>
                <a:ext cx="21452"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7"/>
              <p:cNvSpPr/>
              <p:nvPr/>
            </p:nvSpPr>
            <p:spPr>
              <a:xfrm rot="121333" flipH="1">
                <a:off x="8170417" y="2320403"/>
                <a:ext cx="28677" cy="29731"/>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7"/>
              <p:cNvSpPr/>
              <p:nvPr/>
            </p:nvSpPr>
            <p:spPr>
              <a:xfrm rot="121333" flipH="1">
                <a:off x="8211152" y="2373482"/>
                <a:ext cx="27323"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7"/>
              <p:cNvSpPr/>
              <p:nvPr/>
            </p:nvSpPr>
            <p:spPr>
              <a:xfrm rot="121333" flipH="1">
                <a:off x="8242837" y="2352554"/>
                <a:ext cx="22857" cy="1982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7"/>
              <p:cNvSpPr/>
              <p:nvPr/>
            </p:nvSpPr>
            <p:spPr>
              <a:xfrm rot="121333" flipH="1">
                <a:off x="8228466" y="2315407"/>
                <a:ext cx="16609" cy="17864"/>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7"/>
              <p:cNvSpPr/>
              <p:nvPr/>
            </p:nvSpPr>
            <p:spPr>
              <a:xfrm rot="121333" flipH="1">
                <a:off x="8285441" y="2387807"/>
                <a:ext cx="18968" cy="21778"/>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7"/>
              <p:cNvSpPr/>
              <p:nvPr/>
            </p:nvSpPr>
            <p:spPr>
              <a:xfrm rot="121333" flipH="1">
                <a:off x="8135078" y="2040232"/>
                <a:ext cx="369670" cy="59700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7"/>
              <p:cNvSpPr/>
              <p:nvPr/>
            </p:nvSpPr>
            <p:spPr>
              <a:xfrm rot="121333" flipH="1">
                <a:off x="8284598" y="2088465"/>
                <a:ext cx="18491" cy="22581"/>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7"/>
              <p:cNvSpPr/>
              <p:nvPr/>
            </p:nvSpPr>
            <p:spPr>
              <a:xfrm rot="121333" flipH="1">
                <a:off x="8263605" y="2064303"/>
                <a:ext cx="17237"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7"/>
              <p:cNvSpPr/>
              <p:nvPr/>
            </p:nvSpPr>
            <p:spPr>
              <a:xfrm rot="121333" flipH="1">
                <a:off x="8273239" y="2112323"/>
                <a:ext cx="20323"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7"/>
              <p:cNvSpPr/>
              <p:nvPr/>
            </p:nvSpPr>
            <p:spPr>
              <a:xfrm rot="121333" flipH="1">
                <a:off x="8261184" y="2139820"/>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7"/>
              <p:cNvSpPr/>
              <p:nvPr/>
            </p:nvSpPr>
            <p:spPr>
              <a:xfrm rot="121333" flipH="1">
                <a:off x="8306062" y="2139779"/>
                <a:ext cx="18115" cy="28050"/>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7"/>
              <p:cNvSpPr/>
              <p:nvPr/>
            </p:nvSpPr>
            <p:spPr>
              <a:xfrm rot="121333" flipH="1">
                <a:off x="8294054" y="2171869"/>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7"/>
              <p:cNvSpPr/>
              <p:nvPr/>
            </p:nvSpPr>
            <p:spPr>
              <a:xfrm rot="121333" flipH="1">
                <a:off x="8288666" y="2215516"/>
                <a:ext cx="15756" cy="18667"/>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7"/>
              <p:cNvSpPr/>
              <p:nvPr/>
            </p:nvSpPr>
            <p:spPr>
              <a:xfrm rot="121333" flipH="1">
                <a:off x="8321028" y="2204259"/>
                <a:ext cx="17211" cy="25491"/>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7"/>
              <p:cNvSpPr/>
              <p:nvPr/>
            </p:nvSpPr>
            <p:spPr>
              <a:xfrm rot="121333" flipH="1">
                <a:off x="8335374" y="2181477"/>
                <a:ext cx="16333" cy="22054"/>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7"/>
              <p:cNvSpPr/>
              <p:nvPr/>
            </p:nvSpPr>
            <p:spPr>
              <a:xfrm rot="121333" flipH="1">
                <a:off x="8348571" y="2259906"/>
                <a:ext cx="19796"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7"/>
              <p:cNvSpPr/>
              <p:nvPr/>
            </p:nvSpPr>
            <p:spPr>
              <a:xfrm rot="121333" flipH="1">
                <a:off x="8321145" y="2258771"/>
                <a:ext cx="17387" cy="27875"/>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7"/>
              <p:cNvSpPr/>
              <p:nvPr/>
            </p:nvSpPr>
            <p:spPr>
              <a:xfrm rot="121333" flipH="1">
                <a:off x="8353253" y="2315474"/>
                <a:ext cx="16710" cy="24011"/>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7"/>
              <p:cNvSpPr/>
              <p:nvPr/>
            </p:nvSpPr>
            <p:spPr>
              <a:xfrm rot="121333" flipH="1">
                <a:off x="8310181" y="2280256"/>
                <a:ext cx="17738" cy="25717"/>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7"/>
              <p:cNvSpPr/>
              <p:nvPr/>
            </p:nvSpPr>
            <p:spPr>
              <a:xfrm rot="121333" flipH="1">
                <a:off x="8347184" y="2364669"/>
                <a:ext cx="19645" cy="26294"/>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7"/>
              <p:cNvSpPr/>
              <p:nvPr/>
            </p:nvSpPr>
            <p:spPr>
              <a:xfrm rot="121333" flipH="1">
                <a:off x="8389056" y="2404996"/>
                <a:ext cx="16057" cy="21151"/>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7"/>
              <p:cNvSpPr/>
              <p:nvPr/>
            </p:nvSpPr>
            <p:spPr>
              <a:xfrm rot="121333" flipH="1">
                <a:off x="8376204" y="2343225"/>
                <a:ext cx="19720" cy="23760"/>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7"/>
              <p:cNvSpPr/>
              <p:nvPr/>
            </p:nvSpPr>
            <p:spPr>
              <a:xfrm rot="121333" flipH="1">
                <a:off x="8381506" y="2310651"/>
                <a:ext cx="19695" cy="27473"/>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7"/>
              <p:cNvSpPr/>
              <p:nvPr/>
            </p:nvSpPr>
            <p:spPr>
              <a:xfrm rot="121333" flipH="1">
                <a:off x="8427227" y="2442352"/>
                <a:ext cx="15079" cy="21151"/>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7"/>
              <p:cNvSpPr/>
              <p:nvPr/>
            </p:nvSpPr>
            <p:spPr>
              <a:xfrm rot="121333" flipH="1">
                <a:off x="8400279" y="2446827"/>
                <a:ext cx="16559" cy="28452"/>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7"/>
              <p:cNvSpPr/>
              <p:nvPr/>
            </p:nvSpPr>
            <p:spPr>
              <a:xfrm rot="121333" flipH="1">
                <a:off x="8492474" y="2029424"/>
                <a:ext cx="321297" cy="583684"/>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7"/>
              <p:cNvSpPr/>
              <p:nvPr/>
            </p:nvSpPr>
            <p:spPr>
              <a:xfrm rot="121333" flipH="1">
                <a:off x="8560299" y="2446826"/>
                <a:ext cx="13649"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7"/>
              <p:cNvSpPr/>
              <p:nvPr/>
            </p:nvSpPr>
            <p:spPr>
              <a:xfrm rot="121333" flipH="1">
                <a:off x="8540435" y="2433842"/>
                <a:ext cx="14753" cy="22004"/>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7"/>
              <p:cNvSpPr/>
              <p:nvPr/>
            </p:nvSpPr>
            <p:spPr>
              <a:xfrm rot="121333" flipH="1">
                <a:off x="8540800" y="2394093"/>
                <a:ext cx="10839"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7"/>
              <p:cNvSpPr/>
              <p:nvPr/>
            </p:nvSpPr>
            <p:spPr>
              <a:xfrm rot="121333" flipH="1">
                <a:off x="8575865" y="2387274"/>
                <a:ext cx="10814" cy="26520"/>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7"/>
              <p:cNvSpPr/>
              <p:nvPr/>
            </p:nvSpPr>
            <p:spPr>
              <a:xfrm rot="121333" flipH="1">
                <a:off x="8612813" y="2341142"/>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7"/>
              <p:cNvSpPr/>
              <p:nvPr/>
            </p:nvSpPr>
            <p:spPr>
              <a:xfrm rot="121333" flipH="1">
                <a:off x="8592137" y="2323463"/>
                <a:ext cx="15581" cy="27448"/>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7"/>
              <p:cNvSpPr/>
              <p:nvPr/>
            </p:nvSpPr>
            <p:spPr>
              <a:xfrm rot="121333" flipH="1">
                <a:off x="8578359" y="2289866"/>
                <a:ext cx="13021" cy="21803"/>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7"/>
              <p:cNvSpPr/>
              <p:nvPr/>
            </p:nvSpPr>
            <p:spPr>
              <a:xfrm rot="121333" flipH="1">
                <a:off x="8607246" y="2235491"/>
                <a:ext cx="15079" cy="25918"/>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7"/>
              <p:cNvSpPr/>
              <p:nvPr/>
            </p:nvSpPr>
            <p:spPr>
              <a:xfrm rot="121333" flipH="1">
                <a:off x="8628011" y="2286892"/>
                <a:ext cx="12595" cy="21000"/>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7"/>
              <p:cNvSpPr/>
              <p:nvPr/>
            </p:nvSpPr>
            <p:spPr>
              <a:xfrm rot="121333" flipH="1">
                <a:off x="8655610" y="2268013"/>
                <a:ext cx="10036" cy="19846"/>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7"/>
              <p:cNvSpPr/>
              <p:nvPr/>
            </p:nvSpPr>
            <p:spPr>
              <a:xfrm rot="121333" flipH="1">
                <a:off x="8653265" y="2229679"/>
                <a:ext cx="17638" cy="23258"/>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7"/>
              <p:cNvSpPr/>
              <p:nvPr/>
            </p:nvSpPr>
            <p:spPr>
              <a:xfrm rot="121333" flipH="1">
                <a:off x="8643225" y="2200403"/>
                <a:ext cx="13348"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7"/>
              <p:cNvSpPr/>
              <p:nvPr/>
            </p:nvSpPr>
            <p:spPr>
              <a:xfrm rot="121333" flipH="1">
                <a:off x="8625507" y="2163727"/>
                <a:ext cx="14753"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7"/>
              <p:cNvSpPr/>
              <p:nvPr/>
            </p:nvSpPr>
            <p:spPr>
              <a:xfrm rot="121333" flipH="1">
                <a:off x="8693575" y="2165574"/>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7"/>
              <p:cNvSpPr/>
              <p:nvPr/>
            </p:nvSpPr>
            <p:spPr>
              <a:xfrm rot="121333" flipH="1">
                <a:off x="8670380" y="214559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7"/>
              <p:cNvSpPr/>
              <p:nvPr/>
            </p:nvSpPr>
            <p:spPr>
              <a:xfrm rot="121333" flipH="1">
                <a:off x="8653945" y="2100389"/>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7"/>
              <p:cNvSpPr/>
              <p:nvPr/>
            </p:nvSpPr>
            <p:spPr>
              <a:xfrm rot="121333" flipH="1">
                <a:off x="8693259" y="2047174"/>
                <a:ext cx="9258" cy="25466"/>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7"/>
              <p:cNvSpPr/>
              <p:nvPr/>
            </p:nvSpPr>
            <p:spPr>
              <a:xfrm rot="121333" flipH="1">
                <a:off x="8711237" y="2064170"/>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rgbClr val="FF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7"/>
              <p:cNvSpPr/>
              <p:nvPr/>
            </p:nvSpPr>
            <p:spPr>
              <a:xfrm rot="121333" flipH="1">
                <a:off x="8710904" y="2115966"/>
                <a:ext cx="9860" cy="18918"/>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7"/>
              <p:cNvSpPr/>
              <p:nvPr/>
            </p:nvSpPr>
            <p:spPr>
              <a:xfrm rot="121333" flipH="1">
                <a:off x="8682092" y="2098185"/>
                <a:ext cx="14251" cy="3128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7"/>
              <p:cNvSpPr/>
              <p:nvPr/>
            </p:nvSpPr>
            <p:spPr>
              <a:xfrm rot="121333" flipH="1">
                <a:off x="8489157" y="2381122"/>
                <a:ext cx="677669" cy="263641"/>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7"/>
              <p:cNvSpPr/>
              <p:nvPr/>
            </p:nvSpPr>
            <p:spPr>
              <a:xfrm rot="121333" flipH="1">
                <a:off x="9041960" y="2443808"/>
                <a:ext cx="28477" cy="19470"/>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7"/>
              <p:cNvSpPr/>
              <p:nvPr/>
            </p:nvSpPr>
            <p:spPr>
              <a:xfrm rot="121333" flipH="1">
                <a:off x="9038185" y="2425594"/>
                <a:ext cx="23986"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7"/>
              <p:cNvSpPr/>
              <p:nvPr/>
            </p:nvSpPr>
            <p:spPr>
              <a:xfrm rot="121333" flipH="1">
                <a:off x="9017932" y="2405023"/>
                <a:ext cx="35502"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7"/>
              <p:cNvSpPr/>
              <p:nvPr/>
            </p:nvSpPr>
            <p:spPr>
              <a:xfrm rot="121333" flipH="1">
                <a:off x="8969278" y="2480837"/>
                <a:ext cx="25993"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7"/>
              <p:cNvSpPr/>
              <p:nvPr/>
            </p:nvSpPr>
            <p:spPr>
              <a:xfrm rot="121333" flipH="1">
                <a:off x="8946828" y="2457911"/>
                <a:ext cx="32140"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7"/>
              <p:cNvSpPr/>
              <p:nvPr/>
            </p:nvSpPr>
            <p:spPr>
              <a:xfrm rot="121333" flipH="1">
                <a:off x="9002114" y="245340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7"/>
              <p:cNvSpPr/>
              <p:nvPr/>
            </p:nvSpPr>
            <p:spPr>
              <a:xfrm rot="121333" flipH="1">
                <a:off x="8891577" y="2498032"/>
                <a:ext cx="24839"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7"/>
              <p:cNvSpPr/>
              <p:nvPr/>
            </p:nvSpPr>
            <p:spPr>
              <a:xfrm rot="121333" flipH="1">
                <a:off x="8874868" y="2474411"/>
                <a:ext cx="27197"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7"/>
              <p:cNvSpPr/>
              <p:nvPr/>
            </p:nvSpPr>
            <p:spPr>
              <a:xfrm rot="121333" flipH="1">
                <a:off x="8918457" y="2443838"/>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7"/>
              <p:cNvSpPr/>
              <p:nvPr/>
            </p:nvSpPr>
            <p:spPr>
              <a:xfrm rot="121333" flipH="1">
                <a:off x="8835271" y="2505474"/>
                <a:ext cx="27172"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7"/>
              <p:cNvSpPr/>
              <p:nvPr/>
            </p:nvSpPr>
            <p:spPr>
              <a:xfrm rot="121333" flipH="1">
                <a:off x="8800981" y="2489616"/>
                <a:ext cx="30785"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7"/>
              <p:cNvSpPr/>
              <p:nvPr/>
            </p:nvSpPr>
            <p:spPr>
              <a:xfrm rot="121333" flipH="1">
                <a:off x="8809157" y="2530646"/>
                <a:ext cx="23434"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7"/>
              <p:cNvSpPr/>
              <p:nvPr/>
            </p:nvSpPr>
            <p:spPr>
              <a:xfrm rot="121333" flipH="1">
                <a:off x="8756758" y="2530079"/>
                <a:ext cx="32165"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7"/>
              <p:cNvSpPr/>
              <p:nvPr/>
            </p:nvSpPr>
            <p:spPr>
              <a:xfrm rot="121333" flipH="1">
                <a:off x="8716311" y="2547985"/>
                <a:ext cx="32315" cy="13649"/>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7"/>
              <p:cNvSpPr/>
              <p:nvPr/>
            </p:nvSpPr>
            <p:spPr>
              <a:xfrm rot="121333" flipH="1">
                <a:off x="8706602" y="2533649"/>
                <a:ext cx="23283" cy="11918"/>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7"/>
              <p:cNvSpPr/>
              <p:nvPr/>
            </p:nvSpPr>
            <p:spPr>
              <a:xfrm rot="121333" flipH="1">
                <a:off x="8655763" y="2561274"/>
                <a:ext cx="31663"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7"/>
              <p:cNvSpPr/>
              <p:nvPr/>
            </p:nvSpPr>
            <p:spPr>
              <a:xfrm rot="121333" flipH="1">
                <a:off x="8335391" y="2473020"/>
                <a:ext cx="323680" cy="241211"/>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0" name="Google Shape;3680;p47"/>
            <p:cNvGrpSpPr/>
            <p:nvPr/>
          </p:nvGrpSpPr>
          <p:grpSpPr>
            <a:xfrm>
              <a:off x="6325368" y="2308442"/>
              <a:ext cx="1729974" cy="2987462"/>
              <a:chOff x="6325368" y="2308442"/>
              <a:chExt cx="1729974" cy="2987462"/>
            </a:xfrm>
          </p:grpSpPr>
          <p:grpSp>
            <p:nvGrpSpPr>
              <p:cNvPr id="3681" name="Google Shape;3681;p47"/>
              <p:cNvGrpSpPr/>
              <p:nvPr/>
            </p:nvGrpSpPr>
            <p:grpSpPr>
              <a:xfrm flipH="1">
                <a:off x="6503906" y="3049351"/>
                <a:ext cx="1279025" cy="2246552"/>
                <a:chOff x="7801383" y="2969578"/>
                <a:chExt cx="1246613" cy="2189622"/>
              </a:xfrm>
            </p:grpSpPr>
            <p:sp>
              <p:nvSpPr>
                <p:cNvPr id="3682" name="Google Shape;3682;p47"/>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7"/>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7"/>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7"/>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7"/>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7"/>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7"/>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7"/>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7"/>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7"/>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7"/>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7"/>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7"/>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7"/>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7"/>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7"/>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7"/>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47"/>
              <p:cNvSpPr/>
              <p:nvPr/>
            </p:nvSpPr>
            <p:spPr>
              <a:xfrm rot="-1799979" flipH="1">
                <a:off x="6597148" y="3628259"/>
                <a:ext cx="34644" cy="16760"/>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7"/>
              <p:cNvSpPr/>
              <p:nvPr/>
            </p:nvSpPr>
            <p:spPr>
              <a:xfrm rot="-1799979" flipH="1">
                <a:off x="6484644" y="2532560"/>
                <a:ext cx="664269" cy="815138"/>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7"/>
              <p:cNvSpPr/>
              <p:nvPr/>
            </p:nvSpPr>
            <p:spPr>
              <a:xfrm rot="-1799979" flipH="1">
                <a:off x="6529989" y="3286229"/>
                <a:ext cx="851409" cy="62019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7"/>
              <p:cNvSpPr/>
              <p:nvPr/>
            </p:nvSpPr>
            <p:spPr>
              <a:xfrm rot="-1799979" flipH="1">
                <a:off x="7203821" y="3041283"/>
                <a:ext cx="727340" cy="691648"/>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7"/>
              <p:cNvSpPr/>
              <p:nvPr/>
            </p:nvSpPr>
            <p:spPr>
              <a:xfrm rot="-1799979" flipH="1">
                <a:off x="6947393" y="2492360"/>
                <a:ext cx="913939" cy="665337"/>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7"/>
              <p:cNvSpPr/>
              <p:nvPr/>
            </p:nvSpPr>
            <p:spPr>
              <a:xfrm rot="-1799979" flipH="1">
                <a:off x="7743862" y="3180607"/>
                <a:ext cx="32301" cy="29690"/>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7"/>
              <p:cNvSpPr/>
              <p:nvPr/>
            </p:nvSpPr>
            <p:spPr>
              <a:xfrm rot="-1799979" flipH="1">
                <a:off x="7745357" y="3216771"/>
                <a:ext cx="26670" cy="25320"/>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7"/>
              <p:cNvSpPr/>
              <p:nvPr/>
            </p:nvSpPr>
            <p:spPr>
              <a:xfrm rot="-1799979" flipH="1">
                <a:off x="7628528" y="3173416"/>
                <a:ext cx="32391" cy="21130"/>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7"/>
              <p:cNvSpPr/>
              <p:nvPr/>
            </p:nvSpPr>
            <p:spPr>
              <a:xfrm rot="-1799979" flipH="1">
                <a:off x="7647692" y="3199504"/>
                <a:ext cx="33157" cy="2342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7"/>
              <p:cNvSpPr/>
              <p:nvPr/>
            </p:nvSpPr>
            <p:spPr>
              <a:xfrm rot="-1799979" flipH="1">
                <a:off x="7687383" y="3245121"/>
                <a:ext cx="32481" cy="25184"/>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7"/>
              <p:cNvSpPr/>
              <p:nvPr/>
            </p:nvSpPr>
            <p:spPr>
              <a:xfrm rot="-1799979" flipH="1">
                <a:off x="7689239" y="3310141"/>
                <a:ext cx="32211" cy="28518"/>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7"/>
              <p:cNvSpPr/>
              <p:nvPr/>
            </p:nvSpPr>
            <p:spPr>
              <a:xfrm rot="-1799979" flipH="1">
                <a:off x="7676154" y="3379093"/>
                <a:ext cx="31355" cy="29509"/>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7"/>
              <p:cNvSpPr/>
              <p:nvPr/>
            </p:nvSpPr>
            <p:spPr>
              <a:xfrm rot="-1799979" flipH="1">
                <a:off x="7634831" y="3345614"/>
                <a:ext cx="30950" cy="28563"/>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7"/>
              <p:cNvSpPr/>
              <p:nvPr/>
            </p:nvSpPr>
            <p:spPr>
              <a:xfrm rot="-1799979" flipH="1">
                <a:off x="7556088" y="3172426"/>
                <a:ext cx="28967" cy="177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7"/>
              <p:cNvSpPr/>
              <p:nvPr/>
            </p:nvSpPr>
            <p:spPr>
              <a:xfrm rot="-1799979" flipH="1">
                <a:off x="7794365" y="3339690"/>
                <a:ext cx="28832" cy="30501"/>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7"/>
              <p:cNvSpPr/>
              <p:nvPr/>
            </p:nvSpPr>
            <p:spPr>
              <a:xfrm rot="-1799979" flipH="1">
                <a:off x="7802964" y="3313017"/>
                <a:ext cx="22165" cy="19553"/>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7"/>
              <p:cNvSpPr/>
              <p:nvPr/>
            </p:nvSpPr>
            <p:spPr>
              <a:xfrm rot="-1799979" flipH="1">
                <a:off x="7803355" y="3273199"/>
                <a:ext cx="22435" cy="1378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7"/>
              <p:cNvSpPr/>
              <p:nvPr/>
            </p:nvSpPr>
            <p:spPr>
              <a:xfrm rot="-1799979" flipH="1">
                <a:off x="7740721" y="3372693"/>
                <a:ext cx="39419" cy="3171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7"/>
              <p:cNvSpPr/>
              <p:nvPr/>
            </p:nvSpPr>
            <p:spPr>
              <a:xfrm rot="-1799979" flipH="1">
                <a:off x="7754774" y="3303019"/>
                <a:ext cx="28922" cy="23247"/>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7"/>
              <p:cNvSpPr/>
              <p:nvPr/>
            </p:nvSpPr>
            <p:spPr>
              <a:xfrm rot="-1799979" flipH="1">
                <a:off x="7812552" y="3415352"/>
                <a:ext cx="29959" cy="27482"/>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7"/>
              <p:cNvSpPr/>
              <p:nvPr/>
            </p:nvSpPr>
            <p:spPr>
              <a:xfrm rot="-1799979" flipH="1">
                <a:off x="7804449" y="3441142"/>
                <a:ext cx="26445" cy="27707"/>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7"/>
              <p:cNvSpPr/>
              <p:nvPr/>
            </p:nvSpPr>
            <p:spPr>
              <a:xfrm rot="-1799979" flipH="1">
                <a:off x="7701443" y="3440782"/>
                <a:ext cx="27165" cy="24959"/>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7"/>
              <p:cNvSpPr/>
              <p:nvPr/>
            </p:nvSpPr>
            <p:spPr>
              <a:xfrm rot="-1799979" flipH="1">
                <a:off x="7711200" y="3484113"/>
                <a:ext cx="27616" cy="32168"/>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7"/>
              <p:cNvSpPr/>
              <p:nvPr/>
            </p:nvSpPr>
            <p:spPr>
              <a:xfrm rot="-1799979" flipH="1">
                <a:off x="7633777" y="3450380"/>
                <a:ext cx="20228" cy="22977"/>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7"/>
              <p:cNvSpPr/>
              <p:nvPr/>
            </p:nvSpPr>
            <p:spPr>
              <a:xfrm rot="-1799979" flipH="1">
                <a:off x="7608216" y="3407716"/>
                <a:ext cx="20633" cy="21265"/>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7"/>
              <p:cNvSpPr/>
              <p:nvPr/>
            </p:nvSpPr>
            <p:spPr>
              <a:xfrm rot="-1799979" flipH="1">
                <a:off x="7566340" y="3380554"/>
                <a:ext cx="25634" cy="2252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7"/>
              <p:cNvSpPr/>
              <p:nvPr/>
            </p:nvSpPr>
            <p:spPr>
              <a:xfrm rot="-1799979" flipH="1">
                <a:off x="7577229" y="3506287"/>
                <a:ext cx="24913" cy="35141"/>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7"/>
              <p:cNvSpPr/>
              <p:nvPr/>
            </p:nvSpPr>
            <p:spPr>
              <a:xfrm rot="-1799979" flipH="1">
                <a:off x="7644772" y="3532459"/>
                <a:ext cx="28427" cy="42665"/>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7"/>
              <p:cNvSpPr/>
              <p:nvPr/>
            </p:nvSpPr>
            <p:spPr>
              <a:xfrm rot="-1799979" flipH="1">
                <a:off x="7673977" y="3583720"/>
                <a:ext cx="30815" cy="42485"/>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7"/>
              <p:cNvSpPr/>
              <p:nvPr/>
            </p:nvSpPr>
            <p:spPr>
              <a:xfrm rot="-1799979" flipH="1">
                <a:off x="7605727" y="3594502"/>
                <a:ext cx="28157" cy="35141"/>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7"/>
              <p:cNvSpPr/>
              <p:nvPr/>
            </p:nvSpPr>
            <p:spPr>
              <a:xfrm rot="-1799979" flipH="1">
                <a:off x="7558655" y="3556536"/>
                <a:ext cx="25273" cy="23563"/>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7"/>
              <p:cNvSpPr/>
              <p:nvPr/>
            </p:nvSpPr>
            <p:spPr>
              <a:xfrm rot="-1799979" flipH="1">
                <a:off x="7603895" y="3673279"/>
                <a:ext cx="23291" cy="30411"/>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7"/>
              <p:cNvSpPr/>
              <p:nvPr/>
            </p:nvSpPr>
            <p:spPr>
              <a:xfrm rot="-1799979" flipH="1">
                <a:off x="7559393" y="3690838"/>
                <a:ext cx="15813" cy="32528"/>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7"/>
              <p:cNvSpPr/>
              <p:nvPr/>
            </p:nvSpPr>
            <p:spPr>
              <a:xfrm rot="-1799979" flipH="1">
                <a:off x="7493467" y="3691945"/>
                <a:ext cx="13380" cy="3126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7"/>
              <p:cNvSpPr/>
              <p:nvPr/>
            </p:nvSpPr>
            <p:spPr>
              <a:xfrm rot="-1799979" flipH="1">
                <a:off x="7441954" y="3670660"/>
                <a:ext cx="20228" cy="33384"/>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7"/>
              <p:cNvSpPr/>
              <p:nvPr/>
            </p:nvSpPr>
            <p:spPr>
              <a:xfrm rot="-1799979" flipH="1">
                <a:off x="7467313" y="3600567"/>
                <a:ext cx="15948" cy="32258"/>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7"/>
              <p:cNvSpPr/>
              <p:nvPr/>
            </p:nvSpPr>
            <p:spPr>
              <a:xfrm rot="-1799979" flipH="1">
                <a:off x="7522708" y="3619397"/>
                <a:ext cx="21624" cy="38475"/>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7"/>
              <p:cNvSpPr/>
              <p:nvPr/>
            </p:nvSpPr>
            <p:spPr>
              <a:xfrm rot="-1799979" flipH="1">
                <a:off x="7442563" y="3545904"/>
                <a:ext cx="24102" cy="33474"/>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7"/>
              <p:cNvSpPr/>
              <p:nvPr/>
            </p:nvSpPr>
            <p:spPr>
              <a:xfrm rot="-1799979" flipH="1">
                <a:off x="7474957" y="3526148"/>
                <a:ext cx="19552" cy="29104"/>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rot="-1799979" flipH="1">
                <a:off x="7364565" y="3499223"/>
                <a:ext cx="13605" cy="3333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7"/>
              <p:cNvSpPr/>
              <p:nvPr/>
            </p:nvSpPr>
            <p:spPr>
              <a:xfrm rot="-1799979" flipH="1">
                <a:off x="7386378" y="3582100"/>
                <a:ext cx="14146" cy="33474"/>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7"/>
              <p:cNvSpPr/>
              <p:nvPr/>
            </p:nvSpPr>
            <p:spPr>
              <a:xfrm rot="-1799979" flipH="1">
                <a:off x="7341811" y="3596520"/>
                <a:ext cx="16488" cy="29825"/>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7"/>
              <p:cNvSpPr/>
              <p:nvPr/>
            </p:nvSpPr>
            <p:spPr>
              <a:xfrm rot="-1799979" flipH="1">
                <a:off x="7276331" y="3530645"/>
                <a:ext cx="19552" cy="33204"/>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7"/>
              <p:cNvSpPr/>
              <p:nvPr/>
            </p:nvSpPr>
            <p:spPr>
              <a:xfrm rot="-1799979" flipH="1">
                <a:off x="7289388" y="3481886"/>
                <a:ext cx="12749" cy="33789"/>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7"/>
              <p:cNvSpPr/>
              <p:nvPr/>
            </p:nvSpPr>
            <p:spPr>
              <a:xfrm rot="-1799979" flipH="1">
                <a:off x="7239372" y="3439187"/>
                <a:ext cx="16353" cy="25139"/>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7"/>
              <p:cNvSpPr/>
              <p:nvPr/>
            </p:nvSpPr>
            <p:spPr>
              <a:xfrm rot="-1799979" flipH="1">
                <a:off x="7240312" y="3386557"/>
                <a:ext cx="16804" cy="31357"/>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rot="-1799979" flipH="1">
                <a:off x="7293342" y="3393874"/>
                <a:ext cx="14777" cy="40052"/>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7"/>
              <p:cNvSpPr/>
              <p:nvPr/>
            </p:nvSpPr>
            <p:spPr>
              <a:xfrm rot="-1799979" flipH="1">
                <a:off x="7351667" y="3456938"/>
                <a:ext cx="14326" cy="2797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7"/>
              <p:cNvSpPr/>
              <p:nvPr/>
            </p:nvSpPr>
            <p:spPr>
              <a:xfrm rot="-1799979" flipH="1">
                <a:off x="7524841" y="3056581"/>
                <a:ext cx="51988" cy="17210"/>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rot="-1799979" flipH="1">
                <a:off x="7456814" y="3104101"/>
                <a:ext cx="38788" cy="1333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rot="-1799979" flipH="1">
                <a:off x="7473253" y="3051130"/>
                <a:ext cx="45951" cy="14642"/>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rot="-1799979" flipH="1">
                <a:off x="7391036" y="3126871"/>
                <a:ext cx="36130" cy="1329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rot="-1799979" flipH="1">
                <a:off x="7600459" y="2988579"/>
                <a:ext cx="29688" cy="11353"/>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rot="-1799979" flipH="1">
                <a:off x="7586181" y="2964137"/>
                <a:ext cx="451" cy="22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rot="-1799979" flipH="1">
                <a:off x="7638939" y="2911028"/>
                <a:ext cx="37527" cy="12570"/>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rot="-1799979" flipH="1">
                <a:off x="7585293" y="2889068"/>
                <a:ext cx="41176" cy="177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rot="-1799979" flipH="1">
                <a:off x="7542149" y="2768349"/>
                <a:ext cx="35860" cy="18562"/>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rot="-1799979" flipH="1">
                <a:off x="7572140" y="2791905"/>
                <a:ext cx="40140" cy="1815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rot="-1799979" flipH="1">
                <a:off x="7620441" y="2815585"/>
                <a:ext cx="43654" cy="19328"/>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rot="-1799979" flipH="1">
                <a:off x="7486511" y="2759211"/>
                <a:ext cx="31040" cy="17300"/>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rot="-1799979" flipH="1">
                <a:off x="7520711" y="2682547"/>
                <a:ext cx="30724" cy="16715"/>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rot="-1799979" flipH="1">
                <a:off x="7567196" y="2665774"/>
                <a:ext cx="39644" cy="2004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rot="-1799979" flipH="1">
                <a:off x="7619034" y="2679027"/>
                <a:ext cx="33382" cy="1892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rot="-1799979" flipH="1">
                <a:off x="7602582" y="2744264"/>
                <a:ext cx="28832" cy="17030"/>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rot="-1799979" flipH="1">
                <a:off x="7677614" y="2772340"/>
                <a:ext cx="40816" cy="2099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rot="-1799979" flipH="1">
                <a:off x="7683621" y="2824177"/>
                <a:ext cx="38924" cy="2207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rot="-1799979" flipH="1">
                <a:off x="7534495" y="2588806"/>
                <a:ext cx="34464" cy="22616"/>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rot="-1799979" flipH="1">
                <a:off x="7526322" y="2546081"/>
                <a:ext cx="37527" cy="239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rot="-1799979" flipH="1">
                <a:off x="7479995" y="2489770"/>
                <a:ext cx="42978" cy="25094"/>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rot="-1799979" flipH="1">
                <a:off x="7440912" y="2475707"/>
                <a:ext cx="43654" cy="27572"/>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rot="-1799979" flipH="1">
                <a:off x="7386278" y="2485498"/>
                <a:ext cx="47393" cy="30005"/>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rot="-1799979" flipH="1">
                <a:off x="7422276" y="2574418"/>
                <a:ext cx="35410" cy="22797"/>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rot="-1799979" flipH="1">
                <a:off x="7436659" y="2608663"/>
                <a:ext cx="37392" cy="28113"/>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rot="-1799979" flipH="1">
                <a:off x="7357829" y="2565871"/>
                <a:ext cx="37887" cy="242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rot="-1799979" flipH="1">
                <a:off x="7409494" y="2694689"/>
                <a:ext cx="28697" cy="17300"/>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rot="-1799979" flipH="1">
                <a:off x="7435113" y="2720179"/>
                <a:ext cx="37842" cy="22707"/>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rot="-1799979" flipH="1">
                <a:off x="7339748" y="2665620"/>
                <a:ext cx="36986" cy="22797"/>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rot="-1799979" flipH="1">
                <a:off x="7306022" y="2626239"/>
                <a:ext cx="41491" cy="27302"/>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rot="-1799979" flipH="1">
                <a:off x="7315840" y="2544871"/>
                <a:ext cx="30229" cy="22166"/>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rot="-1799979" flipH="1">
                <a:off x="7234751" y="2609463"/>
                <a:ext cx="40545" cy="31537"/>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rot="-1799979" flipH="1">
                <a:off x="7252713" y="2695000"/>
                <a:ext cx="25408" cy="21175"/>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rot="-1799979" flipH="1">
                <a:off x="7292769" y="2736711"/>
                <a:ext cx="31040" cy="2022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rot="-1799979" flipH="1">
                <a:off x="7449585" y="2804547"/>
                <a:ext cx="37437" cy="22797"/>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rot="-1799979" flipH="1">
                <a:off x="7216516" y="2769211"/>
                <a:ext cx="30319" cy="21220"/>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rot="-1799979" flipH="1">
                <a:off x="7177755" y="2735680"/>
                <a:ext cx="41762" cy="26446"/>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rot="-1799979" flipH="1">
                <a:off x="7207178" y="2841763"/>
                <a:ext cx="25994" cy="21896"/>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rot="-1799979" flipH="1">
                <a:off x="7164510" y="2814035"/>
                <a:ext cx="30860" cy="30951"/>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rot="-1799979" flipH="1">
                <a:off x="7174186" y="2922130"/>
                <a:ext cx="31445" cy="24554"/>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rot="-1799979" flipH="1">
                <a:off x="7138783" y="2892739"/>
                <a:ext cx="28652" cy="29014"/>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rot="-1799979" flipH="1">
                <a:off x="7145160" y="2971845"/>
                <a:ext cx="26084" cy="21715"/>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rot="-1799979" flipH="1">
                <a:off x="7077284" y="2907960"/>
                <a:ext cx="12569" cy="2284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rot="-1799979" flipH="1">
                <a:off x="7068998" y="2861886"/>
                <a:ext cx="16624" cy="26806"/>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rot="-1799979" flipH="1">
                <a:off x="6974123" y="2822039"/>
                <a:ext cx="16534" cy="19147"/>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rot="-1799979" flipH="1">
                <a:off x="7000873" y="2769350"/>
                <a:ext cx="20723" cy="32798"/>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rot="-1799979" flipH="1">
                <a:off x="6949177" y="2739030"/>
                <a:ext cx="16488" cy="24689"/>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rot="-1799979" flipH="1">
                <a:off x="6887352" y="2756193"/>
                <a:ext cx="24733" cy="35817"/>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7"/>
              <p:cNvSpPr/>
              <p:nvPr/>
            </p:nvSpPr>
            <p:spPr>
              <a:xfrm rot="-1799979" flipH="1">
                <a:off x="6855054" y="2793462"/>
                <a:ext cx="22886" cy="32258"/>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7"/>
              <p:cNvSpPr/>
              <p:nvPr/>
            </p:nvSpPr>
            <p:spPr>
              <a:xfrm rot="-1799979" flipH="1">
                <a:off x="6830018" y="2846648"/>
                <a:ext cx="19822" cy="29915"/>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rot="-1799979" flipH="1">
                <a:off x="6772118" y="2791701"/>
                <a:ext cx="23516" cy="26356"/>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rot="-1799979" flipH="1">
                <a:off x="6792920" y="2727930"/>
                <a:ext cx="18561" cy="3410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rot="-1799979" flipH="1">
                <a:off x="6846356" y="2702003"/>
                <a:ext cx="20903" cy="3185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rot="-1799979" flipH="1">
                <a:off x="6902084" y="2672610"/>
                <a:ext cx="18381" cy="30816"/>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rot="-1799979" flipH="1">
                <a:off x="6915890" y="2632113"/>
                <a:ext cx="15587" cy="38385"/>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rot="-1799979" flipH="1">
                <a:off x="6810362" y="2586783"/>
                <a:ext cx="21579" cy="39556"/>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rot="-1799979" flipH="1">
                <a:off x="6805250" y="2641360"/>
                <a:ext cx="21444" cy="35276"/>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rot="-1799979" flipH="1">
                <a:off x="6746542" y="2675418"/>
                <a:ext cx="24417" cy="39061"/>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rot="-1799979" flipH="1">
                <a:off x="6712966" y="2610859"/>
                <a:ext cx="20903" cy="32258"/>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rot="-1799979" flipH="1">
                <a:off x="6708309" y="2571508"/>
                <a:ext cx="23381" cy="27302"/>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7"/>
              <p:cNvSpPr/>
              <p:nvPr/>
            </p:nvSpPr>
            <p:spPr>
              <a:xfrm rot="-1799979" flipH="1">
                <a:off x="6663103" y="2667471"/>
                <a:ext cx="15633" cy="3333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7"/>
              <p:cNvSpPr/>
              <p:nvPr/>
            </p:nvSpPr>
            <p:spPr>
              <a:xfrm rot="-1799979" flipH="1">
                <a:off x="6688787" y="2747288"/>
                <a:ext cx="18786" cy="28518"/>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7"/>
              <p:cNvSpPr/>
              <p:nvPr/>
            </p:nvSpPr>
            <p:spPr>
              <a:xfrm rot="-1799979" flipH="1">
                <a:off x="6858976" y="2926102"/>
                <a:ext cx="20093" cy="38115"/>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rot="-1799979" flipH="1">
                <a:off x="6807738" y="2930526"/>
                <a:ext cx="19867" cy="3149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7"/>
              <p:cNvSpPr/>
              <p:nvPr/>
            </p:nvSpPr>
            <p:spPr>
              <a:xfrm rot="-1799979" flipH="1">
                <a:off x="6778195" y="2874875"/>
                <a:ext cx="18651" cy="26536"/>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rot="-1799979" flipH="1">
                <a:off x="6755917" y="2950149"/>
                <a:ext cx="17525" cy="26176"/>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7"/>
              <p:cNvSpPr/>
              <p:nvPr/>
            </p:nvSpPr>
            <p:spPr>
              <a:xfrm rot="-1799979" flipH="1">
                <a:off x="6677133" y="2930137"/>
                <a:ext cx="20768" cy="31537"/>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7"/>
              <p:cNvSpPr/>
              <p:nvPr/>
            </p:nvSpPr>
            <p:spPr>
              <a:xfrm rot="-1799979" flipH="1">
                <a:off x="6688018" y="2876552"/>
                <a:ext cx="20723" cy="36583"/>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rot="-1799979" flipH="1">
                <a:off x="6666911" y="2831441"/>
                <a:ext cx="19642" cy="28924"/>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rot="-1799979" flipH="1">
                <a:off x="6557676" y="2805523"/>
                <a:ext cx="19957" cy="35817"/>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rot="-1799979" flipH="1">
                <a:off x="6606343" y="2874503"/>
                <a:ext cx="13921" cy="24103"/>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rot="-1799979" flipH="1">
                <a:off x="6547992" y="2883043"/>
                <a:ext cx="21489" cy="39286"/>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rot="-1799979" flipH="1">
                <a:off x="6497667" y="2831265"/>
                <a:ext cx="22120" cy="22932"/>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rot="-1799979" flipH="1">
                <a:off x="6539057" y="2997579"/>
                <a:ext cx="17525" cy="26851"/>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rot="-1799979" flipH="1">
                <a:off x="6585223" y="2971981"/>
                <a:ext cx="26490" cy="3428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rot="-1799979" flipH="1">
                <a:off x="6668079" y="3035487"/>
                <a:ext cx="26670" cy="35141"/>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rot="-1799979" flipH="1">
                <a:off x="6603400" y="3062456"/>
                <a:ext cx="29238" cy="35051"/>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rot="-1799979" flipH="1">
                <a:off x="6717778" y="3002283"/>
                <a:ext cx="18696" cy="23743"/>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rot="-1799979" flipH="1">
                <a:off x="6778816" y="3087418"/>
                <a:ext cx="19237" cy="2099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rot="-1799979" flipH="1">
                <a:off x="6713598" y="3099092"/>
                <a:ext cx="23922" cy="4023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rot="-1799979" flipH="1">
                <a:off x="6778275" y="3138681"/>
                <a:ext cx="29959" cy="35727"/>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rot="-1799979" flipH="1">
                <a:off x="6861795" y="3157501"/>
                <a:ext cx="35139" cy="37349"/>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rot="-1799979" flipH="1">
                <a:off x="6976382" y="3241596"/>
                <a:ext cx="44059" cy="16309"/>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rot="-1799979" flipH="1">
                <a:off x="6901482" y="3275801"/>
                <a:ext cx="36356" cy="13966"/>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rot="-1799979" flipH="1">
                <a:off x="6925796" y="3192233"/>
                <a:ext cx="27841" cy="22166"/>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rot="-1799979" flipH="1">
                <a:off x="6889851" y="3327903"/>
                <a:ext cx="40005" cy="19147"/>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rot="-1799979" flipH="1">
                <a:off x="6799485" y="3363059"/>
                <a:ext cx="45997" cy="21265"/>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rot="-1799979" flipH="1">
                <a:off x="6832762" y="3400092"/>
                <a:ext cx="31851" cy="16354"/>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rot="-1799979" flipH="1">
                <a:off x="6713761" y="3439831"/>
                <a:ext cx="44510" cy="24734"/>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rot="-1799979" flipH="1">
                <a:off x="6771920" y="3474146"/>
                <a:ext cx="30184" cy="19057"/>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rot="-1799979" flipH="1">
                <a:off x="6811800" y="3490309"/>
                <a:ext cx="27165" cy="20093"/>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7"/>
              <p:cNvSpPr/>
              <p:nvPr/>
            </p:nvSpPr>
            <p:spPr>
              <a:xfrm rot="-1799979" flipH="1">
                <a:off x="6774608" y="3423693"/>
                <a:ext cx="24372" cy="13516"/>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7"/>
              <p:cNvSpPr/>
              <p:nvPr/>
            </p:nvSpPr>
            <p:spPr>
              <a:xfrm rot="-1799979" flipH="1">
                <a:off x="6818354" y="3545527"/>
                <a:ext cx="38563" cy="21040"/>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rot="-1799979" flipH="1">
                <a:off x="6879692" y="3547598"/>
                <a:ext cx="35139" cy="2342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rot="-1799979" flipH="1">
                <a:off x="6946148" y="3549209"/>
                <a:ext cx="28517" cy="17210"/>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rot="-1799979" flipH="1">
                <a:off x="6980487" y="3591768"/>
                <a:ext cx="32932" cy="18336"/>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rot="-1799979" flipH="1">
                <a:off x="6901507" y="3608104"/>
                <a:ext cx="30679" cy="19012"/>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rot="-1799979" flipH="1">
                <a:off x="6820238" y="3631561"/>
                <a:ext cx="44059" cy="2252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7"/>
              <p:cNvSpPr/>
              <p:nvPr/>
            </p:nvSpPr>
            <p:spPr>
              <a:xfrm rot="-1799979" flipH="1">
                <a:off x="6756183" y="3626729"/>
                <a:ext cx="31265" cy="19328"/>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7"/>
              <p:cNvSpPr/>
              <p:nvPr/>
            </p:nvSpPr>
            <p:spPr>
              <a:xfrm rot="-1799979" flipH="1">
                <a:off x="6754567" y="3579033"/>
                <a:ext cx="46402" cy="22166"/>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7"/>
              <p:cNvSpPr/>
              <p:nvPr/>
            </p:nvSpPr>
            <p:spPr>
              <a:xfrm rot="-1799979" flipH="1">
                <a:off x="6751075" y="3528221"/>
                <a:ext cx="43068" cy="2284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7"/>
              <p:cNvSpPr/>
              <p:nvPr/>
            </p:nvSpPr>
            <p:spPr>
              <a:xfrm rot="-1799979" flipH="1">
                <a:off x="6686149" y="3578252"/>
                <a:ext cx="45681" cy="25320"/>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7"/>
              <p:cNvSpPr/>
              <p:nvPr/>
            </p:nvSpPr>
            <p:spPr>
              <a:xfrm rot="-1799979" flipH="1">
                <a:off x="6659284" y="3531562"/>
                <a:ext cx="42122" cy="13606"/>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rot="-1799979" flipH="1">
                <a:off x="6670552" y="3633389"/>
                <a:ext cx="26850" cy="174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7"/>
              <p:cNvSpPr/>
              <p:nvPr/>
            </p:nvSpPr>
            <p:spPr>
              <a:xfrm rot="-1799979" flipH="1">
                <a:off x="6645808" y="3678042"/>
                <a:ext cx="32076" cy="17255"/>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7"/>
              <p:cNvSpPr/>
              <p:nvPr/>
            </p:nvSpPr>
            <p:spPr>
              <a:xfrm rot="-1799979" flipH="1">
                <a:off x="6695689" y="3708789"/>
                <a:ext cx="30679" cy="1648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rot="-1799979" flipH="1">
                <a:off x="6698459" y="3659656"/>
                <a:ext cx="27165" cy="15003"/>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rot="-1799979" flipH="1">
                <a:off x="6796071" y="3693935"/>
                <a:ext cx="33923" cy="14822"/>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rot="-1799979" flipH="1">
                <a:off x="6856730" y="3740399"/>
                <a:ext cx="30184" cy="15904"/>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rot="-1799979" flipH="1">
                <a:off x="6890188" y="3681832"/>
                <a:ext cx="25589" cy="15904"/>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rot="-1799979" flipH="1">
                <a:off x="6924494" y="3732030"/>
                <a:ext cx="31400" cy="20544"/>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7"/>
              <p:cNvSpPr/>
              <p:nvPr/>
            </p:nvSpPr>
            <p:spPr>
              <a:xfrm rot="-1799979" flipH="1">
                <a:off x="6958443" y="3688654"/>
                <a:ext cx="26535" cy="17165"/>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rot="-1799979" flipH="1">
                <a:off x="7121255" y="3650148"/>
                <a:ext cx="34914" cy="27392"/>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7"/>
              <p:cNvSpPr/>
              <p:nvPr/>
            </p:nvSpPr>
            <p:spPr>
              <a:xfrm rot="-1799979" flipH="1">
                <a:off x="7132325" y="3575977"/>
                <a:ext cx="31355" cy="27617"/>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7"/>
              <p:cNvSpPr/>
              <p:nvPr/>
            </p:nvSpPr>
            <p:spPr>
              <a:xfrm rot="-1799979" flipH="1">
                <a:off x="7078435" y="3621883"/>
                <a:ext cx="35770" cy="28879"/>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7"/>
              <p:cNvSpPr/>
              <p:nvPr/>
            </p:nvSpPr>
            <p:spPr>
              <a:xfrm rot="-1799979" flipH="1">
                <a:off x="7016967" y="3685251"/>
                <a:ext cx="38518" cy="3302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7"/>
              <p:cNvSpPr/>
              <p:nvPr/>
            </p:nvSpPr>
            <p:spPr>
              <a:xfrm rot="-1799979" flipH="1">
                <a:off x="7170353" y="3514151"/>
                <a:ext cx="18200" cy="1928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7"/>
              <p:cNvSpPr/>
              <p:nvPr/>
            </p:nvSpPr>
            <p:spPr>
              <a:xfrm rot="-1799979" flipH="1">
                <a:off x="7078914" y="3773970"/>
                <a:ext cx="32301" cy="23202"/>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7"/>
              <p:cNvSpPr/>
              <p:nvPr/>
            </p:nvSpPr>
            <p:spPr>
              <a:xfrm rot="-1799979" flipH="1">
                <a:off x="7029953" y="3772364"/>
                <a:ext cx="43474" cy="2842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7"/>
              <p:cNvSpPr/>
              <p:nvPr/>
            </p:nvSpPr>
            <p:spPr>
              <a:xfrm rot="-1799979" flipH="1">
                <a:off x="6981201" y="3873152"/>
                <a:ext cx="38428" cy="22616"/>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7"/>
              <p:cNvSpPr/>
              <p:nvPr/>
            </p:nvSpPr>
            <p:spPr>
              <a:xfrm rot="-1799979" flipH="1">
                <a:off x="6970727" y="3795577"/>
                <a:ext cx="36130" cy="23157"/>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7"/>
              <p:cNvSpPr/>
              <p:nvPr/>
            </p:nvSpPr>
            <p:spPr>
              <a:xfrm rot="-1799979" flipH="1">
                <a:off x="6923769" y="3881385"/>
                <a:ext cx="27210" cy="15633"/>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7"/>
              <p:cNvSpPr/>
              <p:nvPr/>
            </p:nvSpPr>
            <p:spPr>
              <a:xfrm rot="-1799979" flipH="1">
                <a:off x="6888359" y="3805915"/>
                <a:ext cx="55367" cy="26085"/>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7"/>
              <p:cNvSpPr/>
              <p:nvPr/>
            </p:nvSpPr>
            <p:spPr>
              <a:xfrm rot="-1799979" flipH="1">
                <a:off x="6774910" y="2756317"/>
                <a:ext cx="924256" cy="867083"/>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7"/>
              <p:cNvSpPr/>
              <p:nvPr/>
            </p:nvSpPr>
            <p:spPr>
              <a:xfrm rot="-1799979" flipH="1">
                <a:off x="6997350" y="3010269"/>
                <a:ext cx="167227" cy="24864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7"/>
              <p:cNvSpPr/>
              <p:nvPr/>
            </p:nvSpPr>
            <p:spPr>
              <a:xfrm rot="-1799979" flipH="1">
                <a:off x="7167317" y="2961505"/>
                <a:ext cx="321660" cy="167190"/>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7"/>
              <p:cNvSpPr/>
              <p:nvPr/>
            </p:nvSpPr>
            <p:spPr>
              <a:xfrm rot="-1799979" flipH="1">
                <a:off x="7256408" y="3149293"/>
                <a:ext cx="228901" cy="22891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7"/>
              <p:cNvSpPr/>
              <p:nvPr/>
            </p:nvSpPr>
            <p:spPr>
              <a:xfrm rot="-1799979" flipH="1">
                <a:off x="6982329" y="3253542"/>
                <a:ext cx="283007" cy="188861"/>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7"/>
              <p:cNvSpPr/>
              <p:nvPr/>
            </p:nvSpPr>
            <p:spPr>
              <a:xfrm rot="-1799979" flipH="1">
                <a:off x="7126846" y="3113652"/>
                <a:ext cx="159704" cy="159667"/>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7"/>
              <p:cNvSpPr/>
              <p:nvPr/>
            </p:nvSpPr>
            <p:spPr>
              <a:xfrm rot="-1799979" flipH="1">
                <a:off x="7079045" y="3065672"/>
                <a:ext cx="255256" cy="255449"/>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5"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486" name="TextBox 485"/>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sp>
        <p:nvSpPr>
          <p:cNvPr id="487" name="Google Shape;3394;p47"/>
          <p:cNvSpPr txBox="1">
            <a:spLocks/>
          </p:cNvSpPr>
          <p:nvPr/>
        </p:nvSpPr>
        <p:spPr>
          <a:xfrm>
            <a:off x="381000" y="2701100"/>
            <a:ext cx="6231900" cy="108985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chemeClr val="hlink"/>
              </a:buClr>
              <a:buSzPts val="4800"/>
              <a:buFont typeface="Tulpen One"/>
              <a:buNone/>
              <a:tabLst/>
              <a:defRPr/>
            </a:pP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Thời</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gian</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Tổ</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chức</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hằng</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năm</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từ</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ngày</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15 – 30/03 AL).</a:t>
            </a:r>
            <a:b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br>
            <a:endParaRPr kumimoji="0" lang="en-US" sz="2400" b="0" i="0" u="none" strike="noStrike" kern="0" cap="none" spc="0" normalizeH="0" baseline="0" noProof="0" dirty="0">
              <a:ln>
                <a:noFill/>
              </a:ln>
              <a:solidFill>
                <a:schemeClr val="accent6"/>
              </a:solidFill>
              <a:effectLst/>
              <a:uLnTx/>
              <a:uFillTx/>
              <a:latin typeface="Times New Roman" pitchFamily="18" charset="0"/>
              <a:ea typeface="Tulpen One"/>
              <a:cs typeface="Times New Roman" pitchFamily="18" charset="0"/>
              <a:sym typeface="Tulpen One"/>
            </a:endParaRPr>
          </a:p>
        </p:txBody>
      </p:sp>
      <p:sp>
        <p:nvSpPr>
          <p:cNvPr id="488" name="Google Shape;3394;p47"/>
          <p:cNvSpPr txBox="1">
            <a:spLocks/>
          </p:cNvSpPr>
          <p:nvPr/>
        </p:nvSpPr>
        <p:spPr>
          <a:xfrm>
            <a:off x="473700" y="3310700"/>
            <a:ext cx="6231900" cy="101365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chemeClr val="hlink"/>
              </a:buClr>
              <a:buSzPts val="4800"/>
              <a:buFont typeface="Tulpen One"/>
              <a:buNone/>
              <a:tabLst/>
              <a:defRPr/>
            </a:pP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Địa</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điểm</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Đồng</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Nai</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a:t>
            </a:r>
            <a:endParaRPr kumimoji="0" lang="en-US" sz="2400" b="0" i="0" u="none" strike="noStrike" kern="0" cap="none" spc="0" normalizeH="0" baseline="0" noProof="0" dirty="0">
              <a:ln>
                <a:noFill/>
              </a:ln>
              <a:solidFill>
                <a:schemeClr val="accent6"/>
              </a:solidFill>
              <a:effectLst/>
              <a:uLnTx/>
              <a:uFillTx/>
              <a:latin typeface="Times New Roman" pitchFamily="18" charset="0"/>
              <a:ea typeface="Tulpen One"/>
              <a:cs typeface="Times New Roman" pitchFamily="18" charset="0"/>
              <a:sym typeface="Tulpen One"/>
            </a:endParaRPr>
          </a:p>
        </p:txBody>
      </p:sp>
      <p:pic>
        <p:nvPicPr>
          <p:cNvPr id="489"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94"/>
                                        </p:tgtEl>
                                        <p:attrNameLst>
                                          <p:attrName>style.visibility</p:attrName>
                                        </p:attrNameLst>
                                      </p:cBhvr>
                                      <p:to>
                                        <p:strVal val="visible"/>
                                      </p:to>
                                    </p:set>
                                    <p:animEffect transition="in" filter="dissolve">
                                      <p:cBhvr>
                                        <p:cTn id="7" dur="500"/>
                                        <p:tgtEl>
                                          <p:spTgt spid="339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487"/>
                                        </p:tgtEl>
                                        <p:attrNameLst>
                                          <p:attrName>style.visibility</p:attrName>
                                        </p:attrNameLst>
                                      </p:cBhvr>
                                      <p:to>
                                        <p:strVal val="visible"/>
                                      </p:to>
                                    </p:set>
                                    <p:animEffect transition="in" filter="slide(fromBottom)">
                                      <p:cBhvr>
                                        <p:cTn id="12" dur="500"/>
                                        <p:tgtEl>
                                          <p:spTgt spid="487"/>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88"/>
                                        </p:tgtEl>
                                        <p:attrNameLst>
                                          <p:attrName>style.visibility</p:attrName>
                                        </p:attrNameLst>
                                      </p:cBhvr>
                                      <p:to>
                                        <p:strVal val="visible"/>
                                      </p:to>
                                    </p:set>
                                    <p:animEffect transition="in" filter="wheel(4)">
                                      <p:cBhvr>
                                        <p:cTn id="17" dur="2000"/>
                                        <p:tgtEl>
                                          <p:spTgt spid="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4" grpId="0"/>
      <p:bldP spid="487" grpId="0"/>
      <p:bldP spid="48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txBox="1">
            <a:spLocks noGrp="1"/>
          </p:cNvSpPr>
          <p:nvPr>
            <p:ph type="ctrTitle"/>
          </p:nvPr>
        </p:nvSpPr>
        <p:spPr>
          <a:xfrm>
            <a:off x="838200" y="1733550"/>
            <a:ext cx="7772400" cy="3048000"/>
          </a:xfrm>
          <a:prstGeom prst="rect">
            <a:avLst/>
          </a:prstGeom>
        </p:spPr>
        <p:txBody>
          <a:bodyPr spcFirstLastPara="1" wrap="square" lIns="91425" tIns="91425" rIns="91425" bIns="91425" anchor="t" anchorCtr="0">
            <a:noAutofit/>
          </a:bodyPr>
          <a:lstStyle/>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Lễ</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cúng</a:t>
            </a:r>
            <a:r>
              <a:rPr lang="en-US" sz="200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Chuẩn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bị</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cây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nêu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nữ</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rước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hồn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Trước</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lễ</a:t>
            </a:r>
            <a:r>
              <a:rPr lang="en-US" sz="2000" i="1" dirty="0" smtClean="0">
                <a:solidFill>
                  <a:srgbClr val="0000FF"/>
                </a:solidFill>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nữ</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lớn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tuổi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mang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gùi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rẫy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vái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linh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rồi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cắt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bụi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đem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về</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để</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bàn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thờ</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Trong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lễ</a:t>
            </a:r>
            <a:r>
              <a:rPr lang="en-US" sz="2000" i="1" dirty="0" smtClean="0">
                <a:solidFill>
                  <a:srgbClr val="0000FF"/>
                </a:solidFill>
                <a:latin typeface="Times New Roman" pitchFamily="18" charset="0"/>
                <a:cs typeface="Times New Roman" pitchFamily="18" charset="0"/>
              </a:rPr>
              <a:t>:</a:t>
            </a:r>
            <a:r>
              <a:rPr lang="en-US" sz="2000" dirty="0" smtClean="0">
                <a:solidFill>
                  <a:srgbClr val="0000FF"/>
                </a:solidFill>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Vào</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buổi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trưa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bày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heo</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rượu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hoa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quả</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bánh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giầy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bánh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tét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làng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hoặc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chủ</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sẽ</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đọc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khấn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cầu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sức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khỏe</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mùa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màng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tươi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tốt</a:t>
            </a:r>
            <a:r>
              <a:rPr lang="en-US" sz="2000" b="0" dirty="0" smtClean="0">
                <a:latin typeface="Times New Roman" pitchFamily="18" charset="0"/>
                <a:cs typeface="Times New Roman" pitchFamily="18" charset="0"/>
              </a:rPr>
              <a:t>, … </a:t>
            </a:r>
            <a:r>
              <a:rPr lang="en-US" sz="2000" b="0" dirty="0" err="1" smtClean="0">
                <a:latin typeface="Times New Roman" pitchFamily="18" charset="0"/>
                <a:cs typeface="Times New Roman" pitchFamily="18" charset="0"/>
              </a:rPr>
              <a:t>trong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không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khí</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có</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nhạc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đệm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cồng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chiêng</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Sau</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xong</a:t>
            </a:r>
            <a:r>
              <a:rPr lang="en-US" sz="2000" b="0" i="1" dirty="0" smtClean="0">
                <a:latin typeface="Times New Roman" pitchFamily="18" charset="0"/>
                <a:cs typeface="Times New Roman" pitchFamily="18" charset="0"/>
              </a:rPr>
              <a: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mọi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dự</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tiệc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trên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sàn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uống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vui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vẻ</a:t>
            </a:r>
            <a:r>
              <a:rPr lang="en-US" sz="2000" b="0" dirty="0" smtClean="0">
                <a:latin typeface="Times New Roman" pitchFamily="18" charset="0"/>
                <a:cs typeface="Times New Roman" pitchFamily="18" charset="0"/>
              </a:rPr>
              <a:t>.</a:t>
            </a:r>
            <a:br>
              <a:rPr lang="en-US" sz="2000" b="0" dirty="0" smtClean="0">
                <a:latin typeface="Times New Roman" pitchFamily="18" charset="0"/>
                <a:cs typeface="Times New Roman" pitchFamily="18" charset="0"/>
              </a:rPr>
            </a:b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bản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có</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nêu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gian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địa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điểm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thể</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lễ</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cúng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góp</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làm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phú</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sản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hóa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của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dân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tộc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ta</a:t>
            </a:r>
            <a:r>
              <a:rPr lang="en-US" sz="2000" b="0" dirty="0" smtClean="0">
                <a:latin typeface="Times New Roman" pitchFamily="18" charset="0"/>
                <a:cs typeface="Times New Roman" pitchFamily="18" charset="0"/>
              </a:rPr>
              <a:t>.</a:t>
            </a:r>
            <a:endParaRPr sz="2000">
              <a:latin typeface="Times New Roman" pitchFamily="18" charset="0"/>
              <a:cs typeface="Times New Roman" pitchFamily="18" charset="0"/>
            </a:endParaRPr>
          </a:p>
        </p:txBody>
      </p:sp>
      <p:sp>
        <p:nvSpPr>
          <p:cNvPr id="4"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956"/>
                                        </p:tgtEl>
                                        <p:attrNameLst>
                                          <p:attrName>style.visibility</p:attrName>
                                        </p:attrNameLst>
                                      </p:cBhvr>
                                      <p:to>
                                        <p:strVal val="visible"/>
                                      </p:to>
                                    </p:set>
                                    <p:anim calcmode="lin" valueType="num">
                                      <p:cBhvr additive="base">
                                        <p:cTn id="7" dur="500" fill="hold"/>
                                        <p:tgtEl>
                                          <p:spTgt spid="5956"/>
                                        </p:tgtEl>
                                        <p:attrNameLst>
                                          <p:attrName>ppt_x</p:attrName>
                                        </p:attrNameLst>
                                      </p:cBhvr>
                                      <p:tavLst>
                                        <p:tav tm="0">
                                          <p:val>
                                            <p:strVal val="#ppt_x"/>
                                          </p:val>
                                        </p:tav>
                                        <p:tav tm="100000">
                                          <p:val>
                                            <p:strVal val="#ppt_x"/>
                                          </p:val>
                                        </p:tav>
                                      </p:tavLst>
                                    </p:anim>
                                    <p:anim calcmode="lin" valueType="num">
                                      <p:cBhvr additive="base">
                                        <p:cTn id="8" dur="500" fill="hold"/>
                                        <p:tgtEl>
                                          <p:spTgt spid="59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sp>
        <p:nvSpPr>
          <p:cNvPr id="7" name="Google Shape;5956;p62"/>
          <p:cNvSpPr txBox="1">
            <a:spLocks noGrp="1"/>
          </p:cNvSpPr>
          <p:nvPr>
            <p:ph type="ctrTitle"/>
          </p:nvPr>
        </p:nvSpPr>
        <p:spPr>
          <a:xfrm>
            <a:off x="1295400" y="1657350"/>
            <a:ext cx="7086600" cy="1524000"/>
          </a:xfrm>
          <a:prstGeom prst="rect">
            <a:avLst/>
          </a:prstGeom>
        </p:spPr>
        <p:txBody>
          <a:bodyPr spcFirstLastPara="1" wrap="square" lIns="91425" tIns="91425" rIns="91425" bIns="91425" anchor="t" anchorCtr="0">
            <a:noAutofit/>
          </a:bodyPr>
          <a:lstStyle/>
          <a:p>
            <a:r>
              <a:rPr lang="en-US" sz="1900" dirty="0" smtClean="0">
                <a:latin typeface="Times New Roman" pitchFamily="18" charset="0"/>
                <a:cs typeface="Times New Roman" pitchFamily="18" charset="0"/>
              </a:rPr>
              <a:t/>
            </a:r>
            <a:br>
              <a:rPr lang="en-US" sz="1900" dirty="0" smtClean="0">
                <a:latin typeface="Times New Roman" pitchFamily="18" charset="0"/>
                <a:cs typeface="Times New Roman" pitchFamily="18" charset="0"/>
              </a:rPr>
            </a:b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Cảm</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nhận</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của</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người</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viết</a:t>
            </a:r>
            <a:r>
              <a:rPr lang="en-US" sz="190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Lễ</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cúng</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thần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Lúa</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của</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người</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Chơ-ro</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là</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một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nét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văn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hoá</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sinh</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hoạt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độc</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đáo</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cảm</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thấy</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gắn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bó</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với</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biết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ơn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nhiên</a:t>
            </a:r>
            <a:r>
              <a:rPr lang="en-US" sz="1900" b="0" dirty="0" smtClean="0">
                <a:latin typeface="Times New Roman" pitchFamily="18" charset="0"/>
                <a:cs typeface="Times New Roman" pitchFamily="18" charset="0"/>
              </a:rPr>
              <a:t>.</a:t>
            </a:r>
            <a:br>
              <a:rPr lang="en-US" sz="1900" b="0" dirty="0" smtClean="0">
                <a:latin typeface="Times New Roman" pitchFamily="18" charset="0"/>
                <a:cs typeface="Times New Roman" pitchFamily="18" charset="0"/>
              </a:rPr>
            </a:br>
            <a:r>
              <a:rPr lang="en-US" sz="1900" dirty="0" smtClean="0">
                <a:latin typeface="Times New Roman" pitchFamily="18" charset="0"/>
                <a:cs typeface="Times New Roman" pitchFamily="18" charset="0"/>
              </a:rPr>
              <a:t/>
            </a:r>
            <a:br>
              <a:rPr lang="en-US" sz="1900" dirty="0" smtClean="0">
                <a:latin typeface="Times New Roman" pitchFamily="18" charset="0"/>
                <a:cs typeface="Times New Roman" pitchFamily="18" charset="0"/>
              </a:rPr>
            </a:br>
            <a:endParaRPr sz="1900">
              <a:latin typeface="Times New Roman" pitchFamily="18" charset="0"/>
              <a:cs typeface="Times New Roman" pitchFamily="18" charset="0"/>
            </a:endParaRP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txBox="1">
            <a:spLocks noGrp="1"/>
          </p:cNvSpPr>
          <p:nvPr>
            <p:ph type="ctrTitle"/>
          </p:nvPr>
        </p:nvSpPr>
        <p:spPr>
          <a:xfrm>
            <a:off x="533400" y="990600"/>
            <a:ext cx="8305800" cy="4171950"/>
          </a:xfrm>
          <a:prstGeom prst="rect">
            <a:avLst/>
          </a:prstGeom>
        </p:spPr>
        <p:txBody>
          <a:bodyPr spcFirstLastPara="1" wrap="square" lIns="91425" tIns="91425" rIns="91425" bIns="91425" anchor="t" anchorCtr="0">
            <a:noAutofit/>
          </a:bodyPr>
          <a:lstStyle/>
          <a:p>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Sự</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kiện</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Sa-Yang-</a:t>
            </a:r>
            <a:r>
              <a:rPr lang="en-US" sz="1800" b="0" dirty="0" err="1" smtClean="0">
                <a:latin typeface="Times New Roman" pitchFamily="18" charset="0"/>
                <a:cs typeface="Times New Roman" pitchFamily="18" charset="0"/>
              </a:rPr>
              <a:t>Va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Chơ</a:t>
            </a:r>
            <a:r>
              <a:rPr lang="en-US" sz="1800" b="0" dirty="0" smtClean="0">
                <a:latin typeface="Times New Roman" pitchFamily="18" charset="0"/>
                <a:cs typeface="Times New Roman" pitchFamily="18" charset="0"/>
              </a:rPr>
              <a:t>- Ro. </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Thời</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gian</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Tổ</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chức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hằng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năm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từ</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ngày</a:t>
            </a:r>
            <a:r>
              <a:rPr lang="en-US" sz="1800" b="0" dirty="0" smtClean="0">
                <a:latin typeface="Times New Roman" pitchFamily="18" charset="0"/>
                <a:cs typeface="Times New Roman" pitchFamily="18" charset="0"/>
              </a:rPr>
              <a:t> 15 – 30/03 AL).</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Địa</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điểm</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Đồng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Nai</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Lễ</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cúng</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Chuẩn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bị</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cây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nêu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nữ</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rước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hồn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Trước</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lễ</a:t>
            </a:r>
            <a:r>
              <a:rPr lang="en-US" sz="1800" i="1"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nữ</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lớn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tuổi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mang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gùi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rẫy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vái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linh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rồi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cắt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bụi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đem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về</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để</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bàn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thờ</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Trong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lễ</a:t>
            </a:r>
            <a:r>
              <a:rPr lang="en-US" sz="1800" i="1"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Vào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buổi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trưa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bày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heo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rượu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quả</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bánh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giầy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bánh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tét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hoặc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chủ</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sẽ</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đọc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khấn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cầu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sức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khỏe</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mùa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màng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tươi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tốt</a:t>
            </a:r>
            <a:r>
              <a:rPr lang="en-US" sz="1800" b="0" dirty="0" smtClean="0">
                <a:latin typeface="Times New Roman" pitchFamily="18" charset="0"/>
                <a:cs typeface="Times New Roman" pitchFamily="18" charset="0"/>
              </a:rPr>
              <a:t>, … </a:t>
            </a:r>
            <a:r>
              <a:rPr lang="en-US" sz="1800" b="0" dirty="0" err="1" smtClean="0">
                <a:latin typeface="Times New Roman" pitchFamily="18" charset="0"/>
                <a:cs typeface="Times New Roman" pitchFamily="18" charset="0"/>
              </a:rPr>
              <a:t>trong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không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khí</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nhạc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đệm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cồng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chiêng</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Sau</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xong</a:t>
            </a:r>
            <a:r>
              <a:rPr lang="en-US" sz="1800" i="1"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mọi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dự</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tiệc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trên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sàn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uống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vui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vẻ</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bản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nêu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gian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địa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điểm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thể</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góp</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phú</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sản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hóa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dân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tộc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ta</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Cảm</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nhận</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của</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người</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viết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Chơ-ro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một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nét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hoá</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sinh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hoạt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độc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đáo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cảm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thấy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gắn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với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biết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ơn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nhiên</a:t>
            </a:r>
            <a:r>
              <a:rPr lang="en-US" sz="1800" b="0" dirty="0" smtClean="0">
                <a:latin typeface="Times New Roman" pitchFamily="18" charset="0"/>
                <a:cs typeface="Times New Roman" pitchFamily="18" charset="0"/>
              </a:rPr>
              <a:t>.</a:t>
            </a:r>
            <a:endParaRPr sz="1800" b="0">
              <a:latin typeface="Times New Roman" pitchFamily="18" charset="0"/>
              <a:cs typeface="Times New Roman" pitchFamily="18" charset="0"/>
            </a:endParaRPr>
          </a:p>
        </p:txBody>
      </p:sp>
      <p:sp>
        <p:nvSpPr>
          <p:cNvPr id="4" name="矩形 17"/>
          <p:cNvSpPr/>
          <p:nvPr/>
        </p:nvSpPr>
        <p:spPr bwMode="auto">
          <a:xfrm>
            <a:off x="1295400" y="-190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24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24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2179638" y="571440"/>
            <a:ext cx="6659562" cy="400110"/>
          </a:xfrm>
          <a:prstGeom prst="rect">
            <a:avLst/>
          </a:prstGeom>
          <a:noFill/>
          <a:ln w="9525">
            <a:noFill/>
            <a:miter lim="800000"/>
            <a:headEnd/>
            <a:tailEnd/>
          </a:ln>
        </p:spPr>
        <p:txBody>
          <a:bodyPr wrap="square">
            <a:spAutoFit/>
          </a:bodyPr>
          <a:lstStyle/>
          <a:p>
            <a:r>
              <a:rPr lang="en-US" sz="2000" b="1" dirty="0" err="1" smtClean="0">
                <a:solidFill>
                  <a:srgbClr val="008000"/>
                </a:solidFill>
                <a:latin typeface="Times New Roman" pitchFamily="16" charset="0"/>
                <a:cs typeface="Times New Roman" pitchFamily="16" charset="0"/>
              </a:rPr>
              <a:t>Văn</a:t>
            </a:r>
            <a:r>
              <a:rPr lang="en-US" sz="2000" b="1" dirty="0" smtClean="0">
                <a:solidFill>
                  <a:srgbClr val="008000"/>
                </a:solidFill>
                <a:latin typeface="Times New Roman" pitchFamily="16" charset="0"/>
                <a:cs typeface="Times New Roman" pitchFamily="16" charset="0"/>
              </a:rPr>
              <a:t> </a:t>
            </a:r>
            <a:r>
              <a:rPr lang="en-US" sz="2000" b="1" dirty="0" err="1" smtClean="0">
                <a:solidFill>
                  <a:srgbClr val="008000"/>
                </a:solidFill>
                <a:latin typeface="Times New Roman" pitchFamily="16" charset="0"/>
                <a:cs typeface="Times New Roman" pitchFamily="16" charset="0"/>
              </a:rPr>
              <a:t>bản</a:t>
            </a:r>
            <a:r>
              <a:rPr lang="en-US" sz="2000" b="1" dirty="0" smtClean="0">
                <a:solidFill>
                  <a:srgbClr val="008000"/>
                </a:solidFill>
                <a:latin typeface="Times New Roman" pitchFamily="16" charset="0"/>
                <a:cs typeface="Times New Roman" pitchFamily="16" charset="0"/>
              </a:rPr>
              <a:t>: </a:t>
            </a:r>
            <a:r>
              <a:rPr lang="en-US" sz="2000" b="1" dirty="0">
                <a:solidFill>
                  <a:srgbClr val="008000"/>
                </a:solidFill>
                <a:latin typeface="Times New Roman" pitchFamily="16" charset="0"/>
                <a:cs typeface="Times New Roman" pitchFamily="16" charset="0"/>
              </a:rPr>
              <a:t>“</a:t>
            </a:r>
            <a:r>
              <a:rPr lang="en-US" sz="2000" b="1" dirty="0" err="1">
                <a:solidFill>
                  <a:srgbClr val="008000"/>
                </a:solidFill>
                <a:latin typeface="Times New Roman" pitchFamily="16" charset="0"/>
                <a:cs typeface="Times New Roman" pitchFamily="16" charset="0"/>
              </a:rPr>
              <a:t>Lễ</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cúng</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thần</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Lúa</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của</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người</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Chơ-ro</a:t>
            </a:r>
            <a:r>
              <a:rPr lang="en-US" sz="2000" b="1" dirty="0">
                <a:solidFill>
                  <a:srgbClr val="008000"/>
                </a:solidFill>
                <a:latin typeface="Times New Roman" pitchFamily="16" charset="0"/>
                <a:cs typeface="Times New Roman" pitchFamily="16" charset="0"/>
              </a:rPr>
              <a:t>”.</a:t>
            </a: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956"/>
                                        </p:tgtEl>
                                        <p:attrNameLst>
                                          <p:attrName>style.visibility</p:attrName>
                                        </p:attrNameLst>
                                      </p:cBhvr>
                                      <p:to>
                                        <p:strVal val="visible"/>
                                      </p:to>
                                    </p:set>
                                    <p:animEffect transition="in" filter="circle(in)">
                                      <p:cBhvr>
                                        <p:cTn id="7" dur="2000"/>
                                        <p:tgtEl>
                                          <p:spTgt spid="5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3209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720049" y="3145800"/>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3257550"/>
            <a:ext cx="944488" cy="19050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257550"/>
            <a:ext cx="1188506" cy="19812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3" name="Rectangle 1"/>
          <p:cNvSpPr>
            <a:spLocks noChangeArrowheads="1"/>
          </p:cNvSpPr>
          <p:nvPr/>
        </p:nvSpPr>
        <p:spPr bwMode="auto">
          <a:xfrm>
            <a:off x="838200" y="1166158"/>
            <a:ext cx="8001000" cy="193899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Thuyết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minh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thuật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lại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kiểu</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bài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viết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dùng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văn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số</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phương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giao</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tiếp</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phi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ngôn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ngữ</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để</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thuật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lại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theo</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đúng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diễn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biến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trong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thực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tế</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nhằm</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giúp</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đọc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nghe</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nắm</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được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diễn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biến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của</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những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thông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tin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liên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quan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ấy</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a:t>
            </a:r>
            <a:endParaRPr kumimoji="0" lang="en-US" sz="2400" b="0" i="0" u="none" strike="noStrike" cap="none" normalizeH="0" baseline="0" dirty="0" smtClean="0">
              <a:ln>
                <a:noFill/>
              </a:ln>
              <a:solidFill>
                <a:srgbClr val="0000FF"/>
              </a:solidFill>
              <a:effectLst/>
              <a:latin typeface="Arial" pitchFamily="34" charset="0"/>
              <a:cs typeface="Arial" pitchFamily="34" charset="0"/>
            </a:endParaRPr>
          </a:p>
        </p:txBody>
      </p:sp>
      <p:sp>
        <p:nvSpPr>
          <p:cNvPr id="693" name="矩形 17"/>
          <p:cNvSpPr/>
          <p:nvPr/>
        </p:nvSpPr>
        <p:spPr bwMode="auto">
          <a:xfrm>
            <a:off x="914400" y="133350"/>
            <a:ext cx="7519988"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400" b="1" dirty="0" smtClean="0">
                <a:solidFill>
                  <a:srgbClr val="0000FF"/>
                </a:solidFill>
                <a:latin typeface="Times New Roman" pitchFamily="18" charset="0"/>
                <a:cs typeface="Times New Roman" pitchFamily="18" charset="0"/>
              </a:rPr>
              <a:t>ĐẶC ĐIỂM CỦA KIỂU BÀI THUYẾT MINH </a:t>
            </a:r>
          </a:p>
          <a:p>
            <a:pPr algn="ctr"/>
            <a:r>
              <a:rPr lang="en-US" sz="2400" b="1" dirty="0" smtClean="0">
                <a:solidFill>
                  <a:srgbClr val="0000FF"/>
                </a:solidFill>
                <a:latin typeface="Times New Roman" pitchFamily="18" charset="0"/>
                <a:cs typeface="Times New Roman" pitchFamily="18" charset="0"/>
              </a:rPr>
              <a:t>THUẬT LẠI MỘT SỰ KIỆN</a:t>
            </a:r>
            <a:endParaRPr lang="zh-CN" altLang="en-US" sz="2400" b="1" dirty="0">
              <a:solidFill>
                <a:srgbClr val="0000FF"/>
              </a:solidFill>
              <a:latin typeface="Times New Roman" pitchFamily="18" charset="0"/>
              <a:ea typeface="Microsoft YaHei UI" panose="020B0503020204020204" pitchFamily="34" charset="-122"/>
              <a:cs typeface="Times New Roman" pitchFamily="18" charset="0"/>
            </a:endParaRPr>
          </a:p>
        </p:txBody>
      </p:sp>
      <p:sp>
        <p:nvSpPr>
          <p:cNvPr id="695" name="矩形 17"/>
          <p:cNvSpPr/>
          <p:nvPr/>
        </p:nvSpPr>
        <p:spPr bwMode="auto">
          <a:xfrm>
            <a:off x="914400" y="285750"/>
            <a:ext cx="7519988" cy="685800"/>
          </a:xfrm>
          <a:prstGeom prst="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000" b="1" dirty="0" smtClean="0">
                <a:solidFill>
                  <a:schemeClr val="accent1">
                    <a:lumMod val="75000"/>
                  </a:schemeClr>
                </a:solidFill>
                <a:latin typeface="Times New Roman" pitchFamily="18" charset="0"/>
                <a:cs typeface="Times New Roman" pitchFamily="18" charset="0"/>
              </a:rPr>
              <a:t>ĐẶC ĐIỂM CỦA KIỂU BÀI THUYẾT MINH </a:t>
            </a:r>
          </a:p>
          <a:p>
            <a:pPr algn="ctr"/>
            <a:r>
              <a:rPr lang="en-US" sz="2000" b="1" dirty="0" smtClean="0">
                <a:solidFill>
                  <a:schemeClr val="accent1">
                    <a:lumMod val="75000"/>
                  </a:schemeClr>
                </a:solidFill>
                <a:latin typeface="Times New Roman" pitchFamily="18" charset="0"/>
                <a:cs typeface="Times New Roman" pitchFamily="18" charset="0"/>
              </a:rPr>
              <a:t>THUẬT LẠI MỘT SỰ KIỆN</a:t>
            </a:r>
            <a:endParaRPr lang="zh-CN" altLang="en-US" sz="2000" b="1" dirty="0">
              <a:solidFill>
                <a:schemeClr val="accent1">
                  <a:lumMod val="75000"/>
                </a:schemeClr>
              </a:solidFill>
              <a:latin typeface="Times New Roman" pitchFamily="18" charset="0"/>
              <a:ea typeface="Microsoft YaHei UI" panose="020B0503020204020204" pitchFamily="34" charset="-122"/>
              <a:cs typeface="Times New Roman" pitchFamily="18" charset="0"/>
            </a:endParaRPr>
          </a:p>
        </p:txBody>
      </p:sp>
      <p:pic>
        <p:nvPicPr>
          <p:cNvPr id="694"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693"/>
                                        </p:tgtEl>
                                        <p:attrNameLst>
                                          <p:attrName>style.visibility</p:attrName>
                                        </p:attrNameLst>
                                      </p:cBhvr>
                                      <p:to>
                                        <p:strVal val="visible"/>
                                      </p:to>
                                    </p:set>
                                    <p:anim calcmode="lin" valueType="num">
                                      <p:cBhvr additive="base">
                                        <p:cTn id="7" dur="1000" fill="hold"/>
                                        <p:tgtEl>
                                          <p:spTgt spid="693"/>
                                        </p:tgtEl>
                                        <p:attrNameLst>
                                          <p:attrName>ppt_x</p:attrName>
                                        </p:attrNameLst>
                                      </p:cBhvr>
                                      <p:tavLst>
                                        <p:tav tm="0">
                                          <p:val>
                                            <p:strVal val="#ppt_x"/>
                                          </p:val>
                                        </p:tav>
                                        <p:tav tm="100000">
                                          <p:val>
                                            <p:strVal val="#ppt_x"/>
                                          </p:val>
                                        </p:tav>
                                      </p:tavLst>
                                    </p:anim>
                                    <p:anim calcmode="lin" valueType="num">
                                      <p:cBhvr additive="base">
                                        <p:cTn id="8" dur="1000" fill="hold"/>
                                        <p:tgtEl>
                                          <p:spTgt spid="6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695"/>
                                        </p:tgtEl>
                                        <p:attrNameLst>
                                          <p:attrName>style.visibility</p:attrName>
                                        </p:attrNameLst>
                                      </p:cBhvr>
                                      <p:to>
                                        <p:strVal val="visible"/>
                                      </p:to>
                                    </p:set>
                                    <p:animEffect transition="in" filter="diamond(in)">
                                      <p:cBhvr>
                                        <p:cTn id="13" dur="2000"/>
                                        <p:tgtEl>
                                          <p:spTgt spid="695"/>
                                        </p:tgtEl>
                                      </p:cBhvr>
                                    </p:animEffect>
                                  </p:childTnLst>
                                </p:cTn>
                              </p:par>
                              <p:par>
                                <p:cTn id="14" presetID="9" presetClass="exit" presetSubtype="0" fill="hold" grpId="1" nodeType="withEffect">
                                  <p:stCondLst>
                                    <p:cond delay="0"/>
                                  </p:stCondLst>
                                  <p:childTnLst>
                                    <p:animEffect transition="out" filter="dissolve">
                                      <p:cBhvr>
                                        <p:cTn id="15" dur="500"/>
                                        <p:tgtEl>
                                          <p:spTgt spid="693"/>
                                        </p:tgtEl>
                                      </p:cBhvr>
                                    </p:animEffect>
                                    <p:set>
                                      <p:cBhvr>
                                        <p:cTn id="16" dur="1" fill="hold">
                                          <p:stCondLst>
                                            <p:cond delay="499"/>
                                          </p:stCondLst>
                                        </p:cTn>
                                        <p:tgtEl>
                                          <p:spTgt spid="69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1" presetClass="entr" presetSubtype="4" fill="hold" grpId="0" nodeType="clickEffect">
                                  <p:stCondLst>
                                    <p:cond delay="0"/>
                                  </p:stCondLst>
                                  <p:childTnLst>
                                    <p:set>
                                      <p:cBhvr>
                                        <p:cTn id="20" dur="1" fill="hold">
                                          <p:stCondLst>
                                            <p:cond delay="0"/>
                                          </p:stCondLst>
                                        </p:cTn>
                                        <p:tgtEl>
                                          <p:spTgt spid="3073"/>
                                        </p:tgtEl>
                                        <p:attrNameLst>
                                          <p:attrName>style.visibility</p:attrName>
                                        </p:attrNameLst>
                                      </p:cBhvr>
                                      <p:to>
                                        <p:strVal val="visible"/>
                                      </p:to>
                                    </p:set>
                                    <p:animEffect transition="in" filter="wheel(4)">
                                      <p:cBhvr>
                                        <p:cTn id="21" dur="2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 grpId="0"/>
      <p:bldP spid="693" grpId="0" animBg="1"/>
      <p:bldP spid="693" grpId="1" animBg="1"/>
      <p:bldP spid="695" grpId="0" animBg="1"/>
    </p:bldLst>
  </p:timing>
</p:sld>
</file>

<file path=ppt/theme/theme1.xml><?xml version="1.0" encoding="utf-8"?>
<a:theme xmlns:a="http://schemas.openxmlformats.org/drawingml/2006/main" name="Spring Season by Slidesgo">
  <a:themeElements>
    <a:clrScheme name="Simple Light">
      <a:dk1>
        <a:srgbClr val="FFECB4"/>
      </a:dk1>
      <a:lt1>
        <a:srgbClr val="F9B53D"/>
      </a:lt1>
      <a:dk2>
        <a:srgbClr val="FAD9D4"/>
      </a:dk2>
      <a:lt2>
        <a:srgbClr val="F4AF98"/>
      </a:lt2>
      <a:accent1>
        <a:srgbClr val="F9786B"/>
      </a:accent1>
      <a:accent2>
        <a:srgbClr val="F43B3B"/>
      </a:accent2>
      <a:accent3>
        <a:srgbClr val="83B2A9"/>
      </a:accent3>
      <a:accent4>
        <a:srgbClr val="055C49"/>
      </a:accent4>
      <a:accent5>
        <a:srgbClr val="043025"/>
      </a:accent5>
      <a:accent6>
        <a:srgbClr val="04302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2944</TotalTime>
  <Words>2064</Words>
  <PresentationFormat>On-screen Show (16:9)</PresentationFormat>
  <Paragraphs>197</Paragraphs>
  <Slides>36</Slides>
  <Notes>34</Notes>
  <HiddenSlides>0</HiddenSlides>
  <MMClips>2</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36</vt:i4>
      </vt:variant>
    </vt:vector>
  </HeadingPairs>
  <TitlesOfParts>
    <vt:vector size="46" baseType="lpstr">
      <vt:lpstr>Arial</vt:lpstr>
      <vt:lpstr>Times New Roman</vt:lpstr>
      <vt:lpstr>Tulpen One</vt:lpstr>
      <vt:lpstr>Barlow</vt:lpstr>
      <vt:lpstr>Microsoft YaHei UI</vt:lpstr>
      <vt:lpstr>Calibri</vt:lpstr>
      <vt:lpstr>Bahiana</vt:lpstr>
      <vt:lpstr>Fira Sans Extra Condensed Medium</vt:lpstr>
      <vt:lpstr>Muli Regular</vt:lpstr>
      <vt:lpstr>Spring Season by Slidesgo</vt:lpstr>
      <vt:lpstr>Slide 1</vt:lpstr>
      <vt:lpstr>VIẾT</vt:lpstr>
      <vt:lpstr>Slide 3</vt:lpstr>
      <vt:lpstr>Slide 4</vt:lpstr>
      <vt:lpstr>- Sự kiện: Lễ cúng Thần Lúa ( Lễ Sa-Yang-Va) của người Chơ- Ro.  </vt:lpstr>
      <vt:lpstr>- Lễ cúng: Chuẩn bị: cây nêu, người phụ nữ rước hồn lúa. Trước khi cúng lễ: Người phụ nữ lớn tuổi mang gùi ra rẫy lúa vái thần linh rồi cắt bụi lúa đem về để bàn thờ. Trong khi cúng lễ: Vào buổi trưa, bày gà, heo, rượu cần, lúa, hoa quả, bánh giầy, bánh tét, …già làng hoặc chủ nhà sẽ đọc lời khấn cầu mong sức khỏe, mùa màng tươi tốt, … trong không khí có nhạc đệm, cồng chiêng. Sau khi cúng xong, mọi người dự tiệc trên nhà sàn ăn uống vui vẻ. - Văn bản có nêu thời gian, địa điểm cụ thể, lễ cúng góp phần làm phong phú di sản văn hóa của dân tộc ta.</vt:lpstr>
      <vt:lpstr> - Cảm nhận của người viết: Lễ cúng thần Lúa của người Chơ-ro là một nét văn hoá sinh hoạt độc đáo; cảm thấy gắn bó với thiên nhiên, biết ơn thiên nhiên.  </vt:lpstr>
      <vt:lpstr>- Sự kiện: Lễ cúng Thần Lúa ( Lễ Sa-Yang-Va) của người Chơ- Ro.  - Thời gian: Tổ chức hằng năm (từ ngày 15 – 30/03 AL). - Địa điểm: Đồng Nai. - Lễ cúng: Chuẩn bị: cây nêu, người phụ nữ rước hồn lúa. Trước khi cúng lễ: Người phụ nữ lớn tuổi mang gùi ra rẫy lúa vái thần linh rồi cắt bụi lúa đem về để bàn thờ. Trong khi cúng lễ: Vào buổi trưa, bày gà, heo, rượu cần, lúa, hoa quả, bánh giầy, bánh tét, …già làng hoặc chủ nhà sẽ đọc lời khấn cầu mong sức khỏe, mùa màng tươi tốt, … trong không khí có nhạc đệm, cồng chiêng. Sau khi cúng xong, mọi người dự tiệc trên nhà sàn ăn uống vui vẻ. - Văn bản có nêu thời gian, địa điểm cụ thể, lễ cúng góp phần làm phong phú di sản văn hóa của dân tộc ta. - Cảm nhận của người viết: Lễ cúng thần Lúa của người Chơ-ro là một nét văn hoá sinh hoạt độc đáo; cảm thấy gắn bó với thiên nhiên, biết ơn thiên nhiên.</vt:lpstr>
      <vt:lpstr>Slide 9</vt:lpstr>
      <vt:lpstr>Slide 10</vt:lpstr>
      <vt:lpstr>BỐ CỤC  CỦA KIỂU BÀI THUYẾT MINH THUẬT LẠI MỘT SỰ KIỆN</vt:lpstr>
      <vt:lpstr>Slide 12</vt:lpstr>
      <vt:lpstr>02</vt:lpstr>
      <vt:lpstr>Slide 14</vt:lpstr>
      <vt:lpstr>Slide 15</vt:lpstr>
      <vt:lpstr>Slide 16</vt:lpstr>
      <vt:lpstr>Slide 17</vt:lpstr>
      <vt:lpstr>Slide 18</vt:lpstr>
      <vt:lpstr>BƯỚC 3</vt:lpstr>
      <vt:lpstr>Slide 20</vt:lpstr>
      <vt:lpstr>TRẢ BÀI</vt:lpstr>
      <vt:lpstr>Thuật lại một sự kiện hoặc một lễ hội ở địa phương em.</vt:lpstr>
      <vt:lpstr>Slide 23</vt:lpstr>
      <vt:lpstr>TRÒ CHƠI TRUYỀN THÔNG TIN</vt:lpstr>
      <vt:lpstr>TRUYỀN THÔNG TIN</vt:lpstr>
      <vt:lpstr>Slide 26</vt:lpstr>
      <vt:lpstr>Slide 27</vt:lpstr>
      <vt:lpstr>Slide 28</vt:lpstr>
      <vt:lpstr>Slide 29</vt:lpstr>
      <vt:lpstr>TRƯỚC KHI NÓI</vt:lpstr>
      <vt:lpstr>Video clip  Thuyết trình về bảo vệ môi trường</vt:lpstr>
      <vt:lpstr>Slide 32</vt:lpstr>
      <vt:lpstr>Slide 33</vt:lpstr>
      <vt:lpstr>NHẬN XÉT  HOẠT ĐỘNG NÓI</vt:lpstr>
      <vt:lpstr>Slide 35</vt:lpstr>
      <vt:lpstr>XIN CHÂN THÀNH CẢM ƠN QUÝ THẦY CÔ VÀ CÁC EM! </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2021-06-28T16:10:26Z</dcterms:modified>
</cp:coreProperties>
</file>