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378" r:id="rId3"/>
    <p:sldId id="307" r:id="rId4"/>
    <p:sldId id="376" r:id="rId5"/>
    <p:sldId id="330" r:id="rId6"/>
    <p:sldId id="272" r:id="rId7"/>
    <p:sldId id="274" r:id="rId8"/>
    <p:sldId id="275" r:id="rId9"/>
    <p:sldId id="299" r:id="rId10"/>
    <p:sldId id="269" r:id="rId11"/>
    <p:sldId id="271" r:id="rId12"/>
    <p:sldId id="374" r:id="rId13"/>
    <p:sldId id="292" r:id="rId14"/>
    <p:sldId id="277" r:id="rId15"/>
    <p:sldId id="278" r:id="rId16"/>
    <p:sldId id="281" r:id="rId17"/>
    <p:sldId id="283" r:id="rId18"/>
    <p:sldId id="379" r:id="rId19"/>
    <p:sldId id="359" r:id="rId20"/>
    <p:sldId id="285" r:id="rId21"/>
    <p:sldId id="383" r:id="rId22"/>
    <p:sldId id="384" r:id="rId23"/>
    <p:sldId id="381" r:id="rId24"/>
    <p:sldId id="385" r:id="rId25"/>
    <p:sldId id="371" r:id="rId26"/>
  </p:sldIdLst>
  <p:sldSz cx="24384000" cy="13716000"/>
  <p:notesSz cx="6858000" cy="9144000"/>
  <p:custDataLst>
    <p:tags r:id="rId2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  <a:srgbClr val="0000FF"/>
    <a:srgbClr val="FF0000"/>
    <a:srgbClr val="0033CC"/>
    <a:srgbClr val="FF0066"/>
    <a:srgbClr val="3333FF"/>
    <a:srgbClr val="0000CC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54" autoAdjust="0"/>
  </p:normalViewPr>
  <p:slideViewPr>
    <p:cSldViewPr>
      <p:cViewPr varScale="1">
        <p:scale>
          <a:sx n="38" d="100"/>
          <a:sy n="38" d="100"/>
        </p:scale>
        <p:origin x="540" y="36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="" xmlns:a16="http://schemas.microsoft.com/office/drawing/2014/main" id="{61080AB4-99D2-435E-BC6E-A6F356C8FA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BAC9A43-4364-44D1-B78D-1C7F47025F22}" type="slidenum">
              <a:rPr lang="en-US" altLang="en-US"/>
              <a:pPr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25603" name="Rectangle 2">
            <a:extLst>
              <a:ext uri="{FF2B5EF4-FFF2-40B4-BE49-F238E27FC236}">
                <a16:creationId xmlns="" xmlns:a16="http://schemas.microsoft.com/office/drawing/2014/main" id="{F0A8B01C-F016-497F-A976-57002008BE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="" xmlns:a16="http://schemas.microsoft.com/office/drawing/2014/main" id="{F0B82729-31D4-404E-97AC-A230B0F19E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486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78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2015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8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để</a:t>
                </a:r>
                <a:r>
                  <a:rPr lang="en-US" dirty="0"/>
                  <a:t> </a:t>
                </a:r>
                <a:r>
                  <a:rPr lang="en-US" dirty="0" err="1"/>
                  <a:t>trong</a:t>
                </a:r>
                <a:r>
                  <a:rPr lang="en-US"/>
                  <a:t> equation ạ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equation ạ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53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29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equation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48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nữa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ạ. </a:t>
            </a:r>
            <a:r>
              <a:rPr lang="en-US" dirty="0" err="1"/>
              <a:t>Kí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equation 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698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nghe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lắm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ạ;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…”</a:t>
                </a: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3200" b="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"</a:t>
                </a:r>
                <a:r>
                  <a:rPr lang="en-US" sz="3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𝐷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𝐵𝐶</a:t>
                </a:r>
                <a:r>
                  <a:rPr lang="en-US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”.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này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như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nghe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lý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lắm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cô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ạ;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đổi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“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AD </a:t>
                </a:r>
                <a:r>
                  <a:rPr lang="en-US" sz="3200" baseline="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200" baseline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…”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91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nghĩ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“…,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đồng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thời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46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"   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â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u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y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sai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sai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ô 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nh</m:t>
                    </m:r>
                    <m: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ỉ :</m:t>
                    </m:r>
                    <m:r>
                      <m:rPr>
                        <m:sty m:val="p"/>
                      </m:rPr>
                      <a:rPr lang="en-US" sz="32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D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“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𝑂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𝑆𝐴𝐶)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3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i="0">
                    <a:effectLst/>
                    <a:latin typeface="Cambria Math" panose="02040503050406030204" pitchFamily="18" charset="0"/>
                  </a:rPr>
                  <a:t>(</a:t>
                </a:r>
                <a:r>
                  <a:rPr lang="en-US" sz="320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𝑆𝐵𝐷)</a:t>
                </a:r>
                <a:r>
                  <a:rPr lang="en-US" sz="3200" b="0" i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</a:rPr>
                  <a:t>"    Câu này sai sai cô nhỉ :D</a:t>
                </a:r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4.png"/><Relationship Id="rId4" Type="http://schemas.openxmlformats.org/officeDocument/2006/relationships/image" Target="../media/image3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5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45.png"/><Relationship Id="rId5" Type="http://schemas.openxmlformats.org/officeDocument/2006/relationships/image" Target="../media/image38.png"/><Relationship Id="rId10" Type="http://schemas.openxmlformats.org/officeDocument/2006/relationships/image" Target="../media/image44.png"/><Relationship Id="rId4" Type="http://schemas.openxmlformats.org/officeDocument/2006/relationships/image" Target="../media/image37.png"/><Relationship Id="rId9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11" Type="http://schemas.openxmlformats.org/officeDocument/2006/relationships/image" Target="../media/image52.png"/><Relationship Id="rId5" Type="http://schemas.openxmlformats.org/officeDocument/2006/relationships/image" Target="../media/image40.png"/><Relationship Id="rId10" Type="http://schemas.openxmlformats.org/officeDocument/2006/relationships/image" Target="../media/image51.png"/><Relationship Id="rId4" Type="http://schemas.openxmlformats.org/officeDocument/2006/relationships/image" Target="../media/image37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412870" y="3329145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19762" y="3665930"/>
            <a:ext cx="18288000" cy="2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>
                <a:latin typeface="Times New Rom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 2: ĐƯỜNG THẲNG VÀ MẶT PHẲNG TRONG KHÔNG GIAN. QUAN HỆ SONG </a:t>
            </a:r>
            <a:r>
              <a:rPr lang="en-US" sz="5400" b="1" dirty="0" err="1">
                <a:latin typeface="Times New Rom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SONG</a:t>
            </a:r>
            <a:endParaRPr lang="en-US" sz="5400" b="1" dirty="0">
              <a:latin typeface="Times New Rom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456466" y="1560917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184945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11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8220" y="1727574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THỪA NHẬN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09228" y="7646473"/>
                  <a:ext cx="640858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MỞ ĐẦU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601614" y="6515408"/>
            <a:ext cx="23638310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1-</a:t>
            </a:r>
            <a:r>
              <a:rPr lang="en-US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 11</a:t>
            </a:r>
            <a:r>
              <a:rPr lang="vi-VN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000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CƯƠNG VỀ ĐƯỜNG THẲNG VÀ MẶT PHẲNG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519762" y="8048300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9A94462-C1F3-42BC-8289-EAF4C6DE974C}"/>
              </a:ext>
            </a:extLst>
          </p:cNvPr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31" name="Freeform 71">
              <a:extLst>
                <a:ext uri="{FF2B5EF4-FFF2-40B4-BE49-F238E27FC236}">
                  <a16:creationId xmlns="" xmlns:a16="http://schemas.microsoft.com/office/drawing/2014/main" id="{9F19FB5E-023C-4EEF-80B0-4A6837ED3BD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3D82CA7F-58DB-47E1-AC2E-59BDE63A28AA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35" name="Freeform 71">
                <a:extLst>
                  <a:ext uri="{FF2B5EF4-FFF2-40B4-BE49-F238E27FC236}">
                    <a16:creationId xmlns="" xmlns:a16="http://schemas.microsoft.com/office/drawing/2014/main" id="{790EA675-1D6B-4E45-93A1-848548C98A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Oval 72">
                <a:extLst>
                  <a:ext uri="{FF2B5EF4-FFF2-40B4-BE49-F238E27FC236}">
                    <a16:creationId xmlns="" xmlns:a16="http://schemas.microsoft.com/office/drawing/2014/main" id="{866EED94-CD54-4536-8E9B-65CB40831C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3">
                <a:extLst>
                  <a:ext uri="{FF2B5EF4-FFF2-40B4-BE49-F238E27FC236}">
                    <a16:creationId xmlns="" xmlns:a16="http://schemas.microsoft.com/office/drawing/2014/main" id="{1D5B6FF2-D11A-4028-8CDF-340A763E7A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4">
                <a:extLst>
                  <a:ext uri="{FF2B5EF4-FFF2-40B4-BE49-F238E27FC236}">
                    <a16:creationId xmlns="" xmlns:a16="http://schemas.microsoft.com/office/drawing/2014/main" id="{DA4CE29C-8140-4E33-AE43-B9EF1D0656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5">
                <a:extLst>
                  <a:ext uri="{FF2B5EF4-FFF2-40B4-BE49-F238E27FC236}">
                    <a16:creationId xmlns="" xmlns:a16="http://schemas.microsoft.com/office/drawing/2014/main" id="{F50E747F-96AB-4319-ACCF-CDD8669EB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6">
                <a:extLst>
                  <a:ext uri="{FF2B5EF4-FFF2-40B4-BE49-F238E27FC236}">
                    <a16:creationId xmlns="" xmlns:a16="http://schemas.microsoft.com/office/drawing/2014/main" id="{4EFE26DE-72BC-4F61-A73C-EB45477E5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77">
                <a:extLst>
                  <a:ext uri="{FF2B5EF4-FFF2-40B4-BE49-F238E27FC236}">
                    <a16:creationId xmlns="" xmlns:a16="http://schemas.microsoft.com/office/drawing/2014/main" id="{2E974052-36F2-4CD8-B383-A3B949B349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78">
                <a:extLst>
                  <a:ext uri="{FF2B5EF4-FFF2-40B4-BE49-F238E27FC236}">
                    <a16:creationId xmlns="" xmlns:a16="http://schemas.microsoft.com/office/drawing/2014/main" id="{98EA0760-A08C-4328-BE44-D647D91C2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79">
                <a:extLst>
                  <a:ext uri="{FF2B5EF4-FFF2-40B4-BE49-F238E27FC236}">
                    <a16:creationId xmlns="" xmlns:a16="http://schemas.microsoft.com/office/drawing/2014/main" id="{26AEFFA4-D26B-47E7-9EB7-E1EE82068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80">
                <a:extLst>
                  <a:ext uri="{FF2B5EF4-FFF2-40B4-BE49-F238E27FC236}">
                    <a16:creationId xmlns="" xmlns:a16="http://schemas.microsoft.com/office/drawing/2014/main" id="{F0782AB8-CF8B-4849-8AAC-2C4D9D140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81">
                <a:extLst>
                  <a:ext uri="{FF2B5EF4-FFF2-40B4-BE49-F238E27FC236}">
                    <a16:creationId xmlns="" xmlns:a16="http://schemas.microsoft.com/office/drawing/2014/main" id="{543F90F4-53B1-405E-9FDF-EFA198FE24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2">
                <a:extLst>
                  <a:ext uri="{FF2B5EF4-FFF2-40B4-BE49-F238E27FC236}">
                    <a16:creationId xmlns="" xmlns:a16="http://schemas.microsoft.com/office/drawing/2014/main" id="{CDB3F462-18CD-47C0-9574-5CD0567119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0D583123-A2D7-4C9A-A74A-CC14A4AD8CAF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</a:t>
                </a:r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TẬP  CỦNG CỐ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2FC52DF6-D593-4362-8B3D-C1BF6CDEB779}"/>
              </a:ext>
            </a:extLst>
          </p:cNvPr>
          <p:cNvGrpSpPr>
            <a:grpSpLocks/>
          </p:cNvGrpSpPr>
          <p:nvPr/>
        </p:nvGrpSpPr>
        <p:grpSpPr bwMode="auto">
          <a:xfrm rot="827443">
            <a:off x="4418652" y="5026556"/>
            <a:ext cx="3505200" cy="3708400"/>
            <a:chOff x="1066" y="1627"/>
            <a:chExt cx="1104" cy="1168"/>
          </a:xfrm>
        </p:grpSpPr>
        <p:sp>
          <p:nvSpPr>
            <p:cNvPr id="12305" name="AutoShape 5">
              <a:extLst>
                <a:ext uri="{FF2B5EF4-FFF2-40B4-BE49-F238E27FC236}">
                  <a16:creationId xmlns="" xmlns:a16="http://schemas.microsoft.com/office/drawing/2014/main" id="{A73DA661-E3BF-42C2-8310-B0EA655BC5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solidFill>
              <a:srgbClr val="39B9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2306" name="AutoShape 6">
              <a:extLst>
                <a:ext uri="{FF2B5EF4-FFF2-40B4-BE49-F238E27FC236}">
                  <a16:creationId xmlns="" xmlns:a16="http://schemas.microsoft.com/office/drawing/2014/main" id="{37E5D43F-DC9C-420C-A585-AB2B96C781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solidFill>
              <a:srgbClr val="39B9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FB46FDCA-64AA-4929-BA74-83905A7A27A7}"/>
              </a:ext>
            </a:extLst>
          </p:cNvPr>
          <p:cNvGrpSpPr>
            <a:grpSpLocks/>
          </p:cNvGrpSpPr>
          <p:nvPr/>
        </p:nvGrpSpPr>
        <p:grpSpPr bwMode="auto">
          <a:xfrm rot="827443">
            <a:off x="4435103" y="5049571"/>
            <a:ext cx="3505200" cy="3708400"/>
            <a:chOff x="1066" y="1627"/>
            <a:chExt cx="1104" cy="1168"/>
          </a:xfrm>
        </p:grpSpPr>
        <p:sp>
          <p:nvSpPr>
            <p:cNvPr id="12303" name="AutoShape 8">
              <a:extLst>
                <a:ext uri="{FF2B5EF4-FFF2-40B4-BE49-F238E27FC236}">
                  <a16:creationId xmlns="" xmlns:a16="http://schemas.microsoft.com/office/drawing/2014/main" id="{F60B8F47-6C88-4F10-ACFA-EB189A04DF6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2376155">
              <a:off x="1509" y="1627"/>
              <a:ext cx="661" cy="1077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  <p:sp>
          <p:nvSpPr>
            <p:cNvPr id="12304" name="AutoShape 9">
              <a:extLst>
                <a:ext uri="{FF2B5EF4-FFF2-40B4-BE49-F238E27FC236}">
                  <a16:creationId xmlns="" xmlns:a16="http://schemas.microsoft.com/office/drawing/2014/main" id="{A1BBC9B8-9355-47C0-94E9-32F3E785B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6" y="1752"/>
              <a:ext cx="861" cy="1043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/>
            </a:p>
          </p:txBody>
        </p:sp>
      </p:grpSp>
      <p:sp>
        <p:nvSpPr>
          <p:cNvPr id="16394" name="Line 10">
            <a:extLst>
              <a:ext uri="{FF2B5EF4-FFF2-40B4-BE49-F238E27FC236}">
                <a16:creationId xmlns="" xmlns:a16="http://schemas.microsoft.com/office/drawing/2014/main" id="{1D1E3650-CD00-47E5-83C0-7BE4D41A69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7177" y="7924800"/>
            <a:ext cx="4533900" cy="26987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6395" name="AutoShape 11">
            <a:extLst>
              <a:ext uri="{FF2B5EF4-FFF2-40B4-BE49-F238E27FC236}">
                <a16:creationId xmlns="" xmlns:a16="http://schemas.microsoft.com/office/drawing/2014/main" id="{9ED57585-1B9C-47B3-8703-1861B5161853}"/>
              </a:ext>
            </a:extLst>
          </p:cNvPr>
          <p:cNvSpPr>
            <a:spLocks noChangeArrowheads="1"/>
          </p:cNvSpPr>
          <p:nvPr/>
        </p:nvSpPr>
        <p:spPr bwMode="auto">
          <a:xfrm rot="20888536">
            <a:off x="13591312" y="5055490"/>
            <a:ext cx="3902074" cy="2873376"/>
          </a:xfrm>
          <a:prstGeom prst="triangle">
            <a:avLst>
              <a:gd name="adj" fmla="val 50000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CA784C59-24CB-46D6-B30F-C67E7178F24A}"/>
              </a:ext>
            </a:extLst>
          </p:cNvPr>
          <p:cNvGrpSpPr>
            <a:grpSpLocks/>
          </p:cNvGrpSpPr>
          <p:nvPr/>
        </p:nvGrpSpPr>
        <p:grpSpPr bwMode="auto">
          <a:xfrm>
            <a:off x="13603593" y="5047663"/>
            <a:ext cx="4143374" cy="3232150"/>
            <a:chOff x="1833" y="2651"/>
            <a:chExt cx="1305" cy="1018"/>
          </a:xfrm>
        </p:grpSpPr>
        <p:sp>
          <p:nvSpPr>
            <p:cNvPr id="12298" name="Line 13">
              <a:extLst>
                <a:ext uri="{FF2B5EF4-FFF2-40B4-BE49-F238E27FC236}">
                  <a16:creationId xmlns="" xmlns:a16="http://schemas.microsoft.com/office/drawing/2014/main" id="{BF4F3E09-AF2C-4041-B4C7-4F3918F22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44" y="3294"/>
              <a:ext cx="525" cy="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grpSp>
          <p:nvGrpSpPr>
            <p:cNvPr id="12299" name="Group 14">
              <a:extLst>
                <a:ext uri="{FF2B5EF4-FFF2-40B4-BE49-F238E27FC236}">
                  <a16:creationId xmlns="" xmlns:a16="http://schemas.microsoft.com/office/drawing/2014/main" id="{C7289AC6-5878-4990-A1BB-88907639A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3" y="2651"/>
              <a:ext cx="1305" cy="905"/>
              <a:chOff x="1833" y="2651"/>
              <a:chExt cx="1305" cy="905"/>
            </a:xfrm>
          </p:grpSpPr>
          <p:sp>
            <p:nvSpPr>
              <p:cNvPr id="12300" name="Line 15">
                <a:extLst>
                  <a:ext uri="{FF2B5EF4-FFF2-40B4-BE49-F238E27FC236}">
                    <a16:creationId xmlns="" xmlns:a16="http://schemas.microsoft.com/office/drawing/2014/main" id="{49245D46-CB0B-4F10-83A4-D4BABA27D7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55" y="2661"/>
                <a:ext cx="114" cy="63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  <p:sp>
            <p:nvSpPr>
              <p:cNvPr id="12301" name="AutoShape 16">
                <a:extLst>
                  <a:ext uri="{FF2B5EF4-FFF2-40B4-BE49-F238E27FC236}">
                    <a16:creationId xmlns="" xmlns:a16="http://schemas.microsoft.com/office/drawing/2014/main" id="{C958475B-DCC4-4BC8-AAF6-4244115DC9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-711464">
                <a:off x="1833" y="2651"/>
                <a:ext cx="1229" cy="905"/>
              </a:xfrm>
              <a:prstGeom prst="triangle">
                <a:avLst>
                  <a:gd name="adj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600"/>
              </a:p>
            </p:txBody>
          </p:sp>
          <p:sp>
            <p:nvSpPr>
              <p:cNvPr id="12302" name="Line 17">
                <a:extLst>
                  <a:ext uri="{FF2B5EF4-FFF2-40B4-BE49-F238E27FC236}">
                    <a16:creationId xmlns="" xmlns:a16="http://schemas.microsoft.com/office/drawing/2014/main" id="{3D3CFB82-37C0-43E8-BF80-B089642EA34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72" y="3294"/>
                <a:ext cx="666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lg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8600"/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A5ED22B-6468-4C53-B0BF-53E1C48D5BB8}"/>
              </a:ext>
            </a:extLst>
          </p:cNvPr>
          <p:cNvSpPr txBox="1"/>
          <p:nvPr/>
        </p:nvSpPr>
        <p:spPr>
          <a:xfrm>
            <a:off x="778822" y="1601905"/>
            <a:ext cx="151469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TRONG KHÔNG GIAN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="" xmlns:a16="http://schemas.microsoft.com/office/drawing/2014/main" id="{97ECD9B6-42AA-47E9-8858-83CFF5739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75446"/>
            <a:ext cx="12642850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vài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chóp</a:t>
            </a:r>
            <a:r>
              <a:rPr lang="en-US" altLang="en-US" sz="4000" dirty="0">
                <a:latin typeface="Arial" panose="020B0604020202020204" pitchFamily="34" charset="0"/>
              </a:rPr>
              <a:t> tam </a:t>
            </a:r>
            <a:r>
              <a:rPr lang="en-US" altLang="en-US" sz="4000" dirty="0" err="1">
                <a:latin typeface="Arial" panose="020B0604020202020204" pitchFamily="34" charset="0"/>
              </a:rPr>
              <a:t>giác</a:t>
            </a:r>
            <a:endParaRPr lang="en-US" altLang="en-US" sz="4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5434E-6 L 0.00833 0.2904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1452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6594E-6 L 0.0066 0.284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14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7693E-6 L 0.00504 0.2840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>
            <a:extLst>
              <a:ext uri="{FF2B5EF4-FFF2-40B4-BE49-F238E27FC236}">
                <a16:creationId xmlns="" xmlns:a16="http://schemas.microsoft.com/office/drawing/2014/main" id="{CD0BD230-DB81-47B6-9D01-177839C7C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474" y="1721938"/>
            <a:ext cx="919033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  <p:sp>
        <p:nvSpPr>
          <p:cNvPr id="18435" name="Text Box 3">
            <a:extLst>
              <a:ext uri="{FF2B5EF4-FFF2-40B4-BE49-F238E27FC236}">
                <a16:creationId xmlns="" xmlns:a16="http://schemas.microsoft.com/office/drawing/2014/main" id="{3324D114-E0E7-430E-AD57-09CF90261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932" y="8040470"/>
            <a:ext cx="4924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B</a:t>
            </a:r>
          </a:p>
        </p:txBody>
      </p:sp>
      <p:sp>
        <p:nvSpPr>
          <p:cNvPr id="18436" name="Line 4">
            <a:extLst>
              <a:ext uri="{FF2B5EF4-FFF2-40B4-BE49-F238E27FC236}">
                <a16:creationId xmlns="" xmlns:a16="http://schemas.microsoft.com/office/drawing/2014/main" id="{37E86E9A-75BF-4F7C-BB77-0469FF58F47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16445" y="7123332"/>
            <a:ext cx="4419600" cy="320040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8437" name="Oval 5">
            <a:extLst>
              <a:ext uri="{FF2B5EF4-FFF2-40B4-BE49-F238E27FC236}">
                <a16:creationId xmlns="" xmlns:a16="http://schemas.microsoft.com/office/drawing/2014/main" id="{B62CD368-CD8E-4163-A201-3A2C254EA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42" y="7924801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438" name="Oval 6">
            <a:extLst>
              <a:ext uri="{FF2B5EF4-FFF2-40B4-BE49-F238E27FC236}">
                <a16:creationId xmlns="" xmlns:a16="http://schemas.microsoft.com/office/drawing/2014/main" id="{AB07D901-846E-4E22-89CE-10E4A0001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8984673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18439" name="Text Box 7">
            <a:extLst>
              <a:ext uri="{FF2B5EF4-FFF2-40B4-BE49-F238E27FC236}">
                <a16:creationId xmlns="" xmlns:a16="http://schemas.microsoft.com/office/drawing/2014/main" id="{1C400669-FD96-45F4-BB78-906F3DCC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1918" y="8932719"/>
            <a:ext cx="518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/>
              <a:t>A</a:t>
            </a:r>
          </a:p>
        </p:txBody>
      </p:sp>
      <p:sp>
        <p:nvSpPr>
          <p:cNvPr id="18442" name="Text Box 10">
            <a:extLst>
              <a:ext uri="{FF2B5EF4-FFF2-40B4-BE49-F238E27FC236}">
                <a16:creationId xmlns="" xmlns:a16="http://schemas.microsoft.com/office/drawing/2014/main" id="{C63198FC-F7A2-4BA5-8D20-2203C5085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0954" y="2933356"/>
            <a:ext cx="15781884" cy="1569660"/>
          </a:xfrm>
          <a:prstGeom prst="rect">
            <a:avLst/>
          </a:prstGeom>
          <a:noFill/>
          <a:ln w="9525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sym typeface="Wingdings 2" panose="05020102010507070707" pitchFamily="18" charset="2"/>
              </a:rPr>
              <a:t>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200" dirty="0" err="1"/>
              <a:t>Có</a:t>
            </a:r>
            <a:r>
              <a:rPr lang="en-US" altLang="en-US" sz="5200" dirty="0"/>
              <a:t> </a:t>
            </a:r>
            <a:r>
              <a:rPr lang="en-US" altLang="en-US" sz="5200" dirty="0" err="1"/>
              <a:t>một</a:t>
            </a:r>
            <a:r>
              <a:rPr lang="en-US" altLang="en-US" sz="5200" dirty="0"/>
              <a:t> </a:t>
            </a:r>
            <a:r>
              <a:rPr lang="en-US" altLang="en-US" sz="5200" dirty="0" err="1"/>
              <a:t>và</a:t>
            </a:r>
            <a:r>
              <a:rPr lang="en-US" altLang="en-US" sz="5200" dirty="0"/>
              <a:t> </a:t>
            </a:r>
            <a:r>
              <a:rPr lang="en-US" altLang="en-US" sz="5200" dirty="0" err="1"/>
              <a:t>chỉ</a:t>
            </a:r>
            <a:r>
              <a:rPr lang="en-US" altLang="en-US" sz="5200" dirty="0"/>
              <a:t> </a:t>
            </a:r>
            <a:r>
              <a:rPr lang="en-US" altLang="en-US" sz="5200" dirty="0" err="1"/>
              <a:t>một</a:t>
            </a:r>
            <a:r>
              <a:rPr lang="en-US" altLang="en-US" sz="5200" dirty="0"/>
              <a:t> </a:t>
            </a:r>
            <a:r>
              <a:rPr lang="en-US" altLang="en-US" sz="5200" dirty="0" err="1"/>
              <a:t>đường</a:t>
            </a:r>
            <a:r>
              <a:rPr lang="en-US" altLang="en-US" sz="5200" dirty="0"/>
              <a:t> </a:t>
            </a:r>
            <a:r>
              <a:rPr lang="en-US" altLang="en-US" sz="5200" dirty="0" err="1"/>
              <a:t>thẳng</a:t>
            </a:r>
            <a:r>
              <a:rPr lang="en-US" altLang="en-US" sz="5200" dirty="0"/>
              <a:t> </a:t>
            </a:r>
            <a:r>
              <a:rPr lang="en-US" altLang="en-US" sz="5200" dirty="0" err="1"/>
              <a:t>đi</a:t>
            </a:r>
            <a:r>
              <a:rPr lang="en-US" altLang="en-US" sz="5200" dirty="0"/>
              <a:t> qua </a:t>
            </a:r>
            <a:r>
              <a:rPr lang="en-US" altLang="en-US" sz="5200" dirty="0" err="1"/>
              <a:t>hai</a:t>
            </a:r>
            <a:r>
              <a:rPr lang="en-US" altLang="en-US" sz="5200" dirty="0"/>
              <a:t> </a:t>
            </a:r>
            <a:r>
              <a:rPr lang="en-US" altLang="en-US" sz="5200" dirty="0" err="1"/>
              <a:t>điểm</a:t>
            </a:r>
            <a:r>
              <a:rPr lang="en-US" altLang="en-US" sz="5200" dirty="0"/>
              <a:t> </a:t>
            </a:r>
            <a:r>
              <a:rPr lang="en-US" altLang="en-US" sz="5200" dirty="0" err="1"/>
              <a:t>phân</a:t>
            </a:r>
            <a:r>
              <a:rPr lang="en-US" altLang="en-US" sz="5200" dirty="0"/>
              <a:t> </a:t>
            </a:r>
            <a:r>
              <a:rPr lang="en-US" altLang="en-US" sz="5200" dirty="0" err="1"/>
              <a:t>biệt</a:t>
            </a:r>
            <a:r>
              <a:rPr lang="en-US" altLang="en-US" sz="5200" dirty="0"/>
              <a:t>.</a:t>
            </a:r>
          </a:p>
        </p:txBody>
      </p:sp>
      <p:pic>
        <p:nvPicPr>
          <p:cNvPr id="18443" name="Picture 11" descr="8">
            <a:extLst>
              <a:ext uri="{FF2B5EF4-FFF2-40B4-BE49-F238E27FC236}">
                <a16:creationId xmlns="" xmlns:a16="http://schemas.microsoft.com/office/drawing/2014/main" id="{D03F66D5-E1BC-456B-9772-EC5C146D1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373" y="5689675"/>
            <a:ext cx="11734800" cy="7778750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4" name="Text Box 12">
            <a:extLst>
              <a:ext uri="{FF2B5EF4-FFF2-40B4-BE49-F238E27FC236}">
                <a16:creationId xmlns="" xmlns:a16="http://schemas.microsoft.com/office/drawing/2014/main" id="{B2D00D10-C889-491F-8164-5928E0B974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1672" y="9164782"/>
            <a:ext cx="4411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3399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7" grpId="0" animBg="1"/>
      <p:bldP spid="18438" grpId="0" animBg="1"/>
      <p:bldP spid="18439" grpId="0"/>
      <p:bldP spid="18442" grpId="0" animBg="1"/>
      <p:bldP spid="18444" grpId="0"/>
      <p:bldP spid="184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>
            <a:extLst>
              <a:ext uri="{FF2B5EF4-FFF2-40B4-BE49-F238E27FC236}">
                <a16:creationId xmlns="" xmlns:a16="http://schemas.microsoft.com/office/drawing/2014/main" id="{6677CCE9-5C59-40F0-AD19-0AD29C4AED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6" y="5375276"/>
            <a:ext cx="8534400" cy="3352800"/>
          </a:xfrm>
          <a:prstGeom prst="parallelogram">
            <a:avLst>
              <a:gd name="adj" fmla="val 63636"/>
            </a:avLst>
          </a:prstGeom>
          <a:noFill/>
          <a:ln w="38100">
            <a:solidFill>
              <a:srgbClr val="FF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3600"/>
          </a:p>
        </p:txBody>
      </p:sp>
      <p:sp>
        <p:nvSpPr>
          <p:cNvPr id="24579" name="Oval 3">
            <a:extLst>
              <a:ext uri="{FF2B5EF4-FFF2-40B4-BE49-F238E27FC236}">
                <a16:creationId xmlns="" xmlns:a16="http://schemas.microsoft.com/office/drawing/2014/main" id="{2C7E56CB-617F-40A3-82CA-6082B9166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579120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4580" name="Oval 4">
            <a:extLst>
              <a:ext uri="{FF2B5EF4-FFF2-40B4-BE49-F238E27FC236}">
                <a16:creationId xmlns="" xmlns:a16="http://schemas.microsoft.com/office/drawing/2014/main" id="{ABEAC80E-82D2-44F0-BF4C-D6E8A99C30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25200" y="7613650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4581" name="Oval 5">
            <a:extLst>
              <a:ext uri="{FF2B5EF4-FFF2-40B4-BE49-F238E27FC236}">
                <a16:creationId xmlns="" xmlns:a16="http://schemas.microsoft.com/office/drawing/2014/main" id="{399354C3-4641-451D-AA57-F9C1A8B9D5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6975476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/>
          </a:p>
        </p:txBody>
      </p:sp>
      <p:sp>
        <p:nvSpPr>
          <p:cNvPr id="24582" name="Text Box 6">
            <a:extLst>
              <a:ext uri="{FF2B5EF4-FFF2-40B4-BE49-F238E27FC236}">
                <a16:creationId xmlns="" xmlns:a16="http://schemas.microsoft.com/office/drawing/2014/main" id="{36337925-0215-4FB4-BC7D-EDCF0041B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5576" y="5334001"/>
            <a:ext cx="628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A</a:t>
            </a:r>
          </a:p>
        </p:txBody>
      </p:sp>
      <p:sp>
        <p:nvSpPr>
          <p:cNvPr id="24583" name="Text Box 7">
            <a:extLst>
              <a:ext uri="{FF2B5EF4-FFF2-40B4-BE49-F238E27FC236}">
                <a16:creationId xmlns="" xmlns:a16="http://schemas.microsoft.com/office/drawing/2014/main" id="{56132E55-E357-4916-B5D8-1AC06438C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7601" y="7162801"/>
            <a:ext cx="5950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/>
              <a:t>B</a:t>
            </a:r>
          </a:p>
        </p:txBody>
      </p:sp>
      <p:sp>
        <p:nvSpPr>
          <p:cNvPr id="24584" name="Text Box 8">
            <a:extLst>
              <a:ext uri="{FF2B5EF4-FFF2-40B4-BE49-F238E27FC236}">
                <a16:creationId xmlns="" xmlns:a16="http://schemas.microsoft.com/office/drawing/2014/main" id="{8CE0C794-9361-4DFB-A20E-676FF6BEF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6553201"/>
            <a:ext cx="62869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/>
              <a:t>C</a:t>
            </a:r>
          </a:p>
        </p:txBody>
      </p:sp>
      <p:sp>
        <p:nvSpPr>
          <p:cNvPr id="24585" name="Text Box 9">
            <a:extLst>
              <a:ext uri="{FF2B5EF4-FFF2-40B4-BE49-F238E27FC236}">
                <a16:creationId xmlns="" xmlns:a16="http://schemas.microsoft.com/office/drawing/2014/main" id="{6A08C9B8-0FBD-4E0B-8609-17A4BE5A7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6" y="9947277"/>
            <a:ext cx="15697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mp</a:t>
            </a:r>
            <a:r>
              <a:rPr 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(ABC)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4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(ABC)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88" name="Text Box 12">
            <a:extLst>
              <a:ext uri="{FF2B5EF4-FFF2-40B4-BE49-F238E27FC236}">
                <a16:creationId xmlns="" xmlns:a16="http://schemas.microsoft.com/office/drawing/2014/main" id="{3803FB0F-2F05-4714-B852-4B171147C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0176" y="2532729"/>
            <a:ext cx="17830800" cy="1981200"/>
          </a:xfrm>
          <a:prstGeom prst="rect">
            <a:avLst/>
          </a:prstGeom>
          <a:noFill/>
          <a:ln w="57150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400" dirty="0">
                <a:solidFill>
                  <a:srgbClr val="FF0000"/>
                </a:solidFill>
                <a:sym typeface="Wingdings 2" panose="05020102010507070707" pitchFamily="18" charset="2"/>
              </a:rPr>
              <a:t>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2</a:t>
            </a:r>
          </a:p>
          <a:p>
            <a:pPr eaLnBrk="1" hangingPunct="1">
              <a:buFontTx/>
              <a:buNone/>
            </a:pP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và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chỉ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</a:t>
            </a:r>
            <a:r>
              <a:rPr lang="en-US" altLang="en-US" sz="4800" dirty="0"/>
              <a:t> qua </a:t>
            </a:r>
            <a:r>
              <a:rPr lang="en-US" altLang="en-US" sz="4800" dirty="0" err="1"/>
              <a:t>ba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hàng</a:t>
            </a:r>
            <a:r>
              <a:rPr lang="en-US" altLang="en-US" sz="4800" dirty="0"/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CD2B1A5-6E72-4EFB-BAC5-7CEF2AAC8580}"/>
              </a:ext>
            </a:extLst>
          </p:cNvPr>
          <p:cNvSpPr txBox="1"/>
          <p:nvPr/>
        </p:nvSpPr>
        <p:spPr>
          <a:xfrm>
            <a:off x="1143000" y="1637400"/>
            <a:ext cx="12218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4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4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24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1" grpId="0" animBg="1"/>
      <p:bldP spid="24582" grpId="0"/>
      <p:bldP spid="24583" grpId="0"/>
      <p:bldP spid="24584" grpId="0"/>
      <p:bldP spid="24585" grpId="0"/>
      <p:bldP spid="2458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7" descr="Káº¿t quáº£ hÃ¬nh áº£nh cho kiá»ng 3 chÃ¢n">
            <a:extLst>
              <a:ext uri="{FF2B5EF4-FFF2-40B4-BE49-F238E27FC236}">
                <a16:creationId xmlns="" xmlns:a16="http://schemas.microsoft.com/office/drawing/2014/main" id="{C1D8A4C6-276F-4187-8BF2-2C3CA707B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667000"/>
            <a:ext cx="7772400" cy="963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9" descr="Káº¿t quáº£ hÃ¬nh áº£nh cho CHÃN MÃY áº¢NH">
            <a:extLst>
              <a:ext uri="{FF2B5EF4-FFF2-40B4-BE49-F238E27FC236}">
                <a16:creationId xmlns="" xmlns:a16="http://schemas.microsoft.com/office/drawing/2014/main" id="{47C0B895-3AD9-40F4-A5DA-13FE51667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5855" y="3810000"/>
            <a:ext cx="7772400" cy="849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5E7D03-6852-4433-98E1-433CE6A5DD7C}"/>
              </a:ext>
            </a:extLst>
          </p:cNvPr>
          <p:cNvSpPr txBox="1"/>
          <p:nvPr/>
        </p:nvSpPr>
        <p:spPr>
          <a:xfrm>
            <a:off x="685800" y="1897559"/>
            <a:ext cx="1221827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>
            <a:extLst>
              <a:ext uri="{FF2B5EF4-FFF2-40B4-BE49-F238E27FC236}">
                <a16:creationId xmlns="" xmlns:a16="http://schemas.microsoft.com/office/drawing/2014/main" id="{2B05F0E8-DEC0-4A5E-8550-3265EDAA3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7692" y="6662935"/>
            <a:ext cx="10009908" cy="3539430"/>
          </a:xfrm>
          <a:prstGeom prst="rect">
            <a:avLst/>
          </a:prstGeom>
          <a:noFill/>
          <a:ln w="9525">
            <a:solidFill>
              <a:srgbClr val="009900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5600" dirty="0" err="1"/>
              <a:t>Nếu</a:t>
            </a:r>
            <a:r>
              <a:rPr lang="en-US" altLang="en-US" sz="5600" dirty="0"/>
              <a:t> </a:t>
            </a:r>
            <a:r>
              <a:rPr lang="en-US" altLang="en-US" sz="5600" dirty="0" err="1"/>
              <a:t>mọi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điểm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của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đường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thẳng</a:t>
            </a:r>
            <a:r>
              <a:rPr lang="en-US" altLang="en-US" sz="5600" dirty="0"/>
              <a:t> d </a:t>
            </a:r>
            <a:r>
              <a:rPr lang="en-US" altLang="en-US" sz="5600" dirty="0" err="1"/>
              <a:t>đều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thuộc</a:t>
            </a:r>
            <a:r>
              <a:rPr lang="en-US" altLang="en-US" sz="5600" dirty="0"/>
              <a:t> </a:t>
            </a:r>
            <a:r>
              <a:rPr lang="en-US" altLang="en-US" sz="5600" dirty="0" err="1"/>
              <a:t>mặt</a:t>
            </a:r>
            <a:r>
              <a:rPr lang="en-US" altLang="en-US" sz="5600" dirty="0"/>
              <a:t> </a:t>
            </a:r>
            <a:r>
              <a:rPr lang="en-US" altLang="en-US" sz="5600" dirty="0" err="1"/>
              <a:t>phẳng</a:t>
            </a:r>
            <a:r>
              <a:rPr lang="en-US" altLang="en-US" sz="5600" dirty="0"/>
              <a:t> (</a:t>
            </a:r>
            <a:r>
              <a:rPr lang="el-GR" altLang="en-US" sz="5600" dirty="0"/>
              <a:t>α</a:t>
            </a:r>
            <a:r>
              <a:rPr lang="en-US" altLang="en-US" sz="5600" dirty="0"/>
              <a:t>) </a:t>
            </a:r>
            <a:r>
              <a:rPr lang="en-US" altLang="en-US" sz="5600" dirty="0" err="1"/>
              <a:t>thì</a:t>
            </a:r>
            <a:r>
              <a:rPr lang="en-US" altLang="en-US" sz="5600" dirty="0"/>
              <a:t> ta </a:t>
            </a:r>
            <a:r>
              <a:rPr lang="en-US" altLang="en-US" sz="5600" dirty="0" err="1"/>
              <a:t>nói</a:t>
            </a:r>
            <a:r>
              <a:rPr lang="en-US" altLang="en-US" sz="5600" dirty="0"/>
              <a:t> </a:t>
            </a:r>
            <a:r>
              <a:rPr lang="en-US" altLang="en-US" sz="5600" dirty="0" err="1"/>
              <a:t>đường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thẳng</a:t>
            </a:r>
            <a:r>
              <a:rPr lang="en-US" altLang="en-US" sz="5600" dirty="0"/>
              <a:t> d </a:t>
            </a:r>
            <a:r>
              <a:rPr lang="en-US" altLang="en-US" sz="5600" dirty="0" err="1"/>
              <a:t>nằm</a:t>
            </a:r>
            <a:r>
              <a:rPr lang="en-US" altLang="en-US" sz="5600" dirty="0"/>
              <a:t> </a:t>
            </a:r>
            <a:r>
              <a:rPr lang="en-US" altLang="en-US" sz="5600" dirty="0" err="1"/>
              <a:t>trong</a:t>
            </a:r>
            <a:r>
              <a:rPr lang="en-US" altLang="en-US" sz="5600" dirty="0"/>
              <a:t> (</a:t>
            </a:r>
            <a:r>
              <a:rPr lang="el-GR" altLang="en-US" sz="5600" dirty="0"/>
              <a:t>α</a:t>
            </a:r>
            <a:r>
              <a:rPr lang="en-US" altLang="en-US" sz="5600" dirty="0"/>
              <a:t>) hay (</a:t>
            </a:r>
            <a:r>
              <a:rPr lang="el-GR" altLang="en-US" sz="5600" dirty="0"/>
              <a:t>α</a:t>
            </a:r>
            <a:r>
              <a:rPr lang="en-US" altLang="en-US" sz="5600" dirty="0"/>
              <a:t>) </a:t>
            </a:r>
            <a:r>
              <a:rPr lang="en-US" altLang="en-US" sz="5600" dirty="0" err="1"/>
              <a:t>chứa</a:t>
            </a:r>
            <a:r>
              <a:rPr lang="en-US" altLang="en-US" sz="5600" dirty="0"/>
              <a:t> d.</a:t>
            </a:r>
          </a:p>
        </p:txBody>
      </p:sp>
      <p:sp>
        <p:nvSpPr>
          <p:cNvPr id="25605" name="Text Box 5">
            <a:extLst>
              <a:ext uri="{FF2B5EF4-FFF2-40B4-BE49-F238E27FC236}">
                <a16:creationId xmlns="" xmlns:a16="http://schemas.microsoft.com/office/drawing/2014/main" id="{8502557C-BF11-4B20-918B-30D61A8379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0771608"/>
            <a:ext cx="5334000" cy="954107"/>
          </a:xfrm>
          <a:prstGeom prst="rect">
            <a:avLst/>
          </a:prstGeom>
          <a:noFill/>
          <a:ln w="9525">
            <a:solidFill>
              <a:srgbClr val="009900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600" dirty="0" err="1"/>
              <a:t>Kí</a:t>
            </a:r>
            <a:r>
              <a:rPr lang="en-US" altLang="en-US" sz="5600" dirty="0"/>
              <a:t> </a:t>
            </a:r>
            <a:r>
              <a:rPr lang="en-US" altLang="en-US" sz="5600" dirty="0" err="1"/>
              <a:t>hiệu</a:t>
            </a:r>
            <a:r>
              <a:rPr lang="en-US" altLang="en-US" sz="5600" dirty="0"/>
              <a:t>:</a:t>
            </a:r>
            <a:r>
              <a:rPr lang="en-US" altLang="en-US" sz="5600" dirty="0">
                <a:solidFill>
                  <a:srgbClr val="FF3300"/>
                </a:solidFill>
              </a:rPr>
              <a:t> </a:t>
            </a:r>
            <a:r>
              <a:rPr lang="en-US" altLang="en-US" sz="5600" b="1" dirty="0">
                <a:solidFill>
                  <a:srgbClr val="3333FF"/>
                </a:solidFill>
              </a:rPr>
              <a:t>d </a:t>
            </a:r>
            <a:r>
              <a:rPr lang="en-US" altLang="en-US" sz="5600" b="1" dirty="0">
                <a:solidFill>
                  <a:srgbClr val="3333FF"/>
                </a:solidFill>
                <a:sym typeface="Symbol" panose="05050102010706020507" pitchFamily="18" charset="2"/>
              </a:rPr>
              <a:t></a:t>
            </a:r>
            <a:r>
              <a:rPr lang="en-US" altLang="en-US" sz="5600" b="1" dirty="0">
                <a:solidFill>
                  <a:srgbClr val="3333FF"/>
                </a:solidFill>
              </a:rPr>
              <a:t> (</a:t>
            </a:r>
            <a:r>
              <a:rPr lang="el-GR" altLang="en-US" sz="5600" b="1" dirty="0">
                <a:solidFill>
                  <a:srgbClr val="3333FF"/>
                </a:solidFill>
              </a:rPr>
              <a:t>α</a:t>
            </a:r>
            <a:r>
              <a:rPr lang="en-US" altLang="en-US" sz="5600" b="1" dirty="0">
                <a:solidFill>
                  <a:srgbClr val="3333FF"/>
                </a:solidFill>
              </a:rPr>
              <a:t>)</a:t>
            </a:r>
            <a:r>
              <a:rPr lang="en-US" altLang="en-US" sz="5600" dirty="0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25606" name="Text Box 6">
            <a:extLst>
              <a:ext uri="{FF2B5EF4-FFF2-40B4-BE49-F238E27FC236}">
                <a16:creationId xmlns="" xmlns:a16="http://schemas.microsoft.com/office/drawing/2014/main" id="{A15DBF25-146F-42DB-AAFE-FDB075AB1B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2467338"/>
            <a:ext cx="10515600" cy="3866392"/>
          </a:xfrm>
          <a:prstGeom prst="rect">
            <a:avLst/>
          </a:prstGeom>
          <a:noFill/>
          <a:ln w="9525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400" b="1" i="1" dirty="0">
                <a:solidFill>
                  <a:srgbClr val="FF0000"/>
                </a:solidFill>
                <a:sym typeface="Wingdings" panose="05000000000000000000" pitchFamily="2" charset="2"/>
              </a:rPr>
              <a:t>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3</a:t>
            </a:r>
          </a:p>
          <a:p>
            <a:pPr marL="409575" indent="-409575" algn="just" eaLnBrk="1" hangingPunct="1">
              <a:buFont typeface="Wingdings 2" panose="05020102010507070707" pitchFamily="18" charset="2"/>
              <a:buNone/>
            </a:pPr>
            <a:r>
              <a:rPr lang="en-US" altLang="en-US" sz="4800" dirty="0"/>
              <a:t>  </a:t>
            </a:r>
            <a:r>
              <a:rPr lang="en-US" altLang="en-US" sz="4800" dirty="0" err="1"/>
              <a:t>Nếu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có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hai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 </a:t>
            </a:r>
            <a:r>
              <a:rPr lang="en-US" altLang="en-US" sz="4800" dirty="0" err="1"/>
              <a:t>phân</a:t>
            </a:r>
            <a:r>
              <a:rPr lang="en-US" altLang="en-US" sz="4800" dirty="0"/>
              <a:t>      </a:t>
            </a:r>
            <a:r>
              <a:rPr lang="en-US" altLang="en-US" sz="4800" dirty="0" err="1"/>
              <a:t>biệt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một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thì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mọi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của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đường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đều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đó</a:t>
            </a:r>
            <a:r>
              <a:rPr lang="en-US" altLang="en-US" sz="4800" dirty="0"/>
              <a:t>.</a:t>
            </a:r>
          </a:p>
        </p:txBody>
      </p:sp>
      <p:pic>
        <p:nvPicPr>
          <p:cNvPr id="18439" name="Picture 1">
            <a:extLst>
              <a:ext uri="{FF2B5EF4-FFF2-40B4-BE49-F238E27FC236}">
                <a16:creationId xmlns="" xmlns:a16="http://schemas.microsoft.com/office/drawing/2014/main" id="{BB137DD7-4390-473E-A35A-6EDA94A7A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108" y="2702668"/>
            <a:ext cx="8839200" cy="411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9FD6FD4-40BD-4CA2-A3A8-2DD9C46B899C}"/>
              </a:ext>
            </a:extLst>
          </p:cNvPr>
          <p:cNvSpPr txBox="1"/>
          <p:nvPr/>
        </p:nvSpPr>
        <p:spPr>
          <a:xfrm>
            <a:off x="443346" y="1574467"/>
            <a:ext cx="12219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id="{15D79E04-5175-40C3-B92D-E7C1F887095C}"/>
                  </a:ext>
                </a:extLst>
              </p:cNvPr>
              <p:cNvSpPr txBox="1"/>
              <p:nvPr/>
            </p:nvSpPr>
            <p:spPr>
              <a:xfrm>
                <a:off x="2678946" y="2764376"/>
                <a:ext cx="16244730" cy="3554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kéo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lvl="0"/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</a:p>
              <a:p>
                <a:pPr lvl="0"/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5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500" i="1">
                        <a:latin typeface="Cambria Math" panose="02040503050406030204" pitchFamily="18" charset="0"/>
                      </a:rPr>
                      <m:t>𝐴𝐷</m:t>
                    </m:r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nằm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?</a:t>
                </a:r>
              </a:p>
              <a:p>
                <a:pPr lvl="0"/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500" i="1">
                            <a:latin typeface="Cambria Math" panose="020405030504060302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5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5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4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D79E04-5175-40C3-B92D-E7C1F88709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8946" y="2764376"/>
                <a:ext cx="16244730" cy="3554691"/>
              </a:xfrm>
              <a:prstGeom prst="rect">
                <a:avLst/>
              </a:prstGeom>
              <a:blipFill rotWithShape="0">
                <a:blip r:embed="rId3"/>
                <a:stretch>
                  <a:fillRect l="-1576" t="-3596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375978A-DACA-4A1A-8424-5A2CF2E8BB88}"/>
              </a:ext>
            </a:extLst>
          </p:cNvPr>
          <p:cNvSpPr txBox="1"/>
          <p:nvPr/>
        </p:nvSpPr>
        <p:spPr>
          <a:xfrm>
            <a:off x="351282" y="2721261"/>
            <a:ext cx="24666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endParaRPr lang="en-US" sz="4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A3F5C47-6D82-4855-B2A4-B231A1999FD0}"/>
              </a:ext>
            </a:extLst>
          </p:cNvPr>
          <p:cNvGrpSpPr/>
          <p:nvPr/>
        </p:nvGrpSpPr>
        <p:grpSpPr>
          <a:xfrm>
            <a:off x="351282" y="6055151"/>
            <a:ext cx="22736076" cy="7279849"/>
            <a:chOff x="1205494" y="6947472"/>
            <a:chExt cx="22139783" cy="8330654"/>
          </a:xfrm>
        </p:grpSpPr>
        <p:sp>
          <p:nvSpPr>
            <p:cNvPr id="12" name="Rounded Rectangle 124">
              <a:extLst>
                <a:ext uri="{FF2B5EF4-FFF2-40B4-BE49-F238E27FC236}">
                  <a16:creationId xmlns="" xmlns:a16="http://schemas.microsoft.com/office/drawing/2014/main" id="{EEE4D060-C2D3-4FEB-875A-4E2C9644428D}"/>
                </a:ext>
              </a:extLst>
            </p:cNvPr>
            <p:cNvSpPr/>
            <p:nvPr/>
          </p:nvSpPr>
          <p:spPr>
            <a:xfrm>
              <a:off x="1209586" y="7179457"/>
              <a:ext cx="22135691" cy="80986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F172D364-C652-4B0F-9CD8-DB5E93823522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14" name="Freeform 20">
                <a:extLst>
                  <a:ext uri="{FF2B5EF4-FFF2-40B4-BE49-F238E27FC236}">
                    <a16:creationId xmlns="" xmlns:a16="http://schemas.microsoft.com/office/drawing/2014/main" id="{43577B14-FA20-4A33-9B14-FEC69AFCE4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="" xmlns:a16="http://schemas.microsoft.com/office/drawing/2014/main" id="{5A59F1D7-5337-4BE4-B4F5-EF5DA6C0BE9B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6" name="Round Diagonal Corner Rectangle 128">
                <a:extLst>
                  <a:ext uri="{FF2B5EF4-FFF2-40B4-BE49-F238E27FC236}">
                    <a16:creationId xmlns="" xmlns:a16="http://schemas.microsoft.com/office/drawing/2014/main" id="{32B1C51A-52FF-480C-B3BA-711B1677A1AA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17" name="Freeform 15">
                <a:extLst>
                  <a:ext uri="{FF2B5EF4-FFF2-40B4-BE49-F238E27FC236}">
                    <a16:creationId xmlns="" xmlns:a16="http://schemas.microsoft.com/office/drawing/2014/main" id="{BAEC7502-1A4E-416A-864F-05258E03F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9463" name="Picture 1">
            <a:extLst>
              <a:ext uri="{FF2B5EF4-FFF2-40B4-BE49-F238E27FC236}">
                <a16:creationId xmlns="" xmlns:a16="http://schemas.microsoft.com/office/drawing/2014/main" id="{A7A6CCB0-7C02-4AD1-8966-8BACEDAF00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962" y="6380260"/>
            <a:ext cx="7893214" cy="69547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="" xmlns:a16="http://schemas.microsoft.com/office/drawing/2014/main" id="{C61BA4AF-8AB1-4326-BB9A-A76EDB86C684}"/>
                  </a:ext>
                </a:extLst>
              </p:cNvPr>
              <p:cNvSpPr txBox="1"/>
              <p:nvPr/>
            </p:nvSpPr>
            <p:spPr>
              <a:xfrm>
                <a:off x="1296642" y="7027239"/>
                <a:ext cx="12391696" cy="78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61BA4AF-8AB1-4326-BB9A-A76EDB86C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642" y="7027239"/>
                <a:ext cx="12391696" cy="781111"/>
              </a:xfrm>
              <a:prstGeom prst="rect">
                <a:avLst/>
              </a:prstGeom>
              <a:blipFill>
                <a:blip r:embed="rId5"/>
                <a:stretch>
                  <a:fillRect l="-1821" t="-1640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8ED7FEED-16F9-4E22-ACB8-80CE8940EA4E}"/>
                  </a:ext>
                </a:extLst>
              </p:cNvPr>
              <p:cNvSpPr txBox="1"/>
              <p:nvPr/>
            </p:nvSpPr>
            <p:spPr>
              <a:xfrm>
                <a:off x="1146175" y="8447144"/>
                <a:ext cx="12391696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ED7FEED-16F9-4E22-ACB8-80CE8940EA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75" y="8447144"/>
                <a:ext cx="12391696" cy="1708416"/>
              </a:xfrm>
              <a:prstGeom prst="rect">
                <a:avLst/>
              </a:prstGeom>
              <a:blipFill>
                <a:blip r:embed="rId6"/>
                <a:stretch>
                  <a:fillRect l="-19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="" xmlns:a16="http://schemas.microsoft.com/office/drawing/2014/main" id="{220CFECA-B884-4D28-88B3-7B88643B6FDD}"/>
                  </a:ext>
                </a:extLst>
              </p:cNvPr>
              <p:cNvSpPr txBox="1"/>
              <p:nvPr/>
            </p:nvSpPr>
            <p:spPr>
              <a:xfrm>
                <a:off x="1146175" y="11018570"/>
                <a:ext cx="12391696" cy="22733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07000"/>
                  </a:lnSpc>
                  <a:spcAft>
                    <a:spcPts val="800"/>
                  </a:spcAft>
                </a:pP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20CFECA-B884-4D28-88B3-7B88643B6F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175" y="11018570"/>
                <a:ext cx="12391696" cy="2273315"/>
              </a:xfrm>
              <a:prstGeom prst="rect">
                <a:avLst/>
              </a:prstGeom>
              <a:blipFill>
                <a:blip r:embed="rId7"/>
                <a:stretch>
                  <a:fillRect l="-1968" t="-5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41083922-4783-433C-AD60-A3CB7634D71A}"/>
              </a:ext>
            </a:extLst>
          </p:cNvPr>
          <p:cNvSpPr txBox="1"/>
          <p:nvPr/>
        </p:nvSpPr>
        <p:spPr>
          <a:xfrm>
            <a:off x="624020" y="1584246"/>
            <a:ext cx="1288494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5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>
            <a:extLst>
              <a:ext uri="{FF2B5EF4-FFF2-40B4-BE49-F238E27FC236}">
                <a16:creationId xmlns="" xmlns:a16="http://schemas.microsoft.com/office/drawing/2014/main" id="{5EA77626-0F59-4358-BC54-26CFD6E79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294" y="1605185"/>
            <a:ext cx="10054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buNone/>
            </a:pP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  <p:sp>
        <p:nvSpPr>
          <p:cNvPr id="31748" name="Text Box 4">
            <a:extLst>
              <a:ext uri="{FF2B5EF4-FFF2-40B4-BE49-F238E27FC236}">
                <a16:creationId xmlns="" xmlns:a16="http://schemas.microsoft.com/office/drawing/2014/main" id="{AB121502-A568-4F9A-9E89-6399DA9C7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436182"/>
            <a:ext cx="14782800" cy="1815882"/>
          </a:xfrm>
          <a:prstGeom prst="rect">
            <a:avLst/>
          </a:prstGeom>
          <a:noFill/>
          <a:ln w="76200">
            <a:solidFill>
              <a:srgbClr val="FF0000">
                <a:alpha val="39999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  <a:sym typeface="Wingdings" pitchFamily="2" charset="2"/>
              </a:rPr>
              <a:t> </a:t>
            </a:r>
            <a:r>
              <a:rPr lang="en-US" sz="44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Tính</a:t>
            </a: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Times New Roman"/>
                <a:cs typeface="Times New Roman" pitchFamily="18" charset="0"/>
              </a:rPr>
              <a:t> 4</a:t>
            </a:r>
          </a:p>
          <a:p>
            <a:pPr>
              <a:buFont typeface="Wingdings 2" pitchFamily="18" charset="2"/>
              <a:buNone/>
              <a:defRPr/>
            </a:pPr>
            <a:endParaRPr lang="en-US" sz="1600" b="1" i="1" dirty="0">
              <a:solidFill>
                <a:srgbClr val="FF0000"/>
              </a:solidFill>
              <a:latin typeface="Times New Roman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Tồn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tại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bốn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vi-VN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đ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iểm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cùng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thuộc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một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mặt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phẳng</a:t>
            </a:r>
            <a:r>
              <a:rPr lang="en-US" sz="5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itchFamily="18" charset="0"/>
              </a:rPr>
              <a:t>.</a:t>
            </a:r>
            <a:endParaRPr lang="en-US" sz="5200" b="1" i="1" dirty="0">
              <a:latin typeface="Times New Roman"/>
              <a:cs typeface="Times New Roman" pitchFamily="18" charset="0"/>
            </a:endParaRPr>
          </a:p>
        </p:txBody>
      </p:sp>
      <p:sp>
        <p:nvSpPr>
          <p:cNvPr id="31749" name="Text Box 5">
            <a:extLst>
              <a:ext uri="{FF2B5EF4-FFF2-40B4-BE49-F238E27FC236}">
                <a16:creationId xmlns="" xmlns:a16="http://schemas.microsoft.com/office/drawing/2014/main" id="{B2F2E154-2C91-4E5D-8077-8DF88F01C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1945" y="5083061"/>
            <a:ext cx="14782800" cy="4481513"/>
          </a:xfrm>
          <a:noFill/>
          <a:ln w="76200">
            <a:solidFill>
              <a:srgbClr val="FF3399">
                <a:alpha val="56862"/>
              </a:srgbClr>
            </a:solidFill>
            <a:miter lim="800000"/>
            <a:headEnd/>
            <a:tailEnd/>
          </a:ln>
        </p:spPr>
        <p:txBody>
          <a:bodyPr/>
          <a:lstStyle/>
          <a:p>
            <a:pPr marL="0" indent="355600" algn="just">
              <a:lnSpc>
                <a:spcPct val="150000"/>
              </a:lnSpc>
              <a:buNone/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iểm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ồng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486" name="Picture 2">
            <a:extLst>
              <a:ext uri="{FF2B5EF4-FFF2-40B4-BE49-F238E27FC236}">
                <a16:creationId xmlns="" xmlns:a16="http://schemas.microsoft.com/office/drawing/2014/main" id="{8E5B56CA-3B81-4921-9F44-F2EE968405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4251" y="2365628"/>
            <a:ext cx="8549640" cy="698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 Box 5">
            <a:extLst>
              <a:ext uri="{FF2B5EF4-FFF2-40B4-BE49-F238E27FC236}">
                <a16:creationId xmlns="" xmlns:a16="http://schemas.microsoft.com/office/drawing/2014/main" id="{9D27AFBB-BFC3-4215-B780-370CBC61D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7618" y="1689035"/>
            <a:ext cx="1001107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08" name="Text Box 6">
            <a:extLst>
              <a:ext uri="{FF2B5EF4-FFF2-40B4-BE49-F238E27FC236}">
                <a16:creationId xmlns="" xmlns:a16="http://schemas.microsoft.com/office/drawing/2014/main" id="{7F06918E-B323-4FF6-A4A0-31166928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399" y="2971800"/>
            <a:ext cx="13563601" cy="2185214"/>
          </a:xfrm>
          <a:prstGeom prst="rect">
            <a:avLst/>
          </a:prstGeom>
          <a:noFill/>
          <a:ln w="76200">
            <a:solidFill>
              <a:srgbClr val="FF3399">
                <a:alpha val="39999"/>
              </a:srgb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>
              <a:spcBef>
                <a:spcPct val="0"/>
              </a:spcBef>
              <a:buFont typeface="Wingdings 2" panose="05020102010507070707" pitchFamily="18" charset="2"/>
              <a:buChar char="C"/>
            </a:pPr>
            <a:r>
              <a:rPr lang="en-US" altLang="en-US" sz="4400" b="1" i="1" dirty="0" err="1">
                <a:solidFill>
                  <a:srgbClr val="FF0000"/>
                </a:solidFill>
              </a:rPr>
              <a:t>Tính</a:t>
            </a:r>
            <a:r>
              <a:rPr lang="en-US" altLang="en-US" sz="4400" b="1" i="1" dirty="0">
                <a:solidFill>
                  <a:srgbClr val="FF0000"/>
                </a:solidFill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</a:rPr>
              <a:t>chất</a:t>
            </a:r>
            <a:r>
              <a:rPr lang="en-US" altLang="en-US" sz="4400" b="1" i="1" dirty="0">
                <a:solidFill>
                  <a:srgbClr val="FF0000"/>
                </a:solidFill>
              </a:rPr>
              <a:t> 5: </a:t>
            </a:r>
            <a:r>
              <a:rPr lang="en-US" altLang="en-US" sz="4400" dirty="0" err="1"/>
              <a:t>Nếu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hai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phân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biệt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một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chung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thì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chúng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còn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một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điểm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chung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khác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nữa</a:t>
            </a:r>
            <a:r>
              <a:rPr lang="en-US" altLang="en-US" sz="4400" dirty="0"/>
              <a:t>.</a:t>
            </a:r>
            <a:endParaRPr lang="en-US" altLang="en-US" sz="4400" i="1" dirty="0"/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sz="4800" dirty="0"/>
          </a:p>
        </p:txBody>
      </p:sp>
      <p:pic>
        <p:nvPicPr>
          <p:cNvPr id="21509" name="Picture 34" descr="Capture6.bmp">
            <a:extLst>
              <a:ext uri="{FF2B5EF4-FFF2-40B4-BE49-F238E27FC236}">
                <a16:creationId xmlns="" xmlns:a16="http://schemas.microsoft.com/office/drawing/2014/main" id="{6D0408E5-5121-4A91-B8AC-7CC33A47F8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0223" y="1551917"/>
            <a:ext cx="8361217" cy="537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8B9BAE0-77A8-48A6-8566-8174F7C8E488}"/>
              </a:ext>
            </a:extLst>
          </p:cNvPr>
          <p:cNvSpPr/>
          <p:nvPr/>
        </p:nvSpPr>
        <p:spPr>
          <a:xfrm>
            <a:off x="1122218" y="7009046"/>
            <a:ext cx="283338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 err="1">
                <a:solidFill>
                  <a:srgbClr val="0000FF"/>
                </a:solidFill>
              </a:rPr>
              <a:t>Nhận</a:t>
            </a:r>
            <a:r>
              <a:rPr lang="fr-FR" sz="4400" b="1" dirty="0">
                <a:solidFill>
                  <a:srgbClr val="0000FF"/>
                </a:solidFill>
              </a:rPr>
              <a:t> </a:t>
            </a:r>
            <a:r>
              <a:rPr lang="fr-FR" sz="4400" b="1" dirty="0" err="1">
                <a:solidFill>
                  <a:srgbClr val="0000FF"/>
                </a:solidFill>
              </a:rPr>
              <a:t>Xét</a:t>
            </a:r>
            <a:r>
              <a:rPr lang="fr-FR" sz="4400" b="1" dirty="0">
                <a:solidFill>
                  <a:srgbClr val="0000FF"/>
                </a:solidFill>
              </a:rPr>
              <a:t>: </a:t>
            </a:r>
            <a:endParaRPr lang="vi-VN" sz="4400" b="1" dirty="0">
              <a:solidFill>
                <a:srgbClr val="0000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327DE170-0B60-4C60-873E-7DDF6FCC239C}"/>
                  </a:ext>
                </a:extLst>
              </p:cNvPr>
              <p:cNvSpPr txBox="1"/>
              <p:nvPr/>
            </p:nvSpPr>
            <p:spPr>
              <a:xfrm>
                <a:off x="1369868" y="8505128"/>
                <a:ext cx="8021782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-266700"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thẳng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biệt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kí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hiệu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i="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𝛼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𝛽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400" i="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en-US" sz="40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27DE170-0B60-4C60-873E-7DDF6FCC2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9868" y="8505128"/>
                <a:ext cx="8021782" cy="2800767"/>
              </a:xfrm>
              <a:prstGeom prst="rect">
                <a:avLst/>
              </a:prstGeom>
              <a:blipFill>
                <a:blip r:embed="rId3"/>
                <a:stretch>
                  <a:fillRect l="-3116" t="-4130" r="-304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12">
            <a:extLst>
              <a:ext uri="{FF2B5EF4-FFF2-40B4-BE49-F238E27FC236}">
                <a16:creationId xmlns="" xmlns:a16="http://schemas.microsoft.com/office/drawing/2014/main" id="{67FB88CE-C4E7-499C-9616-F70CD073014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906000" y="6676535"/>
            <a:ext cx="6134100" cy="6457951"/>
            <a:chOff x="2976" y="2286"/>
            <a:chExt cx="1932" cy="2034"/>
          </a:xfrm>
        </p:grpSpPr>
        <p:sp>
          <p:nvSpPr>
            <p:cNvPr id="9" name="AutoShape 13">
              <a:extLst>
                <a:ext uri="{FF2B5EF4-FFF2-40B4-BE49-F238E27FC236}">
                  <a16:creationId xmlns="" xmlns:a16="http://schemas.microsoft.com/office/drawing/2014/main" id="{9E61043A-1519-4637-8FCD-0F6836942C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76" y="2286"/>
              <a:ext cx="1932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0" name="Arc 14">
              <a:extLst>
                <a:ext uri="{FF2B5EF4-FFF2-40B4-BE49-F238E27FC236}">
                  <a16:creationId xmlns="" xmlns:a16="http://schemas.microsoft.com/office/drawing/2014/main" id="{DAB02897-C9FE-4FCE-8D7B-69F54F84B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4" y="3846"/>
              <a:ext cx="320" cy="324"/>
            </a:xfrm>
            <a:custGeom>
              <a:avLst/>
              <a:gdLst>
                <a:gd name="T0" fmla="*/ 0 w 21358"/>
                <a:gd name="T1" fmla="*/ 0 h 21600"/>
                <a:gd name="T2" fmla="*/ 0 w 21358"/>
                <a:gd name="T3" fmla="*/ 0 h 21600"/>
                <a:gd name="T4" fmla="*/ 0 w 21358"/>
                <a:gd name="T5" fmla="*/ 0 h 21600"/>
                <a:gd name="T6" fmla="*/ 0 60000 65536"/>
                <a:gd name="T7" fmla="*/ 0 60000 65536"/>
                <a:gd name="T8" fmla="*/ 0 60000 65536"/>
                <a:gd name="T9" fmla="*/ 0 w 21358"/>
                <a:gd name="T10" fmla="*/ 0 h 21600"/>
                <a:gd name="T11" fmla="*/ 21358 w 213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358" h="21600" fill="none" extrusionOk="0">
                  <a:moveTo>
                    <a:pt x="-1" y="18375"/>
                  </a:moveTo>
                  <a:cubicBezTo>
                    <a:pt x="1594" y="7811"/>
                    <a:pt x="10673" y="0"/>
                    <a:pt x="21357" y="0"/>
                  </a:cubicBezTo>
                </a:path>
                <a:path w="21358" h="21600" stroke="0" extrusionOk="0">
                  <a:moveTo>
                    <a:pt x="-1" y="18375"/>
                  </a:moveTo>
                  <a:cubicBezTo>
                    <a:pt x="1594" y="7811"/>
                    <a:pt x="10673" y="0"/>
                    <a:pt x="21357" y="0"/>
                  </a:cubicBezTo>
                  <a:lnTo>
                    <a:pt x="21358" y="21600"/>
                  </a:lnTo>
                  <a:lnTo>
                    <a:pt x="-1" y="18375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1" name="Arc 15">
              <a:extLst>
                <a:ext uri="{FF2B5EF4-FFF2-40B4-BE49-F238E27FC236}">
                  <a16:creationId xmlns="" xmlns:a16="http://schemas.microsoft.com/office/drawing/2014/main" id="{F4D5B374-ACB6-4C2A-A841-F698BB696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" y="3942"/>
              <a:ext cx="284" cy="294"/>
            </a:xfrm>
            <a:custGeom>
              <a:avLst/>
              <a:gdLst>
                <a:gd name="T0" fmla="*/ 0 w 20849"/>
                <a:gd name="T1" fmla="*/ 0 h 21600"/>
                <a:gd name="T2" fmla="*/ 0 w 20849"/>
                <a:gd name="T3" fmla="*/ 0 h 21600"/>
                <a:gd name="T4" fmla="*/ 0 w 20849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49"/>
                <a:gd name="T10" fmla="*/ 0 h 21600"/>
                <a:gd name="T11" fmla="*/ 20849 w 2084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49" h="21600" fill="none" extrusionOk="0">
                  <a:moveTo>
                    <a:pt x="-1" y="0"/>
                  </a:moveTo>
                  <a:cubicBezTo>
                    <a:pt x="9754" y="0"/>
                    <a:pt x="18298" y="6537"/>
                    <a:pt x="20848" y="15953"/>
                  </a:cubicBezTo>
                </a:path>
                <a:path w="20849" h="21600" stroke="0" extrusionOk="0">
                  <a:moveTo>
                    <a:pt x="-1" y="0"/>
                  </a:moveTo>
                  <a:cubicBezTo>
                    <a:pt x="9754" y="0"/>
                    <a:pt x="18298" y="6537"/>
                    <a:pt x="20848" y="15953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2" name="Line 16">
              <a:extLst>
                <a:ext uri="{FF2B5EF4-FFF2-40B4-BE49-F238E27FC236}">
                  <a16:creationId xmlns="" xmlns:a16="http://schemas.microsoft.com/office/drawing/2014/main" id="{50D160CE-8310-48EF-AA67-04DC2C9388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54" y="2364"/>
              <a:ext cx="798" cy="2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3" name="Line 17">
              <a:extLst>
                <a:ext uri="{FF2B5EF4-FFF2-40B4-BE49-F238E27FC236}">
                  <a16:creationId xmlns="" xmlns:a16="http://schemas.microsoft.com/office/drawing/2014/main" id="{060FBCC5-2DBC-4E18-B900-A953C8D40F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2364"/>
              <a:ext cx="12" cy="16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4" name="Rectangle 18">
              <a:extLst>
                <a:ext uri="{FF2B5EF4-FFF2-40B4-BE49-F238E27FC236}">
                  <a16:creationId xmlns="" xmlns:a16="http://schemas.microsoft.com/office/drawing/2014/main" id="{A2EBB088-D316-4960-A549-A65C7E2953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0" y="2484"/>
              <a:ext cx="121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FF0000"/>
                  </a:solidFill>
                </a:rPr>
                <a:t>d</a:t>
              </a:r>
              <a:endParaRPr lang="en-US" altLang="en-US" sz="4800"/>
            </a:p>
          </p:txBody>
        </p:sp>
        <p:sp>
          <p:nvSpPr>
            <p:cNvPr id="15" name="Line 19">
              <a:extLst>
                <a:ext uri="{FF2B5EF4-FFF2-40B4-BE49-F238E27FC236}">
                  <a16:creationId xmlns="" xmlns:a16="http://schemas.microsoft.com/office/drawing/2014/main" id="{F0AEB2B0-21FE-4A63-9143-671739DA97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4" y="2574"/>
              <a:ext cx="12" cy="16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6" name="Line 20">
              <a:extLst>
                <a:ext uri="{FF2B5EF4-FFF2-40B4-BE49-F238E27FC236}">
                  <a16:creationId xmlns="" xmlns:a16="http://schemas.microsoft.com/office/drawing/2014/main" id="{95A23E54-55C6-4117-8BA6-61F5009756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4026"/>
              <a:ext cx="798" cy="21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7" name="Line 21">
              <a:extLst>
                <a:ext uri="{FF2B5EF4-FFF2-40B4-BE49-F238E27FC236}">
                  <a16:creationId xmlns="" xmlns:a16="http://schemas.microsoft.com/office/drawing/2014/main" id="{C7D2C477-279A-4BC1-BC40-40BDDC0AD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2" y="2364"/>
              <a:ext cx="960" cy="14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8" name="Line 22">
              <a:extLst>
                <a:ext uri="{FF2B5EF4-FFF2-40B4-BE49-F238E27FC236}">
                  <a16:creationId xmlns="" xmlns:a16="http://schemas.microsoft.com/office/drawing/2014/main" id="{CA2C68D1-C4D9-45CF-AB63-C247688A86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4" y="4026"/>
              <a:ext cx="960" cy="144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" name="Line 23">
              <a:extLst>
                <a:ext uri="{FF2B5EF4-FFF2-40B4-BE49-F238E27FC236}">
                  <a16:creationId xmlns="" xmlns:a16="http://schemas.microsoft.com/office/drawing/2014/main" id="{8ED1FF64-D350-4804-9F31-A344461EE2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2" y="2508"/>
              <a:ext cx="12" cy="1662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20" name="Rectangle 24">
              <a:extLst>
                <a:ext uri="{FF2B5EF4-FFF2-40B4-BE49-F238E27FC236}">
                  <a16:creationId xmlns="" xmlns:a16="http://schemas.microsoft.com/office/drawing/2014/main" id="{00F21762-0009-4ED9-8B22-3339F16C0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0" y="3864"/>
              <a:ext cx="120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000000"/>
                  </a:solidFill>
                  <a:latin typeface="Symbol" panose="05050102010706020507" pitchFamily="18" charset="2"/>
                </a:rPr>
                <a:t>b</a:t>
              </a:r>
              <a:endParaRPr lang="en-US" altLang="en-US" sz="4800"/>
            </a:p>
          </p:txBody>
        </p:sp>
        <p:sp>
          <p:nvSpPr>
            <p:cNvPr id="21" name="Rectangle 25">
              <a:extLst>
                <a:ext uri="{FF2B5EF4-FFF2-40B4-BE49-F238E27FC236}">
                  <a16:creationId xmlns="" xmlns:a16="http://schemas.microsoft.com/office/drawing/2014/main" id="{03278366-B047-42CC-A32A-8413D8B01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0" y="3942"/>
              <a:ext cx="138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5400" b="1">
                  <a:solidFill>
                    <a:srgbClr val="000000"/>
                  </a:solidFill>
                  <a:latin typeface="Symbol" panose="05050102010706020507" pitchFamily="18" charset="2"/>
                </a:rPr>
                <a:t>a</a:t>
              </a:r>
              <a:endParaRPr lang="en-US" altLang="en-US" sz="4800"/>
            </a:p>
          </p:txBody>
        </p:sp>
        <p:sp>
          <p:nvSpPr>
            <p:cNvPr id="22" name="Oval 26">
              <a:extLst>
                <a:ext uri="{FF2B5EF4-FFF2-40B4-BE49-F238E27FC236}">
                  <a16:creationId xmlns="" xmlns:a16="http://schemas.microsoft.com/office/drawing/2014/main" id="{033CFF9E-8C3D-4ACC-A2DC-2BED4EBCFE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3834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3" name="Oval 27">
              <a:extLst>
                <a:ext uri="{FF2B5EF4-FFF2-40B4-BE49-F238E27FC236}">
                  <a16:creationId xmlns="" xmlns:a16="http://schemas.microsoft.com/office/drawing/2014/main" id="{F1A517ED-4C0E-4EAD-9ABC-9B88CC620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3930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4" name="Oval 28">
              <a:extLst>
                <a:ext uri="{FF2B5EF4-FFF2-40B4-BE49-F238E27FC236}">
                  <a16:creationId xmlns="" xmlns:a16="http://schemas.microsoft.com/office/drawing/2014/main" id="{4909E9EA-1667-4EDD-A95C-0919A295A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2" y="4158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5" name="Oval 29">
              <a:extLst>
                <a:ext uri="{FF2B5EF4-FFF2-40B4-BE49-F238E27FC236}">
                  <a16:creationId xmlns="" xmlns:a16="http://schemas.microsoft.com/office/drawing/2014/main" id="{87DD314F-8C5E-4617-9C62-BC9C98332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4" y="4224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6" name="Oval 30">
              <a:extLst>
                <a:ext uri="{FF2B5EF4-FFF2-40B4-BE49-F238E27FC236}">
                  <a16:creationId xmlns="" xmlns:a16="http://schemas.microsoft.com/office/drawing/2014/main" id="{34EDDB37-2194-4B66-AC08-9E3F84483B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2" y="2562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7" name="Oval 31">
              <a:extLst>
                <a:ext uri="{FF2B5EF4-FFF2-40B4-BE49-F238E27FC236}">
                  <a16:creationId xmlns="" xmlns:a16="http://schemas.microsoft.com/office/drawing/2014/main" id="{F0F99EE7-907B-4B2D-963F-9803D1B94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2352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8" name="Oval 32">
              <a:extLst>
                <a:ext uri="{FF2B5EF4-FFF2-40B4-BE49-F238E27FC236}">
                  <a16:creationId xmlns="" xmlns:a16="http://schemas.microsoft.com/office/drawing/2014/main" id="{4D458977-6B88-4D38-A671-10E914C850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2" y="4014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29" name="Oval 33">
              <a:extLst>
                <a:ext uri="{FF2B5EF4-FFF2-40B4-BE49-F238E27FC236}">
                  <a16:creationId xmlns="" xmlns:a16="http://schemas.microsoft.com/office/drawing/2014/main" id="{D9D5DB0D-F6B0-49E5-B2AC-882D1F5DB3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496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30" name="Oval 34">
              <a:extLst>
                <a:ext uri="{FF2B5EF4-FFF2-40B4-BE49-F238E27FC236}">
                  <a16:creationId xmlns="" xmlns:a16="http://schemas.microsoft.com/office/drawing/2014/main" id="{1F141CE9-C8C5-4ABD-AE75-B96CC5BA0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2" y="4146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  <p:sp>
          <p:nvSpPr>
            <p:cNvPr id="31" name="Oval 35">
              <a:extLst>
                <a:ext uri="{FF2B5EF4-FFF2-40B4-BE49-F238E27FC236}">
                  <a16:creationId xmlns="" xmlns:a16="http://schemas.microsoft.com/office/drawing/2014/main" id="{8C2D9938-EFDF-447E-861D-B8BC71E08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4110"/>
              <a:ext cx="30" cy="30"/>
            </a:xfrm>
            <a:prstGeom prst="ellipse">
              <a:avLst/>
            </a:prstGeom>
            <a:solidFill>
              <a:srgbClr val="D2D2FF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4800"/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5" grpId="0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C2EC3A7-012F-4D83-A3E2-DE8323A98F1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1421" y="1604011"/>
            <a:ext cx="9826418" cy="472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26">
            <a:extLst>
              <a:ext uri="{FF2B5EF4-FFF2-40B4-BE49-F238E27FC236}">
                <a16:creationId xmlns="" xmlns:a16="http://schemas.microsoft.com/office/drawing/2014/main" id="{3FC352A7-94B4-47C3-8B59-3BCFE1014731}"/>
              </a:ext>
            </a:extLst>
          </p:cNvPr>
          <p:cNvGrpSpPr/>
          <p:nvPr/>
        </p:nvGrpSpPr>
        <p:grpSpPr>
          <a:xfrm>
            <a:off x="611108" y="1447802"/>
            <a:ext cx="16429733" cy="885858"/>
            <a:chOff x="7459670" y="7543799"/>
            <a:chExt cx="27139879" cy="885974"/>
          </a:xfrm>
        </p:grpSpPr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AA045D2-5541-4177-A1D7-923FBCE053E3}"/>
                </a:ext>
              </a:extLst>
            </p:cNvPr>
            <p:cNvSpPr txBox="1"/>
            <p:nvPr/>
          </p:nvSpPr>
          <p:spPr>
            <a:xfrm>
              <a:off x="9198747" y="7598667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THỪA NHẬN</a:t>
              </a:r>
            </a:p>
          </p:txBody>
        </p:sp>
        <p:grpSp>
          <p:nvGrpSpPr>
            <p:cNvPr id="7" name="Group 27">
              <a:extLst>
                <a:ext uri="{FF2B5EF4-FFF2-40B4-BE49-F238E27FC236}">
                  <a16:creationId xmlns="" xmlns:a16="http://schemas.microsoft.com/office/drawing/2014/main" id="{94BABC0C-717A-4961-8CEE-493E4482BB90}"/>
                </a:ext>
              </a:extLst>
            </p:cNvPr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8" name="Isosceles Triangle 44">
                <a:extLst>
                  <a:ext uri="{FF2B5EF4-FFF2-40B4-BE49-F238E27FC236}">
                    <a16:creationId xmlns="" xmlns:a16="http://schemas.microsoft.com/office/drawing/2014/main" id="{FCD52FC6-E285-4428-9AB6-D169D541299D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29">
                <a:extLst>
                  <a:ext uri="{FF2B5EF4-FFF2-40B4-BE49-F238E27FC236}">
                    <a16:creationId xmlns="" xmlns:a16="http://schemas.microsoft.com/office/drawing/2014/main" id="{A3BA90D0-6346-4E32-B8D6-B37CB7539EA5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10" name="Round Same Side Corner Rectangle 48">
                  <a:extLst>
                    <a:ext uri="{FF2B5EF4-FFF2-40B4-BE49-F238E27FC236}">
                      <a16:creationId xmlns="" xmlns:a16="http://schemas.microsoft.com/office/drawing/2014/main" id="{C5E6CBFC-0F29-447A-B967-FEBCA9B19F10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="" xmlns:a16="http://schemas.microsoft.com/office/drawing/2014/main" id="{2352B01E-66B1-41C1-BAA6-C817920A206D}"/>
                    </a:ext>
                  </a:extLst>
                </p:cNvPr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7572CE6-09F9-4D2C-8D9A-A7727B12A60B}"/>
              </a:ext>
            </a:extLst>
          </p:cNvPr>
          <p:cNvSpPr txBox="1"/>
          <p:nvPr/>
        </p:nvSpPr>
        <p:spPr>
          <a:xfrm>
            <a:off x="458276" y="2612345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9C018C6-E27D-41EA-B4EC-48C05AB93B2A}"/>
              </a:ext>
            </a:extLst>
          </p:cNvPr>
          <p:cNvSpPr txBox="1"/>
          <p:nvPr/>
        </p:nvSpPr>
        <p:spPr>
          <a:xfrm>
            <a:off x="1711850" y="3526111"/>
            <a:ext cx="14524864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C599A16D-1160-4D81-A7CE-C79F533355DF}"/>
              </a:ext>
            </a:extLst>
          </p:cNvPr>
          <p:cNvGrpSpPr/>
          <p:nvPr/>
        </p:nvGrpSpPr>
        <p:grpSpPr>
          <a:xfrm>
            <a:off x="351282" y="6055151"/>
            <a:ext cx="22736076" cy="7279849"/>
            <a:chOff x="1205494" y="6947472"/>
            <a:chExt cx="22139783" cy="8330654"/>
          </a:xfrm>
        </p:grpSpPr>
        <p:sp>
          <p:nvSpPr>
            <p:cNvPr id="23" name="Rounded Rectangle 124">
              <a:extLst>
                <a:ext uri="{FF2B5EF4-FFF2-40B4-BE49-F238E27FC236}">
                  <a16:creationId xmlns="" xmlns:a16="http://schemas.microsoft.com/office/drawing/2014/main" id="{258A28E2-16C4-4191-A366-3B88236EE82A}"/>
                </a:ext>
              </a:extLst>
            </p:cNvPr>
            <p:cNvSpPr/>
            <p:nvPr/>
          </p:nvSpPr>
          <p:spPr>
            <a:xfrm>
              <a:off x="1209586" y="7179457"/>
              <a:ext cx="22135691" cy="8098669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160187AE-970A-47B9-930E-BF2B517781DB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5" name="Freeform 20">
                <a:extLst>
                  <a:ext uri="{FF2B5EF4-FFF2-40B4-BE49-F238E27FC236}">
                    <a16:creationId xmlns="" xmlns:a16="http://schemas.microsoft.com/office/drawing/2014/main" id="{78A47AFA-C68C-47DA-8A9C-C21FAF76FDF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="" xmlns:a16="http://schemas.microsoft.com/office/drawing/2014/main" id="{0F0F024E-81AE-4C2F-A132-FD71BACDFD0E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7" name="Round Diagonal Corner Rectangle 128">
                <a:extLst>
                  <a:ext uri="{FF2B5EF4-FFF2-40B4-BE49-F238E27FC236}">
                    <a16:creationId xmlns="" xmlns:a16="http://schemas.microsoft.com/office/drawing/2014/main" id="{818D6CDC-98D7-4B81-8F9C-07018B15AA73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28" name="Freeform 15">
                <a:extLst>
                  <a:ext uri="{FF2B5EF4-FFF2-40B4-BE49-F238E27FC236}">
                    <a16:creationId xmlns="" xmlns:a16="http://schemas.microsoft.com/office/drawing/2014/main" id="{3CAF9A91-51B2-4FC2-B49D-F7BB653871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C9FB8DD1-05FD-499C-AF4D-CC4EFC8B15EC}"/>
                  </a:ext>
                </a:extLst>
              </p:cNvPr>
              <p:cNvSpPr txBox="1"/>
              <p:nvPr/>
            </p:nvSpPr>
            <p:spPr>
              <a:xfrm>
                <a:off x="1346764" y="7283442"/>
                <a:ext cx="14889949" cy="223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  <m:r>
                      <a:rPr lang="en-US" sz="44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𝐿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endParaRPr lang="en-US" sz="4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C9FB8DD1-05FD-499C-AF4D-CC4EFC8B15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6764" y="7283442"/>
                <a:ext cx="14889949" cy="2230098"/>
              </a:xfrm>
              <a:prstGeom prst="rect">
                <a:avLst/>
              </a:prstGeom>
              <a:blipFill>
                <a:blip r:embed="rId3"/>
                <a:stretch>
                  <a:fillRect l="-1678" t="-5738" b="-1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788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 TÍNH CHẤT THỪA NHẬN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571128" y="7640053"/>
                  <a:ext cx="1184168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</a:t>
                  </a:r>
                </a:p>
              </p:txBody>
            </p:sp>
          </p:grpSp>
        </p:grpSp>
      </p:grp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458276" y="2612345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 4: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70768" y="5570513"/>
            <a:ext cx="23889510" cy="7695269"/>
            <a:chOff x="1205494" y="6831808"/>
            <a:chExt cx="22166765" cy="9320756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36568" y="6831808"/>
              <a:ext cx="22135691" cy="9320756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7" cy="782727"/>
              <a:chOff x="1205494" y="6947472"/>
              <a:chExt cx="3322467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7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36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="" xmlns:a16="http://schemas.microsoft.com/office/drawing/2014/main" id="{7C2E3028-3866-4488-96E5-2DA51B693732}"/>
                  </a:ext>
                </a:extLst>
              </p:cNvPr>
              <p:cNvSpPr txBox="1"/>
              <p:nvPr/>
            </p:nvSpPr>
            <p:spPr>
              <a:xfrm>
                <a:off x="2924936" y="2641073"/>
                <a:ext cx="18182464" cy="2800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bình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hành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Lấy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𝑃</m:t>
                        </m:r>
                      </m:e>
                    </m:d>
                  </m:oMath>
                </a14:m>
                <a:endParaRPr lang="en-US" sz="4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phải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không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</a:p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Chỉ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một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chung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hai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khác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S</a:t>
                </a:r>
              </a:p>
              <a:p>
                <a:pPr lvl="0" eaLnBrk="0" fontAlgn="base" hangingPunct="0">
                  <a:tabLst>
                    <a:tab pos="457200" algn="l"/>
                  </a:tabLst>
                </a:pP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Tìm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7C2E3028-3866-4488-96E5-2DA51B693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936" y="2641073"/>
                <a:ext cx="18182464" cy="2800767"/>
              </a:xfrm>
              <a:prstGeom prst="rect">
                <a:avLst/>
              </a:prstGeom>
              <a:blipFill>
                <a:blip r:embed="rId3"/>
                <a:stretch>
                  <a:fillRect l="-1374" t="-413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9">
            <a:extLst>
              <a:ext uri="{FF2B5EF4-FFF2-40B4-BE49-F238E27FC236}">
                <a16:creationId xmlns="" xmlns:a16="http://schemas.microsoft.com/office/drawing/2014/main" id="{A7203F86-6887-4007-B8C1-17B9B1615B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849" y="5626220"/>
            <a:ext cx="7457684" cy="7576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="" xmlns:a16="http://schemas.microsoft.com/office/drawing/2014/main" id="{7091B5DD-D739-4E34-9876-E155EB722364}"/>
                  </a:ext>
                </a:extLst>
              </p:cNvPr>
              <p:cNvSpPr txBox="1"/>
              <p:nvPr/>
            </p:nvSpPr>
            <p:spPr>
              <a:xfrm>
                <a:off x="423722" y="6424200"/>
                <a:ext cx="12391696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>
                  <a:buFont typeface="+mj-lt"/>
                  <a:buAutoNum type="alphaLcParenR"/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𝑆𝐴𝐶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𝑆𝐵𝐷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091B5DD-D739-4E34-9876-E155EB722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22" y="6424200"/>
                <a:ext cx="12391696" cy="1602683"/>
              </a:xfrm>
              <a:prstGeom prst="rect">
                <a:avLst/>
              </a:prstGeom>
              <a:blipFill>
                <a:blip r:embed="rId5"/>
                <a:stretch>
                  <a:fillRect l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="" xmlns:a16="http://schemas.microsoft.com/office/drawing/2014/main" id="{433E44E5-2BB5-4C33-BD2E-AC11A41605D5}"/>
                  </a:ext>
                </a:extLst>
              </p:cNvPr>
              <p:cNvSpPr txBox="1"/>
              <p:nvPr/>
            </p:nvSpPr>
            <p:spPr>
              <a:xfrm>
                <a:off x="511086" y="8395643"/>
                <a:ext cx="12391696" cy="34778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  <a:p>
                <a:pPr marL="457200"/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𝐴𝐶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(1)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𝐵𝐷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𝐵𝐷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⊂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𝑂</m:t>
                      </m:r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ctrlP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(2)</m:t>
                      </m:r>
                    </m:oMath>
                  </m:oMathPara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457200"/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(2)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33E44E5-2BB5-4C33-BD2E-AC11A416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86" y="8395643"/>
                <a:ext cx="12391696" cy="3477875"/>
              </a:xfrm>
              <a:prstGeom prst="rect">
                <a:avLst/>
              </a:prstGeom>
              <a:blipFill>
                <a:blip r:embed="rId6"/>
                <a:stretch>
                  <a:fillRect l="-2017" t="-3327" b="-75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3F8D4EAC-9BD6-4D8A-AA5A-A60A8938752A}"/>
                  </a:ext>
                </a:extLst>
              </p:cNvPr>
              <p:cNvSpPr txBox="1"/>
              <p:nvPr/>
            </p:nvSpPr>
            <p:spPr>
              <a:xfrm>
                <a:off x="678582" y="12515592"/>
                <a:ext cx="1267547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ý a)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b)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F8D4EAC-9BD6-4D8A-AA5A-A60A893875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582" y="12515592"/>
                <a:ext cx="12675476" cy="769441"/>
              </a:xfrm>
              <a:prstGeom prst="rect">
                <a:avLst/>
              </a:prstGeom>
              <a:blipFill>
                <a:blip r:embed="rId7"/>
                <a:stretch>
                  <a:fillRect l="-1923" t="-1507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peech Bubble: Oval 2">
            <a:extLst>
              <a:ext uri="{FF2B5EF4-FFF2-40B4-BE49-F238E27FC236}">
                <a16:creationId xmlns="" xmlns:a16="http://schemas.microsoft.com/office/drawing/2014/main" id="{920DA720-B374-46B7-8B4C-71002F76CFE9}"/>
              </a:ext>
            </a:extLst>
          </p:cNvPr>
          <p:cNvSpPr/>
          <p:nvPr/>
        </p:nvSpPr>
        <p:spPr>
          <a:xfrm>
            <a:off x="10678807" y="5320357"/>
            <a:ext cx="7920653" cy="6637861"/>
          </a:xfrm>
          <a:prstGeom prst="wedgeEllipseCallout">
            <a:avLst>
              <a:gd name="adj1" fmla="val -50912"/>
              <a:gd name="adj2" fmla="val 62082"/>
            </a:avLst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2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 ta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2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</a:t>
            </a:r>
            <a:r>
              <a:rPr lang="en-US" dirty="0" err="1"/>
              <a:t>phẳng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thẳng</a:t>
            </a:r>
            <a:r>
              <a:rPr lang="en-US" dirty="0"/>
              <a:t> </a:t>
            </a:r>
            <a:r>
              <a:rPr lang="en-US" dirty="0" err="1"/>
              <a:t>nối</a:t>
            </a:r>
            <a:r>
              <a:rPr lang="en-US" dirty="0"/>
              <a:t> 2 </a:t>
            </a:r>
            <a:r>
              <a:rPr lang="en-US" dirty="0" err="1"/>
              <a:t>điểm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tuyến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3" grpId="0"/>
      <p:bldP spid="22" grpId="0"/>
      <p:bldP spid="23" grpId="0"/>
      <p:bldP spid="25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9">
            <a:extLst>
              <a:ext uri="{FF2B5EF4-FFF2-40B4-BE49-F238E27FC236}">
                <a16:creationId xmlns="" xmlns:a16="http://schemas.microsoft.com/office/drawing/2014/main" id="{AD78DCEB-6A1D-40E0-ADBA-DA46836D75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9856" y="4457694"/>
            <a:ext cx="9892143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0">
            <a:extLst>
              <a:ext uri="{FF2B5EF4-FFF2-40B4-BE49-F238E27FC236}">
                <a16:creationId xmlns="" xmlns:a16="http://schemas.microsoft.com/office/drawing/2014/main" id="{DE03A483-40A3-426C-BA55-0F1E2B8176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9" y="4434028"/>
            <a:ext cx="8512178" cy="606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11">
            <a:extLst>
              <a:ext uri="{FF2B5EF4-FFF2-40B4-BE49-F238E27FC236}">
                <a16:creationId xmlns="" xmlns:a16="http://schemas.microsoft.com/office/drawing/2014/main" id="{98E38DF6-2B4D-4D27-A5D1-9C1D0AED6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399" y="10605463"/>
            <a:ext cx="7086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6" name="TextBox 12">
            <a:extLst>
              <a:ext uri="{FF2B5EF4-FFF2-40B4-BE49-F238E27FC236}">
                <a16:creationId xmlns="" xmlns:a16="http://schemas.microsoft.com/office/drawing/2014/main" id="{20BF3F8B-173E-4664-B7B0-8A97A02348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49400" y="10612390"/>
            <a:ext cx="9220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7" name="TextBox 13">
            <a:extLst>
              <a:ext uri="{FF2B5EF4-FFF2-40B4-BE49-F238E27FC236}">
                <a16:creationId xmlns="" xmlns:a16="http://schemas.microsoft.com/office/drawing/2014/main" id="{474DACCD-9D44-4D69-8740-2DBB76E50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11766975"/>
            <a:ext cx="12344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6000" dirty="0" err="1"/>
              <a:t>Hình</a:t>
            </a:r>
            <a:r>
              <a:rPr lang="en-US" altLang="en-US" sz="6000" dirty="0"/>
              <a:t> </a:t>
            </a:r>
            <a:r>
              <a:rPr lang="en-US" altLang="en-US" sz="6000" dirty="0" err="1"/>
              <a:t>ảnh</a:t>
            </a:r>
            <a:r>
              <a:rPr lang="en-US" altLang="en-US" sz="6000" dirty="0"/>
              <a:t> </a:t>
            </a:r>
            <a:r>
              <a:rPr lang="en-US" altLang="en-US" sz="6000" dirty="0" err="1"/>
              <a:t>một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phần</a:t>
            </a:r>
            <a:r>
              <a:rPr lang="en-US" altLang="en-US" sz="6000" dirty="0"/>
              <a:t> </a:t>
            </a:r>
            <a:r>
              <a:rPr lang="en-US" altLang="en-US" sz="6000" dirty="0" err="1"/>
              <a:t>của</a:t>
            </a:r>
            <a:r>
              <a:rPr lang="en-US" altLang="en-US" sz="6000" dirty="0"/>
              <a:t> </a:t>
            </a:r>
            <a:r>
              <a:rPr lang="en-US" altLang="en-US" sz="6000" dirty="0" err="1"/>
              <a:t>mặt</a:t>
            </a:r>
            <a:r>
              <a:rPr lang="en-US" altLang="en-US" sz="6000" dirty="0"/>
              <a:t> </a:t>
            </a:r>
            <a:r>
              <a:rPr lang="en-US" altLang="en-US" sz="6000" dirty="0" err="1"/>
              <a:t>phẳng</a:t>
            </a:r>
            <a:endParaRPr lang="en-US" altLang="en-US" sz="600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62D83A2D-A7D2-4AF4-B854-0B52AF3019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018772" y="1708220"/>
            <a:ext cx="175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KHÁI NIỆM MỞ ĐẦU</a:t>
            </a:r>
          </a:p>
        </p:txBody>
      </p:sp>
      <p:sp>
        <p:nvSpPr>
          <p:cNvPr id="4" name="Round Same Side Corner Rectangle 48">
            <a:extLst>
              <a:ext uri="{FF2B5EF4-FFF2-40B4-BE49-F238E27FC236}">
                <a16:creationId xmlns="" xmlns:a16="http://schemas.microsoft.com/office/drawing/2014/main" id="{55273DFA-2E50-4C8E-AF53-D01905E33E37}"/>
              </a:ext>
            </a:extLst>
          </p:cNvPr>
          <p:cNvSpPr/>
          <p:nvPr/>
        </p:nvSpPr>
        <p:spPr>
          <a:xfrm rot="5400000">
            <a:off x="1131912" y="1681396"/>
            <a:ext cx="731425" cy="830329"/>
          </a:xfrm>
          <a:prstGeom prst="round2SameRect">
            <a:avLst/>
          </a:prstGeom>
          <a:solidFill>
            <a:srgbClr val="145F82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141CED8-7D0D-477C-8ECE-16D9963F3D8F}"/>
              </a:ext>
            </a:extLst>
          </p:cNvPr>
          <p:cNvSpPr txBox="1"/>
          <p:nvPr/>
        </p:nvSpPr>
        <p:spPr>
          <a:xfrm>
            <a:off x="1188443" y="1708220"/>
            <a:ext cx="60785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0B3B9ED-FDDC-4CBC-AA7E-0D9E0032CE96}"/>
              </a:ext>
            </a:extLst>
          </p:cNvPr>
          <p:cNvSpPr/>
          <p:nvPr/>
        </p:nvSpPr>
        <p:spPr>
          <a:xfrm>
            <a:off x="1457735" y="2694808"/>
            <a:ext cx="4433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MẶT PHẲNG</a:t>
            </a:r>
            <a:endParaRPr lang="vi-VN" sz="4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/>
      <p:bldP spid="17416" grpId="0"/>
      <p:bldP spid="2" grpId="0" build="p"/>
      <p:bldP spid="6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="" xmlns:a16="http://schemas.microsoft.com/office/drawing/2014/main" id="{A8494274-333F-44AE-8E32-4A488736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6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1485900" indent="-571500">
              <a:spcBef>
                <a:spcPct val="20000"/>
              </a:spcBef>
              <a:buChar char="–"/>
              <a:defRPr sz="5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2286000" indent="-457200"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3200400" indent="-45720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4114800" indent="-457200">
              <a:spcBef>
                <a:spcPct val="20000"/>
              </a:spcBef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5029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5943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68580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7772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817A53-F73A-47C7-8623-CB2CC1A030A9}" type="slidenum">
              <a:rPr lang="en-US" altLang="en-US" sz="28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2800"/>
          </a:p>
        </p:txBody>
      </p:sp>
      <p:sp>
        <p:nvSpPr>
          <p:cNvPr id="35842" name="Rectangle 2">
            <a:extLst>
              <a:ext uri="{FF2B5EF4-FFF2-40B4-BE49-F238E27FC236}">
                <a16:creationId xmlns="" xmlns:a16="http://schemas.microsoft.com/office/drawing/2014/main" id="{DAB1D250-3C76-448F-A5E8-15E753CB3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36" y="3082140"/>
            <a:ext cx="17526000" cy="2369880"/>
          </a:xfrm>
          <a:prstGeom prst="rect">
            <a:avLst/>
          </a:prstGeom>
          <a:noFill/>
          <a:ln w="9525">
            <a:solidFill>
              <a:srgbClr val="FF3399">
                <a:alpha val="39999"/>
              </a:srgb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55600" indent="-355600">
              <a:defRPr/>
            </a:pPr>
            <a:r>
              <a:rPr lang="en-US" sz="4400" b="1" i="1" dirty="0">
                <a:solidFill>
                  <a:srgbClr val="FF0000"/>
                </a:solidFill>
                <a:cs typeface="Times New Roman" pitchFamily="18" charset="0"/>
                <a:sym typeface="Wingdings 2" pitchFamily="18" charset="2"/>
              </a:rPr>
              <a:t> </a:t>
            </a:r>
            <a:r>
              <a:rPr lang="en-US" sz="4400" b="1" i="1" dirty="0" err="1">
                <a:solidFill>
                  <a:srgbClr val="FF0000"/>
                </a:solidFill>
                <a:cs typeface="Times New Roman" pitchFamily="18" charset="0"/>
              </a:rPr>
              <a:t>Tính</a:t>
            </a:r>
            <a:r>
              <a:rPr lang="en-US" sz="44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cs typeface="Times New Roman" pitchFamily="18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cs typeface="Times New Roman" pitchFamily="18" charset="0"/>
              </a:rPr>
              <a:t> 6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marL="355600" indent="-355600" algn="just">
              <a:defRPr/>
            </a:pP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Trên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mỗi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mặt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phẳng</a:t>
            </a:r>
            <a:r>
              <a:rPr lang="en-US" sz="5200" dirty="0">
                <a:cs typeface="Times New Roman" pitchFamily="18" charset="0"/>
              </a:rPr>
              <a:t>, </a:t>
            </a:r>
            <a:r>
              <a:rPr lang="en-US" sz="5200" dirty="0" err="1">
                <a:cs typeface="Times New Roman" pitchFamily="18" charset="0"/>
              </a:rPr>
              <a:t>các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kết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quả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đã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biết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trong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hình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học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phẳng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đều</a:t>
            </a:r>
            <a:r>
              <a:rPr lang="en-US" sz="5200" dirty="0">
                <a:cs typeface="Times New Roman" pitchFamily="18" charset="0"/>
              </a:rPr>
              <a:t> </a:t>
            </a:r>
            <a:r>
              <a:rPr lang="en-US" sz="5200" dirty="0" err="1">
                <a:cs typeface="Times New Roman" pitchFamily="18" charset="0"/>
              </a:rPr>
              <a:t>đúng</a:t>
            </a:r>
            <a:r>
              <a:rPr lang="en-US" sz="5200" dirty="0">
                <a:cs typeface="Times New Roman" pitchFamily="18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6A4BAE1-8DDF-44CE-9949-55BCFDC4E288}"/>
              </a:ext>
            </a:extLst>
          </p:cNvPr>
          <p:cNvSpPr txBox="1"/>
          <p:nvPr/>
        </p:nvSpPr>
        <p:spPr>
          <a:xfrm>
            <a:off x="381000" y="1981200"/>
            <a:ext cx="122197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II. CÁC TÍNH CHẤT THỪA NHẬN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34678" y="2562245"/>
            <a:ext cx="23714643" cy="2871159"/>
            <a:chOff x="992187" y="2564543"/>
            <a:chExt cx="20439221" cy="2871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Cho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 Tìm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</a:t>
                  </a: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b="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586839" cy="1023459"/>
              <a:chOff x="534987" y="1647866"/>
              <a:chExt cx="481869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5226" y="1718869"/>
                <a:ext cx="3948455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EE43638-6254-45C8-8F98-35908F6E7F33}"/>
              </a:ext>
            </a:extLst>
          </p:cNvPr>
          <p:cNvGrpSpPr/>
          <p:nvPr/>
        </p:nvGrpSpPr>
        <p:grpSpPr>
          <a:xfrm>
            <a:off x="359686" y="5184536"/>
            <a:ext cx="23932405" cy="8226663"/>
            <a:chOff x="992495" y="6941416"/>
            <a:chExt cx="22135691" cy="8037422"/>
          </a:xfrm>
        </p:grpSpPr>
        <p:sp>
          <p:nvSpPr>
            <p:cNvPr id="48" name="Rounded Rectangle 124">
              <a:extLst>
                <a:ext uri="{FF2B5EF4-FFF2-40B4-BE49-F238E27FC236}">
                  <a16:creationId xmlns="" xmlns:a16="http://schemas.microsoft.com/office/drawing/2014/main" id="{55F0EC4A-3FA4-4008-B0AF-E6E9E0200971}"/>
                </a:ext>
              </a:extLst>
            </p:cNvPr>
            <p:cNvSpPr/>
            <p:nvPr/>
          </p:nvSpPr>
          <p:spPr>
            <a:xfrm>
              <a:off x="992495" y="7266411"/>
              <a:ext cx="22135691" cy="7712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33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5209DB7-BF78-4FBD-A6C1-857083F1C1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="" xmlns:a16="http://schemas.microsoft.com/office/drawing/2014/main" id="{5767E85F-71B2-4CE5-B1CB-892F7B667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62309A9-46CD-4823-BD18-00D6E147413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="" xmlns:a16="http://schemas.microsoft.com/office/drawing/2014/main" id="{3464C35D-260C-4BCF-9D59-8799F1FEE56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033C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BD10E679-16B7-4415-B1AA-8A742D61E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5590611"/>
            <a:ext cx="6492569" cy="7475089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504BB9E5-AA58-4EC3-BFA2-5F6B37462056}"/>
                  </a:ext>
                </a:extLst>
              </p:cNvPr>
              <p:cNvSpPr txBox="1"/>
              <p:nvPr/>
            </p:nvSpPr>
            <p:spPr>
              <a:xfrm>
                <a:off x="748144" y="5136484"/>
                <a:ext cx="14872856" cy="15452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 algn="ctr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04BB9E5-AA58-4EC3-BFA2-5F6B3746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4" y="5136484"/>
                <a:ext cx="14872856" cy="1545231"/>
              </a:xfrm>
              <a:prstGeom prst="rect">
                <a:avLst/>
              </a:prstGeom>
              <a:blipFill rotWithShape="0">
                <a:blip r:embed="rId5"/>
                <a:stretch>
                  <a:fillRect l="-1680" b="-18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="" xmlns:a16="http://schemas.microsoft.com/office/drawing/2014/main" id="{EE09AA0B-ABA7-46FF-AE5E-B755EE33B970}"/>
                  </a:ext>
                </a:extLst>
              </p:cNvPr>
              <p:cNvSpPr txBox="1"/>
              <p:nvPr/>
            </p:nvSpPr>
            <p:spPr>
              <a:xfrm>
                <a:off x="481848" y="7205095"/>
                <a:ext cx="12316690" cy="17084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𝑆𝐴𝐶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𝑆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𝑆𝐵𝐷</m:t>
                                </m:r>
                              </m:e>
                            </m:d>
                          </m:e>
                        </m:eqAr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(1)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EE09AA0B-ABA7-46FF-AE5E-B755EE33B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48" y="7205095"/>
                <a:ext cx="12316690" cy="17084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="" xmlns:a16="http://schemas.microsoft.com/office/drawing/2014/main" id="{6E541E1A-9A9A-4F1E-887A-EBD22B778F34}"/>
                  </a:ext>
                </a:extLst>
              </p:cNvPr>
              <p:cNvSpPr txBox="1"/>
              <p:nvPr/>
            </p:nvSpPr>
            <p:spPr>
              <a:xfrm>
                <a:off x="609211" y="8875159"/>
                <a:ext cx="12496800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E541E1A-9A9A-4F1E-887A-EBD22B778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211" y="8875159"/>
                <a:ext cx="12496800" cy="782971"/>
              </a:xfrm>
              <a:prstGeom prst="rect">
                <a:avLst/>
              </a:prstGeom>
              <a:blipFill>
                <a:blip r:embed="rId8"/>
                <a:stretch>
                  <a:fillRect t="-16406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33C6EFFC-A289-48DF-8A2D-338EE55C15EB}"/>
                  </a:ext>
                </a:extLst>
              </p:cNvPr>
              <p:cNvSpPr txBox="1"/>
              <p:nvPr/>
            </p:nvSpPr>
            <p:spPr>
              <a:xfrm>
                <a:off x="813047" y="9877417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(2)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33C6EFFC-A289-48DF-8A2D-338EE55C1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047" y="9877417"/>
                <a:ext cx="12496800" cy="769441"/>
              </a:xfrm>
              <a:prstGeom prst="rect">
                <a:avLst/>
              </a:prstGeom>
              <a:blipFill>
                <a:blip r:embed="rId9"/>
                <a:stretch>
                  <a:fillRect t="-17323" b="-34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="" xmlns:a16="http://schemas.microsoft.com/office/drawing/2014/main" id="{0512780B-4AC2-415A-A528-82C63634E40B}"/>
                  </a:ext>
                </a:extLst>
              </p:cNvPr>
              <p:cNvSpPr txBox="1"/>
              <p:nvPr/>
            </p:nvSpPr>
            <p:spPr>
              <a:xfrm>
                <a:off x="883281" y="10806710"/>
                <a:ext cx="124968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		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(3)  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512780B-4AC2-415A-A528-82C63634E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281" y="10806710"/>
                <a:ext cx="12496800" cy="1446550"/>
              </a:xfrm>
              <a:prstGeom prst="rect">
                <a:avLst/>
              </a:prstGeom>
              <a:blipFill>
                <a:blip r:embed="rId10"/>
                <a:stretch>
                  <a:fillRect t="-9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="" xmlns:a16="http://schemas.microsoft.com/office/drawing/2014/main" id="{9DAD088A-9BD0-4C48-B8D4-38D8A4ECA13E}"/>
                  </a:ext>
                </a:extLst>
              </p:cNvPr>
              <p:cNvSpPr txBox="1"/>
              <p:nvPr/>
            </p:nvSpPr>
            <p:spPr>
              <a:xfrm>
                <a:off x="936652" y="11513288"/>
                <a:ext cx="12496800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(3)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𝑂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(4)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9DAD088A-9BD0-4C48-B8D4-38D8A4ECA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52" y="11513288"/>
                <a:ext cx="12496800" cy="769441"/>
              </a:xfrm>
              <a:prstGeom prst="rect">
                <a:avLst/>
              </a:prstGeom>
              <a:blipFill>
                <a:blip r:embed="rId11"/>
                <a:stretch>
                  <a:fillRect l="-200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="" xmlns:a16="http://schemas.microsoft.com/office/drawing/2014/main" id="{E1C8F056-CA1E-4D76-8AE3-EE85FE0582AA}"/>
                  </a:ext>
                </a:extLst>
              </p:cNvPr>
              <p:cNvSpPr txBox="1"/>
              <p:nvPr/>
            </p:nvSpPr>
            <p:spPr>
              <a:xfrm>
                <a:off x="194577" y="12282729"/>
                <a:ext cx="18017223" cy="7811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(1)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(4) 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𝑆𝑂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𝑆𝐴𝐶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1C8F056-CA1E-4D76-8AE3-EE85FE0582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77" y="12282729"/>
                <a:ext cx="18017223" cy="781111"/>
              </a:xfrm>
              <a:prstGeom prst="rect">
                <a:avLst/>
              </a:prstGeom>
              <a:blipFill>
                <a:blip r:embed="rId12"/>
                <a:stretch>
                  <a:fillRect t="-16406" b="-351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160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4" grpId="0"/>
      <p:bldP spid="62" grpId="0"/>
      <p:bldP spid="77" grpId="0"/>
      <p:bldP spid="78" grpId="0"/>
      <p:bldP spid="7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34678" y="2562245"/>
            <a:ext cx="23714643" cy="2871159"/>
            <a:chOff x="992187" y="2564543"/>
            <a:chExt cx="20439221" cy="2871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ounded Rectangle 133"/>
                <p:cNvSpPr/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	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      Cho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tứ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cạnh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đối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𝐶𝐷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song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song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nhau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𝑆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không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nằm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trên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𝐴𝐵𝐶𝐷</m:t>
                          </m:r>
                        </m:e>
                      </m:d>
                    </m:oMath>
                  </a14:m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.Tìm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giao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cặp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mặt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phẳng</a:t>
                  </a: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:          </a:t>
                  </a:r>
                </a:p>
                <a:p>
                  <a:pPr defTabSz="2177060">
                    <a:defRPr/>
                  </a:pPr>
                  <a:r>
                    <a:rPr lang="en-US" sz="4400" dirty="0" smtClean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a)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𝑆𝐴𝐶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𝑆𝐵𝐷</m:t>
                          </m:r>
                        </m:e>
                      </m:d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                         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𝑏</m:t>
                      </m:r>
                      <m:r>
                        <a:rPr lang="en-US" sz="4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𝑆𝐴𝐵</m:t>
                          </m:r>
                        </m:e>
                      </m:d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400" dirty="0" err="1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𝑆𝐶𝐷</m:t>
                          </m:r>
                        </m:e>
                      </m:d>
                      <m:r>
                        <a:rPr lang="en-US" sz="4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a14:m>
                  <a:r>
                    <a:rPr lang="en-US" sz="4400" dirty="0"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.</a:t>
                  </a:r>
                </a:p>
                <a:p>
                  <a:pPr defTabSz="2177060">
                    <a:defRPr/>
                  </a:pPr>
                  <a:endParaRPr lang="en-US" sz="4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4" name="Rounded Rectangle 13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02939" y="2722120"/>
                  <a:ext cx="20328469" cy="2713956"/>
                </a:xfrm>
                <a:prstGeom prst="roundRect">
                  <a:avLst>
                    <a:gd name="adj" fmla="val 5492"/>
                  </a:avLst>
                </a:prstGeom>
                <a:blipFill rotWithShape="0">
                  <a:blip r:embed="rId3"/>
                  <a:stretch>
                    <a:fillRect/>
                  </a:stretch>
                </a:blipFill>
                <a:ln w="19050">
                  <a:solidFill>
                    <a:srgbClr val="145F82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586839" cy="1023459"/>
              <a:chOff x="534987" y="1647866"/>
              <a:chExt cx="481869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5226" y="1718869"/>
                <a:ext cx="3948455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EE43638-6254-45C8-8F98-35908F6E7F33}"/>
              </a:ext>
            </a:extLst>
          </p:cNvPr>
          <p:cNvGrpSpPr/>
          <p:nvPr/>
        </p:nvGrpSpPr>
        <p:grpSpPr>
          <a:xfrm>
            <a:off x="359686" y="5184536"/>
            <a:ext cx="23932405" cy="8226663"/>
            <a:chOff x="992495" y="6941416"/>
            <a:chExt cx="22135691" cy="8037422"/>
          </a:xfrm>
        </p:grpSpPr>
        <p:sp>
          <p:nvSpPr>
            <p:cNvPr id="48" name="Rounded Rectangle 124">
              <a:extLst>
                <a:ext uri="{FF2B5EF4-FFF2-40B4-BE49-F238E27FC236}">
                  <a16:creationId xmlns="" xmlns:a16="http://schemas.microsoft.com/office/drawing/2014/main" id="{55F0EC4A-3FA4-4008-B0AF-E6E9E0200971}"/>
                </a:ext>
              </a:extLst>
            </p:cNvPr>
            <p:cNvSpPr/>
            <p:nvPr/>
          </p:nvSpPr>
          <p:spPr>
            <a:xfrm>
              <a:off x="992495" y="7266411"/>
              <a:ext cx="22135691" cy="7712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33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5209DB7-BF78-4FBD-A6C1-857083F1C1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="" xmlns:a16="http://schemas.microsoft.com/office/drawing/2014/main" id="{5767E85F-71B2-4CE5-B1CB-892F7B667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62309A9-46CD-4823-BD18-00D6E147413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="" xmlns:a16="http://schemas.microsoft.com/office/drawing/2014/main" id="{3464C35D-260C-4BCF-9D59-8799F1FEE56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033C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BD10E679-16B7-4415-B1AA-8A742D61E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A01392F7-360D-488F-B711-053F5903AE6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2200" y="5590611"/>
            <a:ext cx="6492569" cy="7475089"/>
          </a:xfrm>
          <a:prstGeom prst="rect">
            <a:avLst/>
          </a:prstGeom>
          <a:solidFill>
            <a:schemeClr val="accent6"/>
          </a:solidFill>
          <a:ln w="28575">
            <a:solidFill>
              <a:srgbClr val="00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65D6D183-639A-4799-8B4B-D899C8F16C2E}"/>
                  </a:ext>
                </a:extLst>
              </p:cNvPr>
              <p:cNvSpPr txBox="1"/>
              <p:nvPr/>
            </p:nvSpPr>
            <p:spPr>
              <a:xfrm>
                <a:off x="469297" y="6126076"/>
                <a:ext cx="1712421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cặp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𝑆𝐶𝐷</m:t>
                        </m:r>
                      </m:e>
                    </m:d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Palatino Linotype" panose="0204050205050503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5D6D183-639A-4799-8B4B-D899C8F16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297" y="6126076"/>
                <a:ext cx="17124218" cy="769441"/>
              </a:xfrm>
              <a:prstGeom prst="rect">
                <a:avLst/>
              </a:prstGeom>
              <a:blipFill rotWithShape="0">
                <a:blip r:embed="rId5"/>
                <a:stretch>
                  <a:fillRect l="-1460"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="" xmlns:a16="http://schemas.microsoft.com/office/drawing/2014/main" id="{12E33E1A-579F-4521-A059-E19169FD809B}"/>
                  </a:ext>
                </a:extLst>
              </p:cNvPr>
              <p:cNvSpPr txBox="1"/>
              <p:nvPr/>
            </p:nvSpPr>
            <p:spPr>
              <a:xfrm>
                <a:off x="432023" y="7019117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80340" algn="just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Palatino Linotype" panose="0204050205050503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12E33E1A-579F-4521-A059-E19169FD8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23" y="7019117"/>
                <a:ext cx="12441382" cy="769441"/>
              </a:xfrm>
              <a:prstGeom prst="rect">
                <a:avLst/>
              </a:prstGeom>
              <a:blipFill>
                <a:blip r:embed="rId7"/>
                <a:stretch>
                  <a:fillRect l="-539" t="-14961" b="-3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AD0AAEA3-9085-4B96-A28F-30EBC45CF414}"/>
              </a:ext>
            </a:extLst>
          </p:cNvPr>
          <p:cNvSpPr txBox="1"/>
          <p:nvPr/>
        </p:nvSpPr>
        <p:spPr>
          <a:xfrm>
            <a:off x="523837" y="7859318"/>
            <a:ext cx="331816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algn="just">
              <a:spcBef>
                <a:spcPts val="200"/>
              </a:spcBef>
              <a:spcAft>
                <a:spcPts val="2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Ta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effectLst/>
                <a:latin typeface="Times New Roman" panose="02020603050405020304" pitchFamily="18" charset="0"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effectLst/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D03D287F-5B16-433E-8594-71ABD3806CFC}"/>
                  </a:ext>
                </a:extLst>
              </p:cNvPr>
              <p:cNvSpPr txBox="1"/>
              <p:nvPr/>
            </p:nvSpPr>
            <p:spPr>
              <a:xfrm>
                <a:off x="870188" y="8831250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200"/>
                  </a:spcBef>
                  <a:spcAft>
                    <a:spcPts val="200"/>
                  </a:spcAft>
                  <a:buFont typeface="Symbol" panose="05050102010706020507" pitchFamily="18" charset="2"/>
                  <a:buChar char=""/>
                </a:pPr>
                <a14:m>
                  <m:oMath xmlns:m="http://schemas.openxmlformats.org/officeDocument/2006/math">
                    <m:r>
                      <a:rPr lang="en-US" sz="4400" i="1" smtClean="0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𝐴𝐵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Palatino Linotype" panose="02040502050505030304" pitchFamily="18" charset="0"/>
                    <a:cs typeface="Times New Roman" panose="02020603050405020304" pitchFamily="18" charset="0"/>
                  </a:rPr>
                  <a:t>  .</a:t>
                </a:r>
                <a:r>
                  <a:rPr lang="en-US" sz="4400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Symbol" panose="05050102010706020507" pitchFamily="18" charset="2"/>
                  </a:rPr>
                  <a:t> </a:t>
                </a: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03D287F-5B16-433E-8594-71ABD3806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88" y="8831250"/>
                <a:ext cx="12441382" cy="769441"/>
              </a:xfrm>
              <a:prstGeom prst="rect">
                <a:avLst/>
              </a:prstGeom>
              <a:blipFill>
                <a:blip r:embed="rId8"/>
                <a:stretch>
                  <a:fillRect t="-18254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19EF2127-3D23-4CC3-B1A2-A26C92907B5F}"/>
                  </a:ext>
                </a:extLst>
              </p:cNvPr>
              <p:cNvSpPr txBox="1"/>
              <p:nvPr/>
            </p:nvSpPr>
            <p:spPr>
              <a:xfrm>
                <a:off x="950681" y="9724291"/>
                <a:ext cx="1244138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spcBef>
                    <a:spcPts val="200"/>
                  </a:spcBef>
                  <a:spcAft>
                    <a:spcPts val="200"/>
                  </a:spcAft>
                  <a:buFont typeface="Symbol" panose="05050102010706020507" pitchFamily="18" charset="2"/>
                  <a:buChar char=""/>
                </a:pPr>
                <a:r>
                  <a:rPr lang="en-US" sz="4400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,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⊂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𝑆𝐶𝐷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Symbol" panose="05050102010706020507" pitchFamily="18" charset="2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Palatino Linotype" panose="02040502050505030304" pitchFamily="18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Palatino Linotype" panose="02040502050505030304" pitchFamily="18" charset="0"/>
                            <a:cs typeface="Symbol" panose="05050102010706020507" pitchFamily="18" charset="2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Palatino Linotype" panose="02040502050505030304" pitchFamily="18" charset="0"/>
                    <a:ea typeface="Palatino Linotype" panose="02040502050505030304" pitchFamily="18" charset="0"/>
                    <a:cs typeface="Symbol" panose="05050102010706020507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19EF2127-3D23-4CC3-B1A2-A26C92907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681" y="9724291"/>
                <a:ext cx="12441382" cy="769441"/>
              </a:xfrm>
              <a:prstGeom prst="rect">
                <a:avLst/>
              </a:prstGeom>
              <a:blipFill>
                <a:blip r:embed="rId9"/>
                <a:stretch>
                  <a:fillRect l="-2058" t="-21429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="" xmlns:a16="http://schemas.microsoft.com/office/drawing/2014/main" id="{3A384347-3C9A-4B4E-8C39-E61A309A6353}"/>
                  </a:ext>
                </a:extLst>
              </p:cNvPr>
              <p:cNvSpPr txBox="1"/>
              <p:nvPr/>
            </p:nvSpPr>
            <p:spPr>
              <a:xfrm>
                <a:off x="577549" y="10492428"/>
                <a:ext cx="14601088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𝑆𝐵𝐴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(5)</a:t>
                </a:r>
                <a:endParaRPr lang="en-US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3A384347-3C9A-4B4E-8C39-E61A309A6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49" y="10492428"/>
                <a:ext cx="14601088" cy="769441"/>
              </a:xfrm>
              <a:prstGeom prst="rect">
                <a:avLst/>
              </a:prstGeom>
              <a:blipFill>
                <a:blip r:embed="rId10"/>
                <a:stretch>
                  <a:fillRect l="-1712" t="-174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="" xmlns:a16="http://schemas.microsoft.com/office/drawing/2014/main" id="{30619E6D-AE61-45AB-A3F9-2ABE9E96C5FF}"/>
                  </a:ext>
                </a:extLst>
              </p:cNvPr>
              <p:cNvSpPr txBox="1"/>
              <p:nvPr/>
            </p:nvSpPr>
            <p:spPr>
              <a:xfrm>
                <a:off x="636715" y="11261869"/>
                <a:ext cx="1460108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               (6)  			</a:t>
                </a:r>
                <a:endParaRPr lang="en-US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30619E6D-AE61-45AB-A3F9-2ABE9E96C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715" y="11261869"/>
                <a:ext cx="14601088" cy="1446550"/>
              </a:xfrm>
              <a:prstGeom prst="rect">
                <a:avLst/>
              </a:prstGeom>
              <a:blipFill>
                <a:blip r:embed="rId11"/>
                <a:stretch>
                  <a:fillRect l="-1669" t="-9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="" xmlns:a16="http://schemas.microsoft.com/office/drawing/2014/main" id="{88E97CDB-E216-4833-9553-5CFAC3FFE2F2}"/>
                  </a:ext>
                </a:extLst>
              </p:cNvPr>
              <p:cNvSpPr txBox="1"/>
              <p:nvPr/>
            </p:nvSpPr>
            <p:spPr>
              <a:xfrm>
                <a:off x="278370" y="12132353"/>
                <a:ext cx="17573212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45720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(5)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(6)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𝑆𝐴𝐵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𝑆𝐶𝐷</m:t>
                        </m:r>
                      </m:e>
                    </m:d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8E97CDB-E216-4833-9553-5CFAC3FFE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370" y="12132353"/>
                <a:ext cx="17573212" cy="782971"/>
              </a:xfrm>
              <a:prstGeom prst="rect">
                <a:avLst/>
              </a:prstGeom>
              <a:blipFill>
                <a:blip r:embed="rId12"/>
                <a:stretch>
                  <a:fillRect t="-15504" b="-34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43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  <p:bldP spid="58" grpId="0"/>
      <p:bldP spid="80" grpId="0"/>
      <p:bldP spid="81" grpId="0"/>
      <p:bldP spid="82" grpId="0"/>
      <p:bldP spid="83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34678" y="2392590"/>
            <a:ext cx="23714643" cy="2871159"/>
            <a:chOff x="992187" y="2564543"/>
            <a:chExt cx="20439221" cy="2871533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02939" y="2722120"/>
              <a:ext cx="20328469" cy="2713956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rgbClr val="145F8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2177060">
                <a:defRPr/>
              </a:pPr>
              <a:r>
                <a:rPr lang="en-US" sz="44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endPara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3"/>
              <a:ext cx="3586839" cy="1023459"/>
              <a:chOff x="534987" y="1647866"/>
              <a:chExt cx="4818694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05226" y="1718869"/>
                <a:ext cx="3948455" cy="813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CỦNG CỐ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AEE43638-6254-45C8-8F98-35908F6E7F33}"/>
              </a:ext>
            </a:extLst>
          </p:cNvPr>
          <p:cNvGrpSpPr/>
          <p:nvPr/>
        </p:nvGrpSpPr>
        <p:grpSpPr>
          <a:xfrm>
            <a:off x="359686" y="5184536"/>
            <a:ext cx="23932405" cy="8226663"/>
            <a:chOff x="992495" y="6941416"/>
            <a:chExt cx="22135691" cy="8037422"/>
          </a:xfrm>
        </p:grpSpPr>
        <p:sp>
          <p:nvSpPr>
            <p:cNvPr id="48" name="Rounded Rectangle 124">
              <a:extLst>
                <a:ext uri="{FF2B5EF4-FFF2-40B4-BE49-F238E27FC236}">
                  <a16:creationId xmlns="" xmlns:a16="http://schemas.microsoft.com/office/drawing/2014/main" id="{55F0EC4A-3FA4-4008-B0AF-E6E9E0200971}"/>
                </a:ext>
              </a:extLst>
            </p:cNvPr>
            <p:cNvSpPr/>
            <p:nvPr/>
          </p:nvSpPr>
          <p:spPr>
            <a:xfrm>
              <a:off x="992495" y="7266411"/>
              <a:ext cx="22135691" cy="771242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rgbClr val="0033CC"/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F5209DB7-BF78-4FBD-A6C1-857083F1C1C4}"/>
                </a:ext>
              </a:extLst>
            </p:cNvPr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50" name="Freeform 20">
                <a:extLst>
                  <a:ext uri="{FF2B5EF4-FFF2-40B4-BE49-F238E27FC236}">
                    <a16:creationId xmlns="" xmlns:a16="http://schemas.microsoft.com/office/drawing/2014/main" id="{5767E85F-71B2-4CE5-B1CB-892F7B6671E1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033CC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B62309A9-46CD-4823-BD18-00D6E1474134}"/>
                  </a:ext>
                </a:extLst>
              </p:cNvPr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  <a:ln>
                <a:solidFill>
                  <a:srgbClr val="0033CC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Round Diagonal Corner Rectangle 128">
                <a:extLst>
                  <a:ext uri="{FF2B5EF4-FFF2-40B4-BE49-F238E27FC236}">
                    <a16:creationId xmlns="" xmlns:a16="http://schemas.microsoft.com/office/drawing/2014/main" id="{3464C35D-260C-4BCF-9D59-8799F1FEE566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rgbClr val="0033CC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="" xmlns:a16="http://schemas.microsoft.com/office/drawing/2014/main" id="{BD10E679-16B7-4415-B1AA-8A742D61E5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0033CC"/>
                </a:solidFill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504BB9E5-AA58-4EC3-BFA2-5F6B37462056}"/>
              </a:ext>
            </a:extLst>
          </p:cNvPr>
          <p:cNvSpPr txBox="1"/>
          <p:nvPr/>
        </p:nvSpPr>
        <p:spPr>
          <a:xfrm>
            <a:off x="748144" y="5136484"/>
            <a:ext cx="12187605" cy="78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ctr">
              <a:lnSpc>
                <a:spcPct val="107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44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="" xmlns:a16="http://schemas.microsoft.com/office/drawing/2014/main" id="{23222588-6131-48ED-8A55-CC10C4EA0C14}"/>
                  </a:ext>
                </a:extLst>
              </p:cNvPr>
              <p:cNvSpPr txBox="1"/>
              <p:nvPr/>
            </p:nvSpPr>
            <p:spPr>
              <a:xfrm>
                <a:off x="800799" y="2481324"/>
                <a:ext cx="23276170" cy="22336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qui.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3222588-6131-48ED-8A55-CC10C4EA0C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99" y="2481324"/>
                <a:ext cx="23276170" cy="2233688"/>
              </a:xfrm>
              <a:prstGeom prst="rect">
                <a:avLst/>
              </a:prstGeom>
              <a:blipFill>
                <a:blip r:embed="rId3"/>
                <a:stretch>
                  <a:fillRect t="-5464" r="-864" b="-1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Picture 54">
            <a:extLst>
              <a:ext uri="{FF2B5EF4-FFF2-40B4-BE49-F238E27FC236}">
                <a16:creationId xmlns="" xmlns:a16="http://schemas.microsoft.com/office/drawing/2014/main" id="{8951C580-C509-43CC-A0BA-345B7CD2DC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8312508" y="5517183"/>
            <a:ext cx="5897184" cy="7781502"/>
          </a:xfrm>
          <a:prstGeom prst="rect">
            <a:avLst/>
          </a:prstGeom>
          <a:ln w="38100">
            <a:solidFill>
              <a:srgbClr val="0033CC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="" xmlns:a16="http://schemas.microsoft.com/office/drawing/2014/main" id="{546FA913-ED90-4100-AE6B-2BD720219958}"/>
                  </a:ext>
                </a:extLst>
              </p:cNvPr>
              <p:cNvSpPr txBox="1"/>
              <p:nvPr/>
            </p:nvSpPr>
            <p:spPr>
              <a:xfrm>
                <a:off x="1065502" y="6342658"/>
                <a:ext cx="12385962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97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d>
                    <m:r>
                      <a:rPr lang="en-US" sz="44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đặt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∩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𝐼𝐺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546FA913-ED90-4100-AE6B-2BD7202199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502" y="6342658"/>
                <a:ext cx="12385962" cy="782971"/>
              </a:xfrm>
              <a:prstGeom prst="rect">
                <a:avLst/>
              </a:prstGeom>
              <a:blipFill>
                <a:blip r:embed="rId5"/>
                <a:stretch>
                  <a:fillRect l="-1919" t="-15504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="" xmlns:a16="http://schemas.microsoft.com/office/drawing/2014/main" id="{F7D811DA-EA08-4712-918B-C93AFD77AF32}"/>
                  </a:ext>
                </a:extLst>
              </p:cNvPr>
              <p:cNvSpPr txBox="1"/>
              <p:nvPr/>
            </p:nvSpPr>
            <p:spPr>
              <a:xfrm>
                <a:off x="1144463" y="7566471"/>
                <a:ext cx="12385962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𝐴𝐶𝐷</m:t>
                                </m:r>
                              </m:e>
                            </m:d>
                          </m:e>
                          <m:e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𝐹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  <m:r>
                              <a:rPr lang="en-US" sz="44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ctrlP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𝐸𝐼𝐺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  <a:endParaRPr lang="en-US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7D811DA-EA08-4712-918B-C93AFD77A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463" y="7566471"/>
                <a:ext cx="12385962" cy="1602683"/>
              </a:xfrm>
              <a:prstGeom prst="rect">
                <a:avLst/>
              </a:prstGeom>
              <a:blipFill>
                <a:blip r:embed="rId6"/>
                <a:stretch>
                  <a:fillRect l="-2018" r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="" xmlns:a16="http://schemas.microsoft.com/office/drawing/2014/main" id="{BA0206BE-0551-4CD0-AE88-10FBE573A3F1}"/>
                  </a:ext>
                </a:extLst>
              </p:cNvPr>
              <p:cNvSpPr txBox="1"/>
              <p:nvPr/>
            </p:nvSpPr>
            <p:spPr>
              <a:xfrm>
                <a:off x="1058633" y="9976392"/>
                <a:ext cx="12524508" cy="7829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3970"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𝐹𝐻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𝐼𝐺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qui </a:t>
                </a:r>
                <a:r>
                  <a:rPr lang="en-US" sz="44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𝐾</m:t>
                    </m:r>
                  </m:oMath>
                </a14:m>
                <a:r>
                  <a:rPr lang="en-US" sz="4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BA0206BE-0551-4CD0-AE88-10FBE573A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633" y="9976392"/>
                <a:ext cx="12524508" cy="782971"/>
              </a:xfrm>
              <a:prstGeom prst="rect">
                <a:avLst/>
              </a:prstGeom>
              <a:blipFill>
                <a:blip r:embed="rId7"/>
                <a:stretch>
                  <a:fillRect l="-1899" t="-16406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Speech Bubble: Rectangle with Corners Rounded 6">
                <a:extLst>
                  <a:ext uri="{FF2B5EF4-FFF2-40B4-BE49-F238E27FC236}">
                    <a16:creationId xmlns="" xmlns:a16="http://schemas.microsoft.com/office/drawing/2014/main" id="{9EC4EA45-1552-4F9A-BEBA-B169E5122C50}"/>
                  </a:ext>
                </a:extLst>
              </p:cNvPr>
              <p:cNvSpPr/>
              <p:nvPr/>
            </p:nvSpPr>
            <p:spPr>
              <a:xfrm>
                <a:off x="12725398" y="5414971"/>
                <a:ext cx="5607892" cy="7996228"/>
              </a:xfrm>
              <a:prstGeom prst="wedgeRoundRectCallout">
                <a:avLst>
                  <a:gd name="adj1" fmla="val -89594"/>
                  <a:gd name="adj2" fmla="val 147"/>
                  <a:gd name="adj3" fmla="val 16667"/>
                </a:avLst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Để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hứng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i="1">
                        <a:solidFill>
                          <a:schemeClr val="bg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biệt</a:t>
                </a:r>
                <a:r>
                  <a:rPr lang="en-US" sz="42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Khi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200" dirty="0" smtClean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200" dirty="0" err="1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200" dirty="0">
                    <a:solidFill>
                      <a:schemeClr val="bg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44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Speech Bubble: Rectangle with Corners Rounded 6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9EC4EA45-1552-4F9A-BEBA-B169E5122C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5398" y="5414971"/>
                <a:ext cx="5607892" cy="7996228"/>
              </a:xfrm>
              <a:prstGeom prst="wedgeRoundRectCallout">
                <a:avLst>
                  <a:gd name="adj1" fmla="val -89594"/>
                  <a:gd name="adj2" fmla="val 147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13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8" grpId="0"/>
      <p:bldP spid="80" grpId="0"/>
      <p:bldP spid="81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Text Box 4">
            <a:extLst>
              <a:ext uri="{FF2B5EF4-FFF2-40B4-BE49-F238E27FC236}">
                <a16:creationId xmlns="" xmlns:a16="http://schemas.microsoft.com/office/drawing/2014/main" id="{CA293549-500E-46CB-94D6-1AF5CD33E8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4226510"/>
            <a:ext cx="176784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: </a:t>
            </a:r>
            <a:r>
              <a:rPr lang="en-US" altLang="en-US" sz="4800" dirty="0" err="1"/>
              <a:t>Cách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biểu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diễn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kí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hiệu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, </a:t>
            </a:r>
            <a:r>
              <a:rPr lang="en-US" altLang="en-US" sz="4800" dirty="0" err="1"/>
              <a:t>điểm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thuộc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mặt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phẳng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Quy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tắc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biểu</a:t>
            </a:r>
            <a:r>
              <a:rPr lang="en-US" altLang="en-US" sz="4800" dirty="0"/>
              <a:t> </a:t>
            </a:r>
            <a:r>
              <a:rPr lang="en-US" altLang="en-US" sz="4800" dirty="0" err="1"/>
              <a:t>diễn</a:t>
            </a:r>
            <a:r>
              <a:rPr lang="en-US" altLang="en-US" sz="4800" dirty="0"/>
              <a:t> 1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trong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gian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dirty="0"/>
              <a:t> </a:t>
            </a:r>
            <a:r>
              <a:rPr lang="en-US" altLang="en-US" sz="4800" dirty="0" err="1"/>
              <a:t>Các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tính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chất</a:t>
            </a:r>
            <a:r>
              <a:rPr lang="en-US" altLang="en-US" sz="4800" dirty="0"/>
              <a:t> </a:t>
            </a:r>
            <a:r>
              <a:rPr lang="en-US" altLang="en-US" sz="4800" dirty="0" err="1"/>
              <a:t>thừa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nhận</a:t>
            </a:r>
            <a:r>
              <a:rPr lang="en-US" altLang="en-US" sz="4800" dirty="0"/>
              <a:t> </a:t>
            </a:r>
            <a:r>
              <a:rPr lang="en-US" altLang="en-US" sz="4800" dirty="0" err="1"/>
              <a:t>của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hình</a:t>
            </a:r>
            <a:r>
              <a:rPr lang="en-US" altLang="en-US" sz="4800" dirty="0"/>
              <a:t> </a:t>
            </a:r>
            <a:r>
              <a:rPr lang="en-US" altLang="en-US" sz="4800" dirty="0" err="1"/>
              <a:t>học</a:t>
            </a:r>
            <a:r>
              <a:rPr lang="en-US" altLang="en-US" sz="4800" dirty="0"/>
              <a:t> </a:t>
            </a:r>
            <a:r>
              <a:rPr lang="en-US" altLang="en-US" sz="4800" dirty="0" err="1"/>
              <a:t>không</a:t>
            </a:r>
            <a:r>
              <a:rPr lang="en-US" altLang="en-US" sz="4800" dirty="0"/>
              <a:t> </a:t>
            </a:r>
            <a:r>
              <a:rPr lang="en-US" altLang="en-US" sz="4800" dirty="0" err="1"/>
              <a:t>gian</a:t>
            </a:r>
            <a:r>
              <a:rPr lang="en-US" altLang="en-US" sz="4800" dirty="0"/>
              <a:t>.</a:t>
            </a: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pháp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tìm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giao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tuyến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của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hai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mặt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phẳng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phân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biệt</a:t>
            </a:r>
            <a:endParaRPr lang="en-US" altLang="en-US" sz="4800" b="1" dirty="0">
              <a:solidFill>
                <a:srgbClr val="FF0000"/>
              </a:solidFill>
            </a:endParaRPr>
          </a:p>
          <a:p>
            <a:pPr marL="914400" indent="-914400">
              <a:spcBef>
                <a:spcPct val="50000"/>
              </a:spcBef>
              <a:buFont typeface="+mj-lt"/>
              <a:buAutoNum type="arabicPeriod"/>
            </a:pPr>
            <a:r>
              <a:rPr lang="en-US" altLang="en-US" sz="4800" b="1" dirty="0" err="1">
                <a:solidFill>
                  <a:srgbClr val="FF0000"/>
                </a:solidFill>
              </a:rPr>
              <a:t>Phương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pháp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chứng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minh</a:t>
            </a:r>
            <a:r>
              <a:rPr lang="en-US" altLang="en-US" sz="4800" b="1" dirty="0">
                <a:solidFill>
                  <a:srgbClr val="FF0000"/>
                </a:solidFill>
              </a:rPr>
              <a:t> 3 </a:t>
            </a:r>
            <a:r>
              <a:rPr lang="en-US" altLang="en-US" sz="4800" b="1" dirty="0" err="1">
                <a:solidFill>
                  <a:srgbClr val="FF0000"/>
                </a:solidFill>
              </a:rPr>
              <a:t>điểm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phân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biệt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thẳng</a:t>
            </a:r>
            <a:r>
              <a:rPr lang="en-US" altLang="en-US" sz="4800" b="1" dirty="0">
                <a:solidFill>
                  <a:srgbClr val="FF0000"/>
                </a:solidFill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</a:rPr>
              <a:t>hàng</a:t>
            </a:r>
            <a:endParaRPr lang="en-US" altLang="en-US" sz="4800" b="1" dirty="0">
              <a:solidFill>
                <a:srgbClr val="FF0000"/>
              </a:solidFill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="" xmlns:a16="http://schemas.microsoft.com/office/drawing/2014/main" id="{ABA97D74-8C5C-48FE-80EE-395CAE377B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10559817"/>
            <a:ext cx="138684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5600" dirty="0" err="1">
                <a:solidFill>
                  <a:srgbClr val="FF0000"/>
                </a:solidFill>
              </a:rPr>
              <a:t>Bài</a:t>
            </a:r>
            <a:r>
              <a:rPr lang="en-US" altLang="en-US" sz="5600" dirty="0">
                <a:solidFill>
                  <a:srgbClr val="FF0000"/>
                </a:solidFill>
              </a:rPr>
              <a:t> </a:t>
            </a:r>
            <a:r>
              <a:rPr lang="en-US" altLang="en-US" sz="5600" dirty="0" err="1">
                <a:solidFill>
                  <a:srgbClr val="FF0000"/>
                </a:solidFill>
              </a:rPr>
              <a:t>tập</a:t>
            </a:r>
            <a:r>
              <a:rPr lang="en-US" altLang="en-US" sz="5600" dirty="0">
                <a:solidFill>
                  <a:srgbClr val="FF0000"/>
                </a:solidFill>
              </a:rPr>
              <a:t> </a:t>
            </a:r>
            <a:r>
              <a:rPr lang="en-US" altLang="en-US" sz="5600" dirty="0" err="1">
                <a:solidFill>
                  <a:srgbClr val="FF0000"/>
                </a:solidFill>
              </a:rPr>
              <a:t>về</a:t>
            </a:r>
            <a:r>
              <a:rPr lang="en-US" altLang="en-US" sz="5600" dirty="0">
                <a:solidFill>
                  <a:srgbClr val="FF0000"/>
                </a:solidFill>
              </a:rPr>
              <a:t> </a:t>
            </a:r>
            <a:r>
              <a:rPr lang="en-US" altLang="en-US" sz="5600" dirty="0" err="1">
                <a:solidFill>
                  <a:srgbClr val="FF0000"/>
                </a:solidFill>
              </a:rPr>
              <a:t>nhà</a:t>
            </a:r>
            <a:endParaRPr lang="en-US" altLang="en-US" sz="56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5600" i="1" dirty="0" err="1"/>
              <a:t>Bài</a:t>
            </a:r>
            <a:r>
              <a:rPr lang="en-US" altLang="en-US" sz="5600" i="1" dirty="0"/>
              <a:t> </a:t>
            </a:r>
            <a:r>
              <a:rPr lang="en-US" altLang="en-US" sz="5600" i="1" dirty="0" err="1"/>
              <a:t>tập</a:t>
            </a:r>
            <a:r>
              <a:rPr lang="en-US" altLang="en-US" sz="5600" dirty="0"/>
              <a:t> 1, 5, 6</a:t>
            </a:r>
            <a:r>
              <a:rPr lang="en-US" altLang="en-US" sz="5600" i="1" dirty="0"/>
              <a:t> </a:t>
            </a:r>
            <a:r>
              <a:rPr lang="en-US" altLang="en-US" sz="5600" i="1" dirty="0" err="1"/>
              <a:t>sách</a:t>
            </a:r>
            <a:r>
              <a:rPr lang="en-US" altLang="en-US" sz="5600" i="1" dirty="0"/>
              <a:t> </a:t>
            </a:r>
            <a:r>
              <a:rPr lang="en-US" altLang="en-US" sz="5600" i="1" dirty="0" err="1"/>
              <a:t>giáo</a:t>
            </a:r>
            <a:r>
              <a:rPr lang="en-US" altLang="en-US" sz="5600" i="1" dirty="0"/>
              <a:t> khoa </a:t>
            </a:r>
            <a:r>
              <a:rPr lang="en-US" altLang="en-US" sz="5600" i="1" dirty="0" err="1"/>
              <a:t>trang</a:t>
            </a:r>
            <a:r>
              <a:rPr lang="en-US" altLang="en-US" sz="5600" i="1" dirty="0"/>
              <a:t> 53, 54.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AF74D1E-E6B8-4143-AD42-A2830F81FD07}"/>
              </a:ext>
            </a:extLst>
          </p:cNvPr>
          <p:cNvSpPr txBox="1"/>
          <p:nvPr/>
        </p:nvSpPr>
        <p:spPr>
          <a:xfrm>
            <a:off x="7315201" y="2371352"/>
            <a:ext cx="7543800" cy="769441"/>
          </a:xfrm>
          <a:prstGeom prst="rect">
            <a:avLst/>
          </a:prstGeom>
          <a:solidFill>
            <a:srgbClr val="145F8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BÀI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9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89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KHÁI NIỆM MỞ ĐẦU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599225"/>
                <a:ext cx="1371600" cy="817421"/>
                <a:chOff x="7469187" y="7599225"/>
                <a:chExt cx="1371600" cy="817421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823354" y="7599225"/>
                  <a:ext cx="712114" cy="7541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4335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</a:rPr>
              <a:t>1. MẶT PHẲNG</a:t>
            </a:r>
            <a:endParaRPr lang="vi-VN" sz="4400" b="1" dirty="0">
              <a:solidFill>
                <a:srgbClr val="0000FF"/>
              </a:solidFill>
            </a:endParaRPr>
          </a:p>
        </p:txBody>
      </p:sp>
      <p:sp>
        <p:nvSpPr>
          <p:cNvPr id="39" name="Text Box 3">
            <a:extLst>
              <a:ext uri="{FF2B5EF4-FFF2-40B4-BE49-F238E27FC236}">
                <a16:creationId xmlns="" xmlns:a16="http://schemas.microsoft.com/office/drawing/2014/main" id="{B56D3BB8-0442-4927-A24D-D819C87ADA24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936132" y="3760630"/>
            <a:ext cx="1785344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bảng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bàn</a:t>
            </a:r>
            <a:r>
              <a:rPr lang="en-US" altLang="en-US" sz="4400" dirty="0"/>
              <a:t>,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nước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hồ</a:t>
            </a:r>
            <a:r>
              <a:rPr lang="en-US" altLang="en-US" sz="4400" dirty="0"/>
              <a:t> </a:t>
            </a:r>
            <a:r>
              <a:rPr lang="en-US" altLang="en-US" sz="4400" dirty="0" err="1"/>
              <a:t>yên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lặng</a:t>
            </a:r>
            <a:r>
              <a:rPr lang="en-US" altLang="en-US" sz="4400" dirty="0"/>
              <a:t> … </a:t>
            </a:r>
            <a:r>
              <a:rPr lang="en-US" altLang="en-US" sz="4400" dirty="0" err="1"/>
              <a:t>cho</a:t>
            </a:r>
            <a:r>
              <a:rPr lang="en-US" altLang="en-US" sz="4400" dirty="0"/>
              <a:t> ta </a:t>
            </a:r>
            <a:r>
              <a:rPr lang="en-US" altLang="en-US" sz="4400" dirty="0" err="1"/>
              <a:t>hình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ảnh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một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phần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của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trong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gian</a:t>
            </a:r>
            <a:r>
              <a:rPr lang="en-US" altLang="en-US" sz="4400" dirty="0"/>
              <a:t>. </a:t>
            </a:r>
            <a:endParaRPr lang="en-US" altLang="en-US" sz="4400" dirty="0">
              <a:solidFill>
                <a:srgbClr val="CC0000"/>
              </a:solidFill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D356E7A8-0B6E-478D-89E3-84A314BF4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9743" y="5368947"/>
            <a:ext cx="1207413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571500" indent="-571500">
              <a:spcBef>
                <a:spcPct val="0"/>
              </a:spcBef>
            </a:pP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bề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dày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và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không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có</a:t>
            </a:r>
            <a:r>
              <a:rPr lang="en-US" altLang="en-US" sz="4400" dirty="0"/>
              <a:t> </a:t>
            </a:r>
            <a:r>
              <a:rPr lang="en-US" altLang="en-US" sz="4400" dirty="0" err="1"/>
              <a:t>giới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hạn</a:t>
            </a:r>
            <a:r>
              <a:rPr lang="en-US" altLang="en-US" sz="4400" dirty="0"/>
              <a:t>.</a:t>
            </a:r>
          </a:p>
        </p:txBody>
      </p:sp>
      <p:sp>
        <p:nvSpPr>
          <p:cNvPr id="43" name="Text Box 18">
            <a:extLst>
              <a:ext uri="{FF2B5EF4-FFF2-40B4-BE49-F238E27FC236}">
                <a16:creationId xmlns="" xmlns:a16="http://schemas.microsoft.com/office/drawing/2014/main" id="{52F1CAFC-389D-4E41-8142-73549F6E9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197" y="8834626"/>
            <a:ext cx="64779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2286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4400" dirty="0"/>
              <a:t>  </a:t>
            </a:r>
            <a:r>
              <a:rPr lang="en-US" altLang="en-US" sz="4400" dirty="0" err="1"/>
              <a:t>Biểu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diễn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94C315-392F-43FB-8209-F35F305B9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3379" y="10353730"/>
            <a:ext cx="6961974" cy="2362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A4D5508-1D53-4150-9439-8FBFF4C37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215" y="9779929"/>
            <a:ext cx="4534754" cy="2757442"/>
          </a:xfrm>
          <a:prstGeom prst="rect">
            <a:avLst/>
          </a:prstGeom>
        </p:spPr>
      </p:pic>
      <p:sp>
        <p:nvSpPr>
          <p:cNvPr id="45" name="Text Box 4">
            <a:extLst>
              <a:ext uri="{FF2B5EF4-FFF2-40B4-BE49-F238E27FC236}">
                <a16:creationId xmlns="" xmlns:a16="http://schemas.microsoft.com/office/drawing/2014/main" id="{19FDAC91-C619-45E2-9138-9400BDC60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890" y="7004970"/>
            <a:ext cx="2104831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400" dirty="0"/>
              <a:t> </a:t>
            </a:r>
            <a:r>
              <a:rPr lang="en-US" altLang="en-US" sz="4400" dirty="0" err="1"/>
              <a:t>Kí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hiệu</a:t>
            </a:r>
            <a:r>
              <a:rPr lang="en-US" altLang="en-US" sz="4400" dirty="0"/>
              <a:t>: </a:t>
            </a:r>
            <a:r>
              <a:rPr lang="en-US" altLang="en-US" sz="4400" dirty="0" err="1"/>
              <a:t>Để</a:t>
            </a:r>
            <a:r>
              <a:rPr lang="en-US" altLang="en-US" sz="4400" dirty="0"/>
              <a:t> </a:t>
            </a:r>
            <a:r>
              <a:rPr lang="en-US" altLang="en-US" sz="4400" dirty="0" err="1"/>
              <a:t>kí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hiệu</a:t>
            </a:r>
            <a:r>
              <a:rPr lang="en-US" altLang="en-US" sz="4400" dirty="0"/>
              <a:t> </a:t>
            </a:r>
            <a:r>
              <a:rPr lang="en-US" altLang="en-US" sz="4400" dirty="0" err="1"/>
              <a:t>mặt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phẳng</a:t>
            </a:r>
            <a:r>
              <a:rPr lang="en-US" altLang="en-US" sz="4400" dirty="0"/>
              <a:t> ta </a:t>
            </a:r>
            <a:r>
              <a:rPr lang="en-US" altLang="en-US" sz="4400" dirty="0" err="1"/>
              <a:t>dùng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chữ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cái</a:t>
            </a:r>
            <a:r>
              <a:rPr lang="en-US" altLang="en-US" sz="4400" dirty="0"/>
              <a:t> in </a:t>
            </a:r>
            <a:r>
              <a:rPr lang="en-US" altLang="en-US" sz="4400" dirty="0" err="1"/>
              <a:t>hoa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hoặc</a:t>
            </a:r>
            <a:r>
              <a:rPr lang="en-US" altLang="en-US" sz="4400" dirty="0"/>
              <a:t> </a:t>
            </a:r>
            <a:r>
              <a:rPr lang="en-US" altLang="en-US" sz="4400" dirty="0" err="1"/>
              <a:t>chữ</a:t>
            </a:r>
            <a:r>
              <a:rPr lang="en-US" altLang="en-US" sz="4400" dirty="0"/>
              <a:t> hi </a:t>
            </a:r>
            <a:r>
              <a:rPr lang="en-US" altLang="en-US" sz="4400" dirty="0" err="1"/>
              <a:t>lạp</a:t>
            </a:r>
            <a:r>
              <a:rPr lang="en-US" altLang="en-US" sz="4400" dirty="0"/>
              <a:t> </a:t>
            </a:r>
            <a:r>
              <a:rPr lang="en-US" altLang="en-US" sz="4400" dirty="0" err="1"/>
              <a:t>và</a:t>
            </a:r>
            <a:r>
              <a:rPr lang="en-US" altLang="en-US" sz="4400" dirty="0"/>
              <a:t> </a:t>
            </a:r>
            <a:r>
              <a:rPr lang="en-US" altLang="en-US" sz="4400" dirty="0" err="1"/>
              <a:t>đặt</a:t>
            </a:r>
            <a:r>
              <a:rPr lang="en-US" altLang="en-US" sz="4400" dirty="0"/>
              <a:t> </a:t>
            </a:r>
            <a:r>
              <a:rPr lang="en-US" altLang="en-US" sz="4400" dirty="0" err="1"/>
              <a:t>trong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dấu</a:t>
            </a:r>
            <a:r>
              <a:rPr lang="en-US" altLang="en-US" sz="4400" dirty="0"/>
              <a:t> () </a:t>
            </a:r>
            <a:r>
              <a:rPr lang="en-US" altLang="en-US" sz="4400" dirty="0" err="1"/>
              <a:t>chẳng</a:t>
            </a:r>
            <a:r>
              <a:rPr lang="en-US" altLang="en-US" sz="4400" dirty="0"/>
              <a:t> </a:t>
            </a:r>
            <a:r>
              <a:rPr lang="en-US" altLang="en-US" sz="4400" dirty="0" err="1"/>
              <a:t>hạn</a:t>
            </a:r>
            <a:r>
              <a:rPr lang="en-US" altLang="en-US" sz="4400" dirty="0"/>
              <a:t> </a:t>
            </a:r>
            <a:r>
              <a:rPr lang="en-US" altLang="en-US" sz="4400" dirty="0" err="1"/>
              <a:t>như</a:t>
            </a:r>
            <a:r>
              <a:rPr lang="en-US" altLang="en-US" sz="4400" dirty="0"/>
              <a:t>: </a:t>
            </a:r>
            <a:r>
              <a:rPr lang="en-US" altLang="en-US" sz="4400" dirty="0" err="1"/>
              <a:t>mp</a:t>
            </a:r>
            <a:r>
              <a:rPr lang="en-US" altLang="en-US" sz="4400" dirty="0"/>
              <a:t>(P), </a:t>
            </a:r>
            <a:r>
              <a:rPr lang="en-US" altLang="en-US" sz="4400" dirty="0" err="1"/>
              <a:t>mp</a:t>
            </a:r>
            <a:r>
              <a:rPr lang="en-US" altLang="en-US" sz="4400" dirty="0"/>
              <a:t>(</a:t>
            </a:r>
            <a:r>
              <a:rPr lang="el-GR" altLang="en-US" sz="4400" i="1" dirty="0">
                <a:sym typeface="Symbol" panose="05050102010706020507" pitchFamily="18" charset="2"/>
              </a:rPr>
              <a:t></a:t>
            </a:r>
            <a:r>
              <a:rPr lang="en-US" altLang="en-US" sz="4400" dirty="0"/>
              <a:t>) </a:t>
            </a:r>
            <a:r>
              <a:rPr lang="en-US" altLang="en-US" sz="4400" dirty="0" err="1"/>
              <a:t>hoặc</a:t>
            </a:r>
            <a:r>
              <a:rPr lang="en-US" altLang="en-US" sz="4400" dirty="0"/>
              <a:t> (P), (</a:t>
            </a:r>
            <a:r>
              <a:rPr lang="el-GR" altLang="en-US" sz="4400" i="1" dirty="0">
                <a:sym typeface="Symbol" panose="05050102010706020507" pitchFamily="18" charset="2"/>
              </a:rPr>
              <a:t></a:t>
            </a:r>
            <a:r>
              <a:rPr lang="en-US" altLang="en-US" sz="4400" dirty="0"/>
              <a:t>).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="" xmlns:a16="http://schemas.microsoft.com/office/drawing/2014/main" id="{F07FD5E6-9F3F-4498-BA72-C215395E2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1457" y="12513869"/>
            <a:ext cx="5031943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3">
            <a:extLst>
              <a:ext uri="{FF2B5EF4-FFF2-40B4-BE49-F238E27FC236}">
                <a16:creationId xmlns="" xmlns:a16="http://schemas.microsoft.com/office/drawing/2014/main" id="{BB59B37A-5181-4C0C-951D-726A9826BB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73200" y="12513869"/>
            <a:ext cx="3372277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  <p:bldP spid="40" grpId="0"/>
      <p:bldP spid="43" grpId="0"/>
      <p:bldP spid="45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>
            <a:extLst>
              <a:ext uri="{FF2B5EF4-FFF2-40B4-BE49-F238E27FC236}">
                <a16:creationId xmlns="" xmlns:a16="http://schemas.microsoft.com/office/drawing/2014/main" id="{043AAB0A-4BD8-4019-9E83-066C19F88B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1873250"/>
            <a:ext cx="17526000" cy="1174750"/>
          </a:xfrm>
        </p:spPr>
        <p:txBody>
          <a:bodyPr/>
          <a:lstStyle/>
          <a:p>
            <a:pPr marL="0" indent="0" defTabSz="2177278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Arial" panose="020B0604020202020204" pitchFamily="34" charset="0"/>
              </a:rPr>
              <a:t>2. ĐIỂM THUỘC MẶT PHẲNG</a:t>
            </a:r>
          </a:p>
          <a:p>
            <a:pPr marL="0" indent="0">
              <a:buNone/>
            </a:pPr>
            <a:endParaRPr lang="en-US" alt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724ABB9B-4C35-44A5-9268-EFE2C3D98EAA}"/>
              </a:ext>
            </a:extLst>
          </p:cNvPr>
          <p:cNvCxnSpPr/>
          <p:nvPr/>
        </p:nvCxnSpPr>
        <p:spPr>
          <a:xfrm>
            <a:off x="3048001" y="1533526"/>
            <a:ext cx="18259426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Line 6">
            <a:extLst>
              <a:ext uri="{FF2B5EF4-FFF2-40B4-BE49-F238E27FC236}">
                <a16:creationId xmlns="" xmlns:a16="http://schemas.microsoft.com/office/drawing/2014/main" id="{48577D4D-2B2C-45F7-B8DB-53593E11A4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839200" y="4267200"/>
            <a:ext cx="563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66" name="Text Box 7">
            <a:extLst>
              <a:ext uri="{FF2B5EF4-FFF2-40B4-BE49-F238E27FC236}">
                <a16:creationId xmlns="" xmlns:a16="http://schemas.microsoft.com/office/drawing/2014/main" id="{4E8D5A14-DD52-453E-BE00-D6744A7F7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58400" y="3048000"/>
            <a:ext cx="762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 Box 8">
            <a:extLst>
              <a:ext uri="{FF2B5EF4-FFF2-40B4-BE49-F238E27FC236}">
                <a16:creationId xmlns="" xmlns:a16="http://schemas.microsoft.com/office/drawing/2014/main" id="{838BDA4B-8021-4292-A0B2-B40F0DCFB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82400" y="3505200"/>
            <a:ext cx="8890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AutoShape 21">
            <a:extLst>
              <a:ext uri="{FF2B5EF4-FFF2-40B4-BE49-F238E27FC236}">
                <a16:creationId xmlns="" xmlns:a16="http://schemas.microsoft.com/office/drawing/2014/main" id="{9E614E06-B44F-40E1-B259-8162B24CB3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1" y="3200400"/>
            <a:ext cx="149226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81" name="AutoShape 22">
            <a:extLst>
              <a:ext uri="{FF2B5EF4-FFF2-40B4-BE49-F238E27FC236}">
                <a16:creationId xmlns="" xmlns:a16="http://schemas.microsoft.com/office/drawing/2014/main" id="{1C42963C-03DA-4CEF-B01B-C01089311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6200" y="4191000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82" name="Text Box 25">
            <a:extLst>
              <a:ext uri="{FF2B5EF4-FFF2-40B4-BE49-F238E27FC236}">
                <a16:creationId xmlns="" xmlns:a16="http://schemas.microsoft.com/office/drawing/2014/main" id="{A143B425-88D9-445D-BE83-E41834D612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01600" y="3657600"/>
            <a:ext cx="889000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5000"/>
              </a:spcBef>
            </a:pPr>
            <a:r>
              <a:rPr lang="en-US" alt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 Box 26">
            <a:extLst>
              <a:ext uri="{FF2B5EF4-FFF2-40B4-BE49-F238E27FC236}">
                <a16:creationId xmlns="" xmlns:a16="http://schemas.microsoft.com/office/drawing/2014/main" id="{AA26CA27-D155-425C-8FC0-1E70EFA26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876800"/>
            <a:ext cx="67056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Arial" pitchFamily="34" charset="0"/>
              <a:buNone/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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8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87" name="AutoShape 9">
            <a:extLst>
              <a:ext uri="{FF2B5EF4-FFF2-40B4-BE49-F238E27FC236}">
                <a16:creationId xmlns="" xmlns:a16="http://schemas.microsoft.com/office/drawing/2014/main" id="{CD77FEF6-1F42-419C-A61E-846AC76D33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46" y="7114512"/>
            <a:ext cx="7134233" cy="2438400"/>
          </a:xfrm>
          <a:prstGeom prst="parallelogram">
            <a:avLst>
              <a:gd name="adj" fmla="val 82813"/>
            </a:avLst>
          </a:prstGeom>
          <a:solidFill>
            <a:srgbClr val="BBE0E3">
              <a:alpha val="8313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88" name="Text Box 10">
            <a:extLst>
              <a:ext uri="{FF2B5EF4-FFF2-40B4-BE49-F238E27FC236}">
                <a16:creationId xmlns="" xmlns:a16="http://schemas.microsoft.com/office/drawing/2014/main" id="{5F7C2509-7AEC-442F-A733-977F5CA14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462" y="5791546"/>
            <a:ext cx="69272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B</a:t>
            </a:r>
            <a:endParaRPr lang="vi-VN" altLang="en-US" sz="4400" b="1" dirty="0"/>
          </a:p>
        </p:txBody>
      </p:sp>
      <p:grpSp>
        <p:nvGrpSpPr>
          <p:cNvPr id="89" name="Group 11">
            <a:extLst>
              <a:ext uri="{FF2B5EF4-FFF2-40B4-BE49-F238E27FC236}">
                <a16:creationId xmlns="" xmlns:a16="http://schemas.microsoft.com/office/drawing/2014/main" id="{8EEAF5B3-A412-4CBA-A232-F873BC5A81AC}"/>
              </a:ext>
            </a:extLst>
          </p:cNvPr>
          <p:cNvGrpSpPr>
            <a:grpSpLocks/>
          </p:cNvGrpSpPr>
          <p:nvPr/>
        </p:nvGrpSpPr>
        <p:grpSpPr bwMode="auto">
          <a:xfrm rot="1369279">
            <a:off x="9235003" y="5269680"/>
            <a:ext cx="3762376" cy="5334000"/>
            <a:chOff x="3402" y="2016"/>
            <a:chExt cx="1377" cy="1968"/>
          </a:xfrm>
        </p:grpSpPr>
        <p:sp>
          <p:nvSpPr>
            <p:cNvPr id="19481" name="Line 12">
              <a:extLst>
                <a:ext uri="{FF2B5EF4-FFF2-40B4-BE49-F238E27FC236}">
                  <a16:creationId xmlns="" xmlns:a16="http://schemas.microsoft.com/office/drawing/2014/main" id="{4181E453-27D6-4D91-863D-F39B1E972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2" y="2016"/>
              <a:ext cx="1344" cy="192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2" name="Line 13">
              <a:extLst>
                <a:ext uri="{FF2B5EF4-FFF2-40B4-BE49-F238E27FC236}">
                  <a16:creationId xmlns="" xmlns:a16="http://schemas.microsoft.com/office/drawing/2014/main" id="{A2393F74-6BD3-4066-BB13-FB74DBA650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3" y="2016"/>
              <a:ext cx="638" cy="912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19483" name="Line 14">
              <a:extLst>
                <a:ext uri="{FF2B5EF4-FFF2-40B4-BE49-F238E27FC236}">
                  <a16:creationId xmlns="" xmlns:a16="http://schemas.microsoft.com/office/drawing/2014/main" id="{8CB71ED4-20B5-4830-83D8-70D09437EB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10" y="3456"/>
              <a:ext cx="369" cy="528"/>
            </a:xfrm>
            <a:prstGeom prst="line">
              <a:avLst/>
            </a:prstGeom>
            <a:noFill/>
            <a:ln w="762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93" name="AutoShape 15">
            <a:extLst>
              <a:ext uri="{FF2B5EF4-FFF2-40B4-BE49-F238E27FC236}">
                <a16:creationId xmlns="" xmlns:a16="http://schemas.microsoft.com/office/drawing/2014/main" id="{2EFFB256-1B84-4411-88F0-5BCC304C0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29375" y="7720444"/>
            <a:ext cx="109681" cy="93523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94" name="AutoShape 16">
            <a:extLst>
              <a:ext uri="{FF2B5EF4-FFF2-40B4-BE49-F238E27FC236}">
                <a16:creationId xmlns="" xmlns:a16="http://schemas.microsoft.com/office/drawing/2014/main" id="{A6A154EC-F272-487B-84C4-B37403880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41789" y="6598321"/>
            <a:ext cx="152400" cy="152400"/>
          </a:xfrm>
          <a:prstGeom prst="flowChartConnector">
            <a:avLst/>
          </a:prstGeom>
          <a:solidFill>
            <a:schemeClr val="tx1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8600">
              <a:latin typeface="Times New Roman" panose="02020603050405020304" pitchFamily="18" charset="0"/>
            </a:endParaRPr>
          </a:p>
        </p:txBody>
      </p:sp>
      <p:sp>
        <p:nvSpPr>
          <p:cNvPr id="95" name="Text Box 17">
            <a:extLst>
              <a:ext uri="{FF2B5EF4-FFF2-40B4-BE49-F238E27FC236}">
                <a16:creationId xmlns="" xmlns:a16="http://schemas.microsoft.com/office/drawing/2014/main" id="{CDAA6BCC-E4EC-44E6-BD31-7E5530BB4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8857" y="7415065"/>
            <a:ext cx="6756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/>
              <a:t>A</a:t>
            </a:r>
            <a:endParaRPr lang="vi-VN" altLang="en-US" sz="4400" b="1" dirty="0"/>
          </a:p>
        </p:txBody>
      </p:sp>
      <p:grpSp>
        <p:nvGrpSpPr>
          <p:cNvPr id="96" name="Group 18">
            <a:extLst>
              <a:ext uri="{FF2B5EF4-FFF2-40B4-BE49-F238E27FC236}">
                <a16:creationId xmlns="" xmlns:a16="http://schemas.microsoft.com/office/drawing/2014/main" id="{887CE922-D60B-448D-8850-EFF1399D5475}"/>
              </a:ext>
            </a:extLst>
          </p:cNvPr>
          <p:cNvGrpSpPr>
            <a:grpSpLocks/>
          </p:cNvGrpSpPr>
          <p:nvPr/>
        </p:nvGrpSpPr>
        <p:grpSpPr bwMode="auto">
          <a:xfrm>
            <a:off x="7648001" y="8784933"/>
            <a:ext cx="752474" cy="781051"/>
            <a:chOff x="2832" y="3212"/>
            <a:chExt cx="237" cy="246"/>
          </a:xfrm>
        </p:grpSpPr>
        <p:sp>
          <p:nvSpPr>
            <p:cNvPr id="19479" name="Text Box 19">
              <a:extLst>
                <a:ext uri="{FF2B5EF4-FFF2-40B4-BE49-F238E27FC236}">
                  <a16:creationId xmlns="" xmlns:a16="http://schemas.microsoft.com/office/drawing/2014/main" id="{9DD3A991-E481-48A9-A09B-D6094D8720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3216"/>
              <a:ext cx="226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r>
                <a:rPr lang="en-US" altLang="en-US" sz="4400" b="1" dirty="0">
                  <a:latin typeface="VNI-Times" pitchFamily="2" charset="0"/>
                </a:rPr>
                <a:t>P</a:t>
              </a:r>
            </a:p>
          </p:txBody>
        </p:sp>
        <p:sp>
          <p:nvSpPr>
            <p:cNvPr id="19480" name="Freeform 20">
              <a:extLst>
                <a:ext uri="{FF2B5EF4-FFF2-40B4-BE49-F238E27FC236}">
                  <a16:creationId xmlns="" xmlns:a16="http://schemas.microsoft.com/office/drawing/2014/main" id="{4CD614BA-9D09-4119-8221-46DF46CAC178}"/>
                </a:ext>
              </a:extLst>
            </p:cNvPr>
            <p:cNvSpPr>
              <a:spLocks/>
            </p:cNvSpPr>
            <p:nvPr/>
          </p:nvSpPr>
          <p:spPr bwMode="auto">
            <a:xfrm rot="1174387">
              <a:off x="2920" y="3212"/>
              <a:ext cx="149" cy="223"/>
            </a:xfrm>
            <a:custGeom>
              <a:avLst/>
              <a:gdLst>
                <a:gd name="T0" fmla="*/ 0 w 192"/>
                <a:gd name="T1" fmla="*/ 0 h 192"/>
                <a:gd name="T2" fmla="*/ 15 w 192"/>
                <a:gd name="T3" fmla="*/ 184 h 192"/>
                <a:gd name="T4" fmla="*/ 20 w 192"/>
                <a:gd name="T5" fmla="*/ 741 h 192"/>
                <a:gd name="T6" fmla="*/ 0 60000 65536"/>
                <a:gd name="T7" fmla="*/ 0 60000 65536"/>
                <a:gd name="T8" fmla="*/ 0 60000 65536"/>
                <a:gd name="T9" fmla="*/ 0 w 192"/>
                <a:gd name="T10" fmla="*/ 0 h 192"/>
                <a:gd name="T11" fmla="*/ 192 w 192"/>
                <a:gd name="T12" fmla="*/ 192 h 1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192">
                  <a:moveTo>
                    <a:pt x="0" y="0"/>
                  </a:moveTo>
                  <a:cubicBezTo>
                    <a:pt x="56" y="8"/>
                    <a:pt x="112" y="16"/>
                    <a:pt x="144" y="48"/>
                  </a:cubicBezTo>
                  <a:cubicBezTo>
                    <a:pt x="176" y="80"/>
                    <a:pt x="192" y="168"/>
                    <a:pt x="192" y="19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530F3733-8B0F-4ED3-826F-1981647F37A2}"/>
              </a:ext>
            </a:extLst>
          </p:cNvPr>
          <p:cNvSpPr txBox="1"/>
          <p:nvPr/>
        </p:nvSpPr>
        <p:spPr>
          <a:xfrm>
            <a:off x="1977292" y="5361669"/>
            <a:ext cx="4794250" cy="5302670"/>
          </a:xfrm>
          <a:prstGeom prst="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A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 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thuộc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A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nằm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trên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chứa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A.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qua A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="" xmlns:a16="http://schemas.microsoft.com/office/drawing/2014/main" id="{19D7DF53-5901-4C45-AEAA-EA203B046594}"/>
              </a:ext>
            </a:extLst>
          </p:cNvPr>
          <p:cNvCxnSpPr>
            <a:cxnSpLocks/>
            <a:stCxn id="93" idx="4"/>
          </p:cNvCxnSpPr>
          <p:nvPr/>
        </p:nvCxnSpPr>
        <p:spPr>
          <a:xfrm flipH="1" flipV="1">
            <a:off x="6307896" y="7655073"/>
            <a:ext cx="4776320" cy="166461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="" xmlns:a16="http://schemas.microsoft.com/office/drawing/2014/main" id="{9A2A2B4D-E707-4A02-9341-8E7EA10D9B46}"/>
              </a:ext>
            </a:extLst>
          </p:cNvPr>
          <p:cNvSpPr txBox="1"/>
          <p:nvPr/>
        </p:nvSpPr>
        <p:spPr>
          <a:xfrm>
            <a:off x="15247283" y="5312904"/>
            <a:ext cx="5807074" cy="5302670"/>
          </a:xfrm>
          <a:prstGeom prst="rect">
            <a:avLst/>
          </a:prstGeom>
          <a:solidFill>
            <a:schemeClr val="accent3"/>
          </a:solidFill>
          <a:ln>
            <a:solidFill>
              <a:srgbClr val="0070C0"/>
            </a:solidFill>
          </a:ln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sz="4400" dirty="0"/>
              <a:t>        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 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thuộc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B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nằm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ngoài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chứa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B.</a:t>
            </a:r>
          </a:p>
          <a:p>
            <a:pPr marL="685800" indent="-6858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mp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(P)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không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đi</a:t>
            </a:r>
            <a:r>
              <a:rPr lang="en-US" sz="44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qua B.</a:t>
            </a:r>
          </a:p>
        </p:txBody>
      </p:sp>
      <p:cxnSp>
        <p:nvCxnSpPr>
          <p:cNvPr id="108" name="Straight Arrow Connector 107">
            <a:extLst>
              <a:ext uri="{FF2B5EF4-FFF2-40B4-BE49-F238E27FC236}">
                <a16:creationId xmlns="" xmlns:a16="http://schemas.microsoft.com/office/drawing/2014/main" id="{DEB735F8-B4AD-4E30-8864-792E72A89F3A}"/>
              </a:ext>
            </a:extLst>
          </p:cNvPr>
          <p:cNvCxnSpPr>
            <a:cxnSpLocks/>
            <a:stCxn id="94" idx="3"/>
          </p:cNvCxnSpPr>
          <p:nvPr/>
        </p:nvCxnSpPr>
        <p:spPr>
          <a:xfrm>
            <a:off x="10764107" y="6719333"/>
            <a:ext cx="4796071" cy="199526"/>
          </a:xfrm>
          <a:prstGeom prst="straightConnector1">
            <a:avLst/>
          </a:prstGeom>
          <a:ln w="57150">
            <a:solidFill>
              <a:srgbClr val="FF0000"/>
            </a:solidFill>
            <a:prstDash val="dash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6" grpId="1"/>
      <p:bldP spid="67" grpId="0"/>
      <p:bldP spid="67" grpId="1"/>
      <p:bldP spid="80" grpId="0" animBg="1"/>
      <p:bldP spid="80" grpId="1" animBg="1"/>
      <p:bldP spid="81" grpId="0" animBg="1"/>
      <p:bldP spid="81" grpId="1" animBg="1"/>
      <p:bldP spid="82" grpId="0"/>
      <p:bldP spid="82" grpId="1"/>
      <p:bldP spid="83" grpId="0"/>
      <p:bldP spid="83" grpId="1"/>
      <p:bldP spid="87" grpId="0" animBg="1"/>
      <p:bldP spid="88" grpId="0"/>
      <p:bldP spid="93" grpId="0" animBg="1"/>
      <p:bldP spid="94" grpId="0" animBg="1"/>
      <p:bldP spid="95" grpId="0"/>
      <p:bldP spid="3" grpId="0" animBg="1"/>
      <p:bldP spid="10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Kết quả hình ảnh cho hình ảnh nhà cao tầng đẹp">
            <a:extLst>
              <a:ext uri="{FF2B5EF4-FFF2-40B4-BE49-F238E27FC236}">
                <a16:creationId xmlns="" xmlns:a16="http://schemas.microsoft.com/office/drawing/2014/main" id="{9396B156-F40F-4028-93B8-3731DE6F05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59150" y="-288925"/>
            <a:ext cx="609600" cy="60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pic>
        <p:nvPicPr>
          <p:cNvPr id="25603" name="Picture 3">
            <a:extLst>
              <a:ext uri="{FF2B5EF4-FFF2-40B4-BE49-F238E27FC236}">
                <a16:creationId xmlns="" xmlns:a16="http://schemas.microsoft.com/office/drawing/2014/main" id="{2F5B19D0-14B8-4299-8CC5-95AF4EF30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435" y="1447798"/>
            <a:ext cx="9144000" cy="5876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="" xmlns:a16="http://schemas.microsoft.com/office/drawing/2014/main" id="{1D9D179C-7D3C-4D0E-8B38-D76A5D162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0" y="1437289"/>
            <a:ext cx="9144000" cy="587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5" name="Picture 5">
            <a:extLst>
              <a:ext uri="{FF2B5EF4-FFF2-40B4-BE49-F238E27FC236}">
                <a16:creationId xmlns="" xmlns:a16="http://schemas.microsoft.com/office/drawing/2014/main" id="{A0909422-067C-4104-9688-AEB4650AE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787" y="7324726"/>
            <a:ext cx="9144000" cy="616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>
            <a:extLst>
              <a:ext uri="{FF2B5EF4-FFF2-40B4-BE49-F238E27FC236}">
                <a16:creationId xmlns="" xmlns:a16="http://schemas.microsoft.com/office/drawing/2014/main" id="{9D08A456-0227-4CAD-92FF-B1A632581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021" y="7324726"/>
            <a:ext cx="9144000" cy="6391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>
            <a:extLst>
              <a:ext uri="{FF2B5EF4-FFF2-40B4-BE49-F238E27FC236}">
                <a16:creationId xmlns="" xmlns:a16="http://schemas.microsoft.com/office/drawing/2014/main" id="{FDB84CE0-7CCC-44B4-8898-495D16083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498" y="1501846"/>
            <a:ext cx="18440402" cy="761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3773E26-1FF9-4BBB-97DC-BA46E8D2F954}"/>
              </a:ext>
            </a:extLst>
          </p:cNvPr>
          <p:cNvCxnSpPr/>
          <p:nvPr/>
        </p:nvCxnSpPr>
        <p:spPr>
          <a:xfrm>
            <a:off x="3048001" y="1533526"/>
            <a:ext cx="18259426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9" name="Picture 7">
            <a:extLst>
              <a:ext uri="{FF2B5EF4-FFF2-40B4-BE49-F238E27FC236}">
                <a16:creationId xmlns="" xmlns:a16="http://schemas.microsoft.com/office/drawing/2014/main" id="{C9E3D878-7361-4B3E-AA3E-92C1188B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15" y="2657511"/>
            <a:ext cx="784225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Box 9">
            <a:extLst>
              <a:ext uri="{FF2B5EF4-FFF2-40B4-BE49-F238E27FC236}">
                <a16:creationId xmlns="" xmlns:a16="http://schemas.microsoft.com/office/drawing/2014/main" id="{67816CD1-7A5B-4CAB-BD16-2BF18C536C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1" y="2778660"/>
            <a:ext cx="883920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D88365D9-65D8-427B-A903-A0514E894BBE}"/>
              </a:ext>
            </a:extLst>
          </p:cNvPr>
          <p:cNvSpPr/>
          <p:nvPr/>
        </p:nvSpPr>
        <p:spPr>
          <a:xfrm>
            <a:off x="9652527" y="5943600"/>
            <a:ext cx="15240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E8BDE189-60FC-41FE-9A8E-031C86B3E506}"/>
              </a:ext>
            </a:extLst>
          </p:cNvPr>
          <p:cNvCxnSpPr/>
          <p:nvPr/>
        </p:nvCxnSpPr>
        <p:spPr>
          <a:xfrm flipV="1">
            <a:off x="11673681" y="5602629"/>
            <a:ext cx="5000626" cy="142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513" name="TextBox 15">
            <a:extLst>
              <a:ext uri="{FF2B5EF4-FFF2-40B4-BE49-F238E27FC236}">
                <a16:creationId xmlns="" xmlns:a16="http://schemas.microsoft.com/office/drawing/2014/main" id="{A3F49A17-261C-4B7B-81C7-530B3F244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79366" y="4830947"/>
            <a:ext cx="1381991" cy="922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7" name="Right Arrow 16">
            <a:extLst>
              <a:ext uri="{FF2B5EF4-FFF2-40B4-BE49-F238E27FC236}">
                <a16:creationId xmlns="" xmlns:a16="http://schemas.microsoft.com/office/drawing/2014/main" id="{81011736-E25E-408B-A9F8-9FDF1678A3D4}"/>
              </a:ext>
            </a:extLst>
          </p:cNvPr>
          <p:cNvSpPr/>
          <p:nvPr/>
        </p:nvSpPr>
        <p:spPr>
          <a:xfrm rot="15583181">
            <a:off x="3647255" y="6673850"/>
            <a:ext cx="1393826" cy="3683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pic>
        <p:nvPicPr>
          <p:cNvPr id="21515" name="Picture 17">
            <a:extLst>
              <a:ext uri="{FF2B5EF4-FFF2-40B4-BE49-F238E27FC236}">
                <a16:creationId xmlns="" xmlns:a16="http://schemas.microsoft.com/office/drawing/2014/main" id="{8C3C9186-AA3A-427E-98E6-B0DAC226E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7" y="7861301"/>
            <a:ext cx="4740274" cy="592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A7581496-45A5-45DD-A54A-F614AB5D6BB2}"/>
              </a:ext>
            </a:extLst>
          </p:cNvPr>
          <p:cNvCxnSpPr/>
          <p:nvPr/>
        </p:nvCxnSpPr>
        <p:spPr>
          <a:xfrm>
            <a:off x="7854950" y="7861301"/>
            <a:ext cx="0" cy="592772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1517" name="TextBox 20">
            <a:extLst>
              <a:ext uri="{FF2B5EF4-FFF2-40B4-BE49-F238E27FC236}">
                <a16:creationId xmlns="" xmlns:a16="http://schemas.microsoft.com/office/drawing/2014/main" id="{F5547B52-B8A0-49EE-9F5B-6120D0D8E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3176" y="8083551"/>
            <a:ext cx="883920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thẳng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id="{12C7A392-B58C-4340-809F-39F099B48C36}"/>
              </a:ext>
            </a:extLst>
          </p:cNvPr>
          <p:cNvSpPr/>
          <p:nvPr/>
        </p:nvSpPr>
        <p:spPr>
          <a:xfrm>
            <a:off x="8102600" y="10721976"/>
            <a:ext cx="1524000" cy="6096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sp>
        <p:nvSpPr>
          <p:cNvPr id="21519" name="TextBox 26">
            <a:extLst>
              <a:ext uri="{FF2B5EF4-FFF2-40B4-BE49-F238E27FC236}">
                <a16:creationId xmlns="" xmlns:a16="http://schemas.microsoft.com/office/drawing/2014/main" id="{5623C81C-437D-41E6-86C9-2B5626489F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3201" y="10363201"/>
            <a:ext cx="527050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21520" name="TextBox 28">
            <a:extLst>
              <a:ext uri="{FF2B5EF4-FFF2-40B4-BE49-F238E27FC236}">
                <a16:creationId xmlns="" xmlns:a16="http://schemas.microsoft.com/office/drawing/2014/main" id="{7D4D080B-E2BC-47A1-936D-FF91222A4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60876" y="10401301"/>
            <a:ext cx="822324" cy="901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B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00E98C11-AF80-4723-880E-046E6AA8F7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964182" y="10668000"/>
            <a:ext cx="6293500" cy="5824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  <p:bldP spid="11" grpId="0" animBg="1"/>
      <p:bldP spid="21513" grpId="0"/>
      <p:bldP spid="17" grpId="0" animBg="1"/>
      <p:bldP spid="21517" grpId="0"/>
      <p:bldP spid="22" grpId="0" animBg="1"/>
      <p:bldP spid="21519" grpId="0"/>
      <p:bldP spid="215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>
            <a:extLst>
              <a:ext uri="{FF2B5EF4-FFF2-40B4-BE49-F238E27FC236}">
                <a16:creationId xmlns="" xmlns:a16="http://schemas.microsoft.com/office/drawing/2014/main" id="{58BD0320-655E-4501-BD54-C6E84E60B8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82751"/>
            <a:ext cx="20088227" cy="761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</a:p>
          <a:p>
            <a:pPr marL="0" indent="0">
              <a:buNone/>
            </a:pPr>
            <a:endParaRPr lang="en-US" alt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4A1A85A-45C0-4821-91C1-E836E9037766}"/>
              </a:ext>
            </a:extLst>
          </p:cNvPr>
          <p:cNvCxnSpPr/>
          <p:nvPr/>
        </p:nvCxnSpPr>
        <p:spPr>
          <a:xfrm>
            <a:off x="3048001" y="1533526"/>
            <a:ext cx="18259426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3" name="TextBox 9">
            <a:extLst>
              <a:ext uri="{FF2B5EF4-FFF2-40B4-BE49-F238E27FC236}">
                <a16:creationId xmlns="" xmlns:a16="http://schemas.microsoft.com/office/drawing/2014/main" id="{0D29C1FD-71DA-4C9C-A7C2-59948A2FD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3826" y="2743200"/>
            <a:ext cx="10239374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hai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song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song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hai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song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song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ight Arrow 10">
            <a:extLst>
              <a:ext uri="{FF2B5EF4-FFF2-40B4-BE49-F238E27FC236}">
                <a16:creationId xmlns="" xmlns:a16="http://schemas.microsoft.com/office/drawing/2014/main" id="{2A26340C-A027-4644-9BEF-F66F16D4B275}"/>
              </a:ext>
            </a:extLst>
          </p:cNvPr>
          <p:cNvSpPr/>
          <p:nvPr/>
        </p:nvSpPr>
        <p:spPr>
          <a:xfrm>
            <a:off x="11277600" y="5943600"/>
            <a:ext cx="1524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687C170E-714D-490B-8C61-52156A3FD2E5}"/>
              </a:ext>
            </a:extLst>
          </p:cNvPr>
          <p:cNvCxnSpPr/>
          <p:nvPr/>
        </p:nvCxnSpPr>
        <p:spPr>
          <a:xfrm flipV="1">
            <a:off x="13939836" y="5232400"/>
            <a:ext cx="5000626" cy="1422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537" name="TextBox 20">
            <a:extLst>
              <a:ext uri="{FF2B5EF4-FFF2-40B4-BE49-F238E27FC236}">
                <a16:creationId xmlns="" xmlns:a16="http://schemas.microsoft.com/office/drawing/2014/main" id="{BA375F7F-4105-4BE4-8631-2AB75913CD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36476" y="7826376"/>
            <a:ext cx="8839200" cy="182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của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hai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cắt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nhau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là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cắt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nhau</a:t>
            </a:r>
            <a:endParaRPr lang="en-US" altLang="en-US" sz="4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2" name="Right Arrow 21">
            <a:extLst>
              <a:ext uri="{FF2B5EF4-FFF2-40B4-BE49-F238E27FC236}">
                <a16:creationId xmlns="" xmlns:a16="http://schemas.microsoft.com/office/drawing/2014/main" id="{1B256BFE-D95D-4D43-9590-110DEA39B754}"/>
              </a:ext>
            </a:extLst>
          </p:cNvPr>
          <p:cNvSpPr/>
          <p:nvPr/>
        </p:nvSpPr>
        <p:spPr>
          <a:xfrm>
            <a:off x="11912600" y="10655300"/>
            <a:ext cx="1524000" cy="609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8600"/>
          </a:p>
        </p:txBody>
      </p:sp>
      <p:pic>
        <p:nvPicPr>
          <p:cNvPr id="22539" name="Picture 3">
            <a:extLst>
              <a:ext uri="{FF2B5EF4-FFF2-40B4-BE49-F238E27FC236}">
                <a16:creationId xmlns="" xmlns:a16="http://schemas.microsoft.com/office/drawing/2014/main" id="{CCF7EF4C-00FA-4488-94FF-0ADDDB415E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68576"/>
            <a:ext cx="6899276" cy="4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0FACA97-3649-466C-BF8B-B1E195612AEF}"/>
              </a:ext>
            </a:extLst>
          </p:cNvPr>
          <p:cNvGrpSpPr/>
          <p:nvPr/>
        </p:nvGrpSpPr>
        <p:grpSpPr>
          <a:xfrm>
            <a:off x="14306551" y="4565651"/>
            <a:ext cx="5572125" cy="3054350"/>
            <a:chOff x="14306551" y="4565651"/>
            <a:chExt cx="5572125" cy="3054350"/>
          </a:xfrm>
        </p:grpSpPr>
        <p:sp>
          <p:nvSpPr>
            <p:cNvPr id="22536" name="TextBox 15">
              <a:extLst>
                <a:ext uri="{FF2B5EF4-FFF2-40B4-BE49-F238E27FC236}">
                  <a16:creationId xmlns="" xmlns:a16="http://schemas.microsoft.com/office/drawing/2014/main" id="{036DB461-3E2B-4548-98DA-8596E3A02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868900" y="4565651"/>
              <a:ext cx="1524000" cy="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rgbClr val="0070C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77B0490A-2BA2-4E8D-A800-F1F499C0AED3}"/>
                </a:ext>
              </a:extLst>
            </p:cNvPr>
            <p:cNvCxnSpPr/>
            <p:nvPr/>
          </p:nvCxnSpPr>
          <p:spPr>
            <a:xfrm flipV="1">
              <a:off x="14306551" y="6194427"/>
              <a:ext cx="5000626" cy="142557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2541" name="TextBox 23">
              <a:extLst>
                <a:ext uri="{FF2B5EF4-FFF2-40B4-BE49-F238E27FC236}">
                  <a16:creationId xmlns="" xmlns:a16="http://schemas.microsoft.com/office/drawing/2014/main" id="{0E76E114-FF2D-49D0-B425-F542CD079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4676" y="5378451"/>
              <a:ext cx="1524000" cy="901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0070C0"/>
                  </a:solidFill>
                  <a:latin typeface="Arial" panose="020B0604020202020204" pitchFamily="34" charset="0"/>
                </a:rPr>
                <a:t>d’</a:t>
              </a:r>
            </a:p>
          </p:txBody>
        </p:sp>
      </p:grpSp>
      <p:grpSp>
        <p:nvGrpSpPr>
          <p:cNvPr id="22542" name="Group 11">
            <a:extLst>
              <a:ext uri="{FF2B5EF4-FFF2-40B4-BE49-F238E27FC236}">
                <a16:creationId xmlns="" xmlns:a16="http://schemas.microsoft.com/office/drawing/2014/main" id="{342D3ABA-E633-47DB-9FEC-3BD2F532DE75}"/>
              </a:ext>
            </a:extLst>
          </p:cNvPr>
          <p:cNvGrpSpPr>
            <a:grpSpLocks/>
          </p:cNvGrpSpPr>
          <p:nvPr/>
        </p:nvGrpSpPr>
        <p:grpSpPr bwMode="auto">
          <a:xfrm>
            <a:off x="15690851" y="9705974"/>
            <a:ext cx="5327650" cy="2676523"/>
            <a:chOff x="4139045" y="4852796"/>
            <a:chExt cx="2663378" cy="1338375"/>
          </a:xfrm>
        </p:grpSpPr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B384B9D2-D63A-4170-829B-428A94CF09DC}"/>
                </a:ext>
              </a:extLst>
            </p:cNvPr>
            <p:cNvCxnSpPr/>
            <p:nvPr/>
          </p:nvCxnSpPr>
          <p:spPr>
            <a:xfrm flipV="1">
              <a:off x="4302531" y="5289395"/>
              <a:ext cx="2499892" cy="71284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5C164336-37CB-4D06-BD70-A0DE41897200}"/>
                </a:ext>
              </a:extLst>
            </p:cNvPr>
            <p:cNvCxnSpPr/>
            <p:nvPr/>
          </p:nvCxnSpPr>
          <p:spPr>
            <a:xfrm>
              <a:off x="4151743" y="5178260"/>
              <a:ext cx="2390374" cy="1012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27666" name="TextBox 27">
              <a:extLst>
                <a:ext uri="{FF2B5EF4-FFF2-40B4-BE49-F238E27FC236}">
                  <a16:creationId xmlns="" xmlns:a16="http://schemas.microsoft.com/office/drawing/2014/main" id="{167FF292-C86E-438E-A47D-365A296FEC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6955" y="4852796"/>
              <a:ext cx="762000" cy="45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0070C0"/>
                  </a:solidFill>
                  <a:latin typeface="Arial" panose="020B0604020202020204" pitchFamily="34" charset="0"/>
                </a:rPr>
                <a:t>d</a:t>
              </a:r>
            </a:p>
          </p:txBody>
        </p:sp>
        <p:sp>
          <p:nvSpPr>
            <p:cNvPr id="27667" name="TextBox 29">
              <a:extLst>
                <a:ext uri="{FF2B5EF4-FFF2-40B4-BE49-F238E27FC236}">
                  <a16:creationId xmlns="" xmlns:a16="http://schemas.microsoft.com/office/drawing/2014/main" id="{C489474C-6618-44A1-916E-F2309AA9B0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39045" y="5556740"/>
              <a:ext cx="762000" cy="450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4000">
                  <a:solidFill>
                    <a:srgbClr val="0070C0"/>
                  </a:solidFill>
                  <a:latin typeface="Arial" panose="020B0604020202020204" pitchFamily="34" charset="0"/>
                </a:rPr>
                <a:t>d’</a:t>
              </a:r>
            </a:p>
          </p:txBody>
        </p:sp>
      </p:grpSp>
      <p:pic>
        <p:nvPicPr>
          <p:cNvPr id="22543" name="Picture 8">
            <a:extLst>
              <a:ext uri="{FF2B5EF4-FFF2-40B4-BE49-F238E27FC236}">
                <a16:creationId xmlns="" xmlns:a16="http://schemas.microsoft.com/office/drawing/2014/main" id="{CC07C22F-BC96-4E06-8EB6-AEA8921F6E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7" y="7937500"/>
            <a:ext cx="87058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11" grpId="0" animBg="1"/>
      <p:bldP spid="22537" grpId="0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>
            <a:extLst>
              <a:ext uri="{FF2B5EF4-FFF2-40B4-BE49-F238E27FC236}">
                <a16:creationId xmlns="" xmlns:a16="http://schemas.microsoft.com/office/drawing/2014/main" id="{150A7A6C-A97D-46DC-A15E-9FEC4FAF6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2607" y="1809557"/>
            <a:ext cx="18440402" cy="761365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</a:p>
          <a:p>
            <a:pPr marL="0" indent="0">
              <a:buNone/>
            </a:pPr>
            <a:endParaRPr lang="en-US" altLang="en-US" sz="5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4B232F21-AEAE-4E70-AD95-7DD5B363E214}"/>
              </a:ext>
            </a:extLst>
          </p:cNvPr>
          <p:cNvCxnSpPr/>
          <p:nvPr/>
        </p:nvCxnSpPr>
        <p:spPr>
          <a:xfrm>
            <a:off x="3216276" y="1438276"/>
            <a:ext cx="18259424" cy="0"/>
          </a:xfrm>
          <a:prstGeom prst="line">
            <a:avLst/>
          </a:prstGeom>
          <a:ln w="57150">
            <a:solidFill>
              <a:srgbClr val="FFC000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FDF84C-231C-4A3D-B74E-030815723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743200"/>
            <a:ext cx="18288000" cy="2748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latin typeface="Arial" panose="020B0604020202020204" pitchFamily="34" charset="0"/>
              </a:rPr>
              <a:t>Hình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phải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giữ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nguyên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quan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hệ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thuộc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giữa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điểm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và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thẳng</a:t>
            </a:r>
            <a:r>
              <a:rPr lang="en-US" altLang="en-US" sz="40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latin typeface="Arial" panose="020B0604020202020204" pitchFamily="34" charset="0"/>
              </a:rPr>
              <a:t>Dùng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nét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vẽ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liền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nhìn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thấy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4000" dirty="0" err="1">
                <a:latin typeface="Arial" panose="020B0604020202020204" pitchFamily="34" charset="0"/>
              </a:rPr>
              <a:t>Dùng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nét</a:t>
            </a:r>
            <a:r>
              <a:rPr lang="en-US" altLang="en-US" sz="4000" dirty="0">
                <a:latin typeface="Arial" panose="020B0604020202020204" pitchFamily="34" charset="0"/>
              </a:rPr>
              <a:t>  </a:t>
            </a:r>
            <a:r>
              <a:rPr lang="en-US" altLang="en-US" sz="4000" dirty="0" err="1">
                <a:latin typeface="Arial" panose="020B0604020202020204" pitchFamily="34" charset="0"/>
              </a:rPr>
              <a:t>vẽ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đứt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đoạn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để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biểu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latin typeface="Arial" panose="020B0604020202020204" pitchFamily="34" charset="0"/>
              </a:rPr>
              <a:t>diễn</a:t>
            </a:r>
            <a:r>
              <a:rPr lang="en-US" altLang="en-US" sz="4000" dirty="0"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đường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che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Arial" panose="020B0604020202020204" pitchFamily="34" charset="0"/>
              </a:rPr>
              <a:t>khuất</a:t>
            </a:r>
            <a:r>
              <a:rPr lang="en-US" altLang="en-US" sz="4000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DEFE83B-C223-4A0E-B1C1-B80D31D6082A}"/>
              </a:ext>
            </a:extLst>
          </p:cNvPr>
          <p:cNvCxnSpPr/>
          <p:nvPr/>
        </p:nvCxnSpPr>
        <p:spPr>
          <a:xfrm flipV="1">
            <a:off x="16475077" y="3727450"/>
            <a:ext cx="3359150" cy="9144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817299E7-7218-4031-AB38-966CD6AF6CBF}"/>
              </a:ext>
            </a:extLst>
          </p:cNvPr>
          <p:cNvCxnSpPr/>
          <p:nvPr/>
        </p:nvCxnSpPr>
        <p:spPr>
          <a:xfrm flipV="1">
            <a:off x="17491077" y="4400550"/>
            <a:ext cx="3359150" cy="914400"/>
          </a:xfrm>
          <a:prstGeom prst="line">
            <a:avLst/>
          </a:prstGeom>
          <a:ln w="57150">
            <a:solidFill>
              <a:schemeClr val="tx1"/>
            </a:solidFill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1" name="Picture 3">
            <a:extLst>
              <a:ext uri="{FF2B5EF4-FFF2-40B4-BE49-F238E27FC236}">
                <a16:creationId xmlns="" xmlns:a16="http://schemas.microsoft.com/office/drawing/2014/main" id="{0153B0B9-0F79-4CDE-BCCE-903C47FF5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999" y="5748951"/>
            <a:ext cx="8397876" cy="8839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2" name="Group 57">
            <a:extLst>
              <a:ext uri="{FF2B5EF4-FFF2-40B4-BE49-F238E27FC236}">
                <a16:creationId xmlns="" xmlns:a16="http://schemas.microsoft.com/office/drawing/2014/main" id="{1272DCFB-7C0D-4C22-BE89-DC96A190C409}"/>
              </a:ext>
            </a:extLst>
          </p:cNvPr>
          <p:cNvGrpSpPr>
            <a:grpSpLocks/>
          </p:cNvGrpSpPr>
          <p:nvPr/>
        </p:nvGrpSpPr>
        <p:grpSpPr bwMode="auto">
          <a:xfrm>
            <a:off x="3476626" y="6276977"/>
            <a:ext cx="8174040" cy="7337396"/>
            <a:chOff x="123825" y="1676400"/>
            <a:chExt cx="4087021" cy="3668699"/>
          </a:xfrm>
        </p:grpSpPr>
        <p:grpSp>
          <p:nvGrpSpPr>
            <p:cNvPr id="28736" name="Group 71">
              <a:extLst>
                <a:ext uri="{FF2B5EF4-FFF2-40B4-BE49-F238E27FC236}">
                  <a16:creationId xmlns="" xmlns:a16="http://schemas.microsoft.com/office/drawing/2014/main" id="{C0F8294C-3294-4DC7-9A82-E114582126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76400"/>
              <a:ext cx="4087021" cy="3663934"/>
              <a:chOff x="123825" y="1673225"/>
              <a:chExt cx="4087021" cy="3663934"/>
            </a:xfrm>
          </p:grpSpPr>
          <p:grpSp>
            <p:nvGrpSpPr>
              <p:cNvPr id="28765" name="Group 57">
                <a:extLst>
                  <a:ext uri="{FF2B5EF4-FFF2-40B4-BE49-F238E27FC236}">
                    <a16:creationId xmlns="" xmlns:a16="http://schemas.microsoft.com/office/drawing/2014/main" id="{0DA24F60-0A84-4762-B476-FAAA7541D85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76400"/>
                <a:ext cx="4085433" cy="3660759"/>
                <a:chOff x="4633912" y="1752600"/>
                <a:chExt cx="4085645" cy="3660560"/>
              </a:xfrm>
            </p:grpSpPr>
            <p:cxnSp>
              <p:nvCxnSpPr>
                <p:cNvPr id="177" name="Straight Connector 176">
                  <a:extLst>
                    <a:ext uri="{FF2B5EF4-FFF2-40B4-BE49-F238E27FC236}">
                      <a16:creationId xmlns="" xmlns:a16="http://schemas.microsoft.com/office/drawing/2014/main" id="{7D60A8CF-1D20-42B3-9798-A7C524CBB41C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1" y="3290776"/>
                  <a:ext cx="2971640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" name="Straight Connector 177">
                  <a:extLst>
                    <a:ext uri="{FF2B5EF4-FFF2-40B4-BE49-F238E27FC236}">
                      <a16:creationId xmlns="" xmlns:a16="http://schemas.microsoft.com/office/drawing/2014/main" id="{B39395E0-E0DD-49EF-980F-D2299207BB48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7" y="4709953"/>
                  <a:ext cx="1447875" cy="3047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" name="Straight Connector 178">
                  <a:extLst>
                    <a:ext uri="{FF2B5EF4-FFF2-40B4-BE49-F238E27FC236}">
                      <a16:creationId xmlns="" xmlns:a16="http://schemas.microsoft.com/office/drawing/2014/main" id="{F8AF754E-1C0A-4B3F-B4F2-B2669BA9804F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5" y="2470015"/>
                  <a:ext cx="2650982" cy="18288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0" name="Straight Connector 179">
                  <a:extLst>
                    <a:ext uri="{FF2B5EF4-FFF2-40B4-BE49-F238E27FC236}">
                      <a16:creationId xmlns="" xmlns:a16="http://schemas.microsoft.com/office/drawing/2014/main" id="{CD25DBF4-1D01-49EA-BC20-D58CFE009594}"/>
                    </a:ext>
                  </a:extLst>
                </p:cNvPr>
                <p:cNvCxnSpPr/>
                <p:nvPr/>
              </p:nvCxnSpPr>
              <p:spPr>
                <a:xfrm rot="5520000">
                  <a:off x="4218915" y="2504133"/>
                  <a:ext cx="2933542" cy="20114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" name="Straight Connector 180">
                  <a:extLst>
                    <a:ext uri="{FF2B5EF4-FFF2-40B4-BE49-F238E27FC236}">
                      <a16:creationId xmlns="" xmlns:a16="http://schemas.microsoft.com/office/drawing/2014/main" id="{9B08B4B1-0855-417F-9B71-21FF2EEEE7E2}"/>
                    </a:ext>
                  </a:extLst>
                </p:cNvPr>
                <p:cNvCxnSpPr/>
                <p:nvPr/>
              </p:nvCxnSpPr>
              <p:spPr>
                <a:xfrm rot="60000">
                  <a:off x="4633912" y="4952828"/>
                  <a:ext cx="2590935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85" name="Rectangle 21">
                  <a:extLst>
                    <a:ext uri="{FF2B5EF4-FFF2-40B4-BE49-F238E27FC236}">
                      <a16:creationId xmlns="" xmlns:a16="http://schemas.microsoft.com/office/drawing/2014/main" id="{209946E2-FD2B-4BE0-9F91-BA8C229A36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86" name="Rectangle 16">
                  <a:extLst>
                    <a:ext uri="{FF2B5EF4-FFF2-40B4-BE49-F238E27FC236}">
                      <a16:creationId xmlns="" xmlns:a16="http://schemas.microsoft.com/office/drawing/2014/main" id="{973FD1CB-0C22-463E-BB41-B86DEA0034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87" name="Rectangle 11">
                  <a:extLst>
                    <a:ext uri="{FF2B5EF4-FFF2-40B4-BE49-F238E27FC236}">
                      <a16:creationId xmlns="" xmlns:a16="http://schemas.microsoft.com/office/drawing/2014/main" id="{CF6D0D4B-6DF4-476F-8B2C-39E61F072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88" name="Rectangle 9">
                  <a:extLst>
                    <a:ext uri="{FF2B5EF4-FFF2-40B4-BE49-F238E27FC236}">
                      <a16:creationId xmlns="" xmlns:a16="http://schemas.microsoft.com/office/drawing/2014/main" id="{37CC274E-1570-4BD3-A9E4-4FCA1374FC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766" name="Group 59">
                <a:extLst>
                  <a:ext uri="{FF2B5EF4-FFF2-40B4-BE49-F238E27FC236}">
                    <a16:creationId xmlns="" xmlns:a16="http://schemas.microsoft.com/office/drawing/2014/main" id="{EE642303-3FA7-48E1-B50A-0F061A98F52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412" y="1673225"/>
                <a:ext cx="4085434" cy="3660759"/>
                <a:chOff x="4633911" y="1752600"/>
                <a:chExt cx="4085646" cy="3660560"/>
              </a:xfrm>
            </p:grpSpPr>
            <p:cxnSp>
              <p:nvCxnSpPr>
                <p:cNvPr id="165" name="Straight Connector 164">
                  <a:extLst>
                    <a:ext uri="{FF2B5EF4-FFF2-40B4-BE49-F238E27FC236}">
                      <a16:creationId xmlns="" xmlns:a16="http://schemas.microsoft.com/office/drawing/2014/main" id="{65E01D3A-E1CE-48C5-AA7F-2F49BD8A812E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1" y="3290776"/>
                  <a:ext cx="2971640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="" xmlns:a16="http://schemas.microsoft.com/office/drawing/2014/main" id="{47710287-326B-415E-986B-5A46AC8B5895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6" y="4709953"/>
                  <a:ext cx="1447875" cy="304784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>
                  <a:extLst>
                    <a:ext uri="{FF2B5EF4-FFF2-40B4-BE49-F238E27FC236}">
                      <a16:creationId xmlns="" xmlns:a16="http://schemas.microsoft.com/office/drawing/2014/main" id="{C703A8A4-5419-4595-8455-299AD2D52F3F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4" y="2470015"/>
                  <a:ext cx="2650982" cy="18288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Straight Connector 167">
                  <a:extLst>
                    <a:ext uri="{FF2B5EF4-FFF2-40B4-BE49-F238E27FC236}">
                      <a16:creationId xmlns="" xmlns:a16="http://schemas.microsoft.com/office/drawing/2014/main" id="{00E22A7D-0849-47AF-AD15-B26721E75D41}"/>
                    </a:ext>
                  </a:extLst>
                </p:cNvPr>
                <p:cNvCxnSpPr/>
                <p:nvPr/>
              </p:nvCxnSpPr>
              <p:spPr>
                <a:xfrm rot="5520000">
                  <a:off x="4218914" y="2504134"/>
                  <a:ext cx="2933542" cy="20114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Straight Connector 168">
                  <a:extLst>
                    <a:ext uri="{FF2B5EF4-FFF2-40B4-BE49-F238E27FC236}">
                      <a16:creationId xmlns="" xmlns:a16="http://schemas.microsoft.com/office/drawing/2014/main" id="{8E5887EF-D857-43D7-9EAD-49256AFF0CBF}"/>
                    </a:ext>
                  </a:extLst>
                </p:cNvPr>
                <p:cNvCxnSpPr/>
                <p:nvPr/>
              </p:nvCxnSpPr>
              <p:spPr>
                <a:xfrm rot="60000">
                  <a:off x="4633911" y="4952828"/>
                  <a:ext cx="2590935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>
                  <a:extLst>
                    <a:ext uri="{FF2B5EF4-FFF2-40B4-BE49-F238E27FC236}">
                      <a16:creationId xmlns="" xmlns:a16="http://schemas.microsoft.com/office/drawing/2014/main" id="{A8DDAD98-1B77-417F-90A7-A8CF78531008}"/>
                    </a:ext>
                  </a:extLst>
                </p:cNvPr>
                <p:cNvCxnSpPr/>
                <p:nvPr/>
              </p:nvCxnSpPr>
              <p:spPr>
                <a:xfrm rot="5400000">
                  <a:off x="5178583" y="2993924"/>
                  <a:ext cx="2468429" cy="639795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>
                  <a:extLst>
                    <a:ext uri="{FF2B5EF4-FFF2-40B4-BE49-F238E27FC236}">
                      <a16:creationId xmlns="" xmlns:a16="http://schemas.microsoft.com/office/drawing/2014/main" id="{E8152CC2-596B-4810-A42F-2191DE487804}"/>
                    </a:ext>
                  </a:extLst>
                </p:cNvPr>
                <p:cNvCxnSpPr/>
                <p:nvPr/>
              </p:nvCxnSpPr>
              <p:spPr>
                <a:xfrm>
                  <a:off x="6108776" y="4575023"/>
                  <a:ext cx="2533782" cy="9365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75" name="Rectangle 21">
                  <a:extLst>
                    <a:ext uri="{FF2B5EF4-FFF2-40B4-BE49-F238E27FC236}">
                      <a16:creationId xmlns="" xmlns:a16="http://schemas.microsoft.com/office/drawing/2014/main" id="{600DE3EF-C998-4EB7-9E06-34B6EC5D24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6" name="Rectangle 16">
                  <a:extLst>
                    <a:ext uri="{FF2B5EF4-FFF2-40B4-BE49-F238E27FC236}">
                      <a16:creationId xmlns="" xmlns:a16="http://schemas.microsoft.com/office/drawing/2014/main" id="{8F5008FC-2A40-4A8F-AA0A-ABACF301F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7" name="Rectangle 11">
                  <a:extLst>
                    <a:ext uri="{FF2B5EF4-FFF2-40B4-BE49-F238E27FC236}">
                      <a16:creationId xmlns="" xmlns:a16="http://schemas.microsoft.com/office/drawing/2014/main" id="{1C08A4DE-5E60-470F-A82B-3680CAE3BB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8" name="Rectangle 9">
                  <a:extLst>
                    <a:ext uri="{FF2B5EF4-FFF2-40B4-BE49-F238E27FC236}">
                      <a16:creationId xmlns="" xmlns:a16="http://schemas.microsoft.com/office/drawing/2014/main" id="{182F6D22-8409-41D7-A2D2-DAEF5D98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79" name="Rectangle 9">
                  <a:extLst>
                    <a:ext uri="{FF2B5EF4-FFF2-40B4-BE49-F238E27FC236}">
                      <a16:creationId xmlns="" xmlns:a16="http://schemas.microsoft.com/office/drawing/2014/main" id="{91C4A498-4963-4108-A004-617683C30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1176" y="4143376"/>
                  <a:ext cx="33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164" name="Straight Connector 163">
                <a:extLst>
                  <a:ext uri="{FF2B5EF4-FFF2-40B4-BE49-F238E27FC236}">
                    <a16:creationId xmlns="" xmlns:a16="http://schemas.microsoft.com/office/drawing/2014/main" id="{8343650D-4AFF-435A-9304-E621F4A68CD0}"/>
                  </a:ext>
                </a:extLst>
              </p:cNvPr>
              <p:cNvCxnSpPr/>
              <p:nvPr/>
            </p:nvCxnSpPr>
            <p:spPr bwMode="auto">
              <a:xfrm rot="21480000" flipV="1">
                <a:off x="157162" y="4511676"/>
                <a:ext cx="14478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737" name="Rectangle 11">
              <a:extLst>
                <a:ext uri="{FF2B5EF4-FFF2-40B4-BE49-F238E27FC236}">
                  <a16:creationId xmlns="" xmlns:a16="http://schemas.microsoft.com/office/drawing/2014/main" id="{B9B32D48-6024-4144-B484-ACC21A3A05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852" y="4188023"/>
              <a:ext cx="1851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4000" b="1">
                <a:latin typeface="Times New Roman" panose="02020603050405020304" pitchFamily="18" charset="0"/>
              </a:endParaRPr>
            </a:p>
          </p:txBody>
        </p:sp>
        <p:grpSp>
          <p:nvGrpSpPr>
            <p:cNvPr id="28738" name="Group 56">
              <a:extLst>
                <a:ext uri="{FF2B5EF4-FFF2-40B4-BE49-F238E27FC236}">
                  <a16:creationId xmlns="" xmlns:a16="http://schemas.microsoft.com/office/drawing/2014/main" id="{3D4DD43D-8404-491B-97F9-47FC54E93C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81164"/>
              <a:ext cx="4087020" cy="3663935"/>
              <a:chOff x="123825" y="1681164"/>
              <a:chExt cx="4087020" cy="3663935"/>
            </a:xfrm>
          </p:grpSpPr>
          <p:grpSp>
            <p:nvGrpSpPr>
              <p:cNvPr id="28739" name="Group 98">
                <a:extLst>
                  <a:ext uri="{FF2B5EF4-FFF2-40B4-BE49-F238E27FC236}">
                    <a16:creationId xmlns="" xmlns:a16="http://schemas.microsoft.com/office/drawing/2014/main" id="{098592B0-1A59-4837-B78A-3B2D93D9145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81164"/>
                <a:ext cx="4087020" cy="3663935"/>
                <a:chOff x="123825" y="1673226"/>
                <a:chExt cx="4087020" cy="3663935"/>
              </a:xfrm>
            </p:grpSpPr>
            <p:grpSp>
              <p:nvGrpSpPr>
                <p:cNvPr id="28741" name="Group 57">
                  <a:extLst>
                    <a:ext uri="{FF2B5EF4-FFF2-40B4-BE49-F238E27FC236}">
                      <a16:creationId xmlns="" xmlns:a16="http://schemas.microsoft.com/office/drawing/2014/main" id="{2B71BDA8-96C6-4225-820B-F4891808DAB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825" y="1676401"/>
                  <a:ext cx="4085432" cy="3660760"/>
                  <a:chOff x="4633912" y="1752600"/>
                  <a:chExt cx="4085645" cy="366056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="" xmlns:a16="http://schemas.microsoft.com/office/drawing/2014/main" id="{FD9533F6-BB82-47AF-AC7E-95CCEF126662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2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4" name="Straight Connector 153">
                    <a:extLst>
                      <a:ext uri="{FF2B5EF4-FFF2-40B4-BE49-F238E27FC236}">
                        <a16:creationId xmlns="" xmlns:a16="http://schemas.microsoft.com/office/drawing/2014/main" id="{3B72ABE6-657F-46F0-97AF-C536DF9E7EEE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8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5" name="Straight Connector 154">
                    <a:extLst>
                      <a:ext uri="{FF2B5EF4-FFF2-40B4-BE49-F238E27FC236}">
                        <a16:creationId xmlns="" xmlns:a16="http://schemas.microsoft.com/office/drawing/2014/main" id="{C66AB46F-1EA8-4D98-B3B6-D3707D6D9FCB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7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6" name="Straight Connector 155">
                    <a:extLst>
                      <a:ext uri="{FF2B5EF4-FFF2-40B4-BE49-F238E27FC236}">
                        <a16:creationId xmlns="" xmlns:a16="http://schemas.microsoft.com/office/drawing/2014/main" id="{E0953B03-2CC5-4305-9B97-BD80B7085F43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6" y="2504131"/>
                    <a:ext cx="2933541" cy="201146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7" name="Straight Connector 156">
                    <a:extLst>
                      <a:ext uri="{FF2B5EF4-FFF2-40B4-BE49-F238E27FC236}">
                        <a16:creationId xmlns="" xmlns:a16="http://schemas.microsoft.com/office/drawing/2014/main" id="{6A237D40-0380-4A87-A37A-5D5C30740FB7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12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761" name="Rectangle 21">
                    <a:extLst>
                      <a:ext uri="{FF2B5EF4-FFF2-40B4-BE49-F238E27FC236}">
                        <a16:creationId xmlns="" xmlns:a16="http://schemas.microsoft.com/office/drawing/2014/main" id="{BE912788-B410-4A92-B11C-80D3F2A230D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62" name="Rectangle 16">
                    <a:extLst>
                      <a:ext uri="{FF2B5EF4-FFF2-40B4-BE49-F238E27FC236}">
                        <a16:creationId xmlns="" xmlns:a16="http://schemas.microsoft.com/office/drawing/2014/main" id="{3664CD06-F331-4324-A4EB-D6B8940103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63" name="Rectangle 11">
                    <a:extLst>
                      <a:ext uri="{FF2B5EF4-FFF2-40B4-BE49-F238E27FC236}">
                        <a16:creationId xmlns="" xmlns:a16="http://schemas.microsoft.com/office/drawing/2014/main" id="{D255CC06-E91E-49E1-8278-606A5D6DFA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64" name="Rectangle 9">
                    <a:extLst>
                      <a:ext uri="{FF2B5EF4-FFF2-40B4-BE49-F238E27FC236}">
                        <a16:creationId xmlns="" xmlns:a16="http://schemas.microsoft.com/office/drawing/2014/main" id="{1D55EDC3-C38B-4B72-BC58-F784B8D5D8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742" name="Group 59">
                  <a:extLst>
                    <a:ext uri="{FF2B5EF4-FFF2-40B4-BE49-F238E27FC236}">
                      <a16:creationId xmlns="" xmlns:a16="http://schemas.microsoft.com/office/drawing/2014/main" id="{94992939-F362-46B9-82A6-E48B3112464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412" y="1673226"/>
                  <a:ext cx="4085433" cy="3660760"/>
                  <a:chOff x="4633911" y="1752600"/>
                  <a:chExt cx="4085646" cy="3660560"/>
                </a:xfrm>
              </p:grpSpPr>
              <p:cxnSp>
                <p:nvCxnSpPr>
                  <p:cNvPr id="141" name="Straight Connector 140">
                    <a:extLst>
                      <a:ext uri="{FF2B5EF4-FFF2-40B4-BE49-F238E27FC236}">
                        <a16:creationId xmlns="" xmlns:a16="http://schemas.microsoft.com/office/drawing/2014/main" id="{6DA6CAB7-985F-4C2A-A303-2B37346C7F34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2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Straight Connector 141">
                    <a:extLst>
                      <a:ext uri="{FF2B5EF4-FFF2-40B4-BE49-F238E27FC236}">
                        <a16:creationId xmlns="" xmlns:a16="http://schemas.microsoft.com/office/drawing/2014/main" id="{E6224540-ABCC-4EB0-B918-BD0FCEF5EEBB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7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Straight Connector 142">
                    <a:extLst>
                      <a:ext uri="{FF2B5EF4-FFF2-40B4-BE49-F238E27FC236}">
                        <a16:creationId xmlns="" xmlns:a16="http://schemas.microsoft.com/office/drawing/2014/main" id="{09E3C6D3-66FA-47EA-A67B-6F0C436BFEC6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6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>
                    <a:extLst>
                      <a:ext uri="{FF2B5EF4-FFF2-40B4-BE49-F238E27FC236}">
                        <a16:creationId xmlns="" xmlns:a16="http://schemas.microsoft.com/office/drawing/2014/main" id="{B6CA6800-B224-4CE2-AA49-F1ACFC7FD71B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5" y="2504132"/>
                    <a:ext cx="2933541" cy="201146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Straight Connector 144">
                    <a:extLst>
                      <a:ext uri="{FF2B5EF4-FFF2-40B4-BE49-F238E27FC236}">
                        <a16:creationId xmlns="" xmlns:a16="http://schemas.microsoft.com/office/drawing/2014/main" id="{14D635EB-B995-4710-8819-1F0EC67A8725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11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6" name="Straight Connector 145">
                    <a:extLst>
                      <a:ext uri="{FF2B5EF4-FFF2-40B4-BE49-F238E27FC236}">
                        <a16:creationId xmlns="" xmlns:a16="http://schemas.microsoft.com/office/drawing/2014/main" id="{98F8BF6E-0397-4B83-B240-3E4BB8AD340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78583" y="2993922"/>
                    <a:ext cx="2468429" cy="6397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="" xmlns:a16="http://schemas.microsoft.com/office/drawing/2014/main" id="{884D0E57-AEC2-4898-95AA-A50B93FF8B50}"/>
                      </a:ext>
                    </a:extLst>
                  </p:cNvPr>
                  <p:cNvCxnSpPr/>
                  <p:nvPr/>
                </p:nvCxnSpPr>
                <p:spPr>
                  <a:xfrm>
                    <a:off x="6108776" y="4575020"/>
                    <a:ext cx="2533783" cy="9365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751" name="Rectangle 21">
                    <a:extLst>
                      <a:ext uri="{FF2B5EF4-FFF2-40B4-BE49-F238E27FC236}">
                        <a16:creationId xmlns="" xmlns:a16="http://schemas.microsoft.com/office/drawing/2014/main" id="{C7B8E8C4-F36D-43AA-BB4D-8141BBAA1A3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2" name="Rectangle 16">
                    <a:extLst>
                      <a:ext uri="{FF2B5EF4-FFF2-40B4-BE49-F238E27FC236}">
                        <a16:creationId xmlns="" xmlns:a16="http://schemas.microsoft.com/office/drawing/2014/main" id="{D415C05C-5E65-40F7-9BE7-58C3996DB4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3" name="Rectangle 11">
                    <a:extLst>
                      <a:ext uri="{FF2B5EF4-FFF2-40B4-BE49-F238E27FC236}">
                        <a16:creationId xmlns="" xmlns:a16="http://schemas.microsoft.com/office/drawing/2014/main" id="{01D378D8-E38C-4706-BDDC-92A132CCA22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4" name="Rectangle 9">
                    <a:extLst>
                      <a:ext uri="{FF2B5EF4-FFF2-40B4-BE49-F238E27FC236}">
                        <a16:creationId xmlns="" xmlns:a16="http://schemas.microsoft.com/office/drawing/2014/main" id="{14FE8227-C7F6-4B31-9E08-045F8EE21A5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55" name="Rectangle 9">
                    <a:extLst>
                      <a:ext uri="{FF2B5EF4-FFF2-40B4-BE49-F238E27FC236}">
                        <a16:creationId xmlns="" xmlns:a16="http://schemas.microsoft.com/office/drawing/2014/main" id="{8C2D63FE-C9B8-4822-9C3E-1F0AD63AB2E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91176" y="4143376"/>
                    <a:ext cx="33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40" name="Straight Connector 139">
                  <a:extLst>
                    <a:ext uri="{FF2B5EF4-FFF2-40B4-BE49-F238E27FC236}">
                      <a16:creationId xmlns="" xmlns:a16="http://schemas.microsoft.com/office/drawing/2014/main" id="{D974A60F-2051-489A-B87B-AFD2AD4762EA}"/>
                    </a:ext>
                  </a:extLst>
                </p:cNvPr>
                <p:cNvCxnSpPr/>
                <p:nvPr/>
              </p:nvCxnSpPr>
              <p:spPr bwMode="auto">
                <a:xfrm rot="21480000" flipV="1">
                  <a:off x="157162" y="4511675"/>
                  <a:ext cx="1447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740" name="Rectangle 11">
                <a:extLst>
                  <a:ext uri="{FF2B5EF4-FFF2-40B4-BE49-F238E27FC236}">
                    <a16:creationId xmlns="" xmlns:a16="http://schemas.microsoft.com/office/drawing/2014/main" id="{3EC6C2BC-5F2D-4BE3-93D9-DF056587FD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690" y="4184070"/>
                <a:ext cx="18514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4000" b="1">
                  <a:latin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86" name="Group 134">
            <a:extLst>
              <a:ext uri="{FF2B5EF4-FFF2-40B4-BE49-F238E27FC236}">
                <a16:creationId xmlns="" xmlns:a16="http://schemas.microsoft.com/office/drawing/2014/main" id="{17D3034F-A1DB-4875-AF42-CA53CABCD8FE}"/>
              </a:ext>
            </a:extLst>
          </p:cNvPr>
          <p:cNvGrpSpPr>
            <a:grpSpLocks/>
          </p:cNvGrpSpPr>
          <p:nvPr/>
        </p:nvGrpSpPr>
        <p:grpSpPr bwMode="auto">
          <a:xfrm>
            <a:off x="3476627" y="6276978"/>
            <a:ext cx="8174042" cy="7337394"/>
            <a:chOff x="123825" y="1676401"/>
            <a:chExt cx="4087022" cy="3668698"/>
          </a:xfrm>
        </p:grpSpPr>
        <p:grpSp>
          <p:nvGrpSpPr>
            <p:cNvPr id="28683" name="Group 71">
              <a:extLst>
                <a:ext uri="{FF2B5EF4-FFF2-40B4-BE49-F238E27FC236}">
                  <a16:creationId xmlns="" xmlns:a16="http://schemas.microsoft.com/office/drawing/2014/main" id="{6CC30ACD-BDC2-4DC0-BF63-1351B00AB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76401"/>
              <a:ext cx="4087020" cy="3663935"/>
              <a:chOff x="123825" y="1673226"/>
              <a:chExt cx="4087020" cy="3663935"/>
            </a:xfrm>
          </p:grpSpPr>
          <p:grpSp>
            <p:nvGrpSpPr>
              <p:cNvPr id="28712" name="Group 57">
                <a:extLst>
                  <a:ext uri="{FF2B5EF4-FFF2-40B4-BE49-F238E27FC236}">
                    <a16:creationId xmlns="" xmlns:a16="http://schemas.microsoft.com/office/drawing/2014/main" id="{FE36C4E6-F443-41ED-867B-7137F7E5AB6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76401"/>
                <a:ext cx="4085432" cy="3660760"/>
                <a:chOff x="4633912" y="1752600"/>
                <a:chExt cx="4085645" cy="3660560"/>
              </a:xfrm>
            </p:grpSpPr>
            <p:cxnSp>
              <p:nvCxnSpPr>
                <p:cNvPr id="231" name="Straight Connector 230">
                  <a:extLst>
                    <a:ext uri="{FF2B5EF4-FFF2-40B4-BE49-F238E27FC236}">
                      <a16:creationId xmlns="" xmlns:a16="http://schemas.microsoft.com/office/drawing/2014/main" id="{381AB147-2B0B-48CB-A97E-59945416935D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2" y="3290774"/>
                  <a:ext cx="2971638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" name="Straight Connector 231">
                  <a:extLst>
                    <a:ext uri="{FF2B5EF4-FFF2-40B4-BE49-F238E27FC236}">
                      <a16:creationId xmlns="" xmlns:a16="http://schemas.microsoft.com/office/drawing/2014/main" id="{4E2C5051-D55C-4DBE-8867-EA1977E91B8B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8" y="4709950"/>
                  <a:ext cx="1447876" cy="30478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3" name="Straight Connector 232">
                  <a:extLst>
                    <a:ext uri="{FF2B5EF4-FFF2-40B4-BE49-F238E27FC236}">
                      <a16:creationId xmlns="" xmlns:a16="http://schemas.microsoft.com/office/drawing/2014/main" id="{C9601257-921F-4BD4-B8A4-357059116034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7" y="2470012"/>
                  <a:ext cx="2650981" cy="18288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>
                  <a:extLst>
                    <a:ext uri="{FF2B5EF4-FFF2-40B4-BE49-F238E27FC236}">
                      <a16:creationId xmlns="" xmlns:a16="http://schemas.microsoft.com/office/drawing/2014/main" id="{A2FE31E1-344E-4EB9-9EB2-2009CAD583CD}"/>
                    </a:ext>
                  </a:extLst>
                </p:cNvPr>
                <p:cNvCxnSpPr/>
                <p:nvPr/>
              </p:nvCxnSpPr>
              <p:spPr>
                <a:xfrm rot="5520000">
                  <a:off x="4218916" y="2504131"/>
                  <a:ext cx="2933541" cy="201146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" name="Straight Connector 234">
                  <a:extLst>
                    <a:ext uri="{FF2B5EF4-FFF2-40B4-BE49-F238E27FC236}">
                      <a16:creationId xmlns="" xmlns:a16="http://schemas.microsoft.com/office/drawing/2014/main" id="{1EF5D8B1-07BF-4E54-9907-1E1FB8426833}"/>
                    </a:ext>
                  </a:extLst>
                </p:cNvPr>
                <p:cNvCxnSpPr/>
                <p:nvPr/>
              </p:nvCxnSpPr>
              <p:spPr>
                <a:xfrm rot="60000">
                  <a:off x="4633912" y="4952825"/>
                  <a:ext cx="2590936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32" name="Rectangle 21">
                  <a:extLst>
                    <a:ext uri="{FF2B5EF4-FFF2-40B4-BE49-F238E27FC236}">
                      <a16:creationId xmlns="" xmlns:a16="http://schemas.microsoft.com/office/drawing/2014/main" id="{B206C926-8A6D-475B-B9AE-9A9910AD2B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3" name="Rectangle 16">
                  <a:extLst>
                    <a:ext uri="{FF2B5EF4-FFF2-40B4-BE49-F238E27FC236}">
                      <a16:creationId xmlns="" xmlns:a16="http://schemas.microsoft.com/office/drawing/2014/main" id="{B1066183-0850-4CE5-AF9A-B03BBA5A464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4" name="Rectangle 11">
                  <a:extLst>
                    <a:ext uri="{FF2B5EF4-FFF2-40B4-BE49-F238E27FC236}">
                      <a16:creationId xmlns="" xmlns:a16="http://schemas.microsoft.com/office/drawing/2014/main" id="{67F7935A-9386-4A8F-8F4B-4EF5494E80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35" name="Rectangle 9">
                  <a:extLst>
                    <a:ext uri="{FF2B5EF4-FFF2-40B4-BE49-F238E27FC236}">
                      <a16:creationId xmlns="" xmlns:a16="http://schemas.microsoft.com/office/drawing/2014/main" id="{DC1726FD-BF8D-441C-883F-6F33AB6F6B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713" name="Group 59">
                <a:extLst>
                  <a:ext uri="{FF2B5EF4-FFF2-40B4-BE49-F238E27FC236}">
                    <a16:creationId xmlns="" xmlns:a16="http://schemas.microsoft.com/office/drawing/2014/main" id="{87B07D48-AC31-4297-9C5A-83A2C28F9C5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5412" y="1673226"/>
                <a:ext cx="4085433" cy="3660760"/>
                <a:chOff x="4633911" y="1752600"/>
                <a:chExt cx="4085646" cy="3660560"/>
              </a:xfrm>
            </p:grpSpPr>
            <p:cxnSp>
              <p:nvCxnSpPr>
                <p:cNvPr id="219" name="Straight Connector 218">
                  <a:extLst>
                    <a:ext uri="{FF2B5EF4-FFF2-40B4-BE49-F238E27FC236}">
                      <a16:creationId xmlns="" xmlns:a16="http://schemas.microsoft.com/office/drawing/2014/main" id="{2F9F8531-A5EA-4760-AA8B-BFF094E02279}"/>
                    </a:ext>
                  </a:extLst>
                </p:cNvPr>
                <p:cNvCxnSpPr/>
                <p:nvPr/>
              </p:nvCxnSpPr>
              <p:spPr>
                <a:xfrm rot="16260000" flipH="1">
                  <a:off x="5486602" y="3290774"/>
                  <a:ext cx="2971638" cy="53342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219">
                  <a:extLst>
                    <a:ext uri="{FF2B5EF4-FFF2-40B4-BE49-F238E27FC236}">
                      <a16:creationId xmlns="" xmlns:a16="http://schemas.microsoft.com/office/drawing/2014/main" id="{79DC51EF-1FAD-45DB-9E2E-F9AF23C93A1C}"/>
                    </a:ext>
                  </a:extLst>
                </p:cNvPr>
                <p:cNvCxnSpPr/>
                <p:nvPr/>
              </p:nvCxnSpPr>
              <p:spPr>
                <a:xfrm rot="21480000" flipV="1">
                  <a:off x="7224847" y="4709950"/>
                  <a:ext cx="1447876" cy="304783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>
                  <a:extLst>
                    <a:ext uri="{FF2B5EF4-FFF2-40B4-BE49-F238E27FC236}">
                      <a16:creationId xmlns="" xmlns:a16="http://schemas.microsoft.com/office/drawing/2014/main" id="{F909B9ED-1316-4AE7-82CA-B515D925250F}"/>
                    </a:ext>
                  </a:extLst>
                </p:cNvPr>
                <p:cNvCxnSpPr/>
                <p:nvPr/>
              </p:nvCxnSpPr>
              <p:spPr>
                <a:xfrm rot="16080000" flipH="1">
                  <a:off x="6372456" y="2470012"/>
                  <a:ext cx="2650981" cy="18288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221">
                  <a:extLst>
                    <a:ext uri="{FF2B5EF4-FFF2-40B4-BE49-F238E27FC236}">
                      <a16:creationId xmlns="" xmlns:a16="http://schemas.microsoft.com/office/drawing/2014/main" id="{8DFAD16A-EBF4-4DD8-BDAA-4EBB509C64DF}"/>
                    </a:ext>
                  </a:extLst>
                </p:cNvPr>
                <p:cNvCxnSpPr/>
                <p:nvPr/>
              </p:nvCxnSpPr>
              <p:spPr>
                <a:xfrm rot="5520000">
                  <a:off x="4218915" y="2504132"/>
                  <a:ext cx="2933541" cy="201146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222">
                  <a:extLst>
                    <a:ext uri="{FF2B5EF4-FFF2-40B4-BE49-F238E27FC236}">
                      <a16:creationId xmlns="" xmlns:a16="http://schemas.microsoft.com/office/drawing/2014/main" id="{4D85F4C4-B48A-42E0-9ABE-9D0270E38A9B}"/>
                    </a:ext>
                  </a:extLst>
                </p:cNvPr>
                <p:cNvCxnSpPr/>
                <p:nvPr/>
              </p:nvCxnSpPr>
              <p:spPr>
                <a:xfrm rot="60000">
                  <a:off x="4633911" y="4952825"/>
                  <a:ext cx="2590936" cy="761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223">
                  <a:extLst>
                    <a:ext uri="{FF2B5EF4-FFF2-40B4-BE49-F238E27FC236}">
                      <a16:creationId xmlns="" xmlns:a16="http://schemas.microsoft.com/office/drawing/2014/main" id="{D1C2A665-A8B3-4755-9A7A-4AA1C082BBC7}"/>
                    </a:ext>
                  </a:extLst>
                </p:cNvPr>
                <p:cNvCxnSpPr/>
                <p:nvPr/>
              </p:nvCxnSpPr>
              <p:spPr>
                <a:xfrm rot="5400000">
                  <a:off x="5178584" y="2993922"/>
                  <a:ext cx="2468428" cy="639796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224">
                  <a:extLst>
                    <a:ext uri="{FF2B5EF4-FFF2-40B4-BE49-F238E27FC236}">
                      <a16:creationId xmlns="" xmlns:a16="http://schemas.microsoft.com/office/drawing/2014/main" id="{8874F2CD-DC7E-4FE0-938C-018C22856A04}"/>
                    </a:ext>
                  </a:extLst>
                </p:cNvPr>
                <p:cNvCxnSpPr/>
                <p:nvPr/>
              </p:nvCxnSpPr>
              <p:spPr>
                <a:xfrm>
                  <a:off x="6108776" y="4575021"/>
                  <a:ext cx="2533783" cy="93657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722" name="Rectangle 21">
                  <a:extLst>
                    <a:ext uri="{FF2B5EF4-FFF2-40B4-BE49-F238E27FC236}">
                      <a16:creationId xmlns="" xmlns:a16="http://schemas.microsoft.com/office/drawing/2014/main" id="{4CF94920-8E77-4116-9D9F-F9A1AEA6A4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629400" y="1752600"/>
                  <a:ext cx="170729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S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3" name="Rectangle 16">
                  <a:extLst>
                    <a:ext uri="{FF2B5EF4-FFF2-40B4-BE49-F238E27FC236}">
                      <a16:creationId xmlns="" xmlns:a16="http://schemas.microsoft.com/office/drawing/2014/main" id="{6C1CFE8D-4CC1-48A9-BCFC-63FAA8FC5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534400" y="470362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B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4" name="Rectangle 11">
                  <a:extLst>
                    <a:ext uri="{FF2B5EF4-FFF2-40B4-BE49-F238E27FC236}">
                      <a16:creationId xmlns="" xmlns:a16="http://schemas.microsoft.com/office/drawing/2014/main" id="{A454EEE4-501B-439F-93D8-E29CE783C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62800" y="51054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C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5" name="Rectangle 9">
                  <a:extLst>
                    <a:ext uri="{FF2B5EF4-FFF2-40B4-BE49-F238E27FC236}">
                      <a16:creationId xmlns="" xmlns:a16="http://schemas.microsoft.com/office/drawing/2014/main" id="{A8388E2E-F2B7-4A7B-A4EF-D8C78B0B1B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48200" y="4953000"/>
                  <a:ext cx="185157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4000" b="1">
                      <a:solidFill>
                        <a:srgbClr val="FF0000"/>
                      </a:solidFill>
                      <a:latin typeface="Arial" panose="020B0604020202020204" pitchFamily="34" charset="0"/>
                    </a:rPr>
                    <a:t>D</a:t>
                  </a: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8726" name="Rectangle 9">
                  <a:extLst>
                    <a:ext uri="{FF2B5EF4-FFF2-40B4-BE49-F238E27FC236}">
                      <a16:creationId xmlns="" xmlns:a16="http://schemas.microsoft.com/office/drawing/2014/main" id="{CADAC91B-0F21-4E34-A279-22B5236EEE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91176" y="4143376"/>
                  <a:ext cx="33" cy="3077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4000" b="1">
                    <a:latin typeface="Times New Roman" panose="02020603050405020304" pitchFamily="18" charset="0"/>
                  </a:endParaRPr>
                </a:p>
              </p:txBody>
            </p:sp>
          </p:grpSp>
          <p:cxnSp>
            <p:nvCxnSpPr>
              <p:cNvPr id="218" name="Straight Connector 217">
                <a:extLst>
                  <a:ext uri="{FF2B5EF4-FFF2-40B4-BE49-F238E27FC236}">
                    <a16:creationId xmlns="" xmlns:a16="http://schemas.microsoft.com/office/drawing/2014/main" id="{5D223B0A-196D-4504-A60E-57267A90DC1D}"/>
                  </a:ext>
                </a:extLst>
              </p:cNvPr>
              <p:cNvCxnSpPr/>
              <p:nvPr/>
            </p:nvCxnSpPr>
            <p:spPr bwMode="auto">
              <a:xfrm rot="21480000" flipV="1">
                <a:off x="157162" y="4511676"/>
                <a:ext cx="1447800" cy="30480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684" name="Rectangle 11">
              <a:extLst>
                <a:ext uri="{FF2B5EF4-FFF2-40B4-BE49-F238E27FC236}">
                  <a16:creationId xmlns="" xmlns:a16="http://schemas.microsoft.com/office/drawing/2014/main" id="{DB0CC57B-8826-459E-B747-9E75A50BA9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1852" y="4188023"/>
              <a:ext cx="18514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4000" b="1">
                  <a:solidFill>
                    <a:srgbClr val="FF0000"/>
                  </a:solidFill>
                  <a:latin typeface="Arial" panose="020B0604020202020204" pitchFamily="34" charset="0"/>
                </a:rPr>
                <a:t>A</a:t>
              </a:r>
              <a:endParaRPr lang="en-US" altLang="en-US" sz="4000" b="1">
                <a:latin typeface="Times New Roman" panose="02020603050405020304" pitchFamily="18" charset="0"/>
              </a:endParaRPr>
            </a:p>
          </p:txBody>
        </p:sp>
        <p:grpSp>
          <p:nvGrpSpPr>
            <p:cNvPr id="28685" name="Group 56">
              <a:extLst>
                <a:ext uri="{FF2B5EF4-FFF2-40B4-BE49-F238E27FC236}">
                  <a16:creationId xmlns="" xmlns:a16="http://schemas.microsoft.com/office/drawing/2014/main" id="{40AFB15A-1417-4C29-8426-0E81BC8CD3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3825" y="1681164"/>
              <a:ext cx="4087022" cy="3663935"/>
              <a:chOff x="123825" y="1681164"/>
              <a:chExt cx="4087022" cy="3663935"/>
            </a:xfrm>
          </p:grpSpPr>
          <p:grpSp>
            <p:nvGrpSpPr>
              <p:cNvPr id="28686" name="Group 98">
                <a:extLst>
                  <a:ext uri="{FF2B5EF4-FFF2-40B4-BE49-F238E27FC236}">
                    <a16:creationId xmlns="" xmlns:a16="http://schemas.microsoft.com/office/drawing/2014/main" id="{80D08E4A-172D-4ECF-924A-FA409605F6A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23825" y="1681164"/>
                <a:ext cx="4087022" cy="3663935"/>
                <a:chOff x="123825" y="1673226"/>
                <a:chExt cx="4087022" cy="3663935"/>
              </a:xfrm>
            </p:grpSpPr>
            <p:grpSp>
              <p:nvGrpSpPr>
                <p:cNvPr id="28688" name="Group 57">
                  <a:extLst>
                    <a:ext uri="{FF2B5EF4-FFF2-40B4-BE49-F238E27FC236}">
                      <a16:creationId xmlns="" xmlns:a16="http://schemas.microsoft.com/office/drawing/2014/main" id="{7CC6769A-DE4C-4EFA-8E89-3090CF625BE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3825" y="1676401"/>
                  <a:ext cx="4085434" cy="3660760"/>
                  <a:chOff x="4633910" y="1752600"/>
                  <a:chExt cx="4085647" cy="3660560"/>
                </a:xfrm>
              </p:grpSpPr>
              <p:cxnSp>
                <p:nvCxnSpPr>
                  <p:cNvPr id="207" name="Straight Connector 206">
                    <a:extLst>
                      <a:ext uri="{FF2B5EF4-FFF2-40B4-BE49-F238E27FC236}">
                        <a16:creationId xmlns="" xmlns:a16="http://schemas.microsoft.com/office/drawing/2014/main" id="{859E8725-9F11-4B22-BD39-F53F5B7DFCF9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0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8" name="Straight Connector 207">
                    <a:extLst>
                      <a:ext uri="{FF2B5EF4-FFF2-40B4-BE49-F238E27FC236}">
                        <a16:creationId xmlns="" xmlns:a16="http://schemas.microsoft.com/office/drawing/2014/main" id="{88AA55EE-BFFA-4939-976F-405252254A79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6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Straight Connector 208">
                    <a:extLst>
                      <a:ext uri="{FF2B5EF4-FFF2-40B4-BE49-F238E27FC236}">
                        <a16:creationId xmlns="" xmlns:a16="http://schemas.microsoft.com/office/drawing/2014/main" id="{1853176C-0832-498E-A9B4-59A19432FA14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5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0" name="Straight Connector 209">
                    <a:extLst>
                      <a:ext uri="{FF2B5EF4-FFF2-40B4-BE49-F238E27FC236}">
                        <a16:creationId xmlns="" xmlns:a16="http://schemas.microsoft.com/office/drawing/2014/main" id="{7F58BCAA-E880-4167-962B-F337CDF60FBC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4" y="2504131"/>
                    <a:ext cx="2933541" cy="201146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1" name="Straight Connector 210">
                    <a:extLst>
                      <a:ext uri="{FF2B5EF4-FFF2-40B4-BE49-F238E27FC236}">
                        <a16:creationId xmlns="" xmlns:a16="http://schemas.microsoft.com/office/drawing/2014/main" id="{AC8984C0-B357-403B-807A-5D1BB1E438E0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10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708" name="Rectangle 21">
                    <a:extLst>
                      <a:ext uri="{FF2B5EF4-FFF2-40B4-BE49-F238E27FC236}">
                        <a16:creationId xmlns="" xmlns:a16="http://schemas.microsoft.com/office/drawing/2014/main" id="{D4EDA92D-F304-4BE5-B2CC-1EE974FF7CA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9" name="Rectangle 16">
                    <a:extLst>
                      <a:ext uri="{FF2B5EF4-FFF2-40B4-BE49-F238E27FC236}">
                        <a16:creationId xmlns="" xmlns:a16="http://schemas.microsoft.com/office/drawing/2014/main" id="{9989C34B-845C-483D-97DD-63FD7955C81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10" name="Rectangle 11">
                    <a:extLst>
                      <a:ext uri="{FF2B5EF4-FFF2-40B4-BE49-F238E27FC236}">
                        <a16:creationId xmlns="" xmlns:a16="http://schemas.microsoft.com/office/drawing/2014/main" id="{C318D5D1-BB09-4BB0-BAD7-ED6D2529E28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11" name="Rectangle 9">
                    <a:extLst>
                      <a:ext uri="{FF2B5EF4-FFF2-40B4-BE49-F238E27FC236}">
                        <a16:creationId xmlns="" xmlns:a16="http://schemas.microsoft.com/office/drawing/2014/main" id="{A0EEB129-1982-451A-8CD1-8BFBBD37EE8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grpSp>
              <p:nvGrpSpPr>
                <p:cNvPr id="28689" name="Group 59">
                  <a:extLst>
                    <a:ext uri="{FF2B5EF4-FFF2-40B4-BE49-F238E27FC236}">
                      <a16:creationId xmlns="" xmlns:a16="http://schemas.microsoft.com/office/drawing/2014/main" id="{0096A15C-9006-4DA8-AE81-45625C50879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5412" y="1673226"/>
                  <a:ext cx="4085435" cy="3660760"/>
                  <a:chOff x="4633909" y="1752600"/>
                  <a:chExt cx="4085648" cy="3660560"/>
                </a:xfrm>
              </p:grpSpPr>
              <p:cxnSp>
                <p:nvCxnSpPr>
                  <p:cNvPr id="195" name="Straight Connector 194">
                    <a:extLst>
                      <a:ext uri="{FF2B5EF4-FFF2-40B4-BE49-F238E27FC236}">
                        <a16:creationId xmlns="" xmlns:a16="http://schemas.microsoft.com/office/drawing/2014/main" id="{51BC8FEA-6E14-46FD-B37F-C1C4082EA6D7}"/>
                      </a:ext>
                    </a:extLst>
                  </p:cNvPr>
                  <p:cNvCxnSpPr/>
                  <p:nvPr/>
                </p:nvCxnSpPr>
                <p:spPr>
                  <a:xfrm rot="16260000" flipH="1">
                    <a:off x="5486600" y="3290774"/>
                    <a:ext cx="2971638" cy="53342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="" xmlns:a16="http://schemas.microsoft.com/office/drawing/2014/main" id="{BB56E2BA-64C9-4023-BC83-E0F95EF90E40}"/>
                      </a:ext>
                    </a:extLst>
                  </p:cNvPr>
                  <p:cNvCxnSpPr/>
                  <p:nvPr/>
                </p:nvCxnSpPr>
                <p:spPr>
                  <a:xfrm rot="21480000" flipV="1">
                    <a:off x="7224845" y="4709950"/>
                    <a:ext cx="1447876" cy="304783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7" name="Straight Connector 196">
                    <a:extLst>
                      <a:ext uri="{FF2B5EF4-FFF2-40B4-BE49-F238E27FC236}">
                        <a16:creationId xmlns="" xmlns:a16="http://schemas.microsoft.com/office/drawing/2014/main" id="{B2E93117-80F1-4701-88AA-27593663B66D}"/>
                      </a:ext>
                    </a:extLst>
                  </p:cNvPr>
                  <p:cNvCxnSpPr/>
                  <p:nvPr/>
                </p:nvCxnSpPr>
                <p:spPr>
                  <a:xfrm rot="16080000" flipH="1">
                    <a:off x="6372454" y="2470012"/>
                    <a:ext cx="2650981" cy="18288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="" xmlns:a16="http://schemas.microsoft.com/office/drawing/2014/main" id="{3B6C5A6C-10E4-40FE-8847-625272A76FC9}"/>
                      </a:ext>
                    </a:extLst>
                  </p:cNvPr>
                  <p:cNvCxnSpPr/>
                  <p:nvPr/>
                </p:nvCxnSpPr>
                <p:spPr>
                  <a:xfrm rot="5520000">
                    <a:off x="4218913" y="2504132"/>
                    <a:ext cx="2933541" cy="2011467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9" name="Straight Connector 198">
                    <a:extLst>
                      <a:ext uri="{FF2B5EF4-FFF2-40B4-BE49-F238E27FC236}">
                        <a16:creationId xmlns="" xmlns:a16="http://schemas.microsoft.com/office/drawing/2014/main" id="{56A598A3-9A44-4307-A93F-1EDACBC73FEC}"/>
                      </a:ext>
                    </a:extLst>
                  </p:cNvPr>
                  <p:cNvCxnSpPr/>
                  <p:nvPr/>
                </p:nvCxnSpPr>
                <p:spPr>
                  <a:xfrm rot="60000">
                    <a:off x="4633909" y="4952824"/>
                    <a:ext cx="2590936" cy="761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="" xmlns:a16="http://schemas.microsoft.com/office/drawing/2014/main" id="{AB77D326-CD12-4BA5-BBAF-D8ADF680CB24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5178581" y="2993922"/>
                    <a:ext cx="2468429" cy="639796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>
                    <a:extLst>
                      <a:ext uri="{FF2B5EF4-FFF2-40B4-BE49-F238E27FC236}">
                        <a16:creationId xmlns="" xmlns:a16="http://schemas.microsoft.com/office/drawing/2014/main" id="{8DB3F6B4-CE03-45FB-A5F6-988DF77D4F89}"/>
                      </a:ext>
                    </a:extLst>
                  </p:cNvPr>
                  <p:cNvCxnSpPr/>
                  <p:nvPr/>
                </p:nvCxnSpPr>
                <p:spPr>
                  <a:xfrm>
                    <a:off x="6108774" y="4575020"/>
                    <a:ext cx="2533783" cy="93658"/>
                  </a:xfrm>
                  <a:prstGeom prst="line">
                    <a:avLst/>
                  </a:prstGeom>
                  <a:ln w="28575">
                    <a:solidFill>
                      <a:srgbClr val="FF0000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8698" name="Rectangle 21">
                    <a:extLst>
                      <a:ext uri="{FF2B5EF4-FFF2-40B4-BE49-F238E27FC236}">
                        <a16:creationId xmlns="" xmlns:a16="http://schemas.microsoft.com/office/drawing/2014/main" id="{8B4AA50F-4BD3-4A1F-AC4F-969CE7FD57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629400" y="1752600"/>
                    <a:ext cx="170729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S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699" name="Rectangle 16">
                    <a:extLst>
                      <a:ext uri="{FF2B5EF4-FFF2-40B4-BE49-F238E27FC236}">
                        <a16:creationId xmlns="" xmlns:a16="http://schemas.microsoft.com/office/drawing/2014/main" id="{81703BD4-16ED-4B03-B600-95BE58C3D72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4400" y="470362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B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0" name="Rectangle 11">
                    <a:extLst>
                      <a:ext uri="{FF2B5EF4-FFF2-40B4-BE49-F238E27FC236}">
                        <a16:creationId xmlns="" xmlns:a16="http://schemas.microsoft.com/office/drawing/2014/main" id="{2740B2E1-4AC7-4E8B-889A-59C06D2694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7162800" y="51054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C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1" name="Rectangle 9">
                    <a:extLst>
                      <a:ext uri="{FF2B5EF4-FFF2-40B4-BE49-F238E27FC236}">
                        <a16:creationId xmlns="" xmlns:a16="http://schemas.microsoft.com/office/drawing/2014/main" id="{E8FB5A26-97D8-427F-8BA5-143AA6EEB6D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4648200" y="4953000"/>
                    <a:ext cx="185157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en-US" sz="4000" b="1">
                        <a:solidFill>
                          <a:srgbClr val="FF0000"/>
                        </a:solidFill>
                        <a:latin typeface="Arial" panose="020B0604020202020204" pitchFamily="34" charset="0"/>
                      </a:rPr>
                      <a:t>D</a:t>
                    </a: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8702" name="Rectangle 9">
                    <a:extLst>
                      <a:ext uri="{FF2B5EF4-FFF2-40B4-BE49-F238E27FC236}">
                        <a16:creationId xmlns="" xmlns:a16="http://schemas.microsoft.com/office/drawing/2014/main" id="{76DDF6D6-0218-4702-9E21-AC00D9073A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591176" y="4143376"/>
                    <a:ext cx="33" cy="3077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altLang="en-US" sz="4000" b="1">
                      <a:latin typeface="Times New Roman" panose="02020603050405020304" pitchFamily="18" charset="0"/>
                    </a:endParaRPr>
                  </a:p>
                </p:txBody>
              </p:sp>
            </p:grpSp>
            <p:cxnSp>
              <p:nvCxnSpPr>
                <p:cNvPr id="194" name="Straight Connector 193">
                  <a:extLst>
                    <a:ext uri="{FF2B5EF4-FFF2-40B4-BE49-F238E27FC236}">
                      <a16:creationId xmlns="" xmlns:a16="http://schemas.microsoft.com/office/drawing/2014/main" id="{A0D3997D-CCF1-4654-94C5-8658ECA55547}"/>
                    </a:ext>
                  </a:extLst>
                </p:cNvPr>
                <p:cNvCxnSpPr/>
                <p:nvPr/>
              </p:nvCxnSpPr>
              <p:spPr bwMode="auto">
                <a:xfrm rot="21480000" flipV="1">
                  <a:off x="157162" y="4511675"/>
                  <a:ext cx="1447800" cy="304800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687" name="Rectangle 11">
                <a:extLst>
                  <a:ext uri="{FF2B5EF4-FFF2-40B4-BE49-F238E27FC236}">
                    <a16:creationId xmlns="" xmlns:a16="http://schemas.microsoft.com/office/drawing/2014/main" id="{3F42432E-E7D7-432A-B516-F0DABA691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690" y="4184070"/>
                <a:ext cx="185147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4000" b="1">
                    <a:solidFill>
                      <a:srgbClr val="FF0000"/>
                    </a:solidFill>
                    <a:latin typeface="Arial" panose="020B0604020202020204" pitchFamily="34" charset="0"/>
                  </a:rPr>
                  <a:t>A</a:t>
                </a:r>
                <a:endParaRPr lang="en-US" altLang="en-US" sz="4000" b="1">
                  <a:latin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022E-16 L 0.49566 0.001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74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>
            <a:extLst>
              <a:ext uri="{FF2B5EF4-FFF2-40B4-BE49-F238E27FC236}">
                <a16:creationId xmlns="" xmlns:a16="http://schemas.microsoft.com/office/drawing/2014/main" id="{BF5277FA-8832-4F86-9E02-5CB8E18760BF}"/>
              </a:ext>
            </a:extLst>
          </p:cNvPr>
          <p:cNvGrpSpPr>
            <a:grpSpLocks/>
          </p:cNvGrpSpPr>
          <p:nvPr/>
        </p:nvGrpSpPr>
        <p:grpSpPr bwMode="auto">
          <a:xfrm>
            <a:off x="4416427" y="4410077"/>
            <a:ext cx="3168650" cy="3168650"/>
            <a:chOff x="258" y="1207"/>
            <a:chExt cx="862" cy="862"/>
          </a:xfrm>
        </p:grpSpPr>
        <p:sp>
          <p:nvSpPr>
            <p:cNvPr id="30753" name="AutoShape 5">
              <a:extLst>
                <a:ext uri="{FF2B5EF4-FFF2-40B4-BE49-F238E27FC236}">
                  <a16:creationId xmlns="" xmlns:a16="http://schemas.microsoft.com/office/drawing/2014/main" id="{586CF842-0327-4705-A682-D2A2ECA3E6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209"/>
              <a:ext cx="862" cy="860"/>
            </a:xfrm>
            <a:prstGeom prst="cube">
              <a:avLst>
                <a:gd name="adj" fmla="val 25000"/>
              </a:avLst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Arial" panose="020B0604020202020204" pitchFamily="34" charset="0"/>
              </a:endParaRPr>
            </a:p>
          </p:txBody>
        </p:sp>
        <p:sp>
          <p:nvSpPr>
            <p:cNvPr id="30754" name="Line 6">
              <a:extLst>
                <a:ext uri="{FF2B5EF4-FFF2-40B4-BE49-F238E27FC236}">
                  <a16:creationId xmlns="" xmlns:a16="http://schemas.microsoft.com/office/drawing/2014/main" id="{B68382D8-65D0-4590-9E60-B149D97B07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3" y="1854"/>
              <a:ext cx="621" cy="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5" name="Line 7">
              <a:extLst>
                <a:ext uri="{FF2B5EF4-FFF2-40B4-BE49-F238E27FC236}">
                  <a16:creationId xmlns="" xmlns:a16="http://schemas.microsoft.com/office/drawing/2014/main" id="{179273DC-1418-4125-AA0A-4430BFF4E6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0" y="1852"/>
              <a:ext cx="213" cy="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6" name="Line 8">
              <a:extLst>
                <a:ext uri="{FF2B5EF4-FFF2-40B4-BE49-F238E27FC236}">
                  <a16:creationId xmlns="" xmlns:a16="http://schemas.microsoft.com/office/drawing/2014/main" id="{F8AAF8CE-0600-426F-8C9B-DC2912F9E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0" y="1207"/>
              <a:ext cx="3" cy="6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345" name="AutoShape 9">
            <a:extLst>
              <a:ext uri="{FF2B5EF4-FFF2-40B4-BE49-F238E27FC236}">
                <a16:creationId xmlns="" xmlns:a16="http://schemas.microsoft.com/office/drawing/2014/main" id="{3D88AED5-7934-4D0A-B9CC-15F70F258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5204" y="4417429"/>
            <a:ext cx="3314700" cy="3168650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127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grpSp>
        <p:nvGrpSpPr>
          <p:cNvPr id="3" name="Group 10">
            <a:extLst>
              <a:ext uri="{FF2B5EF4-FFF2-40B4-BE49-F238E27FC236}">
                <a16:creationId xmlns="" xmlns:a16="http://schemas.microsoft.com/office/drawing/2014/main" id="{9D226FD2-2664-462A-AC34-CD0393A489FF}"/>
              </a:ext>
            </a:extLst>
          </p:cNvPr>
          <p:cNvGrpSpPr>
            <a:grpSpLocks/>
          </p:cNvGrpSpPr>
          <p:nvPr/>
        </p:nvGrpSpPr>
        <p:grpSpPr bwMode="auto">
          <a:xfrm>
            <a:off x="9772650" y="4267200"/>
            <a:ext cx="3454400" cy="2921000"/>
            <a:chOff x="1641" y="1104"/>
            <a:chExt cx="1012" cy="829"/>
          </a:xfrm>
        </p:grpSpPr>
        <p:sp>
          <p:nvSpPr>
            <p:cNvPr id="30749" name="AutoShape 11">
              <a:extLst>
                <a:ext uri="{FF2B5EF4-FFF2-40B4-BE49-F238E27FC236}">
                  <a16:creationId xmlns="" xmlns:a16="http://schemas.microsoft.com/office/drawing/2014/main" id="{C23DAA98-7D38-4F69-9789-8784D393ABD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 flipH="1">
              <a:off x="1733" y="1014"/>
              <a:ext cx="829" cy="1010"/>
            </a:xfrm>
            <a:prstGeom prst="cube">
              <a:avLst>
                <a:gd name="adj" fmla="val 31616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30750" name="Line 12">
              <a:extLst>
                <a:ext uri="{FF2B5EF4-FFF2-40B4-BE49-F238E27FC236}">
                  <a16:creationId xmlns="" xmlns:a16="http://schemas.microsoft.com/office/drawing/2014/main" id="{12F1AEC5-1FCF-4DA4-99DB-0D34334862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41" y="1362"/>
              <a:ext cx="7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1" name="Line 13">
              <a:extLst>
                <a:ext uri="{FF2B5EF4-FFF2-40B4-BE49-F238E27FC236}">
                  <a16:creationId xmlns="" xmlns:a16="http://schemas.microsoft.com/office/drawing/2014/main" id="{EE105324-0BC6-4BD9-B5B1-79174FE6DC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88" y="1368"/>
              <a:ext cx="0" cy="5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52" name="Line 14">
              <a:extLst>
                <a:ext uri="{FF2B5EF4-FFF2-40B4-BE49-F238E27FC236}">
                  <a16:creationId xmlns="" xmlns:a16="http://schemas.microsoft.com/office/drawing/2014/main" id="{8C42F080-6DFB-4878-A8F2-9513558655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85" y="1110"/>
              <a:ext cx="267" cy="2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351" name="AutoShape 15">
            <a:extLst>
              <a:ext uri="{FF2B5EF4-FFF2-40B4-BE49-F238E27FC236}">
                <a16:creationId xmlns="" xmlns:a16="http://schemas.microsoft.com/office/drawing/2014/main" id="{C8DE3190-ABD9-415C-A7FA-83216DB4D7BD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10026591" y="3989581"/>
            <a:ext cx="2921000" cy="3448050"/>
          </a:xfrm>
          <a:prstGeom prst="cube">
            <a:avLst>
              <a:gd name="adj" fmla="val 31616"/>
            </a:avLst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grpSp>
        <p:nvGrpSpPr>
          <p:cNvPr id="4" name="Group 16">
            <a:extLst>
              <a:ext uri="{FF2B5EF4-FFF2-40B4-BE49-F238E27FC236}">
                <a16:creationId xmlns="" xmlns:a16="http://schemas.microsoft.com/office/drawing/2014/main" id="{48A2080E-3999-41AE-9A2D-C324C0A86D3F}"/>
              </a:ext>
            </a:extLst>
          </p:cNvPr>
          <p:cNvGrpSpPr>
            <a:grpSpLocks/>
          </p:cNvGrpSpPr>
          <p:nvPr/>
        </p:nvGrpSpPr>
        <p:grpSpPr bwMode="auto">
          <a:xfrm>
            <a:off x="15792450" y="4121150"/>
            <a:ext cx="3314700" cy="2895600"/>
            <a:chOff x="3288" y="1116"/>
            <a:chExt cx="1044" cy="912"/>
          </a:xfrm>
        </p:grpSpPr>
        <p:sp>
          <p:nvSpPr>
            <p:cNvPr id="30745" name="AutoShape 17">
              <a:extLst>
                <a:ext uri="{FF2B5EF4-FFF2-40B4-BE49-F238E27FC236}">
                  <a16:creationId xmlns="" xmlns:a16="http://schemas.microsoft.com/office/drawing/2014/main" id="{5E7931B9-14A6-433E-B0D1-A29D27790C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3288" y="1117"/>
              <a:ext cx="1044" cy="907"/>
            </a:xfrm>
            <a:prstGeom prst="cube">
              <a:avLst>
                <a:gd name="adj" fmla="val 25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3600">
                <a:latin typeface="Times New Roman" panose="02020603050405020304" pitchFamily="18" charset="0"/>
              </a:endParaRPr>
            </a:p>
          </p:txBody>
        </p:sp>
        <p:sp>
          <p:nvSpPr>
            <p:cNvPr id="30746" name="Line 18">
              <a:extLst>
                <a:ext uri="{FF2B5EF4-FFF2-40B4-BE49-F238E27FC236}">
                  <a16:creationId xmlns="" xmlns:a16="http://schemas.microsoft.com/office/drawing/2014/main" id="{E9554D07-F868-4D87-A0A6-19474B165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116"/>
              <a:ext cx="0" cy="6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47" name="Line 19">
              <a:extLst>
                <a:ext uri="{FF2B5EF4-FFF2-40B4-BE49-F238E27FC236}">
                  <a16:creationId xmlns="" xmlns:a16="http://schemas.microsoft.com/office/drawing/2014/main" id="{81D98840-5260-4C15-BF4F-5F41E75054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8" y="1800"/>
              <a:ext cx="8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  <p:sp>
          <p:nvSpPr>
            <p:cNvPr id="30748" name="Line 20">
              <a:extLst>
                <a:ext uri="{FF2B5EF4-FFF2-40B4-BE49-F238E27FC236}">
                  <a16:creationId xmlns="" xmlns:a16="http://schemas.microsoft.com/office/drawing/2014/main" id="{EE2D734A-39F7-4583-8B02-028A43299F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04" y="1800"/>
              <a:ext cx="228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8600"/>
            </a:p>
          </p:txBody>
        </p:sp>
      </p:grpSp>
      <p:sp>
        <p:nvSpPr>
          <p:cNvPr id="14357" name="AutoShape 21">
            <a:extLst>
              <a:ext uri="{FF2B5EF4-FFF2-40B4-BE49-F238E27FC236}">
                <a16:creationId xmlns="" xmlns:a16="http://schemas.microsoft.com/office/drawing/2014/main" id="{400947A1-7994-4C4C-958E-592A1166C5C6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5793755" y="4103623"/>
            <a:ext cx="3314700" cy="2879726"/>
          </a:xfrm>
          <a:prstGeom prst="cube">
            <a:avLst>
              <a:gd name="adj" fmla="val 25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>
              <a:latin typeface="Times New Roman" panose="02020603050405020304" pitchFamily="18" charset="0"/>
            </a:endParaRPr>
          </a:p>
        </p:txBody>
      </p:sp>
      <p:sp>
        <p:nvSpPr>
          <p:cNvPr id="14358" name="Line 22">
            <a:extLst>
              <a:ext uri="{FF2B5EF4-FFF2-40B4-BE49-F238E27FC236}">
                <a16:creationId xmlns="" xmlns:a16="http://schemas.microsoft.com/office/drawing/2014/main" id="{947F0147-971A-4757-9AAA-471828DFD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1238" y="6778917"/>
            <a:ext cx="2369135" cy="12909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59" name="Line 23">
            <a:extLst>
              <a:ext uri="{FF2B5EF4-FFF2-40B4-BE49-F238E27FC236}">
                <a16:creationId xmlns="" xmlns:a16="http://schemas.microsoft.com/office/drawing/2014/main" id="{32899659-7818-4E4B-9486-3ED6AF8CC1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92340" y="6791827"/>
            <a:ext cx="850900" cy="790576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0" name="Line 24">
            <a:extLst>
              <a:ext uri="{FF2B5EF4-FFF2-40B4-BE49-F238E27FC236}">
                <a16:creationId xmlns="" xmlns:a16="http://schemas.microsoft.com/office/drawing/2014/main" id="{4BE737D2-A64C-456D-B4EE-16BB7852763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7913" y="4378327"/>
            <a:ext cx="9524" cy="235902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1" name="Line 25">
            <a:extLst>
              <a:ext uri="{FF2B5EF4-FFF2-40B4-BE49-F238E27FC236}">
                <a16:creationId xmlns="" xmlns:a16="http://schemas.microsoft.com/office/drawing/2014/main" id="{FA8E77AA-D477-4E67-A7B6-63C3E1825B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796218" y="5160242"/>
            <a:ext cx="2571750" cy="12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2" name="Line 26">
            <a:extLst>
              <a:ext uri="{FF2B5EF4-FFF2-40B4-BE49-F238E27FC236}">
                <a16:creationId xmlns="" xmlns:a16="http://schemas.microsoft.com/office/drawing/2014/main" id="{906F96A6-1E71-42A0-8E93-E3B404DF03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12248" y="5209091"/>
            <a:ext cx="0" cy="197802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3" name="Line 27">
            <a:extLst>
              <a:ext uri="{FF2B5EF4-FFF2-40B4-BE49-F238E27FC236}">
                <a16:creationId xmlns="" xmlns:a16="http://schemas.microsoft.com/office/drawing/2014/main" id="{D3100F03-9FC7-42BA-BB98-0DFF2F16FFF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305361" y="4307695"/>
            <a:ext cx="911224" cy="898524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4" name="Line 28">
            <a:extLst>
              <a:ext uri="{FF2B5EF4-FFF2-40B4-BE49-F238E27FC236}">
                <a16:creationId xmlns="" xmlns:a16="http://schemas.microsoft.com/office/drawing/2014/main" id="{74694248-D1C5-4F3C-89D0-FE1FACAAA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73725" y="4111560"/>
            <a:ext cx="0" cy="21717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5" name="Line 29">
            <a:extLst>
              <a:ext uri="{FF2B5EF4-FFF2-40B4-BE49-F238E27FC236}">
                <a16:creationId xmlns="" xmlns:a16="http://schemas.microsoft.com/office/drawing/2014/main" id="{51BEDF03-7795-41EF-8D4B-D1840584A96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01974" y="6292850"/>
            <a:ext cx="2581276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14366" name="Line 30">
            <a:extLst>
              <a:ext uri="{FF2B5EF4-FFF2-40B4-BE49-F238E27FC236}">
                <a16:creationId xmlns="" xmlns:a16="http://schemas.microsoft.com/office/drawing/2014/main" id="{06DCFC17-3C55-41D5-8E6D-4FC8841A32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8364199" y="6283260"/>
            <a:ext cx="723900" cy="72390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8600"/>
          </a:p>
        </p:txBody>
      </p:sp>
      <p:sp>
        <p:nvSpPr>
          <p:cNvPr id="33" name="Rectangle 2">
            <a:extLst>
              <a:ext uri="{FF2B5EF4-FFF2-40B4-BE49-F238E27FC236}">
                <a16:creationId xmlns="" xmlns:a16="http://schemas.microsoft.com/office/drawing/2014/main" id="{C26E3CA7-21CA-44D2-A828-B457D149D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50" y="1673226"/>
            <a:ext cx="1645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 sz="6400">
              <a:latin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z="4800"/>
          </a:p>
        </p:txBody>
      </p:sp>
      <p:sp>
        <p:nvSpPr>
          <p:cNvPr id="30738" name="Text Box 34">
            <a:extLst>
              <a:ext uri="{FF2B5EF4-FFF2-40B4-BE49-F238E27FC236}">
                <a16:creationId xmlns="" xmlns:a16="http://schemas.microsoft.com/office/drawing/2014/main" id="{6E6C4308-D670-4497-AF80-CF92BD7A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226" y="1962151"/>
            <a:ext cx="15122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>
              <a:latin typeface="Arial" panose="020B0604020202020204" pitchFamily="34" charset="0"/>
            </a:endParaRPr>
          </a:p>
        </p:txBody>
      </p:sp>
      <p:sp>
        <p:nvSpPr>
          <p:cNvPr id="30740" name="Content Placeholder 2">
            <a:extLst>
              <a:ext uri="{FF2B5EF4-FFF2-40B4-BE49-F238E27FC236}">
                <a16:creationId xmlns="" xmlns:a16="http://schemas.microsoft.com/office/drawing/2014/main" id="{3FB54F29-1C92-49CF-95C9-F8091EE84A82}"/>
              </a:ext>
            </a:extLst>
          </p:cNvPr>
          <p:cNvSpPr txBox="1">
            <a:spLocks/>
          </p:cNvSpPr>
          <p:nvPr/>
        </p:nvSpPr>
        <p:spPr bwMode="auto">
          <a:xfrm>
            <a:off x="1047748" y="1522409"/>
            <a:ext cx="17526002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HÌNH BIỂU DIỄN CỦA MỘT HÌNH KHÔNG GIAN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42" name="TextBox 37">
            <a:extLst>
              <a:ext uri="{FF2B5EF4-FFF2-40B4-BE49-F238E27FC236}">
                <a16:creationId xmlns="" xmlns:a16="http://schemas.microsoft.com/office/drawing/2014/main" id="{B1EBC25C-07AD-41CF-B8C3-55FC5CD31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291632"/>
            <a:ext cx="13941424" cy="98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4000" dirty="0">
                <a:latin typeface="Arial" panose="020B0604020202020204" pitchFamily="34" charset="0"/>
              </a:rPr>
              <a:t>: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5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0.33333  E" pathEditMode="relative" ptsTypes="">
                                      <p:cBhvr>
                                        <p:cTn id="8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4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 animBg="1"/>
      <p:bldP spid="14351" grpId="0" animBg="1"/>
      <p:bldP spid="1435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5474</TotalTime>
  <Words>1419</Words>
  <Application>Microsoft Office PowerPoint</Application>
  <PresentationFormat>Custom</PresentationFormat>
  <Paragraphs>245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MS Mincho</vt:lpstr>
      <vt:lpstr>Arial</vt:lpstr>
      <vt:lpstr>AvantGarde</vt:lpstr>
      <vt:lpstr>AvantGarde-Demi</vt:lpstr>
      <vt:lpstr>Calibri</vt:lpstr>
      <vt:lpstr>Cambria Math</vt:lpstr>
      <vt:lpstr>Chu Van An</vt:lpstr>
      <vt:lpstr>Palatino Linotype</vt:lpstr>
      <vt:lpstr>Symbol</vt:lpstr>
      <vt:lpstr>Tahoma</vt:lpstr>
      <vt:lpstr>Times New Roman</vt:lpstr>
      <vt:lpstr>VNI-Times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516</cp:revision>
  <dcterms:created xsi:type="dcterms:W3CDTF">2013-08-31T11:42:51Z</dcterms:created>
  <dcterms:modified xsi:type="dcterms:W3CDTF">2021-09-02T14:26:32Z</dcterms:modified>
</cp:coreProperties>
</file>