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9" r:id="rId3"/>
  </p:sldMasterIdLst>
  <p:notesMasterIdLst>
    <p:notesMasterId r:id="rId23"/>
  </p:notesMasterIdLst>
  <p:sldIdLst>
    <p:sldId id="337" r:id="rId4"/>
    <p:sldId id="264" r:id="rId5"/>
    <p:sldId id="259" r:id="rId6"/>
    <p:sldId id="970" r:id="rId7"/>
    <p:sldId id="260" r:id="rId8"/>
    <p:sldId id="261" r:id="rId9"/>
    <p:sldId id="971" r:id="rId10"/>
    <p:sldId id="972" r:id="rId11"/>
    <p:sldId id="973" r:id="rId12"/>
    <p:sldId id="974" r:id="rId13"/>
    <p:sldId id="975" r:id="rId14"/>
    <p:sldId id="966" r:id="rId15"/>
    <p:sldId id="968" r:id="rId16"/>
    <p:sldId id="342" r:id="rId17"/>
    <p:sldId id="967" r:id="rId18"/>
    <p:sldId id="969" r:id="rId19"/>
    <p:sldId id="976" r:id="rId20"/>
    <p:sldId id="977" r:id="rId21"/>
    <p:sldId id="96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1276C8"/>
    <a:srgbClr val="FD2E0B"/>
    <a:srgbClr val="DEEBEF"/>
    <a:srgbClr val="F96BA1"/>
    <a:srgbClr val="97A2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3969" autoAdjust="0"/>
  </p:normalViewPr>
  <p:slideViewPr>
    <p:cSldViewPr snapToGrid="0">
      <p:cViewPr varScale="1">
        <p:scale>
          <a:sx n="113" d="100"/>
          <a:sy n="113" d="100"/>
        </p:scale>
        <p:origin x="510" y="10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CC597D-F9C6-48A8-A25D-82A6174257D5}" type="datetimeFigureOut">
              <a:rPr lang="en-US" smtClean="0"/>
              <a:t>9/15/2023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2A3DE7-99C7-42B5-97C7-B9E98AB85CFF}" type="slidenum">
              <a:rPr lang="en-US" smtClean="0"/>
              <a:t>‹#›</a:t>
            </a:fld>
            <a:endParaRPr lang="en-US"/>
          </a:p>
        </p:txBody>
      </p:sp>
    </p:spTree>
    <p:extLst>
      <p:ext uri="{BB962C8B-B14F-4D97-AF65-F5344CB8AC3E}">
        <p14:creationId xmlns:p14="http://schemas.microsoft.com/office/powerpoint/2010/main" val="1825111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67BF2FF-AB26-42B1-B18B-19F5B70C603D}" type="slidenum">
              <a:rPr kumimoji="0" lang="zh-CN" altLang="en-US" sz="1200" b="0" i="0" u="none" strike="noStrike" kern="1200" cap="none" spc="0" normalizeH="0" baseline="0" noProof="0" smtClean="0">
                <a:ln>
                  <a:noFill/>
                </a:ln>
                <a:solidFill>
                  <a:prstClr val="black"/>
                </a:solidFill>
                <a:effectLst/>
                <a:uLnTx/>
                <a:uFillTx/>
                <a:latin typeface="Arial"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Arial" charset="0"/>
              <a:ea typeface="宋体" panose="02010600030101010101" pitchFamily="2" charset="-122"/>
              <a:cs typeface="+mn-cs"/>
            </a:endParaRPr>
          </a:p>
        </p:txBody>
      </p:sp>
    </p:spTree>
    <p:extLst>
      <p:ext uri="{BB962C8B-B14F-4D97-AF65-F5344CB8AC3E}">
        <p14:creationId xmlns:p14="http://schemas.microsoft.com/office/powerpoint/2010/main" val="4039641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Đài phát thanh phát nhiều chương trình khâc nhau, mỗi chương trình sẽ có một khung giờ phát song cố định, Các em muốn nghe chương trình nào thì phải nhớ chương trình đó phat lúc mấy gio de mở nhé</a:t>
            </a:r>
          </a:p>
        </p:txBody>
      </p:sp>
      <p:sp>
        <p:nvSpPr>
          <p:cNvPr id="4" name="Slide Number Placeholder 3"/>
          <p:cNvSpPr>
            <a:spLocks noGrp="1"/>
          </p:cNvSpPr>
          <p:nvPr>
            <p:ph type="sldNum" sz="quarter" idx="5"/>
          </p:nvPr>
        </p:nvSpPr>
        <p:spPr/>
        <p:txBody>
          <a:bodyPr/>
          <a:lstStyle/>
          <a:p>
            <a:fld id="{E42A3DE7-99C7-42B5-97C7-B9E98AB85CFF}" type="slidenum">
              <a:rPr lang="en-US" smtClean="0"/>
              <a:t>12</a:t>
            </a:fld>
            <a:endParaRPr lang="en-US"/>
          </a:p>
        </p:txBody>
      </p:sp>
    </p:spTree>
    <p:extLst>
      <p:ext uri="{BB962C8B-B14F-4D97-AF65-F5344CB8AC3E}">
        <p14:creationId xmlns:p14="http://schemas.microsoft.com/office/powerpoint/2010/main" val="1472481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2A3DE7-99C7-42B5-97C7-B9E98AB85CFF}" type="slidenum">
              <a:rPr lang="en-US" smtClean="0"/>
              <a:t>13</a:t>
            </a:fld>
            <a:endParaRPr lang="en-US"/>
          </a:p>
        </p:txBody>
      </p:sp>
    </p:spTree>
    <p:extLst>
      <p:ext uri="{BB962C8B-B14F-4D97-AF65-F5344CB8AC3E}">
        <p14:creationId xmlns:p14="http://schemas.microsoft.com/office/powerpoint/2010/main" val="13843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A4D30-F88E-2082-EC35-5FF4538B8C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E21F80-A99B-999F-0621-35265224EE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5D1308-7728-16AE-6870-FDFCAF31DC57}"/>
              </a:ext>
            </a:extLst>
          </p:cNvPr>
          <p:cNvSpPr>
            <a:spLocks noGrp="1"/>
          </p:cNvSpPr>
          <p:nvPr>
            <p:ph type="dt" sz="half" idx="10"/>
          </p:nvPr>
        </p:nvSpPr>
        <p:spPr/>
        <p:txBody>
          <a:bodyPr/>
          <a:lstStyle/>
          <a:p>
            <a:fld id="{3ACE951C-F331-43A9-B2EB-03DC45F1AED3}" type="datetime1">
              <a:rPr lang="en-US" smtClean="0"/>
              <a:t>9/15/2023</a:t>
            </a:fld>
            <a:endParaRPr lang="en-US"/>
          </a:p>
        </p:txBody>
      </p:sp>
      <p:sp>
        <p:nvSpPr>
          <p:cNvPr id="5" name="Footer Placeholder 4">
            <a:extLst>
              <a:ext uri="{FF2B5EF4-FFF2-40B4-BE49-F238E27FC236}">
                <a16:creationId xmlns:a16="http://schemas.microsoft.com/office/drawing/2014/main" id="{2A3A5530-450A-EC74-CC35-22871A4AB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56A7CC-D477-E0AE-09A2-9C8499568D74}"/>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4247228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E52C4-DE62-A780-17E3-42D6173CD6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25A4DB-0DB2-CC33-D74C-CDCE56A382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404235-2ADB-CB8B-AAD5-25266B3955EB}"/>
              </a:ext>
            </a:extLst>
          </p:cNvPr>
          <p:cNvSpPr>
            <a:spLocks noGrp="1"/>
          </p:cNvSpPr>
          <p:nvPr>
            <p:ph type="dt" sz="half" idx="10"/>
          </p:nvPr>
        </p:nvSpPr>
        <p:spPr/>
        <p:txBody>
          <a:bodyPr/>
          <a:lstStyle/>
          <a:p>
            <a:fld id="{1FBC8F7E-CA92-408D-AB71-1A18C658FDC7}" type="datetime1">
              <a:rPr lang="en-US" smtClean="0"/>
              <a:t>9/15/2023</a:t>
            </a:fld>
            <a:endParaRPr lang="en-US"/>
          </a:p>
        </p:txBody>
      </p:sp>
      <p:sp>
        <p:nvSpPr>
          <p:cNvPr id="5" name="Footer Placeholder 4">
            <a:extLst>
              <a:ext uri="{FF2B5EF4-FFF2-40B4-BE49-F238E27FC236}">
                <a16:creationId xmlns:a16="http://schemas.microsoft.com/office/drawing/2014/main" id="{416249E7-F1FE-2D23-D0B7-B595706103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3FF7AF-2136-F443-7AB6-B4169863D2C4}"/>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4086327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7D3698-27BC-1543-6915-245DFD4E5F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7E30AD-3A13-D078-7989-CDB188F864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9D7FA2-800E-BDF1-8F27-E48082113006}"/>
              </a:ext>
            </a:extLst>
          </p:cNvPr>
          <p:cNvSpPr>
            <a:spLocks noGrp="1"/>
          </p:cNvSpPr>
          <p:nvPr>
            <p:ph type="dt" sz="half" idx="10"/>
          </p:nvPr>
        </p:nvSpPr>
        <p:spPr/>
        <p:txBody>
          <a:bodyPr/>
          <a:lstStyle/>
          <a:p>
            <a:fld id="{088B3A1C-9507-42C4-B019-F7DBDE7B06E4}" type="datetime1">
              <a:rPr lang="en-US" smtClean="0"/>
              <a:t>9/15/2023</a:t>
            </a:fld>
            <a:endParaRPr lang="en-US"/>
          </a:p>
        </p:txBody>
      </p:sp>
      <p:sp>
        <p:nvSpPr>
          <p:cNvPr id="5" name="Footer Placeholder 4">
            <a:extLst>
              <a:ext uri="{FF2B5EF4-FFF2-40B4-BE49-F238E27FC236}">
                <a16:creationId xmlns:a16="http://schemas.microsoft.com/office/drawing/2014/main" id="{E9B4A7AF-EDE6-B454-79B8-2B937EB6C7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196EFF-1D3B-CCAA-F147-0B77E9886568}"/>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3706606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1A187443-7FBC-405C-88C3-82F230BC6C20}" type="datetime1">
              <a:rPr lang="en-US" smtClean="0"/>
              <a:t>9/15/2023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1E6913D-17BA-49E6-BB39-34805F0A7923}" type="slidenum">
              <a:rPr lang="en-US" smtClean="0"/>
              <a:pPr>
                <a:defRPr/>
              </a:pPr>
              <a:t>‹#›</a:t>
            </a:fld>
            <a:endParaRPr lang="en-US"/>
          </a:p>
        </p:txBody>
      </p:sp>
    </p:spTree>
    <p:extLst>
      <p:ext uri="{BB962C8B-B14F-4D97-AF65-F5344CB8AC3E}">
        <p14:creationId xmlns:p14="http://schemas.microsoft.com/office/powerpoint/2010/main" val="38112634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4AB09853-8261-40DE-83B1-FB8BB24B2951}" type="datetime1">
              <a:rPr lang="en-US" smtClean="0"/>
              <a:t>9/15/2023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FC7828A-D6A9-4019-B85B-71EA6D46EA69}" type="slidenum">
              <a:rPr lang="en-US" smtClean="0"/>
              <a:pPr>
                <a:defRPr/>
              </a:pPr>
              <a:t>‹#›</a:t>
            </a:fld>
            <a:endParaRPr lang="en-US"/>
          </a:p>
        </p:txBody>
      </p:sp>
    </p:spTree>
    <p:extLst>
      <p:ext uri="{BB962C8B-B14F-4D97-AF65-F5344CB8AC3E}">
        <p14:creationId xmlns:p14="http://schemas.microsoft.com/office/powerpoint/2010/main" val="28539388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C596A740-2B46-4ECD-B017-520A1AEFF32F}" type="datetime1">
              <a:rPr lang="en-US" smtClean="0"/>
              <a:t>9/15/2023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3639F19-AD41-4867-A9C1-959FC27EAAFB}" type="slidenum">
              <a:rPr lang="en-US" smtClean="0"/>
              <a:pPr>
                <a:defRPr/>
              </a:pPr>
              <a:t>‹#›</a:t>
            </a:fld>
            <a:endParaRPr lang="en-US"/>
          </a:p>
        </p:txBody>
      </p:sp>
    </p:spTree>
    <p:extLst>
      <p:ext uri="{BB962C8B-B14F-4D97-AF65-F5344CB8AC3E}">
        <p14:creationId xmlns:p14="http://schemas.microsoft.com/office/powerpoint/2010/main" val="31035093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67116010-5895-46EA-8ED0-9637133B1D35}" type="datetime1">
              <a:rPr lang="en-US" smtClean="0"/>
              <a:t>9/15/2023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D4605B7-7BB6-452C-B6BF-5D0E2E8C8C85}" type="slidenum">
              <a:rPr lang="en-US" smtClean="0"/>
              <a:pPr>
                <a:defRPr/>
              </a:pPr>
              <a:t>‹#›</a:t>
            </a:fld>
            <a:endParaRPr lang="en-US"/>
          </a:p>
        </p:txBody>
      </p:sp>
    </p:spTree>
    <p:extLst>
      <p:ext uri="{BB962C8B-B14F-4D97-AF65-F5344CB8AC3E}">
        <p14:creationId xmlns:p14="http://schemas.microsoft.com/office/powerpoint/2010/main" val="3502019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1417F7E8-FD20-404F-AD08-4AED3FF729B4}" type="datetime1">
              <a:rPr lang="en-US" smtClean="0"/>
              <a:t>9/15/2023</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20F3D283-9893-434C-88AA-855CA171871F}" type="slidenum">
              <a:rPr lang="en-US" smtClean="0"/>
              <a:pPr>
                <a:defRPr/>
              </a:pPr>
              <a:t>‹#›</a:t>
            </a:fld>
            <a:endParaRPr lang="en-US"/>
          </a:p>
        </p:txBody>
      </p:sp>
    </p:spTree>
    <p:extLst>
      <p:ext uri="{BB962C8B-B14F-4D97-AF65-F5344CB8AC3E}">
        <p14:creationId xmlns:p14="http://schemas.microsoft.com/office/powerpoint/2010/main" val="19910808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64098BEF-68E0-4657-9E13-45066743B247}" type="datetime1">
              <a:rPr lang="en-US" smtClean="0"/>
              <a:t>9/15/2023</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AA86A2B-E6AC-4E5D-A281-1BD4489DE2BD}" type="slidenum">
              <a:rPr lang="en-US" smtClean="0"/>
              <a:pPr>
                <a:defRPr/>
              </a:pPr>
              <a:t>‹#›</a:t>
            </a:fld>
            <a:endParaRPr lang="en-US"/>
          </a:p>
        </p:txBody>
      </p:sp>
    </p:spTree>
    <p:extLst>
      <p:ext uri="{BB962C8B-B14F-4D97-AF65-F5344CB8AC3E}">
        <p14:creationId xmlns:p14="http://schemas.microsoft.com/office/powerpoint/2010/main" val="3835232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4AB7ECB-AEAC-4719-A9DC-A20601DB2D74}" type="datetime1">
              <a:rPr lang="en-US" smtClean="0"/>
              <a:t>9/15/2023</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32E76DDA-5A57-4BBA-8EF8-02AC1536D243}" type="slidenum">
              <a:rPr lang="en-US" smtClean="0"/>
              <a:pPr>
                <a:defRPr/>
              </a:pPr>
              <a:t>‹#›</a:t>
            </a:fld>
            <a:endParaRPr lang="en-US"/>
          </a:p>
        </p:txBody>
      </p:sp>
    </p:spTree>
    <p:extLst>
      <p:ext uri="{BB962C8B-B14F-4D97-AF65-F5344CB8AC3E}">
        <p14:creationId xmlns:p14="http://schemas.microsoft.com/office/powerpoint/2010/main" val="30539165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4"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4"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A6467C8B-32B2-478F-AB37-914D55DDF8BC}" type="datetime1">
              <a:rPr lang="en-US" smtClean="0"/>
              <a:t>9/15/2023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38DBAD4-C42A-48A6-B3F0-420776F08F05}" type="slidenum">
              <a:rPr lang="en-US" smtClean="0"/>
              <a:pPr>
                <a:defRPr/>
              </a:pPr>
              <a:t>‹#›</a:t>
            </a:fld>
            <a:endParaRPr lang="en-US"/>
          </a:p>
        </p:txBody>
      </p:sp>
    </p:spTree>
    <p:extLst>
      <p:ext uri="{BB962C8B-B14F-4D97-AF65-F5344CB8AC3E}">
        <p14:creationId xmlns:p14="http://schemas.microsoft.com/office/powerpoint/2010/main" val="268190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69D28-BDE4-3F48-8A50-E57021AE05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2B0AB5-F75D-BD0D-42D9-320DD29033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8E5494-525F-4AF9-BD23-B2C02A3AC31D}"/>
              </a:ext>
            </a:extLst>
          </p:cNvPr>
          <p:cNvSpPr>
            <a:spLocks noGrp="1"/>
          </p:cNvSpPr>
          <p:nvPr>
            <p:ph type="dt" sz="half" idx="10"/>
          </p:nvPr>
        </p:nvSpPr>
        <p:spPr/>
        <p:txBody>
          <a:bodyPr/>
          <a:lstStyle/>
          <a:p>
            <a:fld id="{211EF421-7BE2-42E6-9CB8-32CF707700A5}" type="datetime1">
              <a:rPr lang="en-US" smtClean="0"/>
              <a:t>9/15/2023</a:t>
            </a:fld>
            <a:endParaRPr lang="en-US"/>
          </a:p>
        </p:txBody>
      </p:sp>
      <p:sp>
        <p:nvSpPr>
          <p:cNvPr id="5" name="Footer Placeholder 4">
            <a:extLst>
              <a:ext uri="{FF2B5EF4-FFF2-40B4-BE49-F238E27FC236}">
                <a16:creationId xmlns:a16="http://schemas.microsoft.com/office/drawing/2014/main" id="{700EADDF-3FB1-157E-25EE-C507C3F82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A316A9-FB4F-0B97-72A4-FD9C1D40D0B5}"/>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35314510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F634B3FD-4AA3-404A-9BDC-3697112D5676}" type="datetime1">
              <a:rPr lang="en-US" smtClean="0"/>
              <a:t>9/15/2023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87C829B-494A-4540-B6A5-A14EBAC66793}" type="slidenum">
              <a:rPr lang="en-US" smtClean="0"/>
              <a:pPr>
                <a:defRPr/>
              </a:pPr>
              <a:t>‹#›</a:t>
            </a:fld>
            <a:endParaRPr lang="en-US"/>
          </a:p>
        </p:txBody>
      </p:sp>
    </p:spTree>
    <p:extLst>
      <p:ext uri="{BB962C8B-B14F-4D97-AF65-F5344CB8AC3E}">
        <p14:creationId xmlns:p14="http://schemas.microsoft.com/office/powerpoint/2010/main" val="3946290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6DA414A-A9A3-4A31-A811-BC31C6A9E12A}" type="datetime1">
              <a:rPr lang="en-US" smtClean="0"/>
              <a:t>9/15/2023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A8D6476-3F90-420F-A798-6E1201F804E9}" type="slidenum">
              <a:rPr lang="en-US" smtClean="0"/>
              <a:pPr>
                <a:defRPr/>
              </a:pPr>
              <a:t>‹#›</a:t>
            </a:fld>
            <a:endParaRPr lang="en-US"/>
          </a:p>
        </p:txBody>
      </p:sp>
    </p:spTree>
    <p:extLst>
      <p:ext uri="{BB962C8B-B14F-4D97-AF65-F5344CB8AC3E}">
        <p14:creationId xmlns:p14="http://schemas.microsoft.com/office/powerpoint/2010/main" val="13765762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413E0006-8E18-4719-96B7-877CC22C4859}" type="datetime1">
              <a:rPr lang="en-US" smtClean="0"/>
              <a:t>9/15/2023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DC364E0-7FD0-43B7-9AF3-BF3E1ADF05F3}" type="slidenum">
              <a:rPr lang="en-US" smtClean="0"/>
              <a:pPr>
                <a:defRPr/>
              </a:pPr>
              <a:t>‹#›</a:t>
            </a:fld>
            <a:endParaRPr lang="en-US"/>
          </a:p>
        </p:txBody>
      </p:sp>
    </p:spTree>
    <p:extLst>
      <p:ext uri="{BB962C8B-B14F-4D97-AF65-F5344CB8AC3E}">
        <p14:creationId xmlns:p14="http://schemas.microsoft.com/office/powerpoint/2010/main" val="4182771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BAAEF84F-E56C-48E4-BBD3-54D6227FD5F2}" type="datetime1">
              <a:rPr lang="en-US" altLang="zh-CN" smtClean="0"/>
              <a:t>9/15/2023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65FFF5A-79EA-4B61-A2E3-443713E82035}" type="slidenum">
              <a:rPr lang="zh-CN" altLang="en-US" smtClean="0"/>
              <a:pPr/>
              <a:t>‹#›</a:t>
            </a:fld>
            <a:endParaRPr lang="zh-CN" altLang="en-US"/>
          </a:p>
        </p:txBody>
      </p:sp>
    </p:spTree>
    <p:extLst>
      <p:ext uri="{BB962C8B-B14F-4D97-AF65-F5344CB8AC3E}">
        <p14:creationId xmlns:p14="http://schemas.microsoft.com/office/powerpoint/2010/main" val="259101768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856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a:srcRect t="6098" b="7932"/>
          <a:stretch>
            <a:fillRect/>
          </a:stretch>
        </p:blipFill>
        <p:spPr>
          <a:xfrm>
            <a:off x="-1" y="0"/>
            <a:ext cx="12192001" cy="6858000"/>
          </a:xfrm>
          <a:prstGeom prst="rect">
            <a:avLst/>
          </a:prstGeom>
        </p:spPr>
      </p:pic>
    </p:spTree>
    <p:extLst>
      <p:ext uri="{BB962C8B-B14F-4D97-AF65-F5344CB8AC3E}">
        <p14:creationId xmlns:p14="http://schemas.microsoft.com/office/powerpoint/2010/main" val="8031171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2023/9/15</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651882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2023/9/15</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3578162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2023/9/15</a:t>
            </a:fld>
            <a:endParaRPr lang="zh-CN" altLang="en-US"/>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23261061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2023/9/15</a:t>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2196831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85B2B-C645-2ADE-F486-3C079518BA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2D8A2-93DD-A421-B6D3-FAB9ADCCB3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6A315F-A60B-C3DA-453B-8A79EF325A3D}"/>
              </a:ext>
            </a:extLst>
          </p:cNvPr>
          <p:cNvSpPr>
            <a:spLocks noGrp="1"/>
          </p:cNvSpPr>
          <p:nvPr>
            <p:ph type="dt" sz="half" idx="10"/>
          </p:nvPr>
        </p:nvSpPr>
        <p:spPr/>
        <p:txBody>
          <a:bodyPr/>
          <a:lstStyle/>
          <a:p>
            <a:fld id="{74B6F0DA-2F60-47B8-8118-310EBBC71FD1}" type="datetime1">
              <a:rPr lang="en-US" smtClean="0"/>
              <a:t>9/15/2023</a:t>
            </a:fld>
            <a:endParaRPr lang="en-US"/>
          </a:p>
        </p:txBody>
      </p:sp>
      <p:sp>
        <p:nvSpPr>
          <p:cNvPr id="5" name="Footer Placeholder 4">
            <a:extLst>
              <a:ext uri="{FF2B5EF4-FFF2-40B4-BE49-F238E27FC236}">
                <a16:creationId xmlns:a16="http://schemas.microsoft.com/office/drawing/2014/main" id="{1DCDF45B-D596-119B-4924-3BFD2578E7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8960EB-3C50-0E53-4628-42AEB43EF965}"/>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22730866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2023/9/15</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6406722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2023/9/15</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38440897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2023/9/15</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59770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2023/9/15</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41699739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2023/9/15</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023116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80D9F-4EDA-BE23-E608-C548C0D3CD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2D43CC-B93C-6C42-DA9E-6EAB6F07DF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CECD55-4118-5A66-A0F6-304D4D234C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950197-F470-954D-F6B6-80B8FFB4AD71}"/>
              </a:ext>
            </a:extLst>
          </p:cNvPr>
          <p:cNvSpPr>
            <a:spLocks noGrp="1"/>
          </p:cNvSpPr>
          <p:nvPr>
            <p:ph type="dt" sz="half" idx="10"/>
          </p:nvPr>
        </p:nvSpPr>
        <p:spPr/>
        <p:txBody>
          <a:bodyPr/>
          <a:lstStyle/>
          <a:p>
            <a:fld id="{96C9FDD1-45F2-41CE-8FD5-67DBE21AE5F4}" type="datetime1">
              <a:rPr lang="en-US" smtClean="0"/>
              <a:t>9/15/2023</a:t>
            </a:fld>
            <a:endParaRPr lang="en-US"/>
          </a:p>
        </p:txBody>
      </p:sp>
      <p:sp>
        <p:nvSpPr>
          <p:cNvPr id="6" name="Footer Placeholder 5">
            <a:extLst>
              <a:ext uri="{FF2B5EF4-FFF2-40B4-BE49-F238E27FC236}">
                <a16:creationId xmlns:a16="http://schemas.microsoft.com/office/drawing/2014/main" id="{A8466012-585E-E9F7-B644-2F0290D9E3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376D30-BC2D-B1A2-1DDE-9A89C6DC9F82}"/>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2497591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AE3EF-1269-2B23-2C5A-C43EF0304C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8D1654-FD84-422B-9BC0-598EBCD31C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E2985F-388B-59E5-9B8C-B5D9118166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D7DE30-2EFB-6DF1-999F-60BCB608BF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11AEEF-B5F6-6ECB-B6F6-969045BD77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9E94B1-EB7B-1B5A-0D75-F198DE6C7F76}"/>
              </a:ext>
            </a:extLst>
          </p:cNvPr>
          <p:cNvSpPr>
            <a:spLocks noGrp="1"/>
          </p:cNvSpPr>
          <p:nvPr>
            <p:ph type="dt" sz="half" idx="10"/>
          </p:nvPr>
        </p:nvSpPr>
        <p:spPr/>
        <p:txBody>
          <a:bodyPr/>
          <a:lstStyle/>
          <a:p>
            <a:fld id="{DE10D8FC-8CD5-4F09-AEBC-CBA46E5E55AB}" type="datetime1">
              <a:rPr lang="en-US" smtClean="0"/>
              <a:t>9/15/2023</a:t>
            </a:fld>
            <a:endParaRPr lang="en-US"/>
          </a:p>
        </p:txBody>
      </p:sp>
      <p:sp>
        <p:nvSpPr>
          <p:cNvPr id="8" name="Footer Placeholder 7">
            <a:extLst>
              <a:ext uri="{FF2B5EF4-FFF2-40B4-BE49-F238E27FC236}">
                <a16:creationId xmlns:a16="http://schemas.microsoft.com/office/drawing/2014/main" id="{FBA71E89-1E83-079A-2DE3-C69A6643B0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FE92724-8E72-3A56-3FD3-4C22F56A6D10}"/>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3680353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650F9-F829-BA5A-4F91-8CCAA4A33A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8D8486-3013-A8F4-EFC9-9906D8B7EB5E}"/>
              </a:ext>
            </a:extLst>
          </p:cNvPr>
          <p:cNvSpPr>
            <a:spLocks noGrp="1"/>
          </p:cNvSpPr>
          <p:nvPr>
            <p:ph type="dt" sz="half" idx="10"/>
          </p:nvPr>
        </p:nvSpPr>
        <p:spPr/>
        <p:txBody>
          <a:bodyPr/>
          <a:lstStyle/>
          <a:p>
            <a:fld id="{F1B39F1F-7B4F-41B4-BAF9-34EC0CB6BAD9}" type="datetime1">
              <a:rPr lang="en-US" smtClean="0"/>
              <a:t>9/15/2023</a:t>
            </a:fld>
            <a:endParaRPr lang="en-US"/>
          </a:p>
        </p:txBody>
      </p:sp>
      <p:sp>
        <p:nvSpPr>
          <p:cNvPr id="4" name="Footer Placeholder 3">
            <a:extLst>
              <a:ext uri="{FF2B5EF4-FFF2-40B4-BE49-F238E27FC236}">
                <a16:creationId xmlns:a16="http://schemas.microsoft.com/office/drawing/2014/main" id="{2B79A702-9DA1-7796-6F89-C3C9A8D7F1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A3CA87-CCFD-2C1D-43CE-10962F64B7C5}"/>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1362341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2EDE35-727F-9E3B-54B7-7750E0E6BB7C}"/>
              </a:ext>
            </a:extLst>
          </p:cNvPr>
          <p:cNvSpPr>
            <a:spLocks noGrp="1"/>
          </p:cNvSpPr>
          <p:nvPr>
            <p:ph type="dt" sz="half" idx="10"/>
          </p:nvPr>
        </p:nvSpPr>
        <p:spPr/>
        <p:txBody>
          <a:bodyPr/>
          <a:lstStyle/>
          <a:p>
            <a:fld id="{2A977F8E-7E52-4708-9EBD-6392B3F0D9E2}" type="datetime1">
              <a:rPr lang="en-US" smtClean="0"/>
              <a:t>9/15/2023</a:t>
            </a:fld>
            <a:endParaRPr lang="en-US"/>
          </a:p>
        </p:txBody>
      </p:sp>
      <p:sp>
        <p:nvSpPr>
          <p:cNvPr id="3" name="Footer Placeholder 2">
            <a:extLst>
              <a:ext uri="{FF2B5EF4-FFF2-40B4-BE49-F238E27FC236}">
                <a16:creationId xmlns:a16="http://schemas.microsoft.com/office/drawing/2014/main" id="{725B6498-21AE-2324-6524-D62B5AC766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DCD8C5-D1D0-BF7A-EF90-CE70EB7B136F}"/>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1389979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BB314-8154-7737-1441-E064F7CBB9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6061C0-1856-3D29-CF78-28DEFEC849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24DBB0-1DAD-4274-921F-558EF89866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1FA7EC-A9B8-4F90-7857-5BEA1BA9DAEC}"/>
              </a:ext>
            </a:extLst>
          </p:cNvPr>
          <p:cNvSpPr>
            <a:spLocks noGrp="1"/>
          </p:cNvSpPr>
          <p:nvPr>
            <p:ph type="dt" sz="half" idx="10"/>
          </p:nvPr>
        </p:nvSpPr>
        <p:spPr/>
        <p:txBody>
          <a:bodyPr/>
          <a:lstStyle/>
          <a:p>
            <a:fld id="{48970654-4EDE-460B-AA95-65AD9512F42D}" type="datetime1">
              <a:rPr lang="en-US" smtClean="0"/>
              <a:t>9/15/2023</a:t>
            </a:fld>
            <a:endParaRPr lang="en-US"/>
          </a:p>
        </p:txBody>
      </p:sp>
      <p:sp>
        <p:nvSpPr>
          <p:cNvPr id="6" name="Footer Placeholder 5">
            <a:extLst>
              <a:ext uri="{FF2B5EF4-FFF2-40B4-BE49-F238E27FC236}">
                <a16:creationId xmlns:a16="http://schemas.microsoft.com/office/drawing/2014/main" id="{0B38DBD0-B244-AB09-00A6-D8D2BD5E6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78DF6B-F086-ECA4-1A79-B68F137632DE}"/>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1917641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AA9BE-968E-03F8-B7CE-F782438B55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1E34D3-B34A-3976-BDEC-9A20F8FAC5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FEB027-E061-D670-AEFF-BBA32EC62C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26D866-58C5-EBB7-29A1-AA6491FD05C7}"/>
              </a:ext>
            </a:extLst>
          </p:cNvPr>
          <p:cNvSpPr>
            <a:spLocks noGrp="1"/>
          </p:cNvSpPr>
          <p:nvPr>
            <p:ph type="dt" sz="half" idx="10"/>
          </p:nvPr>
        </p:nvSpPr>
        <p:spPr/>
        <p:txBody>
          <a:bodyPr/>
          <a:lstStyle/>
          <a:p>
            <a:fld id="{41CD0535-D3F8-428B-9C36-425A23F47B18}" type="datetime1">
              <a:rPr lang="en-US" smtClean="0"/>
              <a:t>9/15/2023</a:t>
            </a:fld>
            <a:endParaRPr lang="en-US"/>
          </a:p>
        </p:txBody>
      </p:sp>
      <p:sp>
        <p:nvSpPr>
          <p:cNvPr id="6" name="Footer Placeholder 5">
            <a:extLst>
              <a:ext uri="{FF2B5EF4-FFF2-40B4-BE49-F238E27FC236}">
                <a16:creationId xmlns:a16="http://schemas.microsoft.com/office/drawing/2014/main" id="{BFFDD922-ED31-6EED-3154-1F8C707168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C488D6-D0AC-0C1B-83EB-24BC40AE8F51}"/>
              </a:ext>
            </a:extLst>
          </p:cNvPr>
          <p:cNvSpPr>
            <a:spLocks noGrp="1"/>
          </p:cNvSpPr>
          <p:nvPr>
            <p:ph type="sldNum" sz="quarter" idx="12"/>
          </p:nvPr>
        </p:nvSpPr>
        <p:spPr/>
        <p:txBody>
          <a:bodyPr/>
          <a:lstStyle/>
          <a:p>
            <a:fld id="{8D3FD387-1C68-406F-BCA5-9620ADB221F4}" type="slidenum">
              <a:rPr lang="en-US" smtClean="0"/>
              <a:t>‹#›</a:t>
            </a:fld>
            <a:endParaRPr lang="en-US"/>
          </a:p>
        </p:txBody>
      </p:sp>
    </p:spTree>
    <p:extLst>
      <p:ext uri="{BB962C8B-B14F-4D97-AF65-F5344CB8AC3E}">
        <p14:creationId xmlns:p14="http://schemas.microsoft.com/office/powerpoint/2010/main" val="2112266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45C9DC-3491-99D5-3829-49D414BA03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FA90D1-8053-3BCB-0E24-AA473B577D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039D24-82BE-8BB9-70F7-1FF5B9D5E2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DEF84D-CD5F-40CC-876B-98E2DE666C1C}" type="datetime1">
              <a:rPr lang="en-US" smtClean="0"/>
              <a:t>9/15/2023</a:t>
            </a:fld>
            <a:endParaRPr lang="en-US"/>
          </a:p>
        </p:txBody>
      </p:sp>
      <p:sp>
        <p:nvSpPr>
          <p:cNvPr id="5" name="Footer Placeholder 4">
            <a:extLst>
              <a:ext uri="{FF2B5EF4-FFF2-40B4-BE49-F238E27FC236}">
                <a16:creationId xmlns:a16="http://schemas.microsoft.com/office/drawing/2014/main" id="{EAFCB52E-1D5F-FD5F-6597-9527B7AA14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2A319A-164A-364F-E6DE-408823FDF4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3FD387-1C68-406F-BCA5-9620ADB221F4}" type="slidenum">
              <a:rPr lang="en-US" smtClean="0"/>
              <a:t>‹#›</a:t>
            </a:fld>
            <a:endParaRPr lang="en-US"/>
          </a:p>
        </p:txBody>
      </p:sp>
    </p:spTree>
    <p:extLst>
      <p:ext uri="{BB962C8B-B14F-4D97-AF65-F5344CB8AC3E}">
        <p14:creationId xmlns:p14="http://schemas.microsoft.com/office/powerpoint/2010/main" val="903753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a:defRPr/>
            </a:pPr>
            <a:fld id="{AF02F5FE-4041-4E49-8EF8-9F57BEE8FD4F}" type="datetime1">
              <a:rPr lang="en-US" smtClean="0"/>
              <a:t>9/15/2023</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a:defRPr/>
            </a:pPr>
            <a:fld id="{4218CB97-F0DD-435F-BD38-4E3922C9C495}" type="slidenum">
              <a:rPr lang="en-US" smtClean="0"/>
              <a:pPr>
                <a:defRPr/>
              </a:pPr>
              <a:t>‹#›</a:t>
            </a:fld>
            <a:endParaRPr lang="en-US"/>
          </a:p>
        </p:txBody>
      </p:sp>
    </p:spTree>
    <p:extLst>
      <p:ext uri="{BB962C8B-B14F-4D97-AF65-F5344CB8AC3E}">
        <p14:creationId xmlns:p14="http://schemas.microsoft.com/office/powerpoint/2010/main" val="27884973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3">
            <a:extLst>
              <a:ext uri="{28A0092B-C50C-407E-A947-70E740481C1C}">
                <a14:useLocalDpi xmlns:a14="http://schemas.microsoft.com/office/drawing/2010/main" val="0"/>
              </a:ext>
            </a:extLst>
          </a:blip>
          <a:srcRect l="166"/>
          <a:stretch>
            <a:fillRect/>
          </a:stretch>
        </p:blipFill>
        <p:spPr>
          <a:xfrm>
            <a:off x="0" y="3045"/>
            <a:ext cx="12184782" cy="6851909"/>
          </a:xfrm>
          <a:prstGeom prst="rect">
            <a:avLst/>
          </a:prstGeom>
          <a:noFill/>
          <a:ln>
            <a:noFill/>
          </a:ln>
        </p:spPr>
      </p:pic>
    </p:spTree>
    <p:extLst>
      <p:ext uri="{BB962C8B-B14F-4D97-AF65-F5344CB8AC3E}">
        <p14:creationId xmlns:p14="http://schemas.microsoft.com/office/powerpoint/2010/main" val="163962417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23.xml"/><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5.xml"/><Relationship Id="rId5" Type="http://schemas.openxmlformats.org/officeDocument/2006/relationships/image" Target="../media/image16.emf"/><Relationship Id="rId4" Type="http://schemas.openxmlformats.org/officeDocument/2006/relationships/image" Target="../media/image15.em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1315" y="4120304"/>
            <a:ext cx="5120216" cy="2795801"/>
          </a:xfrm>
          <a:prstGeom prst="rect">
            <a:avLst/>
          </a:prstGeom>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99504" y="2146645"/>
            <a:ext cx="2792496" cy="1399212"/>
          </a:xfrm>
          <a:prstGeom prst="rect">
            <a:avLst/>
          </a:prstGeom>
        </p:spPr>
      </p:pic>
      <p:pic>
        <p:nvPicPr>
          <p:cNvPr id="9" name="轻快儿童音乐.wav">
            <a:hlinkClick r:id="" action="ppaction://media"/>
          </p:cNvPr>
          <p:cNvPicPr>
            <a:picLocks noChangeAspect="1"/>
          </p:cNvPicPr>
          <p:nvPr>
            <a:audioFile r:link="rId1"/>
            <p:extLst>
              <p:ext uri="{DAA4B4D4-6D71-4841-9C94-3DE7FCFB9230}">
                <p14:media xmlns:p14="http://schemas.microsoft.com/office/powerpoint/2010/main"/>
              </p:ext>
            </p:extLst>
          </p:nvPr>
        </p:nvPicPr>
        <p:blipFill>
          <a:blip r:embed="rId7" cstate="print"/>
          <a:stretch>
            <a:fillRect/>
          </a:stretch>
        </p:blipFill>
        <p:spPr>
          <a:xfrm>
            <a:off x="127133" y="6324733"/>
            <a:ext cx="533267" cy="533267"/>
          </a:xfrm>
          <a:prstGeom prst="rect">
            <a:avLst/>
          </a:prstGeom>
        </p:spPr>
      </p:pic>
      <p:sp>
        <p:nvSpPr>
          <p:cNvPr id="3" name="Rectangle 2"/>
          <p:cNvSpPr/>
          <p:nvPr/>
        </p:nvSpPr>
        <p:spPr>
          <a:xfrm>
            <a:off x="3006450" y="1902858"/>
            <a:ext cx="5645135" cy="2217467"/>
          </a:xfrm>
          <a:prstGeom prst="rect">
            <a:avLst/>
          </a:prstGeom>
          <a:noFill/>
        </p:spPr>
        <p:txBody>
          <a:bodyPr wrap="none" lIns="121920" tIns="60960" rIns="121920" bIns="60960">
            <a:spAutoFit/>
          </a:bodyPr>
          <a:lstStyle/>
          <a:p>
            <a:pPr algn="ctr" defTabSz="1219170" eaLnBrk="0" fontAlgn="base" hangingPunct="0">
              <a:lnSpc>
                <a:spcPct val="150000"/>
              </a:lnSpc>
              <a:spcBef>
                <a:spcPct val="0"/>
              </a:spcBef>
              <a:spcAft>
                <a:spcPct val="0"/>
              </a:spcAft>
            </a:pPr>
            <a:r>
              <a:rPr lang="en-US" sz="5333" b="1">
                <a:ln w="1905"/>
                <a:solidFill>
                  <a:srgbClr val="002060"/>
                </a:solidFill>
                <a:effectLst>
                  <a:outerShdw blurRad="38100" dist="38100" dir="2700000" algn="tl">
                    <a:srgbClr val="000000">
                      <a:alpha val="43137"/>
                    </a:srgbClr>
                  </a:outerShdw>
                </a:effectLst>
                <a:latin typeface="Arial" charset="0"/>
              </a:rPr>
              <a:t>Môn: Công nghệ</a:t>
            </a:r>
            <a:endParaRPr lang="en-US" sz="5333" b="1" dirty="0">
              <a:ln w="1905"/>
              <a:solidFill>
                <a:srgbClr val="002060"/>
              </a:solidFill>
              <a:effectLst>
                <a:outerShdw blurRad="38100" dist="38100" dir="2700000" algn="tl">
                  <a:srgbClr val="000000">
                    <a:alpha val="43137"/>
                  </a:srgbClr>
                </a:outerShdw>
              </a:effectLst>
              <a:latin typeface="Arial" charset="0"/>
            </a:endParaRPr>
          </a:p>
          <a:p>
            <a:pPr algn="ctr" defTabSz="1219170" eaLnBrk="0" fontAlgn="base" hangingPunct="0">
              <a:lnSpc>
                <a:spcPct val="150000"/>
              </a:lnSpc>
              <a:spcBef>
                <a:spcPct val="0"/>
              </a:spcBef>
              <a:spcAft>
                <a:spcPct val="0"/>
              </a:spcAft>
            </a:pPr>
            <a:r>
              <a:rPr lang="en-US" sz="4267" b="1">
                <a:ln w="1905"/>
                <a:solidFill>
                  <a:srgbClr val="FF0000"/>
                </a:solidFill>
                <a:effectLst>
                  <a:outerShdw blurRad="38100" dist="38100" dir="2700000" algn="tl">
                    <a:srgbClr val="000000">
                      <a:alpha val="43137"/>
                    </a:srgbClr>
                  </a:outerShdw>
                </a:effectLst>
                <a:latin typeface="Arial" charset="0"/>
              </a:rPr>
              <a:t>LỚP 4</a:t>
            </a:r>
            <a:endParaRPr lang="en-US" sz="4267" b="1" dirty="0">
              <a:ln w="1905"/>
              <a:solidFill>
                <a:srgbClr val="FF0000"/>
              </a:solidFill>
              <a:effectLst>
                <a:outerShdw blurRad="38100" dist="38100" dir="2700000" algn="tl">
                  <a:srgbClr val="000000">
                    <a:alpha val="43137"/>
                  </a:srgbClr>
                </a:outerShdw>
              </a:effectLst>
              <a:latin typeface="Arial" charset="0"/>
            </a:endParaRPr>
          </a:p>
        </p:txBody>
      </p:sp>
      <p:sp>
        <p:nvSpPr>
          <p:cNvPr id="4" name="Rectangle 3">
            <a:extLst>
              <a:ext uri="{FF2B5EF4-FFF2-40B4-BE49-F238E27FC236}">
                <a16:creationId xmlns:a16="http://schemas.microsoft.com/office/drawing/2014/main" id="{B9628F1F-9D51-A1D5-9C1D-493F5AEFFAD3}"/>
              </a:ext>
            </a:extLst>
          </p:cNvPr>
          <p:cNvSpPr/>
          <p:nvPr/>
        </p:nvSpPr>
        <p:spPr>
          <a:xfrm>
            <a:off x="1173294" y="128214"/>
            <a:ext cx="10208940" cy="1890218"/>
          </a:xfrm>
          <a:prstGeom prst="rect">
            <a:avLst/>
          </a:prstGeom>
          <a:noFill/>
        </p:spPr>
        <p:txBody>
          <a:bodyPr wrap="none" lIns="121920" tIns="60960" rIns="121920" bIns="60960" numCol="1">
            <a:prstTxWarp prst="textWave1">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defTabSz="1219170" eaLnBrk="0" fontAlgn="base" hangingPunct="0">
              <a:spcBef>
                <a:spcPct val="0"/>
              </a:spcBef>
              <a:spcAft>
                <a:spcPct val="0"/>
              </a:spcAft>
            </a:pPr>
            <a:r>
              <a:rPr lang="en-US" sz="7200" b="1">
                <a:ln>
                  <a:solidFill>
                    <a:srgbClr val="FF0000"/>
                  </a:solidFill>
                </a:ln>
                <a:solidFill>
                  <a:srgbClr val="FF3300"/>
                </a:solidFill>
                <a:latin typeface="Arial" charset="0"/>
              </a:rPr>
              <a:t>Chào mừng các em học sinh</a:t>
            </a:r>
          </a:p>
        </p:txBody>
      </p:sp>
    </p:spTree>
    <p:extLst>
      <p:ext uri="{BB962C8B-B14F-4D97-AF65-F5344CB8AC3E}">
        <p14:creationId xmlns:p14="http://schemas.microsoft.com/office/powerpoint/2010/main" val="10487376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nodeType="afterEffect">
                                  <p:stCondLst>
                                    <p:cond delay="0"/>
                                  </p:stCondLst>
                                  <p:endCondLst>
                                    <p:cond evt="onNext" delay="0">
                                      <p:tgtEl>
                                        <p:sldTgt/>
                                      </p:tgtEl>
                                    </p:cond>
                                  </p:endCondLst>
                                  <p:childTnLst>
                                    <p:animClr clrSpc="hsl" dir="cw">
                                      <p:cBhvr override="childStyle">
                                        <p:cTn id="6" dur="1000" fill="hold"/>
                                        <p:tgtEl>
                                          <p:spTgt spid="4">
                                            <p:txEl>
                                              <p:pRg st="0" end="0"/>
                                            </p:txEl>
                                          </p:spTgt>
                                        </p:tgtEl>
                                        <p:attrNameLst>
                                          <p:attrName>style.color</p:attrName>
                                        </p:attrNameLst>
                                      </p:cBhvr>
                                      <p:by>
                                        <p:hsl h="7200000" s="0" l="0"/>
                                      </p:by>
                                    </p:animClr>
                                    <p:animClr clrSpc="hsl" dir="cw">
                                      <p:cBhvr>
                                        <p:cTn id="7" dur="1000" fill="hold"/>
                                        <p:tgtEl>
                                          <p:spTgt spid="4">
                                            <p:txEl>
                                              <p:pRg st="0" end="0"/>
                                            </p:txEl>
                                          </p:spTgt>
                                        </p:tgtEl>
                                        <p:attrNameLst>
                                          <p:attrName>fillcolor</p:attrName>
                                        </p:attrNameLst>
                                      </p:cBhvr>
                                      <p:by>
                                        <p:hsl h="7200000" s="0" l="0"/>
                                      </p:by>
                                    </p:animClr>
                                    <p:animClr clrSpc="hsl" dir="cw">
                                      <p:cBhvr>
                                        <p:cTn id="8" dur="1000" fill="hold"/>
                                        <p:tgtEl>
                                          <p:spTgt spid="4">
                                            <p:txEl>
                                              <p:pRg st="0" end="0"/>
                                            </p:txEl>
                                          </p:spTgt>
                                        </p:tgtEl>
                                        <p:attrNameLst>
                                          <p:attrName>stroke.color</p:attrName>
                                        </p:attrNameLst>
                                      </p:cBhvr>
                                      <p:by>
                                        <p:hsl h="7200000" s="0" l="0"/>
                                      </p:by>
                                    </p:animClr>
                                    <p:set>
                                      <p:cBhvr>
                                        <p:cTn id="9" dur="1000" fill="hold"/>
                                        <p:tgtEl>
                                          <p:spTgt spid="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repeatCount="indefinite"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1"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30033E5-BCBB-9ECF-B675-CFFC76FC235E}"/>
              </a:ext>
            </a:extLst>
          </p:cNvPr>
          <p:cNvPicPr>
            <a:picLocks noGrp="1" noChangeAspect="1"/>
          </p:cNvPicPr>
          <p:nvPr>
            <p:ph idx="1"/>
          </p:nvPr>
        </p:nvPicPr>
        <p:blipFill rotWithShape="1">
          <a:blip r:embed="rId2"/>
          <a:srcRect t="64029"/>
          <a:stretch/>
        </p:blipFill>
        <p:spPr>
          <a:xfrm>
            <a:off x="1848279" y="662941"/>
            <a:ext cx="7799304" cy="2636396"/>
          </a:xfrm>
          <a:prstGeom prst="rect">
            <a:avLst/>
          </a:prstGeom>
        </p:spPr>
      </p:pic>
      <p:grpSp>
        <p:nvGrpSpPr>
          <p:cNvPr id="2" name="Group 1">
            <a:extLst>
              <a:ext uri="{FF2B5EF4-FFF2-40B4-BE49-F238E27FC236}">
                <a16:creationId xmlns:a16="http://schemas.microsoft.com/office/drawing/2014/main" id="{1121BE8E-70E8-0FA0-53EA-3AC73FAA7FC0}"/>
              </a:ext>
            </a:extLst>
          </p:cNvPr>
          <p:cNvGrpSpPr/>
          <p:nvPr/>
        </p:nvGrpSpPr>
        <p:grpSpPr>
          <a:xfrm>
            <a:off x="3675154" y="3160313"/>
            <a:ext cx="3806688" cy="1348408"/>
            <a:chOff x="3675154" y="3160313"/>
            <a:chExt cx="3806688" cy="1348408"/>
          </a:xfrm>
        </p:grpSpPr>
        <p:cxnSp>
          <p:nvCxnSpPr>
            <p:cNvPr id="7" name="Straight Arrow Connector 6">
              <a:extLst>
                <a:ext uri="{FF2B5EF4-FFF2-40B4-BE49-F238E27FC236}">
                  <a16:creationId xmlns:a16="http://schemas.microsoft.com/office/drawing/2014/main" id="{111863DF-ABAF-DD52-943E-FB514E899957}"/>
                </a:ext>
              </a:extLst>
            </p:cNvPr>
            <p:cNvCxnSpPr>
              <a:cxnSpLocks/>
            </p:cNvCxnSpPr>
            <p:nvPr/>
          </p:nvCxnSpPr>
          <p:spPr>
            <a:xfrm>
              <a:off x="7481842" y="3160313"/>
              <a:ext cx="0" cy="134840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4FB0A89-B909-D5B9-3F38-1A3264932791}"/>
                </a:ext>
              </a:extLst>
            </p:cNvPr>
            <p:cNvCxnSpPr>
              <a:cxnSpLocks/>
            </p:cNvCxnSpPr>
            <p:nvPr/>
          </p:nvCxnSpPr>
          <p:spPr>
            <a:xfrm>
              <a:off x="3675154" y="3160313"/>
              <a:ext cx="0" cy="134840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41737129-CE8E-1264-46EA-E9272D6BDED9}"/>
              </a:ext>
            </a:extLst>
          </p:cNvPr>
          <p:cNvGrpSpPr/>
          <p:nvPr/>
        </p:nvGrpSpPr>
        <p:grpSpPr>
          <a:xfrm>
            <a:off x="1848279" y="4508721"/>
            <a:ext cx="9066417" cy="523220"/>
            <a:chOff x="1848279" y="4508721"/>
            <a:chExt cx="9066417" cy="523220"/>
          </a:xfrm>
        </p:grpSpPr>
        <p:sp>
          <p:nvSpPr>
            <p:cNvPr id="10" name="TextBox 9">
              <a:extLst>
                <a:ext uri="{FF2B5EF4-FFF2-40B4-BE49-F238E27FC236}">
                  <a16:creationId xmlns:a16="http://schemas.microsoft.com/office/drawing/2014/main" id="{692C04E0-2933-489E-E1F5-EE3B6EE8F68D}"/>
                </a:ext>
              </a:extLst>
            </p:cNvPr>
            <p:cNvSpPr txBox="1"/>
            <p:nvPr/>
          </p:nvSpPr>
          <p:spPr>
            <a:xfrm>
              <a:off x="1848279" y="4508721"/>
              <a:ext cx="4369640" cy="523220"/>
            </a:xfrm>
            <a:prstGeom prst="rect">
              <a:avLst/>
            </a:prstGeom>
            <a:noFill/>
          </p:spPr>
          <p:txBody>
            <a:bodyPr wrap="square">
              <a:spAutoFit/>
            </a:bodyPr>
            <a:lstStyle/>
            <a:p>
              <a:r>
                <a:rPr lang="nl-NL" sz="2800" kern="0">
                  <a:solidFill>
                    <a:srgbClr val="000000"/>
                  </a:solidFill>
                  <a:effectLst/>
                  <a:latin typeface="Times New Roman" panose="02020603050405020304" pitchFamily="18" charset="0"/>
                  <a:ea typeface="Times New Roman" panose="02020603050405020304" pitchFamily="18" charset="0"/>
                </a:rPr>
                <a:t>Hình 5: Làm đẹp cảnh quan</a:t>
              </a:r>
              <a:endParaRPr lang="en-US" sz="2800"/>
            </a:p>
          </p:txBody>
        </p:sp>
        <p:sp>
          <p:nvSpPr>
            <p:cNvPr id="12" name="TextBox 11">
              <a:extLst>
                <a:ext uri="{FF2B5EF4-FFF2-40B4-BE49-F238E27FC236}">
                  <a16:creationId xmlns:a16="http://schemas.microsoft.com/office/drawing/2014/main" id="{77D86236-CCDF-BBE4-B3A9-A7EE37418EDF}"/>
                </a:ext>
              </a:extLst>
            </p:cNvPr>
            <p:cNvSpPr txBox="1"/>
            <p:nvPr/>
          </p:nvSpPr>
          <p:spPr>
            <a:xfrm>
              <a:off x="6306503" y="4508721"/>
              <a:ext cx="4608193" cy="523220"/>
            </a:xfrm>
            <a:prstGeom prst="rect">
              <a:avLst/>
            </a:prstGeom>
            <a:noFill/>
          </p:spPr>
          <p:txBody>
            <a:bodyPr wrap="square">
              <a:spAutoFit/>
            </a:bodyPr>
            <a:lstStyle/>
            <a:p>
              <a:r>
                <a:rPr lang="nl-NL" sz="2800" kern="0">
                  <a:solidFill>
                    <a:srgbClr val="000000"/>
                  </a:solidFill>
                  <a:effectLst/>
                  <a:latin typeface="Times New Roman" panose="02020603050405020304" pitchFamily="18" charset="0"/>
                  <a:ea typeface="Times New Roman" panose="02020603050405020304" pitchFamily="18" charset="0"/>
                </a:rPr>
                <a:t>Hình 6: Làm sạch không  khí</a:t>
              </a:r>
              <a:endParaRPr lang="en-US" sz="2800"/>
            </a:p>
          </p:txBody>
        </p:sp>
      </p:grpSp>
    </p:spTree>
    <p:extLst>
      <p:ext uri="{BB962C8B-B14F-4D97-AF65-F5344CB8AC3E}">
        <p14:creationId xmlns:p14="http://schemas.microsoft.com/office/powerpoint/2010/main" val="222108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7710E14-E6C4-F913-CCED-52DDB21F9204}"/>
              </a:ext>
            </a:extLst>
          </p:cNvPr>
          <p:cNvSpPr txBox="1"/>
          <p:nvPr/>
        </p:nvSpPr>
        <p:spPr>
          <a:xfrm>
            <a:off x="1502676" y="257631"/>
            <a:ext cx="8570423" cy="461665"/>
          </a:xfrm>
          <a:prstGeom prst="rect">
            <a:avLst/>
          </a:prstGeom>
          <a:noFill/>
        </p:spPr>
        <p:txBody>
          <a:bodyPr wrap="none" rtlCol="0">
            <a:spAutoFit/>
          </a:bodyPr>
          <a:lstStyle/>
          <a:p>
            <a:r>
              <a:rPr lang="en-US" sz="2400" b="1">
                <a:solidFill>
                  <a:srgbClr val="FF0000"/>
                </a:solidFill>
              </a:rPr>
              <a:t>Một số loài hoa, cây cảnh dung làm trang trí và làm sạch không khí</a:t>
            </a:r>
          </a:p>
        </p:txBody>
      </p:sp>
      <p:grpSp>
        <p:nvGrpSpPr>
          <p:cNvPr id="11" name="Group 10">
            <a:extLst>
              <a:ext uri="{FF2B5EF4-FFF2-40B4-BE49-F238E27FC236}">
                <a16:creationId xmlns:a16="http://schemas.microsoft.com/office/drawing/2014/main" id="{50E7C537-E0AC-00C4-5BFD-A596CC75FA80}"/>
              </a:ext>
            </a:extLst>
          </p:cNvPr>
          <p:cNvGrpSpPr/>
          <p:nvPr/>
        </p:nvGrpSpPr>
        <p:grpSpPr>
          <a:xfrm>
            <a:off x="2822811" y="996615"/>
            <a:ext cx="5658580" cy="2150123"/>
            <a:chOff x="490429" y="1016176"/>
            <a:chExt cx="5658580" cy="2150123"/>
          </a:xfrm>
        </p:grpSpPr>
        <p:pic>
          <p:nvPicPr>
            <p:cNvPr id="7" name="Picture 6">
              <a:extLst>
                <a:ext uri="{FF2B5EF4-FFF2-40B4-BE49-F238E27FC236}">
                  <a16:creationId xmlns:a16="http://schemas.microsoft.com/office/drawing/2014/main" id="{CAE7F117-BA09-1ED8-B0FF-1D36469ED45D}"/>
                </a:ext>
              </a:extLst>
            </p:cNvPr>
            <p:cNvPicPr>
              <a:picLocks noChangeAspect="1"/>
            </p:cNvPicPr>
            <p:nvPr/>
          </p:nvPicPr>
          <p:blipFill rotWithShape="1">
            <a:blip r:embed="rId2"/>
            <a:srcRect b="65820"/>
            <a:stretch/>
          </p:blipFill>
          <p:spPr>
            <a:xfrm>
              <a:off x="490429" y="1016176"/>
              <a:ext cx="5658580" cy="1538937"/>
            </a:xfrm>
            <a:prstGeom prst="rect">
              <a:avLst/>
            </a:prstGeom>
          </p:spPr>
        </p:pic>
        <p:sp>
          <p:nvSpPr>
            <p:cNvPr id="9" name="TextBox 8">
              <a:extLst>
                <a:ext uri="{FF2B5EF4-FFF2-40B4-BE49-F238E27FC236}">
                  <a16:creationId xmlns:a16="http://schemas.microsoft.com/office/drawing/2014/main" id="{C48E5950-B093-D325-AF82-A3C5AC64696D}"/>
                </a:ext>
              </a:extLst>
            </p:cNvPr>
            <p:cNvSpPr txBox="1"/>
            <p:nvPr/>
          </p:nvSpPr>
          <p:spPr>
            <a:xfrm>
              <a:off x="605059" y="2544295"/>
              <a:ext cx="2688108" cy="369332"/>
            </a:xfrm>
            <a:prstGeom prst="rect">
              <a:avLst/>
            </a:prstGeom>
            <a:noFill/>
          </p:spPr>
          <p:txBody>
            <a:bodyPr wrap="none" rtlCol="0">
              <a:spAutoFit/>
            </a:bodyPr>
            <a:lstStyle/>
            <a:p>
              <a:r>
                <a:rPr lang="en-US"/>
                <a:t>Hoa trang trí tiệc sinh nhật</a:t>
              </a:r>
            </a:p>
          </p:txBody>
        </p:sp>
        <p:sp>
          <p:nvSpPr>
            <p:cNvPr id="10" name="TextBox 9">
              <a:extLst>
                <a:ext uri="{FF2B5EF4-FFF2-40B4-BE49-F238E27FC236}">
                  <a16:creationId xmlns:a16="http://schemas.microsoft.com/office/drawing/2014/main" id="{C2F366E3-D72B-1758-4C0C-8BCFD5A06BF5}"/>
                </a:ext>
              </a:extLst>
            </p:cNvPr>
            <p:cNvSpPr txBox="1"/>
            <p:nvPr/>
          </p:nvSpPr>
          <p:spPr>
            <a:xfrm>
              <a:off x="3482010" y="2519968"/>
              <a:ext cx="2478156" cy="646331"/>
            </a:xfrm>
            <a:prstGeom prst="rect">
              <a:avLst/>
            </a:prstGeom>
            <a:noFill/>
          </p:spPr>
          <p:txBody>
            <a:bodyPr wrap="square" rtlCol="0">
              <a:spAutoFit/>
            </a:bodyPr>
            <a:lstStyle/>
            <a:p>
              <a:r>
                <a:rPr lang="en-US"/>
                <a:t>Cây cảnh trong thiết kế cảnh quan sân vườn</a:t>
              </a:r>
            </a:p>
          </p:txBody>
        </p:sp>
      </p:grpSp>
      <p:grpSp>
        <p:nvGrpSpPr>
          <p:cNvPr id="15" name="Group 14">
            <a:extLst>
              <a:ext uri="{FF2B5EF4-FFF2-40B4-BE49-F238E27FC236}">
                <a16:creationId xmlns:a16="http://schemas.microsoft.com/office/drawing/2014/main" id="{E048E7CD-B8CB-4BB7-27A4-3E36CDA1BF76}"/>
              </a:ext>
            </a:extLst>
          </p:cNvPr>
          <p:cNvGrpSpPr/>
          <p:nvPr/>
        </p:nvGrpSpPr>
        <p:grpSpPr>
          <a:xfrm>
            <a:off x="2832751" y="3429000"/>
            <a:ext cx="5459797" cy="2238859"/>
            <a:chOff x="490429" y="3424058"/>
            <a:chExt cx="5459797" cy="2238859"/>
          </a:xfrm>
        </p:grpSpPr>
        <p:pic>
          <p:nvPicPr>
            <p:cNvPr id="12" name="Picture 11">
              <a:extLst>
                <a:ext uri="{FF2B5EF4-FFF2-40B4-BE49-F238E27FC236}">
                  <a16:creationId xmlns:a16="http://schemas.microsoft.com/office/drawing/2014/main" id="{B8E971C3-C947-6C0F-B5F9-33DDE0280A44}"/>
                </a:ext>
              </a:extLst>
            </p:cNvPr>
            <p:cNvPicPr>
              <a:picLocks noChangeAspect="1"/>
            </p:cNvPicPr>
            <p:nvPr/>
          </p:nvPicPr>
          <p:blipFill rotWithShape="1">
            <a:blip r:embed="rId2"/>
            <a:srcRect t="49890" b="9603"/>
            <a:stretch/>
          </p:blipFill>
          <p:spPr>
            <a:xfrm>
              <a:off x="490429" y="3424058"/>
              <a:ext cx="5459797" cy="1823803"/>
            </a:xfrm>
            <a:prstGeom prst="rect">
              <a:avLst/>
            </a:prstGeom>
          </p:spPr>
        </p:pic>
        <p:sp>
          <p:nvSpPr>
            <p:cNvPr id="13" name="TextBox 12">
              <a:extLst>
                <a:ext uri="{FF2B5EF4-FFF2-40B4-BE49-F238E27FC236}">
                  <a16:creationId xmlns:a16="http://schemas.microsoft.com/office/drawing/2014/main" id="{D75AB103-5EDF-04ED-31C9-3E5CAF8EA795}"/>
                </a:ext>
              </a:extLst>
            </p:cNvPr>
            <p:cNvSpPr txBox="1"/>
            <p:nvPr/>
          </p:nvSpPr>
          <p:spPr>
            <a:xfrm>
              <a:off x="1060173" y="5293585"/>
              <a:ext cx="1327992" cy="369332"/>
            </a:xfrm>
            <a:prstGeom prst="rect">
              <a:avLst/>
            </a:prstGeom>
            <a:noFill/>
          </p:spPr>
          <p:txBody>
            <a:bodyPr wrap="none" rtlCol="0">
              <a:spAutoFit/>
            </a:bodyPr>
            <a:lstStyle/>
            <a:p>
              <a:r>
                <a:rPr lang="en-US"/>
                <a:t>Cây cọ lá tre</a:t>
              </a:r>
            </a:p>
          </p:txBody>
        </p:sp>
        <p:sp>
          <p:nvSpPr>
            <p:cNvPr id="14" name="TextBox 13">
              <a:extLst>
                <a:ext uri="{FF2B5EF4-FFF2-40B4-BE49-F238E27FC236}">
                  <a16:creationId xmlns:a16="http://schemas.microsoft.com/office/drawing/2014/main" id="{3995C3D4-EECA-4E63-6AE4-822813BEEF77}"/>
                </a:ext>
              </a:extLst>
            </p:cNvPr>
            <p:cNvSpPr txBox="1"/>
            <p:nvPr/>
          </p:nvSpPr>
          <p:spPr>
            <a:xfrm>
              <a:off x="3935895" y="5293585"/>
              <a:ext cx="1182247" cy="369332"/>
            </a:xfrm>
            <a:prstGeom prst="rect">
              <a:avLst/>
            </a:prstGeom>
            <a:noFill/>
          </p:spPr>
          <p:txBody>
            <a:bodyPr wrap="none" rtlCol="0">
              <a:spAutoFit/>
            </a:bodyPr>
            <a:lstStyle/>
            <a:p>
              <a:r>
                <a:rPr lang="en-US"/>
                <a:t>Cây lan chi</a:t>
              </a:r>
            </a:p>
          </p:txBody>
        </p:sp>
      </p:grpSp>
    </p:spTree>
    <p:extLst>
      <p:ext uri="{BB962C8B-B14F-4D97-AF65-F5344CB8AC3E}">
        <p14:creationId xmlns:p14="http://schemas.microsoft.com/office/powerpoint/2010/main" val="2210040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BDBEAC-CD87-150A-D74D-CA4858B637B3}"/>
              </a:ext>
            </a:extLst>
          </p:cNvPr>
          <p:cNvSpPr/>
          <p:nvPr/>
        </p:nvSpPr>
        <p:spPr>
          <a:xfrm>
            <a:off x="3212772" y="223057"/>
            <a:ext cx="5766456" cy="692730"/>
          </a:xfrm>
          <a:prstGeom prst="rect">
            <a:avLst/>
          </a:prstGeom>
          <a:noFill/>
        </p:spPr>
        <p:txBody>
          <a:bodyPr wrap="none" lIns="91440" tIns="45720" rIns="91440" bIns="45720">
            <a:prstTxWarp prst="textPlain">
              <a:avLst/>
            </a:prstTxWarp>
            <a:spAutoFit/>
            <a:scene3d>
              <a:camera prst="orthographicFront"/>
              <a:lightRig rig="soft" dir="t">
                <a:rot lat="0" lon="0" rev="15600000"/>
              </a:lightRig>
            </a:scene3d>
            <a:sp3d extrusionH="57150" prstMaterial="softEdge">
              <a:bevelT w="25400" h="38100"/>
            </a:sp3d>
          </a:bodyPr>
          <a:lstStyle/>
          <a:p>
            <a:pPr algn="ctr"/>
            <a:r>
              <a:rPr lang="vi-VN" sz="3600" b="1">
                <a:ln/>
                <a:solidFill>
                  <a:srgbClr val="FF0000"/>
                </a:solidFill>
                <a:latin typeface="Tahoma" panose="020B0604030504040204" pitchFamily="34" charset="0"/>
                <a:ea typeface="Tahoma" panose="020B0604030504040204" pitchFamily="34" charset="0"/>
                <a:cs typeface="Tahoma" panose="020B0604030504040204" pitchFamily="34" charset="0"/>
              </a:rPr>
              <a:t>Trò chơi: </a:t>
            </a:r>
            <a:r>
              <a:rPr lang="en-US" sz="3600" b="1">
                <a:ln/>
                <a:solidFill>
                  <a:srgbClr val="FF0000"/>
                </a:solidFill>
                <a:latin typeface="Tahoma" panose="020B0604030504040204" pitchFamily="34" charset="0"/>
                <a:ea typeface="Tahoma" panose="020B0604030504040204" pitchFamily="34" charset="0"/>
                <a:cs typeface="Tahoma" panose="020B0604030504040204" pitchFamily="34" charset="0"/>
              </a:rPr>
              <a:t>Ai tìm đúng</a:t>
            </a:r>
            <a:endParaRPr lang="en-US" sz="3600" b="1" dirty="0">
              <a:ln/>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CBC6225C-B366-57E6-0725-135D9B17C96C}"/>
              </a:ext>
            </a:extLst>
          </p:cNvPr>
          <p:cNvSpPr txBox="1"/>
          <p:nvPr/>
        </p:nvSpPr>
        <p:spPr>
          <a:xfrm>
            <a:off x="290945" y="915787"/>
            <a:ext cx="11901055" cy="1769715"/>
          </a:xfrm>
          <a:prstGeom prst="rect">
            <a:avLst/>
          </a:prstGeom>
          <a:noFill/>
        </p:spPr>
        <p:txBody>
          <a:bodyPr wrap="square" rtlCol="0">
            <a:spAutoFit/>
          </a:bodyPr>
          <a:lstStyle/>
          <a:p>
            <a:pPr algn="ctr">
              <a:spcAft>
                <a:spcPts val="600"/>
              </a:spcAft>
            </a:pPr>
            <a:r>
              <a:rPr lang="en-US" sz="4000" b="1" u="sng">
                <a:solidFill>
                  <a:srgbClr val="0000FF"/>
                </a:solidFill>
              </a:rPr>
              <a:t>Nhiệm vụ</a:t>
            </a:r>
            <a:r>
              <a:rPr lang="en-US" sz="4000" u="sng">
                <a:solidFill>
                  <a:srgbClr val="0000FF"/>
                </a:solidFill>
              </a:rPr>
              <a:t>:</a:t>
            </a:r>
            <a:r>
              <a:rPr lang="en-US" sz="4000" u="sng"/>
              <a:t> </a:t>
            </a:r>
          </a:p>
          <a:p>
            <a:r>
              <a:rPr lang="en-US" sz="3200">
                <a:latin typeface="Times New Roman" panose="02020603050405020304" pitchFamily="18" charset="0"/>
                <a:cs typeface="Times New Roman" panose="02020603050405020304" pitchFamily="18" charset="0"/>
              </a:rPr>
              <a:t>Cùng bạn tìm đúng lợi ích của hoa, cây cảnh dựa vào thông tin gợi ý trong sgk  dưới đây</a:t>
            </a:r>
            <a:endParaRPr lang="en-US" sz="3600"/>
          </a:p>
        </p:txBody>
      </p:sp>
      <p:pic>
        <p:nvPicPr>
          <p:cNvPr id="7" name="Picture 6">
            <a:extLst>
              <a:ext uri="{FF2B5EF4-FFF2-40B4-BE49-F238E27FC236}">
                <a16:creationId xmlns:a16="http://schemas.microsoft.com/office/drawing/2014/main" id="{005F204E-C914-DD4C-8CCA-BFF9422D877A}"/>
              </a:ext>
            </a:extLst>
          </p:cNvPr>
          <p:cNvPicPr>
            <a:picLocks noChangeAspect="1"/>
          </p:cNvPicPr>
          <p:nvPr/>
        </p:nvPicPr>
        <p:blipFill>
          <a:blip r:embed="rId3"/>
          <a:stretch>
            <a:fillRect/>
          </a:stretch>
        </p:blipFill>
        <p:spPr>
          <a:xfrm>
            <a:off x="2708274" y="2885650"/>
            <a:ext cx="7339108" cy="3749293"/>
          </a:xfrm>
          <a:prstGeom prst="rect">
            <a:avLst/>
          </a:prstGeom>
        </p:spPr>
      </p:pic>
    </p:spTree>
    <p:extLst>
      <p:ext uri="{BB962C8B-B14F-4D97-AF65-F5344CB8AC3E}">
        <p14:creationId xmlns:p14="http://schemas.microsoft.com/office/powerpoint/2010/main" val="334942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0921BEE-EACF-CB70-A222-16556BF5316B}"/>
              </a:ext>
            </a:extLst>
          </p:cNvPr>
          <p:cNvSpPr txBox="1"/>
          <p:nvPr/>
        </p:nvSpPr>
        <p:spPr>
          <a:xfrm>
            <a:off x="2874679" y="752996"/>
            <a:ext cx="9317321" cy="4370427"/>
          </a:xfrm>
          <a:prstGeom prst="rect">
            <a:avLst/>
          </a:prstGeom>
          <a:noFill/>
        </p:spPr>
        <p:txBody>
          <a:bodyPr wrap="square" rtlCol="0">
            <a:spAutoFit/>
          </a:bodyPr>
          <a:lstStyle/>
          <a:p>
            <a:pPr algn="just"/>
            <a:r>
              <a:rPr lang="en-US" sz="4400">
                <a:solidFill>
                  <a:srgbClr val="C00000"/>
                </a:solidFill>
                <a:latin typeface="Times New Roman" panose="02020603050405020304" pitchFamily="18" charset="0"/>
                <a:cs typeface="Times New Roman" panose="02020603050405020304" pitchFamily="18" charset="0"/>
              </a:rPr>
              <a:t>Lợi ích của hoa, cây cảnh: </a:t>
            </a:r>
          </a:p>
          <a:p>
            <a:pPr lvl="3" algn="just"/>
            <a:r>
              <a:rPr lang="en-US" sz="3600">
                <a:solidFill>
                  <a:srgbClr val="002060"/>
                </a:solidFill>
                <a:latin typeface="Times New Roman" panose="02020603050405020304" pitchFamily="18" charset="0"/>
                <a:cs typeface="Times New Roman" panose="02020603050405020304" pitchFamily="18" charset="0"/>
              </a:rPr>
              <a:t>Trang trí lễ hội</a:t>
            </a:r>
          </a:p>
          <a:p>
            <a:pPr lvl="3" algn="just"/>
            <a:r>
              <a:rPr lang="en-US" sz="3600">
                <a:solidFill>
                  <a:srgbClr val="002060"/>
                </a:solidFill>
                <a:latin typeface="Times New Roman" panose="02020603050405020304" pitchFamily="18" charset="0"/>
                <a:cs typeface="Times New Roman" panose="02020603050405020304" pitchFamily="18" charset="0"/>
              </a:rPr>
              <a:t>Làm hương liệu,</a:t>
            </a:r>
          </a:p>
          <a:p>
            <a:pPr lvl="3" algn="just"/>
            <a:r>
              <a:rPr lang="en-US" sz="3600">
                <a:solidFill>
                  <a:srgbClr val="002060"/>
                </a:solidFill>
                <a:latin typeface="Times New Roman" panose="02020603050405020304" pitchFamily="18" charset="0"/>
                <a:cs typeface="Times New Roman" panose="02020603050405020304" pitchFamily="18" charset="0"/>
              </a:rPr>
              <a:t>Làm thực phẩm,</a:t>
            </a:r>
          </a:p>
          <a:p>
            <a:pPr lvl="3" algn="just"/>
            <a:r>
              <a:rPr lang="en-US" sz="3600">
                <a:solidFill>
                  <a:srgbClr val="002060"/>
                </a:solidFill>
                <a:latin typeface="Times New Roman" panose="02020603050405020304" pitchFamily="18" charset="0"/>
                <a:cs typeface="Times New Roman" panose="02020603050405020304" pitchFamily="18" charset="0"/>
              </a:rPr>
              <a:t>Làm sạch không khí, </a:t>
            </a:r>
          </a:p>
          <a:p>
            <a:pPr lvl="3" algn="just"/>
            <a:r>
              <a:rPr lang="en-US" sz="3600">
                <a:solidFill>
                  <a:srgbClr val="002060"/>
                </a:solidFill>
                <a:latin typeface="Times New Roman" panose="02020603050405020304" pitchFamily="18" charset="0"/>
                <a:cs typeface="Times New Roman" panose="02020603050405020304" pitchFamily="18" charset="0"/>
              </a:rPr>
              <a:t>Thể hiện tình cảm,</a:t>
            </a:r>
          </a:p>
          <a:p>
            <a:pPr lvl="3" algn="just"/>
            <a:r>
              <a:rPr lang="en-US" sz="3600">
                <a:solidFill>
                  <a:srgbClr val="002060"/>
                </a:solidFill>
                <a:latin typeface="Times New Roman" panose="02020603050405020304" pitchFamily="18" charset="0"/>
                <a:cs typeface="Times New Roman" panose="02020603050405020304" pitchFamily="18" charset="0"/>
              </a:rPr>
              <a:t>Làm đẹp cảnh quan.</a:t>
            </a:r>
          </a:p>
          <a:p>
            <a:pPr algn="just"/>
            <a:endParaRPr lang="en-US"/>
          </a:p>
        </p:txBody>
      </p:sp>
    </p:spTree>
    <p:extLst>
      <p:ext uri="{BB962C8B-B14F-4D97-AF65-F5344CB8AC3E}">
        <p14:creationId xmlns:p14="http://schemas.microsoft.com/office/powerpoint/2010/main" val="227001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Nền Nền Y Tế, Hình Nền Powerpoint Về Y Tế Đẹp, Background Y Tế Đẹp">
            <a:extLst>
              <a:ext uri="{FF2B5EF4-FFF2-40B4-BE49-F238E27FC236}">
                <a16:creationId xmlns:a16="http://schemas.microsoft.com/office/drawing/2014/main" id="{E48B6F19-D201-8BD3-26EF-2AC1CF05107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3E067032-4E73-6B1E-C4EB-8F13A2640F65}"/>
              </a:ext>
            </a:extLst>
          </p:cNvPr>
          <p:cNvSpPr txBox="1"/>
          <p:nvPr/>
        </p:nvSpPr>
        <p:spPr>
          <a:xfrm>
            <a:off x="205740" y="331307"/>
            <a:ext cx="11986260" cy="700641"/>
          </a:xfrm>
          <a:prstGeom prst="rect">
            <a:avLst/>
          </a:prstGeom>
          <a:noFill/>
        </p:spPr>
        <p:txBody>
          <a:bodyPr wrap="square" rtlCol="0">
            <a:spAutoFit/>
          </a:bodyPr>
          <a:lstStyle/>
          <a:p>
            <a:pPr>
              <a:lnSpc>
                <a:spcPts val="5200"/>
              </a:lnSpc>
              <a:spcAft>
                <a:spcPts val="1200"/>
              </a:spcAft>
            </a:pPr>
            <a:r>
              <a:rPr kumimoji="0" lang="en-US" sz="3600" b="0" i="0" u="sng" strike="noStrike" kern="1200" cap="none" spc="0" normalizeH="0" baseline="0" noProof="0">
                <a:ln>
                  <a:noFill/>
                </a:ln>
                <a:solidFill>
                  <a:srgbClr val="002060"/>
                </a:solidFill>
                <a:effectLst/>
                <a:uLnTx/>
                <a:uFillTx/>
                <a:latin typeface="Times New Roman" panose="02020603050405020304" pitchFamily="18" charset="0"/>
                <a:ea typeface="+mn-ea"/>
                <a:cs typeface="+mn-cs"/>
              </a:rPr>
              <a:t>Hoạt động 2</a:t>
            </a:r>
            <a:r>
              <a:rPr kumimoji="0" lang="vi-VN" sz="3600" b="0" i="0" u="sng" strike="noStrike" kern="1200" cap="none" spc="0" normalizeH="0" baseline="0" noProof="0">
                <a:ln>
                  <a:noFill/>
                </a:ln>
                <a:solidFill>
                  <a:srgbClr val="002060"/>
                </a:solidFill>
                <a:effectLst/>
                <a:uLnTx/>
                <a:uFillTx/>
                <a:latin typeface="Times New Roman" panose="02020603050405020304" pitchFamily="18" charset="0"/>
                <a:ea typeface="+mn-ea"/>
                <a:cs typeface="+mn-cs"/>
              </a:rPr>
              <a:t>:</a:t>
            </a:r>
            <a:r>
              <a:rPr kumimoji="0" lang="vi-VN" sz="3600" b="0" i="0" strike="noStrike" kern="1200" cap="none" spc="0" normalizeH="0" baseline="0" noProof="0">
                <a:ln>
                  <a:noFill/>
                </a:ln>
                <a:solidFill>
                  <a:srgbClr val="002060"/>
                </a:solidFill>
                <a:effectLst/>
                <a:uLnTx/>
                <a:uFillTx/>
                <a:latin typeface="Times New Roman" panose="02020603050405020304" pitchFamily="18" charset="0"/>
              </a:rPr>
              <a:t> </a:t>
            </a:r>
            <a:r>
              <a:rPr lang="en-US" sz="1800">
                <a:solidFill>
                  <a:srgbClr val="000000"/>
                </a:solidFill>
                <a:effectLst/>
                <a:latin typeface="Times New Roman" panose="02020603050405020304" pitchFamily="18" charset="0"/>
                <a:ea typeface="Times New Roman" panose="02020603050405020304" pitchFamily="18" charset="0"/>
              </a:rPr>
              <a:t>: </a:t>
            </a:r>
            <a:r>
              <a:rPr lang="en-US" sz="3200">
                <a:solidFill>
                  <a:srgbClr val="000000"/>
                </a:solidFill>
                <a:effectLst/>
                <a:latin typeface="Times New Roman" panose="02020603050405020304" pitchFamily="18" charset="0"/>
                <a:ea typeface="Times New Roman" panose="02020603050405020304" pitchFamily="18" charset="0"/>
              </a:rPr>
              <a:t>Hãy mô tả hành động của các bạn trong hình dưới đây</a:t>
            </a:r>
            <a:r>
              <a:rPr lang="en-US" sz="1800">
                <a:solidFill>
                  <a:srgbClr val="000000"/>
                </a:solidFill>
                <a:effectLst/>
                <a:latin typeface="Times New Roman" panose="02020603050405020304" pitchFamily="18" charset="0"/>
                <a:ea typeface="Times New Roman" panose="02020603050405020304" pitchFamily="18" charset="0"/>
              </a:rPr>
              <a:t>.</a:t>
            </a:r>
            <a:endParaRPr kumimoji="0" lang="en-US" sz="3600" b="0" i="0" strike="noStrike" kern="1200" cap="none" spc="0" normalizeH="0" baseline="0" noProof="0" dirty="0">
              <a:ln>
                <a:noFill/>
              </a:ln>
              <a:solidFill>
                <a:prstClr val="black"/>
              </a:solidFill>
              <a:effectLst/>
              <a:uLnTx/>
              <a:uFillTx/>
              <a:latin typeface="+mj-lt"/>
            </a:endParaRPr>
          </a:p>
        </p:txBody>
      </p:sp>
      <p:sp>
        <p:nvSpPr>
          <p:cNvPr id="3" name="AutoShape 2">
            <a:extLst>
              <a:ext uri="{FF2B5EF4-FFF2-40B4-BE49-F238E27FC236}">
                <a16:creationId xmlns:a16="http://schemas.microsoft.com/office/drawing/2014/main" id="{34F6DEED-A94E-0520-2C31-A898560062EC}"/>
              </a:ext>
            </a:extLst>
          </p:cNvPr>
          <p:cNvSpPr>
            <a:spLocks noChangeAspect="1" noChangeArrowheads="1"/>
          </p:cNvSpPr>
          <p:nvPr/>
        </p:nvSpPr>
        <p:spPr bwMode="auto">
          <a:xfrm>
            <a:off x="6096000" y="3429000"/>
            <a:ext cx="2090738" cy="20907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Công nghệ lớp 4 Cánh diều Bài 1: Lợi ích của hoa và cây cảnh">
            <a:extLst>
              <a:ext uri="{FF2B5EF4-FFF2-40B4-BE49-F238E27FC236}">
                <a16:creationId xmlns:a16="http://schemas.microsoft.com/office/drawing/2014/main" id="{EE52895F-C920-4A1C-32E6-AD9B85A4EAF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60578" y="1184348"/>
            <a:ext cx="5166043" cy="3884079"/>
          </a:xfrm>
          <a:prstGeom prst="rect">
            <a:avLst/>
          </a:prstGeom>
          <a:noFill/>
          <a:ln>
            <a:noFill/>
          </a:ln>
        </p:spPr>
      </p:pic>
      <p:sp>
        <p:nvSpPr>
          <p:cNvPr id="11" name="TextBox 10">
            <a:extLst>
              <a:ext uri="{FF2B5EF4-FFF2-40B4-BE49-F238E27FC236}">
                <a16:creationId xmlns:a16="http://schemas.microsoft.com/office/drawing/2014/main" id="{8BDCCE77-65C7-C466-07D0-FC5B9EC964C7}"/>
              </a:ext>
            </a:extLst>
          </p:cNvPr>
          <p:cNvSpPr txBox="1"/>
          <p:nvPr/>
        </p:nvSpPr>
        <p:spPr>
          <a:xfrm>
            <a:off x="1325880" y="5220827"/>
            <a:ext cx="10218420" cy="1200329"/>
          </a:xfrm>
          <a:prstGeom prst="rect">
            <a:avLst/>
          </a:prstGeom>
          <a:noFill/>
        </p:spPr>
        <p:txBody>
          <a:bodyPr wrap="square">
            <a:spAutoFit/>
          </a:bodyPr>
          <a:lstStyle/>
          <a:p>
            <a:r>
              <a:rPr lang="en-US" sz="3600">
                <a:solidFill>
                  <a:srgbClr val="000000"/>
                </a:solidFill>
                <a:effectLst/>
                <a:latin typeface="Times New Roman" panose="02020603050405020304" pitchFamily="18" charset="0"/>
                <a:ea typeface="Times New Roman" panose="02020603050405020304" pitchFamily="18" charset="0"/>
              </a:rPr>
              <a:t>Các bạn trong hình đang tưới cây, nhặt lá héo, bón phân cho cây.</a:t>
            </a:r>
            <a:endParaRPr lang="en-US" sz="3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66420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131131-96E2-30CA-660A-A41948A13B4A}"/>
              </a:ext>
            </a:extLst>
          </p:cNvPr>
          <p:cNvSpPr txBox="1"/>
          <p:nvPr/>
        </p:nvSpPr>
        <p:spPr>
          <a:xfrm>
            <a:off x="2011680" y="2905779"/>
            <a:ext cx="7955280" cy="1754326"/>
          </a:xfrm>
          <a:prstGeom prst="rect">
            <a:avLst/>
          </a:prstGeom>
          <a:solidFill>
            <a:srgbClr val="92D050"/>
          </a:solidFill>
        </p:spPr>
        <p:txBody>
          <a:bodyPr wrap="square" rtlCol="0">
            <a:spAutoFit/>
          </a:bodyPr>
          <a:lstStyle/>
          <a:p>
            <a:pPr algn="just"/>
            <a:r>
              <a:rPr lang="en-US" sz="3600"/>
              <a:t>Để hoa và cây cảnh mang lại nhiều lợi ích cho cuộc sống. em cần tích cực trồng, chăm sóc và bảo vệ hoa, cây cảnh</a:t>
            </a:r>
            <a:r>
              <a:rPr lang="en-US" sz="2400"/>
              <a:t>.</a:t>
            </a:r>
            <a:endParaRPr lang="en-US" sz="3600">
              <a:solidFill>
                <a:srgbClr val="0000FF"/>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6902E79-75BC-C78D-BF0C-1D6E4951F7BE}"/>
              </a:ext>
            </a:extLst>
          </p:cNvPr>
          <p:cNvSpPr/>
          <p:nvPr/>
        </p:nvSpPr>
        <p:spPr>
          <a:xfrm>
            <a:off x="799605" y="1286592"/>
            <a:ext cx="10459838" cy="1200329"/>
          </a:xfrm>
          <a:prstGeom prst="rect">
            <a:avLst/>
          </a:prstGeom>
          <a:solidFill>
            <a:schemeClr val="accent2">
              <a:lumMod val="40000"/>
              <a:lumOff val="60000"/>
            </a:schemeClr>
          </a:solidFill>
          <a:ln>
            <a:solidFill>
              <a:srgbClr val="1276C8"/>
            </a:solidFill>
          </a:ln>
        </p:spPr>
        <p:txBody>
          <a:bodyPr wrap="square" lIns="91440" tIns="45720" rIns="91440" bIns="45720">
            <a:spAutoFit/>
          </a:bodyPr>
          <a:lstStyle/>
          <a:p>
            <a:r>
              <a:rPr lang="en-US" sz="3600"/>
              <a:t>Để hoa và cây cảnh mang lại nhiều lợi ích cho cuộc sống, em cần làm gì?</a:t>
            </a:r>
          </a:p>
        </p:txBody>
      </p:sp>
      <p:sp>
        <p:nvSpPr>
          <p:cNvPr id="5" name="Rectangle 4">
            <a:extLst>
              <a:ext uri="{FF2B5EF4-FFF2-40B4-BE49-F238E27FC236}">
                <a16:creationId xmlns:a16="http://schemas.microsoft.com/office/drawing/2014/main" id="{E4B63BDE-33AF-9EED-86D8-EFB9CC40D697}"/>
              </a:ext>
            </a:extLst>
          </p:cNvPr>
          <p:cNvSpPr/>
          <p:nvPr/>
        </p:nvSpPr>
        <p:spPr>
          <a:xfrm>
            <a:off x="3364757" y="484541"/>
            <a:ext cx="4813880" cy="578391"/>
          </a:xfrm>
          <a:prstGeom prst="rect">
            <a:avLst/>
          </a:prstGeom>
          <a:noFill/>
        </p:spPr>
        <p:txBody>
          <a:bodyPr wrap="none" lIns="91440" tIns="45720" rIns="91440" bIns="45720">
            <a:prstTxWarp prst="textPlain">
              <a:avLst/>
            </a:prstTxWarp>
            <a:spAutoFit/>
            <a:scene3d>
              <a:camera prst="orthographicFront"/>
              <a:lightRig rig="soft" dir="t">
                <a:rot lat="0" lon="0" rev="15600000"/>
              </a:lightRig>
            </a:scene3d>
            <a:sp3d extrusionH="57150" prstMaterial="softEdge">
              <a:bevelT w="25400" h="38100"/>
            </a:sp3d>
          </a:bodyPr>
          <a:lstStyle/>
          <a:p>
            <a:pPr algn="ctr"/>
            <a:r>
              <a:rPr lang="en-US" sz="3600" b="1">
                <a:ln/>
                <a:solidFill>
                  <a:srgbClr val="FF0000"/>
                </a:solidFill>
                <a:latin typeface="Tahoma" panose="020B0604030504040204" pitchFamily="34" charset="0"/>
                <a:ea typeface="Tahoma" panose="020B0604030504040204" pitchFamily="34" charset="0"/>
                <a:cs typeface="Tahoma" panose="020B0604030504040204" pitchFamily="34" charset="0"/>
              </a:rPr>
              <a:t>Thảo luận nhóm đôi </a:t>
            </a:r>
            <a:r>
              <a:rPr lang="vi-VN" sz="3600" b="1">
                <a:ln/>
                <a:solidFill>
                  <a:srgbClr val="FF0000"/>
                </a:solidFill>
                <a:latin typeface="Tahoma" panose="020B0604030504040204" pitchFamily="34" charset="0"/>
                <a:ea typeface="Tahoma" panose="020B0604030504040204" pitchFamily="34" charset="0"/>
                <a:cs typeface="Tahoma" panose="020B0604030504040204" pitchFamily="34" charset="0"/>
              </a:rPr>
              <a:t> </a:t>
            </a:r>
            <a:endParaRPr lang="en-US" sz="3600" b="1" dirty="0">
              <a:ln/>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1580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0.70"/>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2CD0820-F287-56EF-272A-6E84D831BCAB}"/>
              </a:ext>
            </a:extLst>
          </p:cNvPr>
          <p:cNvSpPr txBox="1"/>
          <p:nvPr/>
        </p:nvSpPr>
        <p:spPr>
          <a:xfrm>
            <a:off x="575656" y="1170860"/>
            <a:ext cx="11817927" cy="1969770"/>
          </a:xfrm>
          <a:prstGeom prst="rect">
            <a:avLst/>
          </a:prstGeom>
          <a:noFill/>
        </p:spPr>
        <p:txBody>
          <a:bodyPr wrap="square">
            <a:spAutoFit/>
          </a:bodyPr>
          <a:lstStyle/>
          <a:p>
            <a:r>
              <a:rPr lang="vi-VN" sz="5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a:solidFill>
                  <a:srgbClr val="002060"/>
                </a:solidFill>
                <a:effectLst/>
                <a:latin typeface="Times New Roman" panose="02020603050405020304" pitchFamily="18" charset="0"/>
                <a:ea typeface="Times New Roman" panose="02020603050405020304" pitchFamily="18" charset="0"/>
              </a:rPr>
              <a:t>Chia sẻ với các bạn về lợi ích của hoa, cây cảnh ở gia đình, trường học của em.</a:t>
            </a:r>
          </a:p>
          <a:p>
            <a:pPr algn="just">
              <a:spcAft>
                <a:spcPts val="600"/>
              </a:spcAft>
            </a:pPr>
            <a:endParaRPr lang="en-US" sz="3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B59D1212-3850-E78D-EFD5-DD1862DB2686}"/>
              </a:ext>
            </a:extLst>
          </p:cNvPr>
          <p:cNvSpPr/>
          <p:nvPr/>
        </p:nvSpPr>
        <p:spPr>
          <a:xfrm>
            <a:off x="4534881" y="431027"/>
            <a:ext cx="2420192" cy="490330"/>
          </a:xfrm>
          <a:prstGeom prst="rect">
            <a:avLst/>
          </a:prstGeom>
          <a:noFill/>
        </p:spPr>
        <p:txBody>
          <a:bodyPr wrap="none" lIns="91440" tIns="45720" rIns="91440" bIns="45720">
            <a:prstTxWarp prst="textPlain">
              <a:avLst/>
            </a:prstTxWarp>
            <a:spAutoFit/>
            <a:scene3d>
              <a:camera prst="orthographicFront"/>
              <a:lightRig rig="soft" dir="t">
                <a:rot lat="0" lon="0" rev="15600000"/>
              </a:lightRig>
            </a:scene3d>
            <a:sp3d extrusionH="57150" prstMaterial="softEdge">
              <a:bevelT w="25400" h="38100"/>
            </a:sp3d>
          </a:bodyPr>
          <a:lstStyle/>
          <a:p>
            <a:pPr algn="ctr"/>
            <a:r>
              <a:rPr lang="en-US" sz="3600" b="1">
                <a:ln/>
                <a:solidFill>
                  <a:srgbClr val="FF0000"/>
                </a:solidFill>
                <a:latin typeface="Tahoma" panose="020B0604030504040204" pitchFamily="34" charset="0"/>
                <a:ea typeface="Tahoma" panose="020B0604030504040204" pitchFamily="34" charset="0"/>
                <a:cs typeface="Tahoma" panose="020B0604030504040204" pitchFamily="34" charset="0"/>
              </a:rPr>
              <a:t>Vận dụng</a:t>
            </a:r>
            <a:endParaRPr lang="en-US" sz="3600" b="1" dirty="0">
              <a:ln/>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003ADA6B-CBEC-CC0E-CA94-81B7DF4C2565}"/>
              </a:ext>
            </a:extLst>
          </p:cNvPr>
          <p:cNvSpPr txBox="1"/>
          <p:nvPr/>
        </p:nvSpPr>
        <p:spPr>
          <a:xfrm>
            <a:off x="1704472" y="3058000"/>
            <a:ext cx="8081010" cy="2308324"/>
          </a:xfrm>
          <a:prstGeom prst="rect">
            <a:avLst/>
          </a:prstGeom>
          <a:noFill/>
        </p:spPr>
        <p:txBody>
          <a:bodyPr wrap="square">
            <a:spAutoFit/>
          </a:bodyPr>
          <a:lstStyle/>
          <a:p>
            <a:r>
              <a:rPr lang="en-US" sz="3600" b="1" u="sng">
                <a:solidFill>
                  <a:srgbClr val="000000"/>
                </a:solidFill>
                <a:effectLst/>
                <a:latin typeface="Times New Roman" panose="02020603050405020304" pitchFamily="18" charset="0"/>
                <a:ea typeface="Times New Roman" panose="02020603050405020304" pitchFamily="18" charset="0"/>
              </a:rPr>
              <a:t>Yêu cầu HS</a:t>
            </a:r>
            <a:r>
              <a:rPr lang="en-US" sz="3600" b="1">
                <a:solidFill>
                  <a:srgbClr val="000000"/>
                </a:solidFill>
                <a:effectLst/>
                <a:latin typeface="Times New Roman" panose="02020603050405020304" pitchFamily="18" charset="0"/>
                <a:ea typeface="Times New Roman" panose="02020603050405020304" pitchFamily="18" charset="0"/>
              </a:rPr>
              <a:t>:</a:t>
            </a:r>
            <a:endParaRPr lang="en-US" sz="3200" b="1">
              <a:effectLst/>
              <a:latin typeface="Times New Roman" panose="02020603050405020304" pitchFamily="18" charset="0"/>
              <a:ea typeface="Times New Roman" panose="02020603050405020304" pitchFamily="18" charset="0"/>
            </a:endParaRPr>
          </a:p>
          <a:p>
            <a:r>
              <a:rPr lang="en-US" sz="3600">
                <a:solidFill>
                  <a:srgbClr val="000000"/>
                </a:solidFill>
                <a:effectLst/>
                <a:latin typeface="Times New Roman" panose="02020603050405020304" pitchFamily="18" charset="0"/>
                <a:ea typeface="Times New Roman" panose="02020603050405020304" pitchFamily="18" charset="0"/>
              </a:rPr>
              <a:t>+ Nêu cụ thể tên loại hoa/cây cảnh ở gia đình/trường học của em</a:t>
            </a:r>
            <a:endParaRPr lang="en-US" sz="3200">
              <a:effectLst/>
              <a:latin typeface="Times New Roman" panose="02020603050405020304" pitchFamily="18" charset="0"/>
              <a:ea typeface="Times New Roman" panose="02020603050405020304" pitchFamily="18" charset="0"/>
            </a:endParaRPr>
          </a:p>
          <a:p>
            <a:r>
              <a:rPr lang="en-US" sz="3600">
                <a:solidFill>
                  <a:srgbClr val="000000"/>
                </a:solidFill>
                <a:effectLst/>
                <a:latin typeface="Times New Roman" panose="02020603050405020304" pitchFamily="18" charset="0"/>
                <a:ea typeface="Times New Roman" panose="02020603050405020304" pitchFamily="18" charset="0"/>
              </a:rPr>
              <a:t>+ Nêu lợi ích của loại hoa/cây cảnh đó.</a:t>
            </a:r>
            <a:endParaRPr lang="en-US" sz="3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9734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74EEC-2601-09DE-F651-6C7692A8896F}"/>
              </a:ext>
            </a:extLst>
          </p:cNvPr>
          <p:cNvSpPr>
            <a:spLocks noGrp="1"/>
          </p:cNvSpPr>
          <p:nvPr>
            <p:ph type="title"/>
          </p:nvPr>
        </p:nvSpPr>
        <p:spPr>
          <a:xfrm>
            <a:off x="838200" y="136525"/>
            <a:ext cx="10980420" cy="2492375"/>
          </a:xfrm>
        </p:spPr>
        <p:txBody>
          <a:bodyPr>
            <a:normAutofit/>
          </a:bodyPr>
          <a:lstStyle/>
          <a:p>
            <a:r>
              <a:rPr lang="en-US" sz="4000">
                <a:solidFill>
                  <a:srgbClr val="C00000"/>
                </a:solidFill>
                <a:latin typeface="Times New Roman" panose="02020603050405020304" pitchFamily="18" charset="0"/>
                <a:cs typeface="Times New Roman" panose="02020603050405020304" pitchFamily="18" charset="0"/>
              </a:rPr>
              <a:t>Một số loại hoa, cây cảnh có khả năng làm sạch không khí có thể trồng trong khuôn viên trường học</a:t>
            </a:r>
          </a:p>
        </p:txBody>
      </p:sp>
      <p:sp>
        <p:nvSpPr>
          <p:cNvPr id="4" name="Date Placeholder 3">
            <a:extLst>
              <a:ext uri="{FF2B5EF4-FFF2-40B4-BE49-F238E27FC236}">
                <a16:creationId xmlns:a16="http://schemas.microsoft.com/office/drawing/2014/main" id="{046F77BA-D727-9ACA-3C4A-FFE2368E858F}"/>
              </a:ext>
            </a:extLst>
          </p:cNvPr>
          <p:cNvSpPr>
            <a:spLocks noGrp="1"/>
          </p:cNvSpPr>
          <p:nvPr>
            <p:ph type="dt" sz="half" idx="10"/>
          </p:nvPr>
        </p:nvSpPr>
        <p:spPr/>
        <p:txBody>
          <a:bodyPr/>
          <a:lstStyle/>
          <a:p>
            <a:fld id="{211EF421-7BE2-42E6-9CB8-32CF707700A5}" type="datetime1">
              <a:rPr lang="en-US" smtClean="0"/>
              <a:t>9/15/2023</a:t>
            </a:fld>
            <a:endParaRPr lang="en-US"/>
          </a:p>
        </p:txBody>
      </p:sp>
      <p:sp>
        <p:nvSpPr>
          <p:cNvPr id="5" name="Slide Number Placeholder 4">
            <a:extLst>
              <a:ext uri="{FF2B5EF4-FFF2-40B4-BE49-F238E27FC236}">
                <a16:creationId xmlns:a16="http://schemas.microsoft.com/office/drawing/2014/main" id="{B27A1A5C-A09C-5942-2D96-F6EC99564351}"/>
              </a:ext>
            </a:extLst>
          </p:cNvPr>
          <p:cNvSpPr>
            <a:spLocks noGrp="1"/>
          </p:cNvSpPr>
          <p:nvPr>
            <p:ph type="sldNum" sz="quarter" idx="12"/>
          </p:nvPr>
        </p:nvSpPr>
        <p:spPr/>
        <p:txBody>
          <a:bodyPr/>
          <a:lstStyle/>
          <a:p>
            <a:fld id="{8D3FD387-1C68-406F-BCA5-9620ADB221F4}" type="slidenum">
              <a:rPr lang="en-US" smtClean="0"/>
              <a:t>17</a:t>
            </a:fld>
            <a:endParaRPr lang="en-US"/>
          </a:p>
        </p:txBody>
      </p:sp>
      <p:graphicFrame>
        <p:nvGraphicFramePr>
          <p:cNvPr id="6" name="Table 5">
            <a:extLst>
              <a:ext uri="{FF2B5EF4-FFF2-40B4-BE49-F238E27FC236}">
                <a16:creationId xmlns:a16="http://schemas.microsoft.com/office/drawing/2014/main" id="{0EAC72DF-2DD4-72FC-1E95-8F0DBC85C311}"/>
              </a:ext>
            </a:extLst>
          </p:cNvPr>
          <p:cNvGraphicFramePr>
            <a:graphicFrameLocks noGrp="1"/>
          </p:cNvGraphicFramePr>
          <p:nvPr>
            <p:extLst>
              <p:ext uri="{D42A27DB-BD31-4B8C-83A1-F6EECF244321}">
                <p14:modId xmlns:p14="http://schemas.microsoft.com/office/powerpoint/2010/main" val="3417199393"/>
              </p:ext>
            </p:extLst>
          </p:nvPr>
        </p:nvGraphicFramePr>
        <p:xfrm>
          <a:off x="2723197" y="2182812"/>
          <a:ext cx="5887403" cy="1566228"/>
        </p:xfrm>
        <a:graphic>
          <a:graphicData uri="http://schemas.openxmlformats.org/drawingml/2006/table">
            <a:tbl>
              <a:tblPr firstRow="1" firstCol="1" bandRow="1">
                <a:tableStyleId>{5C22544A-7EE6-4342-B048-85BDC9FD1C3A}</a:tableStyleId>
              </a:tblPr>
              <a:tblGrid>
                <a:gridCol w="3508332">
                  <a:extLst>
                    <a:ext uri="{9D8B030D-6E8A-4147-A177-3AD203B41FA5}">
                      <a16:colId xmlns:a16="http://schemas.microsoft.com/office/drawing/2014/main" val="3603377193"/>
                    </a:ext>
                  </a:extLst>
                </a:gridCol>
                <a:gridCol w="2379071">
                  <a:extLst>
                    <a:ext uri="{9D8B030D-6E8A-4147-A177-3AD203B41FA5}">
                      <a16:colId xmlns:a16="http://schemas.microsoft.com/office/drawing/2014/main" val="2657922545"/>
                    </a:ext>
                  </a:extLst>
                </a:gridCol>
              </a:tblGrid>
              <a:tr h="783114">
                <a:tc>
                  <a:txBody>
                    <a:bodyPr/>
                    <a:lstStyle/>
                    <a:p>
                      <a:pPr>
                        <a:lnSpc>
                          <a:spcPct val="107000"/>
                        </a:lnSpc>
                      </a:pPr>
                      <a:r>
                        <a:rPr lang="en-US" sz="3600" b="0" kern="100">
                          <a:solidFill>
                            <a:schemeClr val="tx1"/>
                          </a:solidFill>
                          <a:effectLst/>
                          <a:latin typeface="Times New Roman" panose="02020603050405020304" pitchFamily="18" charset="0"/>
                          <a:cs typeface="Times New Roman" panose="02020603050405020304" pitchFamily="18" charset="0"/>
                        </a:rPr>
                        <a:t>Cây ngũ gia bì</a:t>
                      </a:r>
                      <a:endParaRPr lang="en-US" sz="3200" b="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47625" marT="47625" marB="47625">
                    <a:solidFill>
                      <a:schemeClr val="bg1"/>
                    </a:solidFill>
                  </a:tcPr>
                </a:tc>
                <a:tc>
                  <a:txBody>
                    <a:bodyPr/>
                    <a:lstStyle/>
                    <a:p>
                      <a:pPr>
                        <a:lnSpc>
                          <a:spcPct val="107000"/>
                        </a:lnSpc>
                      </a:pPr>
                      <a:r>
                        <a:rPr lang="en-US" sz="3600" b="0" kern="100">
                          <a:solidFill>
                            <a:schemeClr val="tx1"/>
                          </a:solidFill>
                          <a:effectLst/>
                          <a:latin typeface="Times New Roman" panose="02020603050405020304" pitchFamily="18" charset="0"/>
                          <a:cs typeface="Times New Roman" panose="02020603050405020304" pitchFamily="18" charset="0"/>
                        </a:rPr>
                        <a:t>Cây lan ý</a:t>
                      </a:r>
                      <a:endParaRPr lang="en-US" sz="3200" b="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0" marT="47625" marB="47625">
                    <a:solidFill>
                      <a:schemeClr val="bg1"/>
                    </a:solidFill>
                  </a:tcPr>
                </a:tc>
                <a:extLst>
                  <a:ext uri="{0D108BD9-81ED-4DB2-BD59-A6C34878D82A}">
                    <a16:rowId xmlns:a16="http://schemas.microsoft.com/office/drawing/2014/main" val="3782583249"/>
                  </a:ext>
                </a:extLst>
              </a:tr>
              <a:tr h="783114">
                <a:tc>
                  <a:txBody>
                    <a:bodyPr/>
                    <a:lstStyle/>
                    <a:p>
                      <a:pPr>
                        <a:lnSpc>
                          <a:spcPct val="107000"/>
                        </a:lnSpc>
                      </a:pPr>
                      <a:r>
                        <a:rPr lang="en-US" sz="3600" b="0" kern="100">
                          <a:solidFill>
                            <a:schemeClr val="tx1"/>
                          </a:solidFill>
                          <a:effectLst/>
                          <a:latin typeface="Times New Roman" panose="02020603050405020304" pitchFamily="18" charset="0"/>
                          <a:cs typeface="Times New Roman" panose="02020603050405020304" pitchFamily="18" charset="0"/>
                        </a:rPr>
                        <a:t>Cây hồng môn</a:t>
                      </a:r>
                      <a:endParaRPr lang="en-US" sz="3200" b="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47625" marT="47625" marB="47625">
                    <a:solidFill>
                      <a:schemeClr val="bg1"/>
                    </a:solidFill>
                  </a:tcPr>
                </a:tc>
                <a:tc>
                  <a:txBody>
                    <a:bodyPr/>
                    <a:lstStyle/>
                    <a:p>
                      <a:pPr>
                        <a:lnSpc>
                          <a:spcPct val="107000"/>
                        </a:lnSpc>
                      </a:pPr>
                      <a:r>
                        <a:rPr lang="en-US" sz="3600" b="0" kern="100">
                          <a:solidFill>
                            <a:schemeClr val="tx1"/>
                          </a:solidFill>
                          <a:effectLst/>
                          <a:latin typeface="Times New Roman" panose="02020603050405020304" pitchFamily="18" charset="0"/>
                          <a:cs typeface="Times New Roman" panose="02020603050405020304" pitchFamily="18" charset="0"/>
                        </a:rPr>
                        <a:t>Câu trầu bà</a:t>
                      </a:r>
                      <a:endParaRPr lang="en-US" sz="3200" b="0" kern="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0" marT="47625" marB="47625">
                    <a:solidFill>
                      <a:schemeClr val="bg1"/>
                    </a:solidFill>
                  </a:tcPr>
                </a:tc>
                <a:extLst>
                  <a:ext uri="{0D108BD9-81ED-4DB2-BD59-A6C34878D82A}">
                    <a16:rowId xmlns:a16="http://schemas.microsoft.com/office/drawing/2014/main" val="1849849778"/>
                  </a:ext>
                </a:extLst>
              </a:tr>
            </a:tbl>
          </a:graphicData>
        </a:graphic>
      </p:graphicFrame>
    </p:spTree>
    <p:extLst>
      <p:ext uri="{BB962C8B-B14F-4D97-AF65-F5344CB8AC3E}">
        <p14:creationId xmlns:p14="http://schemas.microsoft.com/office/powerpoint/2010/main" val="308238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D68E66C-5350-55AE-1274-815D281EC99A}"/>
              </a:ext>
            </a:extLst>
          </p:cNvPr>
          <p:cNvSpPr>
            <a:spLocks noGrp="1"/>
          </p:cNvSpPr>
          <p:nvPr>
            <p:ph type="dt" sz="half" idx="10"/>
          </p:nvPr>
        </p:nvSpPr>
        <p:spPr/>
        <p:txBody>
          <a:bodyPr/>
          <a:lstStyle/>
          <a:p>
            <a:fld id="{211EF421-7BE2-42E6-9CB8-32CF707700A5}" type="datetime1">
              <a:rPr lang="en-US" smtClean="0"/>
              <a:t>9/15/2023</a:t>
            </a:fld>
            <a:endParaRPr lang="en-US"/>
          </a:p>
        </p:txBody>
      </p:sp>
      <p:sp>
        <p:nvSpPr>
          <p:cNvPr id="5" name="Slide Number Placeholder 4">
            <a:extLst>
              <a:ext uri="{FF2B5EF4-FFF2-40B4-BE49-F238E27FC236}">
                <a16:creationId xmlns:a16="http://schemas.microsoft.com/office/drawing/2014/main" id="{54721AE1-F189-C31B-81A1-37E0138D0493}"/>
              </a:ext>
            </a:extLst>
          </p:cNvPr>
          <p:cNvSpPr>
            <a:spLocks noGrp="1"/>
          </p:cNvSpPr>
          <p:nvPr>
            <p:ph type="sldNum" sz="quarter" idx="12"/>
          </p:nvPr>
        </p:nvSpPr>
        <p:spPr/>
        <p:txBody>
          <a:bodyPr/>
          <a:lstStyle/>
          <a:p>
            <a:fld id="{8D3FD387-1C68-406F-BCA5-9620ADB221F4}" type="slidenum">
              <a:rPr lang="en-US" smtClean="0"/>
              <a:t>18</a:t>
            </a:fld>
            <a:endParaRPr lang="en-US"/>
          </a:p>
        </p:txBody>
      </p:sp>
      <p:sp>
        <p:nvSpPr>
          <p:cNvPr id="6" name="Title 1">
            <a:extLst>
              <a:ext uri="{FF2B5EF4-FFF2-40B4-BE49-F238E27FC236}">
                <a16:creationId xmlns:a16="http://schemas.microsoft.com/office/drawing/2014/main" id="{D0C2A490-0F7B-6969-60D9-48F18BBE2E54}"/>
              </a:ext>
            </a:extLst>
          </p:cNvPr>
          <p:cNvSpPr>
            <a:spLocks noGrp="1"/>
          </p:cNvSpPr>
          <p:nvPr>
            <p:ph type="title"/>
          </p:nvPr>
        </p:nvSpPr>
        <p:spPr>
          <a:xfrm>
            <a:off x="983974" y="587098"/>
            <a:ext cx="10980420" cy="2492375"/>
          </a:xfrm>
        </p:spPr>
        <p:txBody>
          <a:bodyPr>
            <a:normAutofit/>
          </a:bodyPr>
          <a:lstStyle/>
          <a:p>
            <a:r>
              <a:rPr lang="en-US" sz="4000">
                <a:latin typeface="Times New Roman" panose="02020603050405020304" pitchFamily="18" charset="0"/>
                <a:cs typeface="Times New Roman" panose="02020603050405020304" pitchFamily="18" charset="0"/>
              </a:rPr>
              <a:t>Hoa, cây cảnh có nhiều lợi ích: làm sạch không khí, trang trí cảnh quan, làm hương liệu, làm thực phẩm, thể hiện tình cảm,… Do đó, em hãy tích cực trồng, chăm sóc và bảo vệ hoa, cây cảnh.</a:t>
            </a:r>
          </a:p>
        </p:txBody>
      </p:sp>
    </p:spTree>
    <p:extLst>
      <p:ext uri="{BB962C8B-B14F-4D97-AF65-F5344CB8AC3E}">
        <p14:creationId xmlns:p14="http://schemas.microsoft.com/office/powerpoint/2010/main" val="221812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val 105"/>
          <p:cNvSpPr>
            <a:spLocks noChangeArrowheads="1"/>
          </p:cNvSpPr>
          <p:nvPr/>
        </p:nvSpPr>
        <p:spPr bwMode="auto">
          <a:xfrm>
            <a:off x="1199456" y="5759289"/>
            <a:ext cx="10361612" cy="874713"/>
          </a:xfrm>
          <a:prstGeom prst="ellipse">
            <a:avLst/>
          </a:prstGeom>
          <a:solidFill>
            <a:srgbClr val="95DE00"/>
          </a:solidFill>
          <a:ln w="9525">
            <a:solidFill>
              <a:srgbClr val="000000"/>
            </a:solidFill>
            <a:round/>
          </a:ln>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pic>
        <p:nvPicPr>
          <p:cNvPr id="2" name="图片 1"/>
          <p:cNvPicPr>
            <a:picLocks noChangeAspect="1"/>
          </p:cNvPicPr>
          <p:nvPr/>
        </p:nvPicPr>
        <p:blipFill>
          <a:blip r:embed="rId2"/>
          <a:stretch>
            <a:fillRect/>
          </a:stretch>
        </p:blipFill>
        <p:spPr>
          <a:xfrm>
            <a:off x="1342766" y="1069925"/>
            <a:ext cx="2587500" cy="1417500"/>
          </a:xfrm>
          <a:prstGeom prst="rect">
            <a:avLst/>
          </a:prstGeom>
        </p:spPr>
      </p:pic>
      <p:pic>
        <p:nvPicPr>
          <p:cNvPr id="3" name="图片 2"/>
          <p:cNvPicPr>
            <a:picLocks noChangeAspect="1"/>
          </p:cNvPicPr>
          <p:nvPr/>
        </p:nvPicPr>
        <p:blipFill>
          <a:blip r:embed="rId2"/>
          <a:stretch>
            <a:fillRect/>
          </a:stretch>
        </p:blipFill>
        <p:spPr>
          <a:xfrm>
            <a:off x="7093481" y="931510"/>
            <a:ext cx="1383753" cy="758056"/>
          </a:xfrm>
          <a:prstGeom prst="rect">
            <a:avLst/>
          </a:prstGeom>
        </p:spPr>
      </p:pic>
      <p:pic>
        <p:nvPicPr>
          <p:cNvPr id="4" name="图片 3"/>
          <p:cNvPicPr>
            <a:picLocks noChangeAspect="1"/>
          </p:cNvPicPr>
          <p:nvPr/>
        </p:nvPicPr>
        <p:blipFill>
          <a:blip r:embed="rId2"/>
          <a:stretch>
            <a:fillRect/>
          </a:stretch>
        </p:blipFill>
        <p:spPr>
          <a:xfrm>
            <a:off x="8605630" y="1363848"/>
            <a:ext cx="1926387" cy="1055325"/>
          </a:xfrm>
          <a:prstGeom prst="rect">
            <a:avLst/>
          </a:prstGeom>
        </p:spPr>
      </p:pic>
      <p:pic>
        <p:nvPicPr>
          <p:cNvPr id="5" name="图片 4"/>
          <p:cNvPicPr>
            <a:picLocks noChangeAspect="1"/>
          </p:cNvPicPr>
          <p:nvPr/>
        </p:nvPicPr>
        <p:blipFill>
          <a:blip r:embed="rId3"/>
          <a:stretch>
            <a:fillRect/>
          </a:stretch>
        </p:blipFill>
        <p:spPr>
          <a:xfrm>
            <a:off x="1342766" y="223998"/>
            <a:ext cx="9657374" cy="5596323"/>
          </a:xfrm>
          <a:prstGeom prst="rect">
            <a:avLst/>
          </a:prstGeom>
        </p:spPr>
      </p:pic>
      <p:grpSp>
        <p:nvGrpSpPr>
          <p:cNvPr id="320" name="组合 319"/>
          <p:cNvGrpSpPr/>
          <p:nvPr/>
        </p:nvGrpSpPr>
        <p:grpSpPr>
          <a:xfrm>
            <a:off x="1931816" y="4690091"/>
            <a:ext cx="814387" cy="1427163"/>
            <a:chOff x="1657915" y="4686478"/>
            <a:chExt cx="814387" cy="1427163"/>
          </a:xfrm>
        </p:grpSpPr>
        <p:sp>
          <p:nvSpPr>
            <p:cNvPr id="7" name="Freeform 67"/>
            <p:cNvSpPr/>
            <p:nvPr/>
          </p:nvSpPr>
          <p:spPr bwMode="auto">
            <a:xfrm>
              <a:off x="2056377" y="5200828"/>
              <a:ext cx="88900" cy="912813"/>
            </a:xfrm>
            <a:custGeom>
              <a:avLst/>
              <a:gdLst>
                <a:gd name="T0" fmla="*/ 23 w 24"/>
                <a:gd name="T1" fmla="*/ 233 h 242"/>
                <a:gd name="T2" fmla="*/ 15 w 24"/>
                <a:gd name="T3" fmla="*/ 242 h 242"/>
                <a:gd name="T4" fmla="*/ 6 w 24"/>
                <a:gd name="T5" fmla="*/ 234 h 242"/>
                <a:gd name="T6" fmla="*/ 0 w 24"/>
                <a:gd name="T7" fmla="*/ 9 h 242"/>
                <a:gd name="T8" fmla="*/ 9 w 24"/>
                <a:gd name="T9" fmla="*/ 0 h 242"/>
                <a:gd name="T10" fmla="*/ 18 w 24"/>
                <a:gd name="T11" fmla="*/ 9 h 242"/>
                <a:gd name="T12" fmla="*/ 23 w 24"/>
                <a:gd name="T13" fmla="*/ 233 h 242"/>
              </a:gdLst>
              <a:ahLst/>
              <a:cxnLst>
                <a:cxn ang="0">
                  <a:pos x="T0" y="T1"/>
                </a:cxn>
                <a:cxn ang="0">
                  <a:pos x="T2" y="T3"/>
                </a:cxn>
                <a:cxn ang="0">
                  <a:pos x="T4" y="T5"/>
                </a:cxn>
                <a:cxn ang="0">
                  <a:pos x="T6" y="T7"/>
                </a:cxn>
                <a:cxn ang="0">
                  <a:pos x="T8" y="T9"/>
                </a:cxn>
                <a:cxn ang="0">
                  <a:pos x="T10" y="T11"/>
                </a:cxn>
                <a:cxn ang="0">
                  <a:pos x="T12" y="T13"/>
                </a:cxn>
              </a:cxnLst>
              <a:rect l="0" t="0" r="r" b="b"/>
              <a:pathLst>
                <a:path w="24" h="242">
                  <a:moveTo>
                    <a:pt x="23" y="233"/>
                  </a:moveTo>
                  <a:cubicBezTo>
                    <a:pt x="24" y="238"/>
                    <a:pt x="20" y="242"/>
                    <a:pt x="15" y="242"/>
                  </a:cubicBezTo>
                  <a:cubicBezTo>
                    <a:pt x="10" y="242"/>
                    <a:pt x="6" y="239"/>
                    <a:pt x="6" y="234"/>
                  </a:cubicBezTo>
                  <a:cubicBezTo>
                    <a:pt x="0" y="9"/>
                    <a:pt x="0" y="9"/>
                    <a:pt x="0" y="9"/>
                  </a:cubicBezTo>
                  <a:cubicBezTo>
                    <a:pt x="0" y="4"/>
                    <a:pt x="4" y="0"/>
                    <a:pt x="9" y="0"/>
                  </a:cubicBezTo>
                  <a:cubicBezTo>
                    <a:pt x="14" y="0"/>
                    <a:pt x="18" y="4"/>
                    <a:pt x="18" y="9"/>
                  </a:cubicBezTo>
                  <a:cubicBezTo>
                    <a:pt x="23" y="233"/>
                    <a:pt x="23" y="233"/>
                    <a:pt x="23" y="233"/>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8" name="Freeform 68"/>
            <p:cNvSpPr/>
            <p:nvPr/>
          </p:nvSpPr>
          <p:spPr bwMode="auto">
            <a:xfrm>
              <a:off x="1657915" y="4686478"/>
              <a:ext cx="814387" cy="846138"/>
            </a:xfrm>
            <a:custGeom>
              <a:avLst/>
              <a:gdLst>
                <a:gd name="T0" fmla="*/ 212 w 217"/>
                <a:gd name="T1" fmla="*/ 105 h 224"/>
                <a:gd name="T2" fmla="*/ 118 w 217"/>
                <a:gd name="T3" fmla="*/ 220 h 224"/>
                <a:gd name="T4" fmla="*/ 5 w 217"/>
                <a:gd name="T5" fmla="*/ 119 h 224"/>
                <a:gd name="T6" fmla="*/ 99 w 217"/>
                <a:gd name="T7" fmla="*/ 4 h 224"/>
                <a:gd name="T8" fmla="*/ 212 w 217"/>
                <a:gd name="T9" fmla="*/ 105 h 224"/>
              </a:gdLst>
              <a:ahLst/>
              <a:cxnLst>
                <a:cxn ang="0">
                  <a:pos x="T0" y="T1"/>
                </a:cxn>
                <a:cxn ang="0">
                  <a:pos x="T2" y="T3"/>
                </a:cxn>
                <a:cxn ang="0">
                  <a:pos x="T4" y="T5"/>
                </a:cxn>
                <a:cxn ang="0">
                  <a:pos x="T6" y="T7"/>
                </a:cxn>
                <a:cxn ang="0">
                  <a:pos x="T8" y="T9"/>
                </a:cxn>
              </a:cxnLst>
              <a:rect l="0" t="0" r="r" b="b"/>
              <a:pathLst>
                <a:path w="217" h="224">
                  <a:moveTo>
                    <a:pt x="212" y="105"/>
                  </a:moveTo>
                  <a:cubicBezTo>
                    <a:pt x="217" y="165"/>
                    <a:pt x="174" y="216"/>
                    <a:pt x="118" y="220"/>
                  </a:cubicBezTo>
                  <a:cubicBezTo>
                    <a:pt x="61" y="224"/>
                    <a:pt x="10" y="179"/>
                    <a:pt x="5" y="119"/>
                  </a:cubicBezTo>
                  <a:cubicBezTo>
                    <a:pt x="0" y="59"/>
                    <a:pt x="43" y="8"/>
                    <a:pt x="99" y="4"/>
                  </a:cubicBezTo>
                  <a:cubicBezTo>
                    <a:pt x="156" y="0"/>
                    <a:pt x="207" y="45"/>
                    <a:pt x="212" y="105"/>
                  </a:cubicBezTo>
                </a:path>
              </a:pathLst>
            </a:custGeom>
            <a:solidFill>
              <a:srgbClr val="86E1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9" name="Freeform 69"/>
            <p:cNvSpPr/>
            <p:nvPr/>
          </p:nvSpPr>
          <p:spPr bwMode="auto">
            <a:xfrm>
              <a:off x="1740465" y="4834115"/>
              <a:ext cx="33337" cy="536575"/>
            </a:xfrm>
            <a:custGeom>
              <a:avLst/>
              <a:gdLst>
                <a:gd name="T0" fmla="*/ 0 w 9"/>
                <a:gd name="T1" fmla="*/ 11 h 142"/>
                <a:gd name="T2" fmla="*/ 0 w 9"/>
                <a:gd name="T3" fmla="*/ 131 h 142"/>
                <a:gd name="T4" fmla="*/ 9 w 9"/>
                <a:gd name="T5" fmla="*/ 142 h 142"/>
                <a:gd name="T6" fmla="*/ 9 w 9"/>
                <a:gd name="T7" fmla="*/ 0 h 142"/>
                <a:gd name="T8" fmla="*/ 0 w 9"/>
                <a:gd name="T9" fmla="*/ 11 h 142"/>
              </a:gdLst>
              <a:ahLst/>
              <a:cxnLst>
                <a:cxn ang="0">
                  <a:pos x="T0" y="T1"/>
                </a:cxn>
                <a:cxn ang="0">
                  <a:pos x="T2" y="T3"/>
                </a:cxn>
                <a:cxn ang="0">
                  <a:pos x="T4" y="T5"/>
                </a:cxn>
                <a:cxn ang="0">
                  <a:pos x="T6" y="T7"/>
                </a:cxn>
                <a:cxn ang="0">
                  <a:pos x="T8" y="T9"/>
                </a:cxn>
              </a:cxnLst>
              <a:rect l="0" t="0" r="r" b="b"/>
              <a:pathLst>
                <a:path w="9" h="142">
                  <a:moveTo>
                    <a:pt x="0" y="11"/>
                  </a:moveTo>
                  <a:cubicBezTo>
                    <a:pt x="0" y="131"/>
                    <a:pt x="0" y="131"/>
                    <a:pt x="0" y="131"/>
                  </a:cubicBezTo>
                  <a:cubicBezTo>
                    <a:pt x="3" y="135"/>
                    <a:pt x="6" y="139"/>
                    <a:pt x="9" y="142"/>
                  </a:cubicBezTo>
                  <a:cubicBezTo>
                    <a:pt x="9" y="0"/>
                    <a:pt x="9" y="0"/>
                    <a:pt x="9" y="0"/>
                  </a:cubicBezTo>
                  <a:cubicBezTo>
                    <a:pt x="6" y="3"/>
                    <a:pt x="3" y="7"/>
                    <a:pt x="0"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10" name="Freeform 70"/>
            <p:cNvSpPr/>
            <p:nvPr/>
          </p:nvSpPr>
          <p:spPr bwMode="auto">
            <a:xfrm>
              <a:off x="1845240" y="4746803"/>
              <a:ext cx="30162" cy="714375"/>
            </a:xfrm>
            <a:custGeom>
              <a:avLst/>
              <a:gdLst>
                <a:gd name="T0" fmla="*/ 8 w 8"/>
                <a:gd name="T1" fmla="*/ 0 h 189"/>
                <a:gd name="T2" fmla="*/ 0 w 8"/>
                <a:gd name="T3" fmla="*/ 6 h 189"/>
                <a:gd name="T4" fmla="*/ 0 w 8"/>
                <a:gd name="T5" fmla="*/ 184 h 189"/>
                <a:gd name="T6" fmla="*/ 8 w 8"/>
                <a:gd name="T7" fmla="*/ 189 h 189"/>
                <a:gd name="T8" fmla="*/ 8 w 8"/>
                <a:gd name="T9" fmla="*/ 0 h 189"/>
              </a:gdLst>
              <a:ahLst/>
              <a:cxnLst>
                <a:cxn ang="0">
                  <a:pos x="T0" y="T1"/>
                </a:cxn>
                <a:cxn ang="0">
                  <a:pos x="T2" y="T3"/>
                </a:cxn>
                <a:cxn ang="0">
                  <a:pos x="T4" y="T5"/>
                </a:cxn>
                <a:cxn ang="0">
                  <a:pos x="T6" y="T7"/>
                </a:cxn>
                <a:cxn ang="0">
                  <a:pos x="T8" y="T9"/>
                </a:cxn>
              </a:cxnLst>
              <a:rect l="0" t="0" r="r" b="b"/>
              <a:pathLst>
                <a:path w="8" h="189">
                  <a:moveTo>
                    <a:pt x="8" y="0"/>
                  </a:moveTo>
                  <a:cubicBezTo>
                    <a:pt x="5" y="2"/>
                    <a:pt x="2" y="4"/>
                    <a:pt x="0" y="6"/>
                  </a:cubicBezTo>
                  <a:cubicBezTo>
                    <a:pt x="0" y="184"/>
                    <a:pt x="0" y="184"/>
                    <a:pt x="0" y="184"/>
                  </a:cubicBezTo>
                  <a:cubicBezTo>
                    <a:pt x="2" y="186"/>
                    <a:pt x="5" y="187"/>
                    <a:pt x="8" y="189"/>
                  </a:cubicBezTo>
                  <a:cubicBezTo>
                    <a:pt x="8" y="0"/>
                    <a:pt x="8" y="0"/>
                    <a:pt x="8" y="0"/>
                  </a:cubicBezTo>
                </a:path>
              </a:pathLst>
            </a:custGeom>
            <a:solidFill>
              <a:srgbClr val="47A7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11" name="Freeform 71"/>
            <p:cNvSpPr/>
            <p:nvPr/>
          </p:nvSpPr>
          <p:spPr bwMode="auto">
            <a:xfrm>
              <a:off x="1957952" y="4705528"/>
              <a:ext cx="30162" cy="804863"/>
            </a:xfrm>
            <a:custGeom>
              <a:avLst/>
              <a:gdLst>
                <a:gd name="T0" fmla="*/ 0 w 8"/>
                <a:gd name="T1" fmla="*/ 2 h 213"/>
                <a:gd name="T2" fmla="*/ 0 w 8"/>
                <a:gd name="T3" fmla="*/ 210 h 213"/>
                <a:gd name="T4" fmla="*/ 8 w 8"/>
                <a:gd name="T5" fmla="*/ 213 h 213"/>
                <a:gd name="T6" fmla="*/ 8 w 8"/>
                <a:gd name="T7" fmla="*/ 0 h 213"/>
                <a:gd name="T8" fmla="*/ 0 w 8"/>
                <a:gd name="T9" fmla="*/ 2 h 213"/>
              </a:gdLst>
              <a:ahLst/>
              <a:cxnLst>
                <a:cxn ang="0">
                  <a:pos x="T0" y="T1"/>
                </a:cxn>
                <a:cxn ang="0">
                  <a:pos x="T2" y="T3"/>
                </a:cxn>
                <a:cxn ang="0">
                  <a:pos x="T4" y="T5"/>
                </a:cxn>
                <a:cxn ang="0">
                  <a:pos x="T6" y="T7"/>
                </a:cxn>
                <a:cxn ang="0">
                  <a:pos x="T8" y="T9"/>
                </a:cxn>
              </a:cxnLst>
              <a:rect l="0" t="0" r="r" b="b"/>
              <a:pathLst>
                <a:path w="8" h="213">
                  <a:moveTo>
                    <a:pt x="0" y="2"/>
                  </a:moveTo>
                  <a:cubicBezTo>
                    <a:pt x="0" y="210"/>
                    <a:pt x="0" y="210"/>
                    <a:pt x="0" y="210"/>
                  </a:cubicBezTo>
                  <a:cubicBezTo>
                    <a:pt x="2" y="211"/>
                    <a:pt x="5" y="212"/>
                    <a:pt x="8" y="213"/>
                  </a:cubicBezTo>
                  <a:cubicBezTo>
                    <a:pt x="8" y="0"/>
                    <a:pt x="8" y="0"/>
                    <a:pt x="8" y="0"/>
                  </a:cubicBezTo>
                  <a:cubicBezTo>
                    <a:pt x="5" y="1"/>
                    <a:pt x="2" y="2"/>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12" name="Freeform 72"/>
            <p:cNvSpPr/>
            <p:nvPr/>
          </p:nvSpPr>
          <p:spPr bwMode="auto">
            <a:xfrm>
              <a:off x="2059552" y="4702353"/>
              <a:ext cx="30162" cy="814388"/>
            </a:xfrm>
            <a:custGeom>
              <a:avLst/>
              <a:gdLst>
                <a:gd name="T0" fmla="*/ 0 w 8"/>
                <a:gd name="T1" fmla="*/ 0 h 216"/>
                <a:gd name="T2" fmla="*/ 0 w 8"/>
                <a:gd name="T3" fmla="*/ 216 h 216"/>
                <a:gd name="T4" fmla="*/ 2 w 8"/>
                <a:gd name="T5" fmla="*/ 216 h 216"/>
                <a:gd name="T6" fmla="*/ 8 w 8"/>
                <a:gd name="T7" fmla="*/ 216 h 216"/>
                <a:gd name="T8" fmla="*/ 8 w 8"/>
                <a:gd name="T9" fmla="*/ 0 h 216"/>
                <a:gd name="T10" fmla="*/ 0 w 8"/>
                <a:gd name="T11" fmla="*/ 0 h 216"/>
              </a:gdLst>
              <a:ahLst/>
              <a:cxnLst>
                <a:cxn ang="0">
                  <a:pos x="T0" y="T1"/>
                </a:cxn>
                <a:cxn ang="0">
                  <a:pos x="T2" y="T3"/>
                </a:cxn>
                <a:cxn ang="0">
                  <a:pos x="T4" y="T5"/>
                </a:cxn>
                <a:cxn ang="0">
                  <a:pos x="T6" y="T7"/>
                </a:cxn>
                <a:cxn ang="0">
                  <a:pos x="T8" y="T9"/>
                </a:cxn>
                <a:cxn ang="0">
                  <a:pos x="T10" y="T11"/>
                </a:cxn>
              </a:cxnLst>
              <a:rect l="0" t="0" r="r" b="b"/>
              <a:pathLst>
                <a:path w="8" h="216">
                  <a:moveTo>
                    <a:pt x="0" y="0"/>
                  </a:moveTo>
                  <a:cubicBezTo>
                    <a:pt x="0" y="216"/>
                    <a:pt x="0" y="216"/>
                    <a:pt x="0" y="216"/>
                  </a:cubicBezTo>
                  <a:cubicBezTo>
                    <a:pt x="1" y="216"/>
                    <a:pt x="1" y="216"/>
                    <a:pt x="2" y="216"/>
                  </a:cubicBezTo>
                  <a:cubicBezTo>
                    <a:pt x="4" y="216"/>
                    <a:pt x="6" y="216"/>
                    <a:pt x="8" y="216"/>
                  </a:cubicBezTo>
                  <a:cubicBezTo>
                    <a:pt x="8" y="0"/>
                    <a:pt x="8" y="0"/>
                    <a:pt x="8" y="0"/>
                  </a:cubicBezTo>
                  <a:cubicBezTo>
                    <a:pt x="5" y="0"/>
                    <a:pt x="3" y="0"/>
                    <a:pt x="0" y="0"/>
                  </a:cubicBezTo>
                </a:path>
              </a:pathLst>
            </a:custGeom>
            <a:solidFill>
              <a:srgbClr val="47A7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13" name="Freeform 73"/>
            <p:cNvSpPr/>
            <p:nvPr/>
          </p:nvSpPr>
          <p:spPr bwMode="auto">
            <a:xfrm>
              <a:off x="2191315" y="4729340"/>
              <a:ext cx="33337" cy="768350"/>
            </a:xfrm>
            <a:custGeom>
              <a:avLst/>
              <a:gdLst>
                <a:gd name="T0" fmla="*/ 9 w 9"/>
                <a:gd name="T1" fmla="*/ 201 h 204"/>
                <a:gd name="T2" fmla="*/ 9 w 9"/>
                <a:gd name="T3" fmla="*/ 3 h 204"/>
                <a:gd name="T4" fmla="*/ 0 w 9"/>
                <a:gd name="T5" fmla="*/ 0 h 204"/>
                <a:gd name="T6" fmla="*/ 0 w 9"/>
                <a:gd name="T7" fmla="*/ 204 h 204"/>
                <a:gd name="T8" fmla="*/ 9 w 9"/>
                <a:gd name="T9" fmla="*/ 201 h 204"/>
              </a:gdLst>
              <a:ahLst/>
              <a:cxnLst>
                <a:cxn ang="0">
                  <a:pos x="T0" y="T1"/>
                </a:cxn>
                <a:cxn ang="0">
                  <a:pos x="T2" y="T3"/>
                </a:cxn>
                <a:cxn ang="0">
                  <a:pos x="T4" y="T5"/>
                </a:cxn>
                <a:cxn ang="0">
                  <a:pos x="T6" y="T7"/>
                </a:cxn>
                <a:cxn ang="0">
                  <a:pos x="T8" y="T9"/>
                </a:cxn>
              </a:cxnLst>
              <a:rect l="0" t="0" r="r" b="b"/>
              <a:pathLst>
                <a:path w="9" h="204">
                  <a:moveTo>
                    <a:pt x="9" y="201"/>
                  </a:moveTo>
                  <a:cubicBezTo>
                    <a:pt x="9" y="3"/>
                    <a:pt x="9" y="3"/>
                    <a:pt x="9" y="3"/>
                  </a:cubicBezTo>
                  <a:cubicBezTo>
                    <a:pt x="6" y="2"/>
                    <a:pt x="3" y="1"/>
                    <a:pt x="0" y="0"/>
                  </a:cubicBezTo>
                  <a:cubicBezTo>
                    <a:pt x="0" y="204"/>
                    <a:pt x="0" y="204"/>
                    <a:pt x="0" y="204"/>
                  </a:cubicBezTo>
                  <a:cubicBezTo>
                    <a:pt x="3" y="203"/>
                    <a:pt x="6" y="202"/>
                    <a:pt x="9" y="20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14" name="Freeform 74"/>
            <p:cNvSpPr/>
            <p:nvPr/>
          </p:nvSpPr>
          <p:spPr bwMode="auto">
            <a:xfrm>
              <a:off x="2296090" y="4784903"/>
              <a:ext cx="30162" cy="660400"/>
            </a:xfrm>
            <a:custGeom>
              <a:avLst/>
              <a:gdLst>
                <a:gd name="T0" fmla="*/ 0 w 8"/>
                <a:gd name="T1" fmla="*/ 0 h 175"/>
                <a:gd name="T2" fmla="*/ 0 w 8"/>
                <a:gd name="T3" fmla="*/ 175 h 175"/>
                <a:gd name="T4" fmla="*/ 8 w 8"/>
                <a:gd name="T5" fmla="*/ 168 h 175"/>
                <a:gd name="T6" fmla="*/ 8 w 8"/>
                <a:gd name="T7" fmla="*/ 8 h 175"/>
                <a:gd name="T8" fmla="*/ 0 w 8"/>
                <a:gd name="T9" fmla="*/ 0 h 175"/>
              </a:gdLst>
              <a:ahLst/>
              <a:cxnLst>
                <a:cxn ang="0">
                  <a:pos x="T0" y="T1"/>
                </a:cxn>
                <a:cxn ang="0">
                  <a:pos x="T2" y="T3"/>
                </a:cxn>
                <a:cxn ang="0">
                  <a:pos x="T4" y="T5"/>
                </a:cxn>
                <a:cxn ang="0">
                  <a:pos x="T6" y="T7"/>
                </a:cxn>
                <a:cxn ang="0">
                  <a:pos x="T8" y="T9"/>
                </a:cxn>
              </a:cxnLst>
              <a:rect l="0" t="0" r="r" b="b"/>
              <a:pathLst>
                <a:path w="8" h="175">
                  <a:moveTo>
                    <a:pt x="0" y="0"/>
                  </a:moveTo>
                  <a:cubicBezTo>
                    <a:pt x="0" y="175"/>
                    <a:pt x="0" y="175"/>
                    <a:pt x="0" y="175"/>
                  </a:cubicBezTo>
                  <a:cubicBezTo>
                    <a:pt x="3" y="173"/>
                    <a:pt x="5" y="170"/>
                    <a:pt x="8" y="168"/>
                  </a:cubicBezTo>
                  <a:cubicBezTo>
                    <a:pt x="8" y="8"/>
                    <a:pt x="8" y="8"/>
                    <a:pt x="8" y="8"/>
                  </a:cubicBezTo>
                  <a:cubicBezTo>
                    <a:pt x="5" y="5"/>
                    <a:pt x="3" y="3"/>
                    <a:pt x="0" y="0"/>
                  </a:cubicBezTo>
                </a:path>
              </a:pathLst>
            </a:custGeom>
            <a:solidFill>
              <a:srgbClr val="47A7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grpSp>
      <p:grpSp>
        <p:nvGrpSpPr>
          <p:cNvPr id="319" name="组合 318"/>
          <p:cNvGrpSpPr/>
          <p:nvPr/>
        </p:nvGrpSpPr>
        <p:grpSpPr>
          <a:xfrm>
            <a:off x="2783465" y="5019853"/>
            <a:ext cx="582612" cy="1025525"/>
            <a:chOff x="2565965" y="5019853"/>
            <a:chExt cx="582612" cy="1025525"/>
          </a:xfrm>
        </p:grpSpPr>
        <p:sp>
          <p:nvSpPr>
            <p:cNvPr id="15" name="Freeform 75"/>
            <p:cNvSpPr/>
            <p:nvPr/>
          </p:nvSpPr>
          <p:spPr bwMode="auto">
            <a:xfrm>
              <a:off x="2851715" y="5389740"/>
              <a:ext cx="60325" cy="655638"/>
            </a:xfrm>
            <a:custGeom>
              <a:avLst/>
              <a:gdLst>
                <a:gd name="T0" fmla="*/ 16 w 16"/>
                <a:gd name="T1" fmla="*/ 167 h 174"/>
                <a:gd name="T2" fmla="*/ 10 w 16"/>
                <a:gd name="T3" fmla="*/ 174 h 174"/>
                <a:gd name="T4" fmla="*/ 4 w 16"/>
                <a:gd name="T5" fmla="*/ 167 h 174"/>
                <a:gd name="T6" fmla="*/ 0 w 16"/>
                <a:gd name="T7" fmla="*/ 6 h 174"/>
                <a:gd name="T8" fmla="*/ 6 w 16"/>
                <a:gd name="T9" fmla="*/ 0 h 174"/>
                <a:gd name="T10" fmla="*/ 12 w 16"/>
                <a:gd name="T11" fmla="*/ 6 h 174"/>
                <a:gd name="T12" fmla="*/ 16 w 16"/>
                <a:gd name="T13" fmla="*/ 167 h 174"/>
              </a:gdLst>
              <a:ahLst/>
              <a:cxnLst>
                <a:cxn ang="0">
                  <a:pos x="T0" y="T1"/>
                </a:cxn>
                <a:cxn ang="0">
                  <a:pos x="T2" y="T3"/>
                </a:cxn>
                <a:cxn ang="0">
                  <a:pos x="T4" y="T5"/>
                </a:cxn>
                <a:cxn ang="0">
                  <a:pos x="T6" y="T7"/>
                </a:cxn>
                <a:cxn ang="0">
                  <a:pos x="T8" y="T9"/>
                </a:cxn>
                <a:cxn ang="0">
                  <a:pos x="T10" y="T11"/>
                </a:cxn>
                <a:cxn ang="0">
                  <a:pos x="T12" y="T13"/>
                </a:cxn>
              </a:cxnLst>
              <a:rect l="0" t="0" r="r" b="b"/>
              <a:pathLst>
                <a:path w="16" h="174">
                  <a:moveTo>
                    <a:pt x="16" y="167"/>
                  </a:moveTo>
                  <a:cubicBezTo>
                    <a:pt x="16" y="171"/>
                    <a:pt x="14" y="173"/>
                    <a:pt x="10" y="174"/>
                  </a:cubicBezTo>
                  <a:cubicBezTo>
                    <a:pt x="7" y="174"/>
                    <a:pt x="4" y="171"/>
                    <a:pt x="4" y="167"/>
                  </a:cubicBezTo>
                  <a:cubicBezTo>
                    <a:pt x="0" y="6"/>
                    <a:pt x="0" y="6"/>
                    <a:pt x="0" y="6"/>
                  </a:cubicBezTo>
                  <a:cubicBezTo>
                    <a:pt x="0" y="3"/>
                    <a:pt x="2" y="0"/>
                    <a:pt x="6" y="0"/>
                  </a:cubicBezTo>
                  <a:cubicBezTo>
                    <a:pt x="9" y="0"/>
                    <a:pt x="12" y="3"/>
                    <a:pt x="12" y="6"/>
                  </a:cubicBezTo>
                  <a:cubicBezTo>
                    <a:pt x="16" y="167"/>
                    <a:pt x="16" y="167"/>
                    <a:pt x="16" y="167"/>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16" name="Freeform 76"/>
            <p:cNvSpPr/>
            <p:nvPr/>
          </p:nvSpPr>
          <p:spPr bwMode="auto">
            <a:xfrm>
              <a:off x="2565965" y="5019853"/>
              <a:ext cx="582612" cy="606425"/>
            </a:xfrm>
            <a:custGeom>
              <a:avLst/>
              <a:gdLst>
                <a:gd name="T0" fmla="*/ 151 w 155"/>
                <a:gd name="T1" fmla="*/ 76 h 161"/>
                <a:gd name="T2" fmla="*/ 84 w 155"/>
                <a:gd name="T3" fmla="*/ 158 h 161"/>
                <a:gd name="T4" fmla="*/ 3 w 155"/>
                <a:gd name="T5" fmla="*/ 86 h 161"/>
                <a:gd name="T6" fmla="*/ 71 w 155"/>
                <a:gd name="T7" fmla="*/ 3 h 161"/>
                <a:gd name="T8" fmla="*/ 151 w 155"/>
                <a:gd name="T9" fmla="*/ 76 h 161"/>
              </a:gdLst>
              <a:ahLst/>
              <a:cxnLst>
                <a:cxn ang="0">
                  <a:pos x="T0" y="T1"/>
                </a:cxn>
                <a:cxn ang="0">
                  <a:pos x="T2" y="T3"/>
                </a:cxn>
                <a:cxn ang="0">
                  <a:pos x="T4" y="T5"/>
                </a:cxn>
                <a:cxn ang="0">
                  <a:pos x="T6" y="T7"/>
                </a:cxn>
                <a:cxn ang="0">
                  <a:pos x="T8" y="T9"/>
                </a:cxn>
              </a:cxnLst>
              <a:rect l="0" t="0" r="r" b="b"/>
              <a:pathLst>
                <a:path w="155" h="161">
                  <a:moveTo>
                    <a:pt x="151" y="76"/>
                  </a:moveTo>
                  <a:cubicBezTo>
                    <a:pt x="155" y="119"/>
                    <a:pt x="125" y="155"/>
                    <a:pt x="84" y="158"/>
                  </a:cubicBezTo>
                  <a:cubicBezTo>
                    <a:pt x="43" y="161"/>
                    <a:pt x="7" y="128"/>
                    <a:pt x="3" y="86"/>
                  </a:cubicBezTo>
                  <a:cubicBezTo>
                    <a:pt x="0" y="43"/>
                    <a:pt x="30" y="6"/>
                    <a:pt x="71" y="3"/>
                  </a:cubicBezTo>
                  <a:cubicBezTo>
                    <a:pt x="112" y="0"/>
                    <a:pt x="148" y="33"/>
                    <a:pt x="151" y="76"/>
                  </a:cubicBezTo>
                </a:path>
              </a:pathLst>
            </a:custGeom>
            <a:solidFill>
              <a:srgbClr val="FF9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17" name="Freeform 77"/>
            <p:cNvSpPr/>
            <p:nvPr/>
          </p:nvSpPr>
          <p:spPr bwMode="auto">
            <a:xfrm>
              <a:off x="2626290" y="5124628"/>
              <a:ext cx="19050" cy="385763"/>
            </a:xfrm>
            <a:custGeom>
              <a:avLst/>
              <a:gdLst>
                <a:gd name="T0" fmla="*/ 0 w 5"/>
                <a:gd name="T1" fmla="*/ 8 h 102"/>
                <a:gd name="T2" fmla="*/ 0 w 5"/>
                <a:gd name="T3" fmla="*/ 94 h 102"/>
                <a:gd name="T4" fmla="*/ 5 w 5"/>
                <a:gd name="T5" fmla="*/ 102 h 102"/>
                <a:gd name="T6" fmla="*/ 5 w 5"/>
                <a:gd name="T7" fmla="*/ 0 h 102"/>
                <a:gd name="T8" fmla="*/ 0 w 5"/>
                <a:gd name="T9" fmla="*/ 8 h 102"/>
              </a:gdLst>
              <a:ahLst/>
              <a:cxnLst>
                <a:cxn ang="0">
                  <a:pos x="T0" y="T1"/>
                </a:cxn>
                <a:cxn ang="0">
                  <a:pos x="T2" y="T3"/>
                </a:cxn>
                <a:cxn ang="0">
                  <a:pos x="T4" y="T5"/>
                </a:cxn>
                <a:cxn ang="0">
                  <a:pos x="T6" y="T7"/>
                </a:cxn>
                <a:cxn ang="0">
                  <a:pos x="T8" y="T9"/>
                </a:cxn>
              </a:cxnLst>
              <a:rect l="0" t="0" r="r" b="b"/>
              <a:pathLst>
                <a:path w="5" h="102">
                  <a:moveTo>
                    <a:pt x="0" y="8"/>
                  </a:moveTo>
                  <a:cubicBezTo>
                    <a:pt x="0" y="94"/>
                    <a:pt x="0" y="94"/>
                    <a:pt x="0" y="94"/>
                  </a:cubicBezTo>
                  <a:cubicBezTo>
                    <a:pt x="1" y="97"/>
                    <a:pt x="3" y="100"/>
                    <a:pt x="5" y="102"/>
                  </a:cubicBezTo>
                  <a:cubicBezTo>
                    <a:pt x="5" y="0"/>
                    <a:pt x="5" y="0"/>
                    <a:pt x="5" y="0"/>
                  </a:cubicBezTo>
                  <a:cubicBezTo>
                    <a:pt x="3" y="3"/>
                    <a:pt x="1" y="5"/>
                    <a:pt x="0" y="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18" name="Freeform 78"/>
            <p:cNvSpPr/>
            <p:nvPr/>
          </p:nvSpPr>
          <p:spPr bwMode="auto">
            <a:xfrm>
              <a:off x="2697727" y="5559603"/>
              <a:ext cx="11112" cy="6350"/>
            </a:xfrm>
            <a:custGeom>
              <a:avLst/>
              <a:gdLst>
                <a:gd name="T0" fmla="*/ 0 w 3"/>
                <a:gd name="T1" fmla="*/ 0 h 2"/>
                <a:gd name="T2" fmla="*/ 0 w 3"/>
                <a:gd name="T3" fmla="*/ 1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cubicBezTo>
                    <a:pt x="0" y="1"/>
                    <a:pt x="0" y="1"/>
                    <a:pt x="0" y="1"/>
                  </a:cubicBezTo>
                  <a:cubicBezTo>
                    <a:pt x="1" y="1"/>
                    <a:pt x="2" y="2"/>
                    <a:pt x="3" y="2"/>
                  </a:cubicBezTo>
                  <a:cubicBezTo>
                    <a:pt x="2" y="2"/>
                    <a:pt x="1" y="1"/>
                    <a:pt x="0" y="0"/>
                  </a:cubicBezTo>
                </a:path>
              </a:pathLst>
            </a:custGeom>
            <a:solidFill>
              <a:srgbClr val="E87E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19" name="Freeform 79"/>
            <p:cNvSpPr/>
            <p:nvPr/>
          </p:nvSpPr>
          <p:spPr bwMode="auto">
            <a:xfrm>
              <a:off x="2697727" y="5064303"/>
              <a:ext cx="22225" cy="509588"/>
            </a:xfrm>
            <a:custGeom>
              <a:avLst/>
              <a:gdLst>
                <a:gd name="T0" fmla="*/ 6 w 6"/>
                <a:gd name="T1" fmla="*/ 0 h 135"/>
                <a:gd name="T2" fmla="*/ 0 w 6"/>
                <a:gd name="T3" fmla="*/ 4 h 135"/>
                <a:gd name="T4" fmla="*/ 0 w 6"/>
                <a:gd name="T5" fmla="*/ 131 h 135"/>
                <a:gd name="T6" fmla="*/ 3 w 6"/>
                <a:gd name="T7" fmla="*/ 133 h 135"/>
                <a:gd name="T8" fmla="*/ 6 w 6"/>
                <a:gd name="T9" fmla="*/ 135 h 135"/>
                <a:gd name="T10" fmla="*/ 6 w 6"/>
                <a:gd name="T11" fmla="*/ 0 h 135"/>
              </a:gdLst>
              <a:ahLst/>
              <a:cxnLst>
                <a:cxn ang="0">
                  <a:pos x="T0" y="T1"/>
                </a:cxn>
                <a:cxn ang="0">
                  <a:pos x="T2" y="T3"/>
                </a:cxn>
                <a:cxn ang="0">
                  <a:pos x="T4" y="T5"/>
                </a:cxn>
                <a:cxn ang="0">
                  <a:pos x="T6" y="T7"/>
                </a:cxn>
                <a:cxn ang="0">
                  <a:pos x="T8" y="T9"/>
                </a:cxn>
                <a:cxn ang="0">
                  <a:pos x="T10" y="T11"/>
                </a:cxn>
              </a:cxnLst>
              <a:rect l="0" t="0" r="r" b="b"/>
              <a:pathLst>
                <a:path w="6" h="135">
                  <a:moveTo>
                    <a:pt x="6" y="0"/>
                  </a:moveTo>
                  <a:cubicBezTo>
                    <a:pt x="4" y="1"/>
                    <a:pt x="2" y="3"/>
                    <a:pt x="0" y="4"/>
                  </a:cubicBezTo>
                  <a:cubicBezTo>
                    <a:pt x="0" y="131"/>
                    <a:pt x="0" y="131"/>
                    <a:pt x="0" y="131"/>
                  </a:cubicBezTo>
                  <a:cubicBezTo>
                    <a:pt x="1" y="132"/>
                    <a:pt x="2" y="133"/>
                    <a:pt x="3" y="133"/>
                  </a:cubicBezTo>
                  <a:cubicBezTo>
                    <a:pt x="4" y="134"/>
                    <a:pt x="5" y="135"/>
                    <a:pt x="6" y="135"/>
                  </a:cubicBezTo>
                  <a:cubicBezTo>
                    <a:pt x="6" y="0"/>
                    <a:pt x="6" y="0"/>
                    <a:pt x="6" y="0"/>
                  </a:cubicBezTo>
                </a:path>
              </a:pathLst>
            </a:custGeom>
            <a:solidFill>
              <a:srgbClr val="E84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20" name="Freeform 80"/>
            <p:cNvSpPr/>
            <p:nvPr/>
          </p:nvSpPr>
          <p:spPr bwMode="auto">
            <a:xfrm>
              <a:off x="2780277" y="5034140"/>
              <a:ext cx="22225" cy="573088"/>
            </a:xfrm>
            <a:custGeom>
              <a:avLst/>
              <a:gdLst>
                <a:gd name="T0" fmla="*/ 0 w 6"/>
                <a:gd name="T1" fmla="*/ 2 h 152"/>
                <a:gd name="T2" fmla="*/ 0 w 6"/>
                <a:gd name="T3" fmla="*/ 151 h 152"/>
                <a:gd name="T4" fmla="*/ 6 w 6"/>
                <a:gd name="T5" fmla="*/ 152 h 152"/>
                <a:gd name="T6" fmla="*/ 6 w 6"/>
                <a:gd name="T7" fmla="*/ 0 h 152"/>
                <a:gd name="T8" fmla="*/ 0 w 6"/>
                <a:gd name="T9" fmla="*/ 2 h 152"/>
              </a:gdLst>
              <a:ahLst/>
              <a:cxnLst>
                <a:cxn ang="0">
                  <a:pos x="T0" y="T1"/>
                </a:cxn>
                <a:cxn ang="0">
                  <a:pos x="T2" y="T3"/>
                </a:cxn>
                <a:cxn ang="0">
                  <a:pos x="T4" y="T5"/>
                </a:cxn>
                <a:cxn ang="0">
                  <a:pos x="T6" y="T7"/>
                </a:cxn>
                <a:cxn ang="0">
                  <a:pos x="T8" y="T9"/>
                </a:cxn>
              </a:cxnLst>
              <a:rect l="0" t="0" r="r" b="b"/>
              <a:pathLst>
                <a:path w="6" h="152">
                  <a:moveTo>
                    <a:pt x="0" y="2"/>
                  </a:moveTo>
                  <a:cubicBezTo>
                    <a:pt x="0" y="151"/>
                    <a:pt x="0" y="151"/>
                    <a:pt x="0" y="151"/>
                  </a:cubicBezTo>
                  <a:cubicBezTo>
                    <a:pt x="2" y="151"/>
                    <a:pt x="4" y="152"/>
                    <a:pt x="6" y="152"/>
                  </a:cubicBezTo>
                  <a:cubicBezTo>
                    <a:pt x="6" y="0"/>
                    <a:pt x="6" y="0"/>
                    <a:pt x="6" y="0"/>
                  </a:cubicBezTo>
                  <a:cubicBezTo>
                    <a:pt x="4" y="1"/>
                    <a:pt x="2"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21" name="Freeform 81"/>
            <p:cNvSpPr/>
            <p:nvPr/>
          </p:nvSpPr>
          <p:spPr bwMode="auto">
            <a:xfrm>
              <a:off x="2851715" y="5030965"/>
              <a:ext cx="22225" cy="584200"/>
            </a:xfrm>
            <a:custGeom>
              <a:avLst/>
              <a:gdLst>
                <a:gd name="T0" fmla="*/ 0 w 6"/>
                <a:gd name="T1" fmla="*/ 0 h 155"/>
                <a:gd name="T2" fmla="*/ 0 w 6"/>
                <a:gd name="T3" fmla="*/ 155 h 155"/>
                <a:gd name="T4" fmla="*/ 2 w 6"/>
                <a:gd name="T5" fmla="*/ 155 h 155"/>
                <a:gd name="T6" fmla="*/ 6 w 6"/>
                <a:gd name="T7" fmla="*/ 155 h 155"/>
                <a:gd name="T8" fmla="*/ 6 w 6"/>
                <a:gd name="T9" fmla="*/ 0 h 155"/>
                <a:gd name="T10" fmla="*/ 0 w 6"/>
                <a:gd name="T11" fmla="*/ 0 h 155"/>
              </a:gdLst>
              <a:ahLst/>
              <a:cxnLst>
                <a:cxn ang="0">
                  <a:pos x="T0" y="T1"/>
                </a:cxn>
                <a:cxn ang="0">
                  <a:pos x="T2" y="T3"/>
                </a:cxn>
                <a:cxn ang="0">
                  <a:pos x="T4" y="T5"/>
                </a:cxn>
                <a:cxn ang="0">
                  <a:pos x="T6" y="T7"/>
                </a:cxn>
                <a:cxn ang="0">
                  <a:pos x="T8" y="T9"/>
                </a:cxn>
                <a:cxn ang="0">
                  <a:pos x="T10" y="T11"/>
                </a:cxn>
              </a:cxnLst>
              <a:rect l="0" t="0" r="r" b="b"/>
              <a:pathLst>
                <a:path w="6" h="155">
                  <a:moveTo>
                    <a:pt x="0" y="0"/>
                  </a:moveTo>
                  <a:cubicBezTo>
                    <a:pt x="0" y="155"/>
                    <a:pt x="0" y="155"/>
                    <a:pt x="0" y="155"/>
                  </a:cubicBezTo>
                  <a:cubicBezTo>
                    <a:pt x="1" y="155"/>
                    <a:pt x="1" y="155"/>
                    <a:pt x="2" y="155"/>
                  </a:cubicBezTo>
                  <a:cubicBezTo>
                    <a:pt x="3" y="155"/>
                    <a:pt x="5" y="155"/>
                    <a:pt x="6" y="155"/>
                  </a:cubicBezTo>
                  <a:cubicBezTo>
                    <a:pt x="6" y="0"/>
                    <a:pt x="6" y="0"/>
                    <a:pt x="6" y="0"/>
                  </a:cubicBezTo>
                  <a:cubicBezTo>
                    <a:pt x="4" y="0"/>
                    <a:pt x="2" y="0"/>
                    <a:pt x="0" y="0"/>
                  </a:cubicBezTo>
                </a:path>
              </a:pathLst>
            </a:custGeom>
            <a:solidFill>
              <a:srgbClr val="E84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22" name="Freeform 82"/>
            <p:cNvSpPr/>
            <p:nvPr/>
          </p:nvSpPr>
          <p:spPr bwMode="auto">
            <a:xfrm>
              <a:off x="2950140" y="5050015"/>
              <a:ext cx="22225" cy="554038"/>
            </a:xfrm>
            <a:custGeom>
              <a:avLst/>
              <a:gdLst>
                <a:gd name="T0" fmla="*/ 6 w 6"/>
                <a:gd name="T1" fmla="*/ 144 h 147"/>
                <a:gd name="T2" fmla="*/ 6 w 6"/>
                <a:gd name="T3" fmla="*/ 3 h 147"/>
                <a:gd name="T4" fmla="*/ 0 w 6"/>
                <a:gd name="T5" fmla="*/ 0 h 147"/>
                <a:gd name="T6" fmla="*/ 0 w 6"/>
                <a:gd name="T7" fmla="*/ 147 h 147"/>
                <a:gd name="T8" fmla="*/ 6 w 6"/>
                <a:gd name="T9" fmla="*/ 144 h 147"/>
              </a:gdLst>
              <a:ahLst/>
              <a:cxnLst>
                <a:cxn ang="0">
                  <a:pos x="T0" y="T1"/>
                </a:cxn>
                <a:cxn ang="0">
                  <a:pos x="T2" y="T3"/>
                </a:cxn>
                <a:cxn ang="0">
                  <a:pos x="T4" y="T5"/>
                </a:cxn>
                <a:cxn ang="0">
                  <a:pos x="T6" y="T7"/>
                </a:cxn>
                <a:cxn ang="0">
                  <a:pos x="T8" y="T9"/>
                </a:cxn>
              </a:cxnLst>
              <a:rect l="0" t="0" r="r" b="b"/>
              <a:pathLst>
                <a:path w="6" h="147">
                  <a:moveTo>
                    <a:pt x="6" y="144"/>
                  </a:moveTo>
                  <a:cubicBezTo>
                    <a:pt x="6" y="3"/>
                    <a:pt x="6" y="3"/>
                    <a:pt x="6" y="3"/>
                  </a:cubicBezTo>
                  <a:cubicBezTo>
                    <a:pt x="4" y="2"/>
                    <a:pt x="2" y="1"/>
                    <a:pt x="0" y="0"/>
                  </a:cubicBezTo>
                  <a:cubicBezTo>
                    <a:pt x="0" y="147"/>
                    <a:pt x="0" y="147"/>
                    <a:pt x="0" y="147"/>
                  </a:cubicBezTo>
                  <a:cubicBezTo>
                    <a:pt x="2" y="146"/>
                    <a:pt x="4" y="145"/>
                    <a:pt x="6" y="14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23" name="Freeform 83"/>
            <p:cNvSpPr/>
            <p:nvPr/>
          </p:nvSpPr>
          <p:spPr bwMode="auto">
            <a:xfrm>
              <a:off x="3019990" y="5091290"/>
              <a:ext cx="23812" cy="471488"/>
            </a:xfrm>
            <a:custGeom>
              <a:avLst/>
              <a:gdLst>
                <a:gd name="T0" fmla="*/ 0 w 6"/>
                <a:gd name="T1" fmla="*/ 0 h 125"/>
                <a:gd name="T2" fmla="*/ 0 w 6"/>
                <a:gd name="T3" fmla="*/ 125 h 125"/>
                <a:gd name="T4" fmla="*/ 6 w 6"/>
                <a:gd name="T5" fmla="*/ 120 h 125"/>
                <a:gd name="T6" fmla="*/ 6 w 6"/>
                <a:gd name="T7" fmla="*/ 5 h 125"/>
                <a:gd name="T8" fmla="*/ 0 w 6"/>
                <a:gd name="T9" fmla="*/ 0 h 125"/>
              </a:gdLst>
              <a:ahLst/>
              <a:cxnLst>
                <a:cxn ang="0">
                  <a:pos x="T0" y="T1"/>
                </a:cxn>
                <a:cxn ang="0">
                  <a:pos x="T2" y="T3"/>
                </a:cxn>
                <a:cxn ang="0">
                  <a:pos x="T4" y="T5"/>
                </a:cxn>
                <a:cxn ang="0">
                  <a:pos x="T6" y="T7"/>
                </a:cxn>
                <a:cxn ang="0">
                  <a:pos x="T8" y="T9"/>
                </a:cxn>
              </a:cxnLst>
              <a:rect l="0" t="0" r="r" b="b"/>
              <a:pathLst>
                <a:path w="6" h="125">
                  <a:moveTo>
                    <a:pt x="0" y="0"/>
                  </a:moveTo>
                  <a:cubicBezTo>
                    <a:pt x="0" y="125"/>
                    <a:pt x="0" y="125"/>
                    <a:pt x="0" y="125"/>
                  </a:cubicBezTo>
                  <a:cubicBezTo>
                    <a:pt x="2" y="124"/>
                    <a:pt x="4" y="122"/>
                    <a:pt x="6" y="120"/>
                  </a:cubicBezTo>
                  <a:cubicBezTo>
                    <a:pt x="6" y="5"/>
                    <a:pt x="6" y="5"/>
                    <a:pt x="6" y="5"/>
                  </a:cubicBezTo>
                  <a:cubicBezTo>
                    <a:pt x="4" y="4"/>
                    <a:pt x="2" y="2"/>
                    <a:pt x="0" y="0"/>
                  </a:cubicBezTo>
                </a:path>
              </a:pathLst>
            </a:custGeom>
            <a:solidFill>
              <a:srgbClr val="E84A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grpSp>
      <p:grpSp>
        <p:nvGrpSpPr>
          <p:cNvPr id="318" name="组合 317"/>
          <p:cNvGrpSpPr/>
          <p:nvPr/>
        </p:nvGrpSpPr>
        <p:grpSpPr>
          <a:xfrm>
            <a:off x="7062619" y="5007153"/>
            <a:ext cx="581025" cy="1023937"/>
            <a:chOff x="7315765" y="5007153"/>
            <a:chExt cx="581025" cy="1023937"/>
          </a:xfrm>
        </p:grpSpPr>
        <p:sp>
          <p:nvSpPr>
            <p:cNvPr id="24" name="Freeform 84"/>
            <p:cNvSpPr/>
            <p:nvPr/>
          </p:nvSpPr>
          <p:spPr bwMode="auto">
            <a:xfrm>
              <a:off x="7601515" y="5373865"/>
              <a:ext cx="63500" cy="657225"/>
            </a:xfrm>
            <a:custGeom>
              <a:avLst/>
              <a:gdLst>
                <a:gd name="T0" fmla="*/ 16 w 17"/>
                <a:gd name="T1" fmla="*/ 168 h 174"/>
                <a:gd name="T2" fmla="*/ 10 w 17"/>
                <a:gd name="T3" fmla="*/ 174 h 174"/>
                <a:gd name="T4" fmla="*/ 4 w 17"/>
                <a:gd name="T5" fmla="*/ 168 h 174"/>
                <a:gd name="T6" fmla="*/ 0 w 17"/>
                <a:gd name="T7" fmla="*/ 7 h 174"/>
                <a:gd name="T8" fmla="*/ 6 w 17"/>
                <a:gd name="T9" fmla="*/ 1 h 174"/>
                <a:gd name="T10" fmla="*/ 12 w 17"/>
                <a:gd name="T11" fmla="*/ 7 h 174"/>
                <a:gd name="T12" fmla="*/ 16 w 17"/>
                <a:gd name="T13" fmla="*/ 168 h 174"/>
              </a:gdLst>
              <a:ahLst/>
              <a:cxnLst>
                <a:cxn ang="0">
                  <a:pos x="T0" y="T1"/>
                </a:cxn>
                <a:cxn ang="0">
                  <a:pos x="T2" y="T3"/>
                </a:cxn>
                <a:cxn ang="0">
                  <a:pos x="T4" y="T5"/>
                </a:cxn>
                <a:cxn ang="0">
                  <a:pos x="T6" y="T7"/>
                </a:cxn>
                <a:cxn ang="0">
                  <a:pos x="T8" y="T9"/>
                </a:cxn>
                <a:cxn ang="0">
                  <a:pos x="T10" y="T11"/>
                </a:cxn>
                <a:cxn ang="0">
                  <a:pos x="T12" y="T13"/>
                </a:cxn>
              </a:cxnLst>
              <a:rect l="0" t="0" r="r" b="b"/>
              <a:pathLst>
                <a:path w="17" h="174">
                  <a:moveTo>
                    <a:pt x="16" y="168"/>
                  </a:moveTo>
                  <a:cubicBezTo>
                    <a:pt x="17" y="171"/>
                    <a:pt x="14" y="174"/>
                    <a:pt x="10" y="174"/>
                  </a:cubicBezTo>
                  <a:cubicBezTo>
                    <a:pt x="7" y="174"/>
                    <a:pt x="4" y="172"/>
                    <a:pt x="4" y="168"/>
                  </a:cubicBezTo>
                  <a:cubicBezTo>
                    <a:pt x="0" y="7"/>
                    <a:pt x="0" y="7"/>
                    <a:pt x="0" y="7"/>
                  </a:cubicBezTo>
                  <a:cubicBezTo>
                    <a:pt x="0" y="4"/>
                    <a:pt x="2" y="1"/>
                    <a:pt x="6" y="1"/>
                  </a:cubicBezTo>
                  <a:cubicBezTo>
                    <a:pt x="9" y="0"/>
                    <a:pt x="12" y="3"/>
                    <a:pt x="12" y="7"/>
                  </a:cubicBezTo>
                  <a:cubicBezTo>
                    <a:pt x="16" y="168"/>
                    <a:pt x="16" y="168"/>
                    <a:pt x="16" y="168"/>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25" name="Freeform 85"/>
            <p:cNvSpPr/>
            <p:nvPr/>
          </p:nvSpPr>
          <p:spPr bwMode="auto">
            <a:xfrm>
              <a:off x="7315765" y="5007153"/>
              <a:ext cx="581025" cy="604838"/>
            </a:xfrm>
            <a:custGeom>
              <a:avLst/>
              <a:gdLst>
                <a:gd name="T0" fmla="*/ 151 w 155"/>
                <a:gd name="T1" fmla="*/ 75 h 160"/>
                <a:gd name="T2" fmla="*/ 84 w 155"/>
                <a:gd name="T3" fmla="*/ 158 h 160"/>
                <a:gd name="T4" fmla="*/ 4 w 155"/>
                <a:gd name="T5" fmla="*/ 85 h 160"/>
                <a:gd name="T6" fmla="*/ 71 w 155"/>
                <a:gd name="T7" fmla="*/ 3 h 160"/>
                <a:gd name="T8" fmla="*/ 151 w 155"/>
                <a:gd name="T9" fmla="*/ 75 h 160"/>
              </a:gdLst>
              <a:ahLst/>
              <a:cxnLst>
                <a:cxn ang="0">
                  <a:pos x="T0" y="T1"/>
                </a:cxn>
                <a:cxn ang="0">
                  <a:pos x="T2" y="T3"/>
                </a:cxn>
                <a:cxn ang="0">
                  <a:pos x="T4" y="T5"/>
                </a:cxn>
                <a:cxn ang="0">
                  <a:pos x="T6" y="T7"/>
                </a:cxn>
                <a:cxn ang="0">
                  <a:pos x="T8" y="T9"/>
                </a:cxn>
              </a:cxnLst>
              <a:rect l="0" t="0" r="r" b="b"/>
              <a:pathLst>
                <a:path w="155" h="160">
                  <a:moveTo>
                    <a:pt x="151" y="75"/>
                  </a:moveTo>
                  <a:cubicBezTo>
                    <a:pt x="155" y="118"/>
                    <a:pt x="125" y="155"/>
                    <a:pt x="84" y="158"/>
                  </a:cubicBezTo>
                  <a:cubicBezTo>
                    <a:pt x="43" y="160"/>
                    <a:pt x="7" y="128"/>
                    <a:pt x="4" y="85"/>
                  </a:cubicBezTo>
                  <a:cubicBezTo>
                    <a:pt x="0" y="42"/>
                    <a:pt x="30" y="6"/>
                    <a:pt x="71" y="3"/>
                  </a:cubicBezTo>
                  <a:cubicBezTo>
                    <a:pt x="112" y="0"/>
                    <a:pt x="148" y="32"/>
                    <a:pt x="151" y="75"/>
                  </a:cubicBezTo>
                </a:path>
              </a:pathLst>
            </a:custGeom>
            <a:solidFill>
              <a:srgbClr val="30BB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26" name="Freeform 86"/>
            <p:cNvSpPr/>
            <p:nvPr/>
          </p:nvSpPr>
          <p:spPr bwMode="auto">
            <a:xfrm>
              <a:off x="7376090" y="5113515"/>
              <a:ext cx="22225" cy="384175"/>
            </a:xfrm>
            <a:custGeom>
              <a:avLst/>
              <a:gdLst>
                <a:gd name="T0" fmla="*/ 0 w 6"/>
                <a:gd name="T1" fmla="*/ 8 h 102"/>
                <a:gd name="T2" fmla="*/ 0 w 6"/>
                <a:gd name="T3" fmla="*/ 94 h 102"/>
                <a:gd name="T4" fmla="*/ 6 w 6"/>
                <a:gd name="T5" fmla="*/ 102 h 102"/>
                <a:gd name="T6" fmla="*/ 6 w 6"/>
                <a:gd name="T7" fmla="*/ 0 h 102"/>
                <a:gd name="T8" fmla="*/ 0 w 6"/>
                <a:gd name="T9" fmla="*/ 8 h 102"/>
              </a:gdLst>
              <a:ahLst/>
              <a:cxnLst>
                <a:cxn ang="0">
                  <a:pos x="T0" y="T1"/>
                </a:cxn>
                <a:cxn ang="0">
                  <a:pos x="T2" y="T3"/>
                </a:cxn>
                <a:cxn ang="0">
                  <a:pos x="T4" y="T5"/>
                </a:cxn>
                <a:cxn ang="0">
                  <a:pos x="T6" y="T7"/>
                </a:cxn>
                <a:cxn ang="0">
                  <a:pos x="T8" y="T9"/>
                </a:cxn>
              </a:cxnLst>
              <a:rect l="0" t="0" r="r" b="b"/>
              <a:pathLst>
                <a:path w="6" h="102">
                  <a:moveTo>
                    <a:pt x="0" y="8"/>
                  </a:moveTo>
                  <a:cubicBezTo>
                    <a:pt x="0" y="94"/>
                    <a:pt x="0" y="94"/>
                    <a:pt x="0" y="94"/>
                  </a:cubicBezTo>
                  <a:cubicBezTo>
                    <a:pt x="1" y="97"/>
                    <a:pt x="3" y="99"/>
                    <a:pt x="6" y="102"/>
                  </a:cubicBezTo>
                  <a:cubicBezTo>
                    <a:pt x="6" y="0"/>
                    <a:pt x="6" y="0"/>
                    <a:pt x="6" y="0"/>
                  </a:cubicBezTo>
                  <a:cubicBezTo>
                    <a:pt x="3" y="2"/>
                    <a:pt x="1" y="5"/>
                    <a:pt x="0" y="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27" name="Freeform 87"/>
            <p:cNvSpPr/>
            <p:nvPr/>
          </p:nvSpPr>
          <p:spPr bwMode="auto">
            <a:xfrm>
              <a:off x="7447527" y="5546903"/>
              <a:ext cx="11112" cy="7938"/>
            </a:xfrm>
            <a:custGeom>
              <a:avLst/>
              <a:gdLst>
                <a:gd name="T0" fmla="*/ 0 w 3"/>
                <a:gd name="T1" fmla="*/ 0 h 2"/>
                <a:gd name="T2" fmla="*/ 0 w 3"/>
                <a:gd name="T3" fmla="*/ 0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cubicBezTo>
                    <a:pt x="0" y="0"/>
                    <a:pt x="0" y="0"/>
                    <a:pt x="0" y="0"/>
                  </a:cubicBezTo>
                  <a:cubicBezTo>
                    <a:pt x="1" y="1"/>
                    <a:pt x="2" y="1"/>
                    <a:pt x="3" y="2"/>
                  </a:cubicBezTo>
                  <a:cubicBezTo>
                    <a:pt x="2" y="1"/>
                    <a:pt x="1" y="1"/>
                    <a:pt x="0" y="0"/>
                  </a:cubicBezTo>
                </a:path>
              </a:pathLst>
            </a:custGeom>
            <a:solidFill>
              <a:srgbClr val="658B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28" name="Freeform 88"/>
            <p:cNvSpPr/>
            <p:nvPr/>
          </p:nvSpPr>
          <p:spPr bwMode="auto">
            <a:xfrm>
              <a:off x="7447527" y="5053190"/>
              <a:ext cx="22225" cy="509588"/>
            </a:xfrm>
            <a:custGeom>
              <a:avLst/>
              <a:gdLst>
                <a:gd name="T0" fmla="*/ 6 w 6"/>
                <a:gd name="T1" fmla="*/ 0 h 135"/>
                <a:gd name="T2" fmla="*/ 0 w 6"/>
                <a:gd name="T3" fmla="*/ 3 h 135"/>
                <a:gd name="T4" fmla="*/ 0 w 6"/>
                <a:gd name="T5" fmla="*/ 131 h 135"/>
                <a:gd name="T6" fmla="*/ 3 w 6"/>
                <a:gd name="T7" fmla="*/ 133 h 135"/>
                <a:gd name="T8" fmla="*/ 6 w 6"/>
                <a:gd name="T9" fmla="*/ 135 h 135"/>
                <a:gd name="T10" fmla="*/ 6 w 6"/>
                <a:gd name="T11" fmla="*/ 0 h 135"/>
              </a:gdLst>
              <a:ahLst/>
              <a:cxnLst>
                <a:cxn ang="0">
                  <a:pos x="T0" y="T1"/>
                </a:cxn>
                <a:cxn ang="0">
                  <a:pos x="T2" y="T3"/>
                </a:cxn>
                <a:cxn ang="0">
                  <a:pos x="T4" y="T5"/>
                </a:cxn>
                <a:cxn ang="0">
                  <a:pos x="T6" y="T7"/>
                </a:cxn>
                <a:cxn ang="0">
                  <a:pos x="T8" y="T9"/>
                </a:cxn>
                <a:cxn ang="0">
                  <a:pos x="T10" y="T11"/>
                </a:cxn>
              </a:cxnLst>
              <a:rect l="0" t="0" r="r" b="b"/>
              <a:pathLst>
                <a:path w="6" h="135">
                  <a:moveTo>
                    <a:pt x="6" y="0"/>
                  </a:moveTo>
                  <a:cubicBezTo>
                    <a:pt x="4" y="1"/>
                    <a:pt x="2" y="2"/>
                    <a:pt x="0" y="3"/>
                  </a:cubicBezTo>
                  <a:cubicBezTo>
                    <a:pt x="0" y="131"/>
                    <a:pt x="0" y="131"/>
                    <a:pt x="0" y="131"/>
                  </a:cubicBezTo>
                  <a:cubicBezTo>
                    <a:pt x="1" y="132"/>
                    <a:pt x="2" y="132"/>
                    <a:pt x="3" y="133"/>
                  </a:cubicBezTo>
                  <a:cubicBezTo>
                    <a:pt x="4" y="134"/>
                    <a:pt x="5" y="134"/>
                    <a:pt x="6" y="135"/>
                  </a:cubicBezTo>
                  <a:cubicBezTo>
                    <a:pt x="6" y="0"/>
                    <a:pt x="6" y="0"/>
                    <a:pt x="6" y="0"/>
                  </a:cubicBezTo>
                </a:path>
              </a:pathLst>
            </a:custGeom>
            <a:solidFill>
              <a:srgbClr val="1366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29" name="Freeform 89"/>
            <p:cNvSpPr/>
            <p:nvPr/>
          </p:nvSpPr>
          <p:spPr bwMode="auto">
            <a:xfrm>
              <a:off x="7530077" y="5023028"/>
              <a:ext cx="22225" cy="573088"/>
            </a:xfrm>
            <a:custGeom>
              <a:avLst/>
              <a:gdLst>
                <a:gd name="T0" fmla="*/ 0 w 6"/>
                <a:gd name="T1" fmla="*/ 1 h 152"/>
                <a:gd name="T2" fmla="*/ 0 w 6"/>
                <a:gd name="T3" fmla="*/ 150 h 152"/>
                <a:gd name="T4" fmla="*/ 6 w 6"/>
                <a:gd name="T5" fmla="*/ 152 h 152"/>
                <a:gd name="T6" fmla="*/ 6 w 6"/>
                <a:gd name="T7" fmla="*/ 0 h 152"/>
                <a:gd name="T8" fmla="*/ 0 w 6"/>
                <a:gd name="T9" fmla="*/ 1 h 152"/>
              </a:gdLst>
              <a:ahLst/>
              <a:cxnLst>
                <a:cxn ang="0">
                  <a:pos x="T0" y="T1"/>
                </a:cxn>
                <a:cxn ang="0">
                  <a:pos x="T2" y="T3"/>
                </a:cxn>
                <a:cxn ang="0">
                  <a:pos x="T4" y="T5"/>
                </a:cxn>
                <a:cxn ang="0">
                  <a:pos x="T6" y="T7"/>
                </a:cxn>
                <a:cxn ang="0">
                  <a:pos x="T8" y="T9"/>
                </a:cxn>
              </a:cxnLst>
              <a:rect l="0" t="0" r="r" b="b"/>
              <a:pathLst>
                <a:path w="6" h="152">
                  <a:moveTo>
                    <a:pt x="0" y="1"/>
                  </a:moveTo>
                  <a:cubicBezTo>
                    <a:pt x="0" y="150"/>
                    <a:pt x="0" y="150"/>
                    <a:pt x="0" y="150"/>
                  </a:cubicBezTo>
                  <a:cubicBezTo>
                    <a:pt x="2" y="151"/>
                    <a:pt x="4" y="151"/>
                    <a:pt x="6" y="152"/>
                  </a:cubicBezTo>
                  <a:cubicBezTo>
                    <a:pt x="6" y="0"/>
                    <a:pt x="6" y="0"/>
                    <a:pt x="6" y="0"/>
                  </a:cubicBezTo>
                  <a:cubicBezTo>
                    <a:pt x="4" y="0"/>
                    <a:pt x="2"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30" name="Freeform 90"/>
            <p:cNvSpPr/>
            <p:nvPr/>
          </p:nvSpPr>
          <p:spPr bwMode="auto">
            <a:xfrm>
              <a:off x="7601515" y="5604053"/>
              <a:ext cx="3175" cy="0"/>
            </a:xfrm>
            <a:custGeom>
              <a:avLst/>
              <a:gdLst>
                <a:gd name="T0" fmla="*/ 0 w 1"/>
                <a:gd name="T1" fmla="*/ 0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0" y="0"/>
                  </a:cubicBezTo>
                  <a:cubicBezTo>
                    <a:pt x="1" y="0"/>
                    <a:pt x="1" y="0"/>
                    <a:pt x="1" y="0"/>
                  </a:cubicBezTo>
                  <a:cubicBezTo>
                    <a:pt x="1" y="0"/>
                    <a:pt x="1" y="0"/>
                    <a:pt x="1" y="0"/>
                  </a:cubicBezTo>
                  <a:cubicBezTo>
                    <a:pt x="1" y="0"/>
                    <a:pt x="1" y="0"/>
                    <a:pt x="0" y="0"/>
                  </a:cubicBezTo>
                </a:path>
              </a:pathLst>
            </a:custGeom>
            <a:solidFill>
              <a:srgbClr val="658B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31" name="Freeform 91"/>
            <p:cNvSpPr/>
            <p:nvPr/>
          </p:nvSpPr>
          <p:spPr bwMode="auto">
            <a:xfrm>
              <a:off x="7604690" y="560405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1B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32" name="Freeform 92"/>
            <p:cNvSpPr/>
            <p:nvPr/>
          </p:nvSpPr>
          <p:spPr bwMode="auto">
            <a:xfrm>
              <a:off x="7601515" y="5019853"/>
              <a:ext cx="22225" cy="584200"/>
            </a:xfrm>
            <a:custGeom>
              <a:avLst/>
              <a:gdLst>
                <a:gd name="T0" fmla="*/ 0 w 6"/>
                <a:gd name="T1" fmla="*/ 0 h 155"/>
                <a:gd name="T2" fmla="*/ 0 w 6"/>
                <a:gd name="T3" fmla="*/ 155 h 155"/>
                <a:gd name="T4" fmla="*/ 1 w 6"/>
                <a:gd name="T5" fmla="*/ 155 h 155"/>
                <a:gd name="T6" fmla="*/ 1 w 6"/>
                <a:gd name="T7" fmla="*/ 155 h 155"/>
                <a:gd name="T8" fmla="*/ 2 w 6"/>
                <a:gd name="T9" fmla="*/ 155 h 155"/>
                <a:gd name="T10" fmla="*/ 6 w 6"/>
                <a:gd name="T11" fmla="*/ 155 h 155"/>
                <a:gd name="T12" fmla="*/ 6 w 6"/>
                <a:gd name="T13" fmla="*/ 0 h 155"/>
                <a:gd name="T14" fmla="*/ 0 w 6"/>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55">
                  <a:moveTo>
                    <a:pt x="0" y="0"/>
                  </a:moveTo>
                  <a:cubicBezTo>
                    <a:pt x="0" y="155"/>
                    <a:pt x="0" y="155"/>
                    <a:pt x="0" y="155"/>
                  </a:cubicBezTo>
                  <a:cubicBezTo>
                    <a:pt x="1" y="155"/>
                    <a:pt x="1" y="155"/>
                    <a:pt x="1" y="155"/>
                  </a:cubicBezTo>
                  <a:cubicBezTo>
                    <a:pt x="1" y="155"/>
                    <a:pt x="1" y="155"/>
                    <a:pt x="1" y="155"/>
                  </a:cubicBezTo>
                  <a:cubicBezTo>
                    <a:pt x="2" y="155"/>
                    <a:pt x="2" y="155"/>
                    <a:pt x="2" y="155"/>
                  </a:cubicBezTo>
                  <a:cubicBezTo>
                    <a:pt x="4" y="155"/>
                    <a:pt x="5" y="155"/>
                    <a:pt x="6" y="155"/>
                  </a:cubicBezTo>
                  <a:cubicBezTo>
                    <a:pt x="6" y="0"/>
                    <a:pt x="6" y="0"/>
                    <a:pt x="6" y="0"/>
                  </a:cubicBezTo>
                  <a:cubicBezTo>
                    <a:pt x="4" y="0"/>
                    <a:pt x="2" y="0"/>
                    <a:pt x="0" y="0"/>
                  </a:cubicBezTo>
                </a:path>
              </a:pathLst>
            </a:custGeom>
            <a:solidFill>
              <a:srgbClr val="1366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33" name="Freeform 93"/>
            <p:cNvSpPr/>
            <p:nvPr/>
          </p:nvSpPr>
          <p:spPr bwMode="auto">
            <a:xfrm>
              <a:off x="7698352" y="5037315"/>
              <a:ext cx="22225" cy="552450"/>
            </a:xfrm>
            <a:custGeom>
              <a:avLst/>
              <a:gdLst>
                <a:gd name="T0" fmla="*/ 6 w 6"/>
                <a:gd name="T1" fmla="*/ 144 h 146"/>
                <a:gd name="T2" fmla="*/ 6 w 6"/>
                <a:gd name="T3" fmla="*/ 2 h 146"/>
                <a:gd name="T4" fmla="*/ 0 w 6"/>
                <a:gd name="T5" fmla="*/ 0 h 146"/>
                <a:gd name="T6" fmla="*/ 0 w 6"/>
                <a:gd name="T7" fmla="*/ 146 h 146"/>
                <a:gd name="T8" fmla="*/ 6 w 6"/>
                <a:gd name="T9" fmla="*/ 144 h 146"/>
              </a:gdLst>
              <a:ahLst/>
              <a:cxnLst>
                <a:cxn ang="0">
                  <a:pos x="T0" y="T1"/>
                </a:cxn>
                <a:cxn ang="0">
                  <a:pos x="T2" y="T3"/>
                </a:cxn>
                <a:cxn ang="0">
                  <a:pos x="T4" y="T5"/>
                </a:cxn>
                <a:cxn ang="0">
                  <a:pos x="T6" y="T7"/>
                </a:cxn>
                <a:cxn ang="0">
                  <a:pos x="T8" y="T9"/>
                </a:cxn>
              </a:cxnLst>
              <a:rect l="0" t="0" r="r" b="b"/>
              <a:pathLst>
                <a:path w="6" h="146">
                  <a:moveTo>
                    <a:pt x="6" y="144"/>
                  </a:moveTo>
                  <a:cubicBezTo>
                    <a:pt x="6" y="2"/>
                    <a:pt x="6" y="2"/>
                    <a:pt x="6" y="2"/>
                  </a:cubicBezTo>
                  <a:cubicBezTo>
                    <a:pt x="4" y="1"/>
                    <a:pt x="2" y="0"/>
                    <a:pt x="0" y="0"/>
                  </a:cubicBezTo>
                  <a:cubicBezTo>
                    <a:pt x="0" y="146"/>
                    <a:pt x="0" y="146"/>
                    <a:pt x="0" y="146"/>
                  </a:cubicBezTo>
                  <a:cubicBezTo>
                    <a:pt x="2" y="145"/>
                    <a:pt x="4" y="145"/>
                    <a:pt x="6" y="14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34" name="Freeform 94"/>
            <p:cNvSpPr/>
            <p:nvPr/>
          </p:nvSpPr>
          <p:spPr bwMode="auto">
            <a:xfrm>
              <a:off x="7769790" y="5080178"/>
              <a:ext cx="22225" cy="471488"/>
            </a:xfrm>
            <a:custGeom>
              <a:avLst/>
              <a:gdLst>
                <a:gd name="T0" fmla="*/ 0 w 6"/>
                <a:gd name="T1" fmla="*/ 0 h 125"/>
                <a:gd name="T2" fmla="*/ 0 w 6"/>
                <a:gd name="T3" fmla="*/ 125 h 125"/>
                <a:gd name="T4" fmla="*/ 6 w 6"/>
                <a:gd name="T5" fmla="*/ 120 h 125"/>
                <a:gd name="T6" fmla="*/ 6 w 6"/>
                <a:gd name="T7" fmla="*/ 5 h 125"/>
                <a:gd name="T8" fmla="*/ 0 w 6"/>
                <a:gd name="T9" fmla="*/ 0 h 125"/>
              </a:gdLst>
              <a:ahLst/>
              <a:cxnLst>
                <a:cxn ang="0">
                  <a:pos x="T0" y="T1"/>
                </a:cxn>
                <a:cxn ang="0">
                  <a:pos x="T2" y="T3"/>
                </a:cxn>
                <a:cxn ang="0">
                  <a:pos x="T4" y="T5"/>
                </a:cxn>
                <a:cxn ang="0">
                  <a:pos x="T6" y="T7"/>
                </a:cxn>
                <a:cxn ang="0">
                  <a:pos x="T8" y="T9"/>
                </a:cxn>
              </a:cxnLst>
              <a:rect l="0" t="0" r="r" b="b"/>
              <a:pathLst>
                <a:path w="6" h="125">
                  <a:moveTo>
                    <a:pt x="0" y="0"/>
                  </a:moveTo>
                  <a:cubicBezTo>
                    <a:pt x="0" y="125"/>
                    <a:pt x="0" y="125"/>
                    <a:pt x="0" y="125"/>
                  </a:cubicBezTo>
                  <a:cubicBezTo>
                    <a:pt x="2" y="123"/>
                    <a:pt x="4" y="122"/>
                    <a:pt x="6" y="120"/>
                  </a:cubicBezTo>
                  <a:cubicBezTo>
                    <a:pt x="6" y="5"/>
                    <a:pt x="6" y="5"/>
                    <a:pt x="6" y="5"/>
                  </a:cubicBezTo>
                  <a:cubicBezTo>
                    <a:pt x="4" y="3"/>
                    <a:pt x="2" y="1"/>
                    <a:pt x="0" y="0"/>
                  </a:cubicBezTo>
                </a:path>
              </a:pathLst>
            </a:custGeom>
            <a:solidFill>
              <a:srgbClr val="1366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grpSp>
      <p:grpSp>
        <p:nvGrpSpPr>
          <p:cNvPr id="317" name="组合 316"/>
          <p:cNvGrpSpPr/>
          <p:nvPr/>
        </p:nvGrpSpPr>
        <p:grpSpPr>
          <a:xfrm>
            <a:off x="8768327" y="4548365"/>
            <a:ext cx="773112" cy="1362075"/>
            <a:chOff x="8768327" y="4548365"/>
            <a:chExt cx="773112" cy="1362075"/>
          </a:xfrm>
        </p:grpSpPr>
        <p:sp>
          <p:nvSpPr>
            <p:cNvPr id="35" name="Freeform 95"/>
            <p:cNvSpPr/>
            <p:nvPr/>
          </p:nvSpPr>
          <p:spPr bwMode="auto">
            <a:xfrm>
              <a:off x="9147740" y="5037315"/>
              <a:ext cx="82550" cy="873125"/>
            </a:xfrm>
            <a:custGeom>
              <a:avLst/>
              <a:gdLst>
                <a:gd name="T0" fmla="*/ 22 w 22"/>
                <a:gd name="T1" fmla="*/ 222 h 231"/>
                <a:gd name="T2" fmla="*/ 14 w 22"/>
                <a:gd name="T3" fmla="*/ 231 h 231"/>
                <a:gd name="T4" fmla="*/ 5 w 22"/>
                <a:gd name="T5" fmla="*/ 223 h 231"/>
                <a:gd name="T6" fmla="*/ 0 w 22"/>
                <a:gd name="T7" fmla="*/ 9 h 231"/>
                <a:gd name="T8" fmla="*/ 8 w 22"/>
                <a:gd name="T9" fmla="*/ 0 h 231"/>
                <a:gd name="T10" fmla="*/ 17 w 22"/>
                <a:gd name="T11" fmla="*/ 8 h 231"/>
                <a:gd name="T12" fmla="*/ 22 w 22"/>
                <a:gd name="T13" fmla="*/ 222 h 231"/>
              </a:gdLst>
              <a:ahLst/>
              <a:cxnLst>
                <a:cxn ang="0">
                  <a:pos x="T0" y="T1"/>
                </a:cxn>
                <a:cxn ang="0">
                  <a:pos x="T2" y="T3"/>
                </a:cxn>
                <a:cxn ang="0">
                  <a:pos x="T4" y="T5"/>
                </a:cxn>
                <a:cxn ang="0">
                  <a:pos x="T6" y="T7"/>
                </a:cxn>
                <a:cxn ang="0">
                  <a:pos x="T8" y="T9"/>
                </a:cxn>
                <a:cxn ang="0">
                  <a:pos x="T10" y="T11"/>
                </a:cxn>
                <a:cxn ang="0">
                  <a:pos x="T12" y="T13"/>
                </a:cxn>
              </a:cxnLst>
              <a:rect l="0" t="0" r="r" b="b"/>
              <a:pathLst>
                <a:path w="22" h="231">
                  <a:moveTo>
                    <a:pt x="22" y="222"/>
                  </a:moveTo>
                  <a:cubicBezTo>
                    <a:pt x="22" y="227"/>
                    <a:pt x="19" y="231"/>
                    <a:pt x="14" y="231"/>
                  </a:cubicBezTo>
                  <a:cubicBezTo>
                    <a:pt x="9" y="231"/>
                    <a:pt x="5" y="228"/>
                    <a:pt x="5" y="223"/>
                  </a:cubicBezTo>
                  <a:cubicBezTo>
                    <a:pt x="0" y="9"/>
                    <a:pt x="0" y="9"/>
                    <a:pt x="0" y="9"/>
                  </a:cubicBezTo>
                  <a:cubicBezTo>
                    <a:pt x="0" y="4"/>
                    <a:pt x="3" y="0"/>
                    <a:pt x="8" y="0"/>
                  </a:cubicBezTo>
                  <a:cubicBezTo>
                    <a:pt x="13" y="0"/>
                    <a:pt x="17" y="4"/>
                    <a:pt x="17" y="8"/>
                  </a:cubicBezTo>
                  <a:cubicBezTo>
                    <a:pt x="22" y="222"/>
                    <a:pt x="22" y="222"/>
                    <a:pt x="22" y="222"/>
                  </a:cubicBezTo>
                </a:path>
              </a:pathLst>
            </a:custGeom>
            <a:solidFill>
              <a:srgbClr val="44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36" name="Freeform 96"/>
            <p:cNvSpPr/>
            <p:nvPr/>
          </p:nvSpPr>
          <p:spPr bwMode="auto">
            <a:xfrm>
              <a:off x="8768327" y="4548365"/>
              <a:ext cx="773112" cy="806450"/>
            </a:xfrm>
            <a:custGeom>
              <a:avLst/>
              <a:gdLst>
                <a:gd name="T0" fmla="*/ 201 w 206"/>
                <a:gd name="T1" fmla="*/ 101 h 214"/>
                <a:gd name="T2" fmla="*/ 112 w 206"/>
                <a:gd name="T3" fmla="*/ 210 h 214"/>
                <a:gd name="T4" fmla="*/ 5 w 206"/>
                <a:gd name="T5" fmla="*/ 114 h 214"/>
                <a:gd name="T6" fmla="*/ 95 w 206"/>
                <a:gd name="T7" fmla="*/ 4 h 214"/>
                <a:gd name="T8" fmla="*/ 201 w 206"/>
                <a:gd name="T9" fmla="*/ 101 h 214"/>
              </a:gdLst>
              <a:ahLst/>
              <a:cxnLst>
                <a:cxn ang="0">
                  <a:pos x="T0" y="T1"/>
                </a:cxn>
                <a:cxn ang="0">
                  <a:pos x="T2" y="T3"/>
                </a:cxn>
                <a:cxn ang="0">
                  <a:pos x="T4" y="T5"/>
                </a:cxn>
                <a:cxn ang="0">
                  <a:pos x="T6" y="T7"/>
                </a:cxn>
                <a:cxn ang="0">
                  <a:pos x="T8" y="T9"/>
                </a:cxn>
              </a:cxnLst>
              <a:rect l="0" t="0" r="r" b="b"/>
              <a:pathLst>
                <a:path w="206" h="214">
                  <a:moveTo>
                    <a:pt x="201" y="101"/>
                  </a:moveTo>
                  <a:cubicBezTo>
                    <a:pt x="206" y="157"/>
                    <a:pt x="166" y="207"/>
                    <a:pt x="112" y="210"/>
                  </a:cubicBezTo>
                  <a:cubicBezTo>
                    <a:pt x="57" y="214"/>
                    <a:pt x="10" y="171"/>
                    <a:pt x="5" y="114"/>
                  </a:cubicBezTo>
                  <a:cubicBezTo>
                    <a:pt x="0" y="57"/>
                    <a:pt x="40" y="8"/>
                    <a:pt x="95" y="4"/>
                  </a:cubicBezTo>
                  <a:cubicBezTo>
                    <a:pt x="149" y="0"/>
                    <a:pt x="197" y="44"/>
                    <a:pt x="201" y="101"/>
                  </a:cubicBezTo>
                </a:path>
              </a:pathLst>
            </a:custGeom>
            <a:solidFill>
              <a:srgbClr val="FF95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37" name="Freeform 97"/>
            <p:cNvSpPr/>
            <p:nvPr/>
          </p:nvSpPr>
          <p:spPr bwMode="auto">
            <a:xfrm>
              <a:off x="8847702" y="4691240"/>
              <a:ext cx="30162" cy="509588"/>
            </a:xfrm>
            <a:custGeom>
              <a:avLst/>
              <a:gdLst>
                <a:gd name="T0" fmla="*/ 0 w 8"/>
                <a:gd name="T1" fmla="*/ 10 h 135"/>
                <a:gd name="T2" fmla="*/ 0 w 8"/>
                <a:gd name="T3" fmla="*/ 124 h 135"/>
                <a:gd name="T4" fmla="*/ 8 w 8"/>
                <a:gd name="T5" fmla="*/ 135 h 135"/>
                <a:gd name="T6" fmla="*/ 8 w 8"/>
                <a:gd name="T7" fmla="*/ 0 h 135"/>
                <a:gd name="T8" fmla="*/ 0 w 8"/>
                <a:gd name="T9" fmla="*/ 10 h 135"/>
              </a:gdLst>
              <a:ahLst/>
              <a:cxnLst>
                <a:cxn ang="0">
                  <a:pos x="T0" y="T1"/>
                </a:cxn>
                <a:cxn ang="0">
                  <a:pos x="T2" y="T3"/>
                </a:cxn>
                <a:cxn ang="0">
                  <a:pos x="T4" y="T5"/>
                </a:cxn>
                <a:cxn ang="0">
                  <a:pos x="T6" y="T7"/>
                </a:cxn>
                <a:cxn ang="0">
                  <a:pos x="T8" y="T9"/>
                </a:cxn>
              </a:cxnLst>
              <a:rect l="0" t="0" r="r" b="b"/>
              <a:pathLst>
                <a:path w="8" h="135">
                  <a:moveTo>
                    <a:pt x="0" y="10"/>
                  </a:moveTo>
                  <a:cubicBezTo>
                    <a:pt x="0" y="124"/>
                    <a:pt x="0" y="124"/>
                    <a:pt x="0" y="124"/>
                  </a:cubicBezTo>
                  <a:cubicBezTo>
                    <a:pt x="2" y="128"/>
                    <a:pt x="5" y="132"/>
                    <a:pt x="8" y="135"/>
                  </a:cubicBezTo>
                  <a:cubicBezTo>
                    <a:pt x="8" y="0"/>
                    <a:pt x="8" y="0"/>
                    <a:pt x="8" y="0"/>
                  </a:cubicBezTo>
                  <a:cubicBezTo>
                    <a:pt x="5" y="3"/>
                    <a:pt x="2" y="6"/>
                    <a:pt x="0"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38" name="Freeform 98"/>
            <p:cNvSpPr/>
            <p:nvPr/>
          </p:nvSpPr>
          <p:spPr bwMode="auto">
            <a:xfrm>
              <a:off x="8944540" y="5267503"/>
              <a:ext cx="11112" cy="7938"/>
            </a:xfrm>
            <a:custGeom>
              <a:avLst/>
              <a:gdLst>
                <a:gd name="T0" fmla="*/ 0 w 3"/>
                <a:gd name="T1" fmla="*/ 0 h 2"/>
                <a:gd name="T2" fmla="*/ 0 w 3"/>
                <a:gd name="T3" fmla="*/ 0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cubicBezTo>
                    <a:pt x="0" y="0"/>
                    <a:pt x="0" y="0"/>
                    <a:pt x="0" y="0"/>
                  </a:cubicBezTo>
                  <a:cubicBezTo>
                    <a:pt x="1" y="0"/>
                    <a:pt x="2" y="1"/>
                    <a:pt x="3" y="2"/>
                  </a:cubicBezTo>
                  <a:cubicBezTo>
                    <a:pt x="2" y="1"/>
                    <a:pt x="1" y="0"/>
                    <a:pt x="0" y="0"/>
                  </a:cubicBezTo>
                </a:path>
              </a:pathLst>
            </a:custGeom>
            <a:solidFill>
              <a:srgbClr val="F765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39" name="Freeform 99"/>
            <p:cNvSpPr/>
            <p:nvPr/>
          </p:nvSpPr>
          <p:spPr bwMode="auto">
            <a:xfrm>
              <a:off x="8944540" y="4608690"/>
              <a:ext cx="30162" cy="677863"/>
            </a:xfrm>
            <a:custGeom>
              <a:avLst/>
              <a:gdLst>
                <a:gd name="T0" fmla="*/ 8 w 8"/>
                <a:gd name="T1" fmla="*/ 0 h 180"/>
                <a:gd name="T2" fmla="*/ 0 w 8"/>
                <a:gd name="T3" fmla="*/ 5 h 180"/>
                <a:gd name="T4" fmla="*/ 0 w 8"/>
                <a:gd name="T5" fmla="*/ 175 h 180"/>
                <a:gd name="T6" fmla="*/ 3 w 8"/>
                <a:gd name="T7" fmla="*/ 177 h 180"/>
                <a:gd name="T8" fmla="*/ 8 w 8"/>
                <a:gd name="T9" fmla="*/ 180 h 180"/>
                <a:gd name="T10" fmla="*/ 8 w 8"/>
                <a:gd name="T11" fmla="*/ 0 h 180"/>
              </a:gdLst>
              <a:ahLst/>
              <a:cxnLst>
                <a:cxn ang="0">
                  <a:pos x="T0" y="T1"/>
                </a:cxn>
                <a:cxn ang="0">
                  <a:pos x="T2" y="T3"/>
                </a:cxn>
                <a:cxn ang="0">
                  <a:pos x="T4" y="T5"/>
                </a:cxn>
                <a:cxn ang="0">
                  <a:pos x="T6" y="T7"/>
                </a:cxn>
                <a:cxn ang="0">
                  <a:pos x="T8" y="T9"/>
                </a:cxn>
                <a:cxn ang="0">
                  <a:pos x="T10" y="T11"/>
                </a:cxn>
              </a:cxnLst>
              <a:rect l="0" t="0" r="r" b="b"/>
              <a:pathLst>
                <a:path w="8" h="180">
                  <a:moveTo>
                    <a:pt x="8" y="0"/>
                  </a:moveTo>
                  <a:cubicBezTo>
                    <a:pt x="5" y="2"/>
                    <a:pt x="3" y="3"/>
                    <a:pt x="0" y="5"/>
                  </a:cubicBezTo>
                  <a:cubicBezTo>
                    <a:pt x="0" y="175"/>
                    <a:pt x="0" y="175"/>
                    <a:pt x="0" y="175"/>
                  </a:cubicBezTo>
                  <a:cubicBezTo>
                    <a:pt x="1" y="175"/>
                    <a:pt x="2" y="176"/>
                    <a:pt x="3" y="177"/>
                  </a:cubicBezTo>
                  <a:cubicBezTo>
                    <a:pt x="4" y="178"/>
                    <a:pt x="6" y="179"/>
                    <a:pt x="8" y="180"/>
                  </a:cubicBezTo>
                  <a:cubicBezTo>
                    <a:pt x="8" y="0"/>
                    <a:pt x="8" y="0"/>
                    <a:pt x="8" y="0"/>
                  </a:cubicBezTo>
                </a:path>
              </a:pathLst>
            </a:custGeom>
            <a:solidFill>
              <a:srgbClr val="F73B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40" name="Freeform 100"/>
            <p:cNvSpPr/>
            <p:nvPr/>
          </p:nvSpPr>
          <p:spPr bwMode="auto">
            <a:xfrm>
              <a:off x="9054077" y="4570590"/>
              <a:ext cx="25400" cy="762000"/>
            </a:xfrm>
            <a:custGeom>
              <a:avLst/>
              <a:gdLst>
                <a:gd name="T0" fmla="*/ 0 w 7"/>
                <a:gd name="T1" fmla="*/ 1 h 202"/>
                <a:gd name="T2" fmla="*/ 0 w 7"/>
                <a:gd name="T3" fmla="*/ 200 h 202"/>
                <a:gd name="T4" fmla="*/ 7 w 7"/>
                <a:gd name="T5" fmla="*/ 202 h 202"/>
                <a:gd name="T6" fmla="*/ 7 w 7"/>
                <a:gd name="T7" fmla="*/ 0 h 202"/>
                <a:gd name="T8" fmla="*/ 0 w 7"/>
                <a:gd name="T9" fmla="*/ 1 h 202"/>
              </a:gdLst>
              <a:ahLst/>
              <a:cxnLst>
                <a:cxn ang="0">
                  <a:pos x="T0" y="T1"/>
                </a:cxn>
                <a:cxn ang="0">
                  <a:pos x="T2" y="T3"/>
                </a:cxn>
                <a:cxn ang="0">
                  <a:pos x="T4" y="T5"/>
                </a:cxn>
                <a:cxn ang="0">
                  <a:pos x="T6" y="T7"/>
                </a:cxn>
                <a:cxn ang="0">
                  <a:pos x="T8" y="T9"/>
                </a:cxn>
              </a:cxnLst>
              <a:rect l="0" t="0" r="r" b="b"/>
              <a:pathLst>
                <a:path w="7" h="202">
                  <a:moveTo>
                    <a:pt x="0" y="1"/>
                  </a:moveTo>
                  <a:cubicBezTo>
                    <a:pt x="0" y="200"/>
                    <a:pt x="0" y="200"/>
                    <a:pt x="0" y="200"/>
                  </a:cubicBezTo>
                  <a:cubicBezTo>
                    <a:pt x="2" y="200"/>
                    <a:pt x="5" y="201"/>
                    <a:pt x="7" y="202"/>
                  </a:cubicBezTo>
                  <a:cubicBezTo>
                    <a:pt x="7" y="0"/>
                    <a:pt x="7" y="0"/>
                    <a:pt x="7" y="0"/>
                  </a:cubicBezTo>
                  <a:cubicBezTo>
                    <a:pt x="5" y="0"/>
                    <a:pt x="2"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41" name="Freeform 101"/>
            <p:cNvSpPr/>
            <p:nvPr/>
          </p:nvSpPr>
          <p:spPr bwMode="auto">
            <a:xfrm>
              <a:off x="9150915" y="534052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765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42" name="Freeform 102"/>
            <p:cNvSpPr/>
            <p:nvPr/>
          </p:nvSpPr>
          <p:spPr bwMode="auto">
            <a:xfrm>
              <a:off x="9150915" y="4562653"/>
              <a:ext cx="30162" cy="777875"/>
            </a:xfrm>
            <a:custGeom>
              <a:avLst/>
              <a:gdLst>
                <a:gd name="T0" fmla="*/ 0 w 8"/>
                <a:gd name="T1" fmla="*/ 0 h 206"/>
                <a:gd name="T2" fmla="*/ 0 w 8"/>
                <a:gd name="T3" fmla="*/ 206 h 206"/>
                <a:gd name="T4" fmla="*/ 0 w 8"/>
                <a:gd name="T5" fmla="*/ 206 h 206"/>
                <a:gd name="T6" fmla="*/ 2 w 8"/>
                <a:gd name="T7" fmla="*/ 206 h 206"/>
                <a:gd name="T8" fmla="*/ 8 w 8"/>
                <a:gd name="T9" fmla="*/ 206 h 206"/>
                <a:gd name="T10" fmla="*/ 8 w 8"/>
                <a:gd name="T11" fmla="*/ 0 h 206"/>
                <a:gd name="T12" fmla="*/ 0 w 8"/>
                <a:gd name="T13" fmla="*/ 0 h 206"/>
              </a:gdLst>
              <a:ahLst/>
              <a:cxnLst>
                <a:cxn ang="0">
                  <a:pos x="T0" y="T1"/>
                </a:cxn>
                <a:cxn ang="0">
                  <a:pos x="T2" y="T3"/>
                </a:cxn>
                <a:cxn ang="0">
                  <a:pos x="T4" y="T5"/>
                </a:cxn>
                <a:cxn ang="0">
                  <a:pos x="T6" y="T7"/>
                </a:cxn>
                <a:cxn ang="0">
                  <a:pos x="T8" y="T9"/>
                </a:cxn>
                <a:cxn ang="0">
                  <a:pos x="T10" y="T11"/>
                </a:cxn>
                <a:cxn ang="0">
                  <a:pos x="T12" y="T13"/>
                </a:cxn>
              </a:cxnLst>
              <a:rect l="0" t="0" r="r" b="b"/>
              <a:pathLst>
                <a:path w="8" h="206">
                  <a:moveTo>
                    <a:pt x="0" y="0"/>
                  </a:moveTo>
                  <a:cubicBezTo>
                    <a:pt x="0" y="206"/>
                    <a:pt x="0" y="206"/>
                    <a:pt x="0" y="206"/>
                  </a:cubicBezTo>
                  <a:cubicBezTo>
                    <a:pt x="0" y="206"/>
                    <a:pt x="0" y="206"/>
                    <a:pt x="0" y="206"/>
                  </a:cubicBezTo>
                  <a:cubicBezTo>
                    <a:pt x="1" y="206"/>
                    <a:pt x="1" y="206"/>
                    <a:pt x="2" y="206"/>
                  </a:cubicBezTo>
                  <a:cubicBezTo>
                    <a:pt x="4" y="206"/>
                    <a:pt x="6" y="206"/>
                    <a:pt x="8" y="206"/>
                  </a:cubicBezTo>
                  <a:cubicBezTo>
                    <a:pt x="8" y="0"/>
                    <a:pt x="8" y="0"/>
                    <a:pt x="8" y="0"/>
                  </a:cubicBezTo>
                  <a:cubicBezTo>
                    <a:pt x="5" y="0"/>
                    <a:pt x="2" y="0"/>
                    <a:pt x="0" y="0"/>
                  </a:cubicBezTo>
                </a:path>
              </a:pathLst>
            </a:custGeom>
            <a:solidFill>
              <a:srgbClr val="F73B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43" name="Freeform 103"/>
            <p:cNvSpPr/>
            <p:nvPr/>
          </p:nvSpPr>
          <p:spPr bwMode="auto">
            <a:xfrm>
              <a:off x="9279502" y="4584878"/>
              <a:ext cx="25400" cy="736600"/>
            </a:xfrm>
            <a:custGeom>
              <a:avLst/>
              <a:gdLst>
                <a:gd name="T0" fmla="*/ 7 w 7"/>
                <a:gd name="T1" fmla="*/ 192 h 195"/>
                <a:gd name="T2" fmla="*/ 7 w 7"/>
                <a:gd name="T3" fmla="*/ 4 h 195"/>
                <a:gd name="T4" fmla="*/ 0 w 7"/>
                <a:gd name="T5" fmla="*/ 0 h 195"/>
                <a:gd name="T6" fmla="*/ 0 w 7"/>
                <a:gd name="T7" fmla="*/ 195 h 195"/>
                <a:gd name="T8" fmla="*/ 7 w 7"/>
                <a:gd name="T9" fmla="*/ 192 h 195"/>
              </a:gdLst>
              <a:ahLst/>
              <a:cxnLst>
                <a:cxn ang="0">
                  <a:pos x="T0" y="T1"/>
                </a:cxn>
                <a:cxn ang="0">
                  <a:pos x="T2" y="T3"/>
                </a:cxn>
                <a:cxn ang="0">
                  <a:pos x="T4" y="T5"/>
                </a:cxn>
                <a:cxn ang="0">
                  <a:pos x="T6" y="T7"/>
                </a:cxn>
                <a:cxn ang="0">
                  <a:pos x="T8" y="T9"/>
                </a:cxn>
              </a:cxnLst>
              <a:rect l="0" t="0" r="r" b="b"/>
              <a:pathLst>
                <a:path w="7" h="195">
                  <a:moveTo>
                    <a:pt x="7" y="192"/>
                  </a:moveTo>
                  <a:cubicBezTo>
                    <a:pt x="7" y="4"/>
                    <a:pt x="7" y="4"/>
                    <a:pt x="7" y="4"/>
                  </a:cubicBezTo>
                  <a:cubicBezTo>
                    <a:pt x="5" y="3"/>
                    <a:pt x="2" y="1"/>
                    <a:pt x="0" y="0"/>
                  </a:cubicBezTo>
                  <a:cubicBezTo>
                    <a:pt x="0" y="195"/>
                    <a:pt x="0" y="195"/>
                    <a:pt x="0" y="195"/>
                  </a:cubicBezTo>
                  <a:cubicBezTo>
                    <a:pt x="2" y="195"/>
                    <a:pt x="5" y="193"/>
                    <a:pt x="7" y="19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sp>
          <p:nvSpPr>
            <p:cNvPr id="44" name="Freeform 104"/>
            <p:cNvSpPr/>
            <p:nvPr/>
          </p:nvSpPr>
          <p:spPr bwMode="auto">
            <a:xfrm>
              <a:off x="9376340" y="4642028"/>
              <a:ext cx="26987" cy="630238"/>
            </a:xfrm>
            <a:custGeom>
              <a:avLst/>
              <a:gdLst>
                <a:gd name="T0" fmla="*/ 0 w 7"/>
                <a:gd name="T1" fmla="*/ 0 h 167"/>
                <a:gd name="T2" fmla="*/ 0 w 7"/>
                <a:gd name="T3" fmla="*/ 167 h 167"/>
                <a:gd name="T4" fmla="*/ 7 w 7"/>
                <a:gd name="T5" fmla="*/ 160 h 167"/>
                <a:gd name="T6" fmla="*/ 7 w 7"/>
                <a:gd name="T7" fmla="*/ 7 h 167"/>
                <a:gd name="T8" fmla="*/ 0 w 7"/>
                <a:gd name="T9" fmla="*/ 0 h 167"/>
              </a:gdLst>
              <a:ahLst/>
              <a:cxnLst>
                <a:cxn ang="0">
                  <a:pos x="T0" y="T1"/>
                </a:cxn>
                <a:cxn ang="0">
                  <a:pos x="T2" y="T3"/>
                </a:cxn>
                <a:cxn ang="0">
                  <a:pos x="T4" y="T5"/>
                </a:cxn>
                <a:cxn ang="0">
                  <a:pos x="T6" y="T7"/>
                </a:cxn>
                <a:cxn ang="0">
                  <a:pos x="T8" y="T9"/>
                </a:cxn>
              </a:cxnLst>
              <a:rect l="0" t="0" r="r" b="b"/>
              <a:pathLst>
                <a:path w="7" h="167">
                  <a:moveTo>
                    <a:pt x="0" y="0"/>
                  </a:moveTo>
                  <a:cubicBezTo>
                    <a:pt x="0" y="167"/>
                    <a:pt x="0" y="167"/>
                    <a:pt x="0" y="167"/>
                  </a:cubicBezTo>
                  <a:cubicBezTo>
                    <a:pt x="2" y="165"/>
                    <a:pt x="5" y="162"/>
                    <a:pt x="7" y="160"/>
                  </a:cubicBezTo>
                  <a:cubicBezTo>
                    <a:pt x="7" y="7"/>
                    <a:pt x="7" y="7"/>
                    <a:pt x="7" y="7"/>
                  </a:cubicBezTo>
                  <a:cubicBezTo>
                    <a:pt x="5" y="5"/>
                    <a:pt x="2" y="3"/>
                    <a:pt x="0" y="0"/>
                  </a:cubicBezTo>
                </a:path>
              </a:pathLst>
            </a:custGeom>
            <a:solidFill>
              <a:srgbClr val="F73B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ea typeface="方正静蕾简体"/>
                <a:cs typeface="+mn-cs"/>
              </a:endParaRPr>
            </a:p>
          </p:txBody>
        </p:sp>
      </p:grpSp>
      <p:sp>
        <p:nvSpPr>
          <p:cNvPr id="109" name="文本框 108"/>
          <p:cNvSpPr txBox="1"/>
          <p:nvPr/>
        </p:nvSpPr>
        <p:spPr>
          <a:xfrm>
            <a:off x="4046230" y="4701091"/>
            <a:ext cx="4099541" cy="400110"/>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black">
                    <a:lumMod val="75000"/>
                    <a:lumOff val="25000"/>
                  </a:prstClr>
                </a:solidFill>
                <a:effectLst/>
                <a:uLnTx/>
                <a:uFillTx/>
                <a:latin typeface="方正静蕾简体" panose="02000000000000000000" pitchFamily="2" charset="-122"/>
                <a:ea typeface="方正静蕾简体" panose="02000000000000000000" pitchFamily="2" charset="-122"/>
                <a:cs typeface="+mn-cs"/>
              </a:rPr>
              <a:t>老师：  </a:t>
            </a:r>
          </a:p>
        </p:txBody>
      </p:sp>
      <p:pic>
        <p:nvPicPr>
          <p:cNvPr id="316" name="图片 315"/>
          <p:cNvPicPr>
            <a:picLocks noChangeAspect="1"/>
          </p:cNvPicPr>
          <p:nvPr/>
        </p:nvPicPr>
        <p:blipFill>
          <a:blip r:embed="rId4"/>
          <a:stretch>
            <a:fillRect/>
          </a:stretch>
        </p:blipFill>
        <p:spPr>
          <a:xfrm>
            <a:off x="3622481" y="4607655"/>
            <a:ext cx="1257210" cy="1532420"/>
          </a:xfrm>
          <a:prstGeom prst="rect">
            <a:avLst/>
          </a:prstGeom>
        </p:spPr>
      </p:pic>
      <p:pic>
        <p:nvPicPr>
          <p:cNvPr id="321" name="图片 320"/>
          <p:cNvPicPr>
            <a:picLocks noChangeAspect="1"/>
          </p:cNvPicPr>
          <p:nvPr/>
        </p:nvPicPr>
        <p:blipFill>
          <a:blip r:embed="rId5"/>
          <a:stretch>
            <a:fillRect/>
          </a:stretch>
        </p:blipFill>
        <p:spPr>
          <a:xfrm>
            <a:off x="7643644" y="4801671"/>
            <a:ext cx="1448746" cy="1491357"/>
          </a:xfrm>
          <a:prstGeom prst="rect">
            <a:avLst/>
          </a:prstGeom>
        </p:spPr>
      </p:pic>
      <p:sp>
        <p:nvSpPr>
          <p:cNvPr id="6" name="Rectangle 5">
            <a:extLst>
              <a:ext uri="{FF2B5EF4-FFF2-40B4-BE49-F238E27FC236}">
                <a16:creationId xmlns:a16="http://schemas.microsoft.com/office/drawing/2014/main" id="{EC6481DA-82A1-7C23-99F6-27C8FCF29F30}"/>
              </a:ext>
            </a:extLst>
          </p:cNvPr>
          <p:cNvSpPr/>
          <p:nvPr/>
        </p:nvSpPr>
        <p:spPr>
          <a:xfrm>
            <a:off x="4074983" y="2773426"/>
            <a:ext cx="4610558" cy="138499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200" b="1" cap="none" spc="0">
                <a:ln/>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Hẹn gặp lại các em </a:t>
            </a:r>
          </a:p>
          <a:p>
            <a:pPr algn="ctr"/>
            <a:r>
              <a:rPr lang="en-US" sz="4200" b="1" cap="none" spc="0">
                <a:ln/>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ở buổi học sau nhé!</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mph" presetSubtype="0" repeatCount="indefinite" fill="hold" grpId="0" nodeType="afterEffect">
                                  <p:stCondLst>
                                    <p:cond delay="0"/>
                                  </p:stCondLst>
                                  <p:endCondLst>
                                    <p:cond evt="onNext" delay="0">
                                      <p:tgtEl>
                                        <p:sldTgt/>
                                      </p:tgtEl>
                                    </p:cond>
                                  </p:endCondLst>
                                  <p:childTnLst>
                                    <p:animClr clrSpc="hsl" dir="cw">
                                      <p:cBhvr override="childStyle">
                                        <p:cTn id="6" dur="500" fill="hold"/>
                                        <p:tgtEl>
                                          <p:spTgt spid="6"/>
                                        </p:tgtEl>
                                        <p:attrNameLst>
                                          <p:attrName>style.color</p:attrName>
                                        </p:attrNameLst>
                                      </p:cBhvr>
                                      <p:by>
                                        <p:hsl h="0" s="12549" l="25098"/>
                                      </p:by>
                                    </p:animClr>
                                    <p:animClr clrSpc="hsl" dir="cw">
                                      <p:cBhvr>
                                        <p:cTn id="7" dur="500" fill="hold"/>
                                        <p:tgtEl>
                                          <p:spTgt spid="6"/>
                                        </p:tgtEl>
                                        <p:attrNameLst>
                                          <p:attrName>fillcolor</p:attrName>
                                        </p:attrNameLst>
                                      </p:cBhvr>
                                      <p:by>
                                        <p:hsl h="0" s="12549" l="25098"/>
                                      </p:by>
                                    </p:animClr>
                                    <p:animClr clrSpc="hsl" dir="cw">
                                      <p:cBhvr>
                                        <p:cTn id="8" dur="500" fill="hold"/>
                                        <p:tgtEl>
                                          <p:spTgt spid="6"/>
                                        </p:tgtEl>
                                        <p:attrNameLst>
                                          <p:attrName>stroke.color</p:attrName>
                                        </p:attrNameLst>
                                      </p:cBhvr>
                                      <p:by>
                                        <p:hsl h="0" s="12549" l="25098"/>
                                      </p:by>
                                    </p:animClr>
                                    <p:set>
                                      <p:cBhvr>
                                        <p:cTn id="9"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C524BF-9F0D-DD4D-1E53-A9EB11D6199A}"/>
              </a:ext>
            </a:extLst>
          </p:cNvPr>
          <p:cNvSpPr txBox="1"/>
          <p:nvPr/>
        </p:nvSpPr>
        <p:spPr>
          <a:xfrm>
            <a:off x="3191222" y="3429000"/>
            <a:ext cx="5809556" cy="101566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Segoe Script" panose="030B0504020000000003" pitchFamily="66" charset="0"/>
                <a:ea typeface="Roboto Slab Black" pitchFamily="2" charset="0"/>
              </a:rPr>
              <a:t>KHỞI</a:t>
            </a:r>
            <a:r>
              <a:rPr kumimoji="0" lang="en-US" sz="6600" b="1" i="0" u="none" strike="noStrike" kern="1200" cap="none" spc="0" normalizeH="0" noProof="0">
                <a:ln>
                  <a:noFill/>
                </a:ln>
                <a:solidFill>
                  <a:srgbClr val="FF0000"/>
                </a:solidFill>
                <a:effectLst/>
                <a:uLnTx/>
                <a:uFillTx/>
                <a:latin typeface="Segoe Script" panose="030B0504020000000003" pitchFamily="66" charset="0"/>
                <a:ea typeface="Roboto Slab Black" pitchFamily="2" charset="0"/>
              </a:rPr>
              <a:t> ĐỘNG</a:t>
            </a:r>
            <a:endParaRPr kumimoji="0" lang="en-US" sz="6600" b="1" i="0" u="none" strike="noStrike" kern="1200" cap="none" spc="0" normalizeH="0" baseline="0" noProof="0">
              <a:ln>
                <a:noFill/>
              </a:ln>
              <a:solidFill>
                <a:srgbClr val="FF0000"/>
              </a:solidFill>
              <a:effectLst/>
              <a:uLnTx/>
              <a:uFillTx/>
              <a:latin typeface="Segoe Script" panose="030B0504020000000003" pitchFamily="66" charset="0"/>
              <a:ea typeface="Roboto" panose="02000000000000000000" pitchFamily="2" charset="0"/>
            </a:endParaRPr>
          </a:p>
        </p:txBody>
      </p:sp>
      <p:sp>
        <p:nvSpPr>
          <p:cNvPr id="4" name="Date Placeholder 3">
            <a:extLst>
              <a:ext uri="{FF2B5EF4-FFF2-40B4-BE49-F238E27FC236}">
                <a16:creationId xmlns:a16="http://schemas.microsoft.com/office/drawing/2014/main" id="{410797CB-3DCF-FD5D-7F57-C9A60CF470DE}"/>
              </a:ext>
            </a:extLst>
          </p:cNvPr>
          <p:cNvSpPr>
            <a:spLocks noGrp="1"/>
          </p:cNvSpPr>
          <p:nvPr>
            <p:ph type="dt" sz="half" idx="10"/>
          </p:nvPr>
        </p:nvSpPr>
        <p:spPr/>
        <p:txBody>
          <a:bodyPr/>
          <a:lstStyle/>
          <a:p>
            <a:fld id="{3D4372CE-C174-4C19-A76A-AC08128E90D3}" type="datetime1">
              <a:rPr lang="en-US" smtClean="0"/>
              <a:t>9/15/2023</a:t>
            </a:fld>
            <a:endParaRPr lang="en-US"/>
          </a:p>
        </p:txBody>
      </p:sp>
      <p:sp>
        <p:nvSpPr>
          <p:cNvPr id="5" name="Slide Number Placeholder 4">
            <a:extLst>
              <a:ext uri="{FF2B5EF4-FFF2-40B4-BE49-F238E27FC236}">
                <a16:creationId xmlns:a16="http://schemas.microsoft.com/office/drawing/2014/main" id="{01FA9004-9562-1641-8A79-C1267AFBB3F8}"/>
              </a:ext>
            </a:extLst>
          </p:cNvPr>
          <p:cNvSpPr>
            <a:spLocks noGrp="1"/>
          </p:cNvSpPr>
          <p:nvPr>
            <p:ph type="sldNum" sz="quarter" idx="12"/>
          </p:nvPr>
        </p:nvSpPr>
        <p:spPr/>
        <p:txBody>
          <a:bodyPr/>
          <a:lstStyle/>
          <a:p>
            <a:fld id="{8D3FD387-1C68-406F-BCA5-9620ADB221F4}" type="slidenum">
              <a:rPr lang="en-US" smtClean="0"/>
              <a:t>2</a:t>
            </a:fld>
            <a:endParaRPr lang="en-US"/>
          </a:p>
        </p:txBody>
      </p:sp>
      <p:sp>
        <p:nvSpPr>
          <p:cNvPr id="2" name="TextBox 1">
            <a:extLst>
              <a:ext uri="{FF2B5EF4-FFF2-40B4-BE49-F238E27FC236}">
                <a16:creationId xmlns:a16="http://schemas.microsoft.com/office/drawing/2014/main" id="{5A76AC39-4B74-606B-A98F-39CA746F6547}"/>
              </a:ext>
            </a:extLst>
          </p:cNvPr>
          <p:cNvSpPr txBox="1"/>
          <p:nvPr/>
        </p:nvSpPr>
        <p:spPr>
          <a:xfrm>
            <a:off x="10210801" y="6356350"/>
            <a:ext cx="1439818" cy="369332"/>
          </a:xfrm>
          <a:prstGeom prst="rect">
            <a:avLst/>
          </a:prstGeom>
          <a:noFill/>
        </p:spPr>
        <p:txBody>
          <a:bodyPr wrap="none" rtlCol="0">
            <a:spAutoFit/>
          </a:bodyPr>
          <a:lstStyle/>
          <a:p>
            <a:r>
              <a:rPr lang="en-US"/>
              <a:t>Ai nhanh hon</a:t>
            </a:r>
          </a:p>
        </p:txBody>
      </p:sp>
    </p:spTree>
    <p:extLst>
      <p:ext uri="{BB962C8B-B14F-4D97-AF65-F5344CB8AC3E}">
        <p14:creationId xmlns:p14="http://schemas.microsoft.com/office/powerpoint/2010/main" val="2945928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fltVal val="0"/>
                                          </p:val>
                                        </p:tav>
                                        <p:tav tm="100000">
                                          <p:val>
                                            <p:strVal val="#ppt_w"/>
                                          </p:val>
                                        </p:tav>
                                      </p:tavLst>
                                    </p:anim>
                                    <p:anim calcmode="lin" valueType="num">
                                      <p:cBhvr>
                                        <p:cTn id="8" dur="25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37E7C81-CDD9-E8F5-EF7F-66A8D8208B43}"/>
              </a:ext>
            </a:extLst>
          </p:cNvPr>
          <p:cNvSpPr/>
          <p:nvPr/>
        </p:nvSpPr>
        <p:spPr>
          <a:xfrm>
            <a:off x="3314700" y="379779"/>
            <a:ext cx="5048250" cy="524773"/>
          </a:xfrm>
          <a:prstGeom prst="rect">
            <a:avLst/>
          </a:prstGeom>
          <a:noFill/>
        </p:spPr>
        <p:txBody>
          <a:bodyPr wrap="none" lIns="91440" tIns="45720" rIns="91440" bIns="45720">
            <a:prstTxWarp prst="textPlain">
              <a:avLst/>
            </a:prstTxWarp>
            <a:spAutoFit/>
            <a:scene3d>
              <a:camera prst="orthographicFront"/>
              <a:lightRig rig="soft" dir="t">
                <a:rot lat="0" lon="0" rev="15600000"/>
              </a:lightRig>
            </a:scene3d>
            <a:sp3d extrusionH="57150" prstMaterial="softEdge">
              <a:bevelT w="25400" h="38100"/>
            </a:sp3d>
          </a:bodyPr>
          <a:lstStyle/>
          <a:p>
            <a:pPr algn="ctr"/>
            <a:r>
              <a:rPr lang="vi-VN" sz="3600" b="1">
                <a:ln/>
                <a:solidFill>
                  <a:srgbClr val="FF0000"/>
                </a:solidFill>
                <a:latin typeface="Segoe UI Semibold" panose="020B0702040204020203" pitchFamily="34" charset="0"/>
                <a:ea typeface="Tahoma" panose="020B0604030504040204" pitchFamily="34" charset="0"/>
                <a:cs typeface="Segoe UI Semibold" panose="020B0702040204020203" pitchFamily="34" charset="0"/>
              </a:rPr>
              <a:t>AI </a:t>
            </a:r>
            <a:r>
              <a:rPr lang="en-US" sz="3600" b="1">
                <a:ln/>
                <a:solidFill>
                  <a:srgbClr val="FF0000"/>
                </a:solidFill>
                <a:latin typeface="Segoe UI Semibold" panose="020B0702040204020203" pitchFamily="34" charset="0"/>
                <a:ea typeface="Tahoma" panose="020B0604030504040204" pitchFamily="34" charset="0"/>
                <a:cs typeface="Segoe UI Semibold" panose="020B0702040204020203" pitchFamily="34" charset="0"/>
              </a:rPr>
              <a:t>NHANH</a:t>
            </a:r>
            <a:r>
              <a:rPr lang="vi-VN" sz="3600" b="1">
                <a:ln/>
                <a:solidFill>
                  <a:srgbClr val="FF0000"/>
                </a:solidFill>
                <a:latin typeface="Segoe UI Semibold" panose="020B0702040204020203" pitchFamily="34" charset="0"/>
                <a:ea typeface="Tahoma" panose="020B0604030504040204" pitchFamily="34" charset="0"/>
                <a:cs typeface="Segoe UI Semibold" panose="020B0702040204020203" pitchFamily="34" charset="0"/>
              </a:rPr>
              <a:t> HƠN?</a:t>
            </a:r>
            <a:endParaRPr lang="en-US" sz="3600" b="1" dirty="0">
              <a:ln/>
              <a:solidFill>
                <a:srgbClr val="FF0000"/>
              </a:solidFill>
              <a:latin typeface="Segoe UI Semibold" panose="020B0702040204020203" pitchFamily="34" charset="0"/>
              <a:ea typeface="Tahoma" panose="020B0604030504040204" pitchFamily="34" charset="0"/>
              <a:cs typeface="Segoe UI Semibold" panose="020B0702040204020203" pitchFamily="34" charset="0"/>
            </a:endParaRPr>
          </a:p>
        </p:txBody>
      </p:sp>
      <p:sp>
        <p:nvSpPr>
          <p:cNvPr id="3" name="TextBox 2">
            <a:extLst>
              <a:ext uri="{FF2B5EF4-FFF2-40B4-BE49-F238E27FC236}">
                <a16:creationId xmlns:a16="http://schemas.microsoft.com/office/drawing/2014/main" id="{36FFD87D-A360-4A77-81A6-E8C778EE1912}"/>
              </a:ext>
            </a:extLst>
          </p:cNvPr>
          <p:cNvSpPr txBox="1"/>
          <p:nvPr/>
        </p:nvSpPr>
        <p:spPr>
          <a:xfrm>
            <a:off x="654637" y="1047269"/>
            <a:ext cx="10882725" cy="3108543"/>
          </a:xfrm>
          <a:prstGeom prst="rect">
            <a:avLst/>
          </a:prstGeom>
          <a:noFill/>
        </p:spPr>
        <p:txBody>
          <a:bodyPr wrap="square" rtlCol="0">
            <a:spAutoFit/>
          </a:bodyPr>
          <a:lstStyle/>
          <a:p>
            <a:pPr algn="just"/>
            <a:r>
              <a:rPr lang="vi-VN" sz="3600" b="1" u="sng">
                <a:solidFill>
                  <a:srgbClr val="002060"/>
                </a:solidFill>
                <a:latin typeface="+mj-lt"/>
                <a:ea typeface="Calibri" panose="020F0502020204030204" pitchFamily="34" charset="0"/>
              </a:rPr>
              <a:t>Yêu cầu trò chơi:</a:t>
            </a:r>
            <a:r>
              <a:rPr lang="vi-VN" sz="3600" b="1">
                <a:solidFill>
                  <a:srgbClr val="002060"/>
                </a:solidFill>
                <a:latin typeface="+mj-lt"/>
                <a:ea typeface="Calibri" panose="020F0502020204030204" pitchFamily="34" charset="0"/>
              </a:rPr>
              <a:t> </a:t>
            </a:r>
            <a:endParaRPr lang="en-US" sz="3600" b="1">
              <a:solidFill>
                <a:srgbClr val="002060"/>
              </a:solidFill>
              <a:latin typeface="+mj-lt"/>
              <a:ea typeface="Calibri" panose="020F0502020204030204" pitchFamily="34" charset="0"/>
            </a:endParaRPr>
          </a:p>
          <a:p>
            <a:pPr algn="just"/>
            <a:r>
              <a:rPr lang="en-US" sz="3200" b="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Cùng lắng nghe và xem video bài hát “Bé đi thăm chợ hoa” để ghi lại một số một số loại, cây cảnh àm em biết</a:t>
            </a:r>
            <a:r>
              <a:rPr lang="vi-VN" sz="320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p>
          <a:p>
            <a:pPr algn="just"/>
            <a:r>
              <a:rPr lang="vi-VN" sz="320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Sau khi nghe </a:t>
            </a:r>
            <a:r>
              <a:rPr lang="en-US" sz="320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tiếng chuông </a:t>
            </a:r>
            <a:r>
              <a:rPr lang="vi-VN" sz="320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kết thúc 3 bạn đầu tiên chạy lên bục giảng trước sẽ được công nhận là thắng. Với điều kiện là phải ghi được ít nhất </a:t>
            </a:r>
            <a:r>
              <a:rPr lang="en-US" sz="32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 loại hoa, cây cảnh.</a:t>
            </a:r>
            <a:endParaRPr lang="en-US" sz="32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0122DFB-5600-7416-65E8-7E49BF2261EA}"/>
              </a:ext>
            </a:extLst>
          </p:cNvPr>
          <p:cNvSpPr txBox="1"/>
          <p:nvPr/>
        </p:nvSpPr>
        <p:spPr>
          <a:xfrm>
            <a:off x="654637" y="4298529"/>
            <a:ext cx="6096000" cy="1477328"/>
          </a:xfrm>
          <a:prstGeom prst="rect">
            <a:avLst/>
          </a:prstGeom>
          <a:noFill/>
        </p:spPr>
        <p:txBody>
          <a:bodyPr wrap="square">
            <a:spAutoFit/>
          </a:bodyPr>
          <a:lstStyle/>
          <a:p>
            <a:r>
              <a:rPr lang="en-US"/>
              <a:t>Tài liệu được chia sẻ bởi Website VnTeach.Com</a:t>
            </a:r>
          </a:p>
          <a:p>
            <a:r>
              <a:rPr lang="en-US"/>
              <a:t>https://www.vnteach.com</a:t>
            </a:r>
          </a:p>
          <a:p>
            <a:r>
              <a:rPr lang="en-US"/>
              <a:t>Một sản phẩm của cộng đồng facebook Thư Viện VnTeach.Com</a:t>
            </a:r>
          </a:p>
          <a:p>
            <a:r>
              <a:rPr lang="en-US"/>
              <a:t>https://www.facebook.com/groups/vnteach/</a:t>
            </a:r>
          </a:p>
          <a:p>
            <a:r>
              <a:rPr lang="en-US"/>
              <a:t>https://www.facebook.com/groups/thuvienvnteach/</a:t>
            </a:r>
          </a:p>
        </p:txBody>
      </p:sp>
    </p:spTree>
    <p:extLst>
      <p:ext uri="{BB962C8B-B14F-4D97-AF65-F5344CB8AC3E}">
        <p14:creationId xmlns:p14="http://schemas.microsoft.com/office/powerpoint/2010/main" val="21181106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3.75E-6 1.48148E-6 L 3.75E-6 -0.07222 " pathEditMode="relative" rAng="0" ptsTypes="AA">
                                      <p:cBhvr>
                                        <p:cTn id="6" dur="250" accel="50000" decel="50000" autoRev="1" fill="hold">
                                          <p:stCondLst>
                                            <p:cond delay="0"/>
                                          </p:stCondLst>
                                        </p:cTn>
                                        <p:tgtEl>
                                          <p:spTgt spid="5"/>
                                        </p:tgtEl>
                                        <p:attrNameLst>
                                          <p:attrName>ppt_x</p:attrName>
                                          <p:attrName>ppt_y</p:attrName>
                                        </p:attrNameLst>
                                      </p:cBhvr>
                                      <p:rCtr x="0" y="-3611"/>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2"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EC02F-A708-C401-C039-EE9405336E9F}"/>
              </a:ext>
            </a:extLst>
          </p:cNvPr>
          <p:cNvSpPr>
            <a:spLocks noGrp="1"/>
          </p:cNvSpPr>
          <p:nvPr>
            <p:ph type="title"/>
          </p:nvPr>
        </p:nvSpPr>
        <p:spPr/>
        <p:txBody>
          <a:bodyPr/>
          <a:lstStyle/>
          <a:p>
            <a:endParaRPr lang="en-US"/>
          </a:p>
        </p:txBody>
      </p:sp>
      <p:sp>
        <p:nvSpPr>
          <p:cNvPr id="5" name="Slide Number Placeholder 4">
            <a:extLst>
              <a:ext uri="{FF2B5EF4-FFF2-40B4-BE49-F238E27FC236}">
                <a16:creationId xmlns:a16="http://schemas.microsoft.com/office/drawing/2014/main" id="{90D0DAC5-8BAB-B055-8DEE-35C7F7A97BAB}"/>
              </a:ext>
            </a:extLst>
          </p:cNvPr>
          <p:cNvSpPr>
            <a:spLocks noGrp="1"/>
          </p:cNvSpPr>
          <p:nvPr>
            <p:ph type="sldNum" sz="quarter" idx="12"/>
          </p:nvPr>
        </p:nvSpPr>
        <p:spPr/>
        <p:txBody>
          <a:bodyPr/>
          <a:lstStyle/>
          <a:p>
            <a:fld id="{8D3FD387-1C68-406F-BCA5-9620ADB221F4}" type="slidenum">
              <a:rPr lang="en-US" smtClean="0"/>
              <a:t>4</a:t>
            </a:fld>
            <a:endParaRPr lang="en-US"/>
          </a:p>
        </p:txBody>
      </p:sp>
      <p:pic>
        <p:nvPicPr>
          <p:cNvPr id="6" name="yt1s.com - Bé Đi Chợ Hoa  Bé Phương Uyên   Nhạc Tết Thiếu Nhi_360p">
            <a:hlinkClick r:id="" action="ppaction://media"/>
            <a:extLst>
              <a:ext uri="{FF2B5EF4-FFF2-40B4-BE49-F238E27FC236}">
                <a16:creationId xmlns:a16="http://schemas.microsoft.com/office/drawing/2014/main" id="{F551DD58-7B09-7F42-F76B-2DA780CC36D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72817" y="136525"/>
            <a:ext cx="8809383" cy="4955279"/>
          </a:xfrm>
          <a:prstGeom prst="rect">
            <a:avLst/>
          </a:prstGeom>
        </p:spPr>
      </p:pic>
      <p:sp>
        <p:nvSpPr>
          <p:cNvPr id="3" name="TextBox 2">
            <a:extLst>
              <a:ext uri="{FF2B5EF4-FFF2-40B4-BE49-F238E27FC236}">
                <a16:creationId xmlns:a16="http://schemas.microsoft.com/office/drawing/2014/main" id="{0516CF99-C952-4436-1216-A816E5CD4918}"/>
              </a:ext>
            </a:extLst>
          </p:cNvPr>
          <p:cNvSpPr txBox="1"/>
          <p:nvPr/>
        </p:nvSpPr>
        <p:spPr>
          <a:xfrm>
            <a:off x="2209800" y="5493244"/>
            <a:ext cx="7133235" cy="461665"/>
          </a:xfrm>
          <a:prstGeom prst="rect">
            <a:avLst/>
          </a:prstGeom>
          <a:noFill/>
        </p:spPr>
        <p:txBody>
          <a:bodyPr wrap="none" rtlCol="0">
            <a:spAutoFit/>
          </a:bodyPr>
          <a:lstStyle/>
          <a:p>
            <a:r>
              <a:rPr lang="en-US" sz="2400"/>
              <a:t>Hoa đào, hoa mai, hoa cúc, hoa ly, cây quất, cây sung…..</a:t>
            </a:r>
          </a:p>
        </p:txBody>
      </p:sp>
    </p:spTree>
    <p:extLst>
      <p:ext uri="{BB962C8B-B14F-4D97-AF65-F5344CB8AC3E}">
        <p14:creationId xmlns:p14="http://schemas.microsoft.com/office/powerpoint/2010/main" val="289676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987"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6"/>
                </p:tgtEl>
              </p:cMediaNode>
            </p:video>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5DC4E4-3C36-D6AE-0BC3-D5DA20A127AB}"/>
              </a:ext>
            </a:extLst>
          </p:cNvPr>
          <p:cNvSpPr/>
          <p:nvPr/>
        </p:nvSpPr>
        <p:spPr>
          <a:xfrm>
            <a:off x="688008" y="1139284"/>
            <a:ext cx="10492910" cy="646331"/>
          </a:xfrm>
          <a:prstGeom prst="rect">
            <a:avLst/>
          </a:prstGeom>
          <a:noFill/>
        </p:spPr>
        <p:txBody>
          <a:bodyPr wrap="square" lIns="91440" tIns="45720" rIns="91440" bIns="45720">
            <a:spAutoFit/>
          </a:bodyPr>
          <a:lstStyle/>
          <a:p>
            <a:pPr algn="ctr"/>
            <a:r>
              <a:rPr lang="en-US" sz="3600" b="1" u="sng" cap="none" spc="0">
                <a:ln w="0">
                  <a:solidFill>
                    <a:schemeClr val="accent5">
                      <a:lumMod val="75000"/>
                    </a:schemeClr>
                  </a:solidFill>
                </a:ln>
                <a:solidFill>
                  <a:srgbClr val="FF0000"/>
                </a:solidFill>
              </a:rPr>
              <a:t>BÀI 4:</a:t>
            </a:r>
            <a:r>
              <a:rPr lang="en-US" sz="3600" b="1" cap="none" spc="0">
                <a:ln w="0">
                  <a:solidFill>
                    <a:schemeClr val="accent5">
                      <a:lumMod val="75000"/>
                    </a:schemeClr>
                  </a:solidFill>
                </a:ln>
                <a:solidFill>
                  <a:srgbClr val="FF0000"/>
                </a:solidFill>
              </a:rPr>
              <a:t> LỢI ÍCH CỦA HOA VÀ CÂY CẢNH</a:t>
            </a:r>
          </a:p>
        </p:txBody>
      </p:sp>
      <p:sp>
        <p:nvSpPr>
          <p:cNvPr id="3" name="TextBox 2">
            <a:extLst>
              <a:ext uri="{FF2B5EF4-FFF2-40B4-BE49-F238E27FC236}">
                <a16:creationId xmlns:a16="http://schemas.microsoft.com/office/drawing/2014/main" id="{3C739DE7-ABB7-48FE-C486-B08678C0FC1C}"/>
              </a:ext>
            </a:extLst>
          </p:cNvPr>
          <p:cNvSpPr txBox="1"/>
          <p:nvPr/>
        </p:nvSpPr>
        <p:spPr>
          <a:xfrm>
            <a:off x="688008" y="2231993"/>
            <a:ext cx="10809055" cy="1785104"/>
          </a:xfrm>
          <a:prstGeom prst="rect">
            <a:avLst/>
          </a:prstGeom>
          <a:noFill/>
        </p:spPr>
        <p:txBody>
          <a:bodyPr wrap="square" rtlCol="0">
            <a:spAutoFit/>
          </a:bodyPr>
          <a:lstStyle/>
          <a:p>
            <a:pPr>
              <a:spcAft>
                <a:spcPts val="1200"/>
              </a:spcAft>
            </a:pPr>
            <a:r>
              <a:rPr lang="en-US" sz="3600" b="1" u="sng">
                <a:solidFill>
                  <a:srgbClr val="002060"/>
                </a:solidFill>
                <a:latin typeface="Times New Roman" panose="02020603050405020304" pitchFamily="18" charset="0"/>
                <a:ea typeface="Microsoft JhengHei Light" panose="020B0304030504040204" pitchFamily="34" charset="-120"/>
                <a:cs typeface="Times New Roman" panose="02020603050405020304" pitchFamily="18" charset="0"/>
              </a:rPr>
              <a:t>Mục tiêu</a:t>
            </a:r>
            <a:r>
              <a:rPr lang="vi-VN" sz="3600" b="1" u="sng">
                <a:solidFill>
                  <a:srgbClr val="002060"/>
                </a:solidFill>
                <a:latin typeface="Times New Roman" panose="02020603050405020304" pitchFamily="18" charset="0"/>
                <a:ea typeface="Microsoft JhengHei Light" panose="020B0304030504040204" pitchFamily="34" charset="-120"/>
                <a:cs typeface="Times New Roman" panose="02020603050405020304" pitchFamily="18" charset="0"/>
              </a:rPr>
              <a:t>:</a:t>
            </a:r>
            <a:r>
              <a:rPr lang="vi-VN" sz="3600" b="1">
                <a:solidFill>
                  <a:srgbClr val="002060"/>
                </a:solidFill>
                <a:latin typeface="Times New Roman" panose="02020603050405020304" pitchFamily="18" charset="0"/>
                <a:ea typeface="Microsoft JhengHei Light" panose="020B0304030504040204" pitchFamily="34" charset="-120"/>
                <a:cs typeface="Times New Roman" panose="02020603050405020304" pitchFamily="18" charset="0"/>
              </a:rPr>
              <a:t> </a:t>
            </a:r>
            <a:endParaRPr lang="en-US" sz="3600" b="1">
              <a:solidFill>
                <a:srgbClr val="002060"/>
              </a:solidFill>
              <a:latin typeface="Times New Roman" panose="02020603050405020304" pitchFamily="18" charset="0"/>
              <a:ea typeface="Microsoft JhengHei Light" panose="020B0304030504040204" pitchFamily="34" charset="-12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 Nêu được lợi ích của hoa và cây cảnh đối với đời sống.</a:t>
            </a:r>
          </a:p>
          <a:p>
            <a:r>
              <a:rPr lang="en-US" sz="3200">
                <a:latin typeface="Times New Roman" panose="02020603050405020304" pitchFamily="18" charset="0"/>
                <a:cs typeface="Times New Roman" panose="02020603050405020304" pitchFamily="18" charset="0"/>
              </a:rPr>
              <a:t>- Có hứng thú với việc trồng, chăm sóc và bảo vệ hoa, cây cảnh</a:t>
            </a:r>
            <a:r>
              <a:rPr lang="en-US"/>
              <a:t>.</a:t>
            </a:r>
          </a:p>
        </p:txBody>
      </p:sp>
      <p:sp>
        <p:nvSpPr>
          <p:cNvPr id="4" name="TextBox 3">
            <a:extLst>
              <a:ext uri="{FF2B5EF4-FFF2-40B4-BE49-F238E27FC236}">
                <a16:creationId xmlns:a16="http://schemas.microsoft.com/office/drawing/2014/main" id="{202CAFE9-E1CC-AFA0-D660-27553EC051E9}"/>
              </a:ext>
            </a:extLst>
          </p:cNvPr>
          <p:cNvSpPr txBox="1"/>
          <p:nvPr/>
        </p:nvSpPr>
        <p:spPr>
          <a:xfrm>
            <a:off x="4064575" y="0"/>
            <a:ext cx="4055919"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Thứ, ngày tháng năm 2023</a:t>
            </a:r>
          </a:p>
        </p:txBody>
      </p:sp>
      <p:sp>
        <p:nvSpPr>
          <p:cNvPr id="5" name="TextBox 4">
            <a:extLst>
              <a:ext uri="{FF2B5EF4-FFF2-40B4-BE49-F238E27FC236}">
                <a16:creationId xmlns:a16="http://schemas.microsoft.com/office/drawing/2014/main" id="{90263621-B4FC-D76B-0690-36AAEA41F6D4}"/>
              </a:ext>
            </a:extLst>
          </p:cNvPr>
          <p:cNvSpPr txBox="1"/>
          <p:nvPr/>
        </p:nvSpPr>
        <p:spPr>
          <a:xfrm>
            <a:off x="4457513" y="438918"/>
            <a:ext cx="3546765" cy="707886"/>
          </a:xfrm>
          <a:prstGeom prst="rect">
            <a:avLst/>
          </a:prstGeom>
          <a:noFill/>
        </p:spPr>
        <p:txBody>
          <a:bodyPr wrap="square" rtlCol="0">
            <a:spAutoFit/>
          </a:bodyPr>
          <a:lstStyle/>
          <a:p>
            <a:pPr>
              <a:spcAft>
                <a:spcPts val="1200"/>
              </a:spcAft>
            </a:pPr>
            <a:r>
              <a:rPr lang="en-US" sz="4000" b="1" u="sng">
                <a:solidFill>
                  <a:srgbClr val="002060"/>
                </a:solidFill>
                <a:latin typeface="Times New Roman" panose="02020603050405020304" pitchFamily="18" charset="0"/>
                <a:ea typeface="Microsoft JhengHei Light" panose="020B0304030504040204" pitchFamily="34" charset="-120"/>
                <a:cs typeface="Times New Roman" panose="02020603050405020304" pitchFamily="18" charset="0"/>
              </a:rPr>
              <a:t>Công nghệ</a:t>
            </a:r>
          </a:p>
        </p:txBody>
      </p:sp>
    </p:spTree>
    <p:extLst>
      <p:ext uri="{BB962C8B-B14F-4D97-AF65-F5344CB8AC3E}">
        <p14:creationId xmlns:p14="http://schemas.microsoft.com/office/powerpoint/2010/main" val="1080346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AutoShape 2" descr="Nền Nền Y Tế, Hình Nền Powerpoint Về Y Tế Đẹp, Background Y Tế Đẹp">
            <a:extLst>
              <a:ext uri="{FF2B5EF4-FFF2-40B4-BE49-F238E27FC236}">
                <a16:creationId xmlns:a16="http://schemas.microsoft.com/office/drawing/2014/main" id="{E48B6F19-D201-8BD3-26EF-2AC1CF05107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3E067032-4E73-6B1E-C4EB-8F13A2640F65}"/>
              </a:ext>
            </a:extLst>
          </p:cNvPr>
          <p:cNvSpPr txBox="1"/>
          <p:nvPr/>
        </p:nvSpPr>
        <p:spPr>
          <a:xfrm>
            <a:off x="429491" y="1136073"/>
            <a:ext cx="12441384" cy="1200329"/>
          </a:xfrm>
          <a:prstGeom prst="rect">
            <a:avLst/>
          </a:prstGeom>
          <a:noFill/>
        </p:spPr>
        <p:txBody>
          <a:bodyPr wrap="square" rtlCol="0">
            <a:spAutoFit/>
          </a:bodyPr>
          <a:lstStyle/>
          <a:p>
            <a:r>
              <a:rPr kumimoji="0" lang="en-US" sz="3600" b="1" i="0" u="sng" strike="noStrike" kern="1200" cap="none" spc="0" normalizeH="0" baseline="0" noProof="0">
                <a:ln>
                  <a:noFill/>
                </a:ln>
                <a:solidFill>
                  <a:srgbClr val="002060"/>
                </a:solidFill>
                <a:effectLst/>
                <a:uLnTx/>
                <a:uFillTx/>
                <a:latin typeface="Times New Roman" panose="02020603050405020304" pitchFamily="18" charset="0"/>
              </a:rPr>
              <a:t>Hoạt</a:t>
            </a:r>
            <a:r>
              <a:rPr kumimoji="0" lang="en-US" sz="3600" b="1" i="0" u="sng" strike="noStrike" kern="1200" cap="none" spc="0" normalizeH="0" noProof="0">
                <a:ln>
                  <a:noFill/>
                </a:ln>
                <a:solidFill>
                  <a:srgbClr val="002060"/>
                </a:solidFill>
                <a:effectLst/>
                <a:uLnTx/>
                <a:uFillTx/>
                <a:latin typeface="Times New Roman" panose="02020603050405020304" pitchFamily="18" charset="0"/>
              </a:rPr>
              <a:t> động 1</a:t>
            </a:r>
            <a:r>
              <a:rPr kumimoji="0" lang="vi-VN" sz="3600" b="1" i="0" u="sng" strike="noStrike" kern="1200" cap="none" spc="0" normalizeH="0" baseline="0" noProof="0">
                <a:ln>
                  <a:noFill/>
                </a:ln>
                <a:solidFill>
                  <a:srgbClr val="002060"/>
                </a:solidFill>
                <a:effectLst/>
                <a:uLnTx/>
                <a:uFillTx/>
                <a:latin typeface="Times New Roman" panose="02020603050405020304" pitchFamily="18" charset="0"/>
              </a:rPr>
              <a:t>:</a:t>
            </a:r>
            <a:r>
              <a:rPr kumimoji="0" lang="vi-VN" sz="3600" b="1" i="0" strike="noStrike" kern="1200" cap="none" spc="0" normalizeH="0" baseline="0" noProof="0">
                <a:ln>
                  <a:noFill/>
                </a:ln>
                <a:solidFill>
                  <a:srgbClr val="002060"/>
                </a:solidFill>
                <a:effectLst/>
                <a:uLnTx/>
                <a:uFillTx/>
                <a:latin typeface="Times New Roman" panose="02020603050405020304" pitchFamily="18" charset="0"/>
              </a:rPr>
              <a:t> </a:t>
            </a:r>
            <a:r>
              <a:rPr lang="en-US" sz="3200">
                <a:latin typeface="Times New Roman" panose="02020603050405020304" pitchFamily="18" charset="0"/>
                <a:cs typeface="Times New Roman" panose="02020603050405020304" pitchFamily="18" charset="0"/>
              </a:rPr>
              <a:t>Tìm hiểu về lợi ích của hoa, cây cảnh</a:t>
            </a:r>
          </a:p>
          <a:p>
            <a:pPr lvl="0"/>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EB5DF78-6869-08B9-1749-D2249B514223}"/>
              </a:ext>
            </a:extLst>
          </p:cNvPr>
          <p:cNvSpPr txBox="1"/>
          <p:nvPr/>
        </p:nvSpPr>
        <p:spPr>
          <a:xfrm>
            <a:off x="266036" y="2076271"/>
            <a:ext cx="12421927" cy="584775"/>
          </a:xfrm>
          <a:prstGeom prst="rect">
            <a:avLst/>
          </a:prstGeom>
          <a:noFill/>
        </p:spPr>
        <p:txBody>
          <a:bodyPr wrap="none" rtlCol="0">
            <a:spAutoFit/>
          </a:bodyPr>
          <a:lstStyle/>
          <a:p>
            <a:r>
              <a:rPr lang="en-US" sz="3200" b="1"/>
              <a:t>Yêu cầu</a:t>
            </a:r>
            <a:r>
              <a:rPr lang="en-US" sz="3200"/>
              <a:t>:</a:t>
            </a:r>
            <a:r>
              <a:rPr lang="nl-NL" sz="3200" kern="0">
                <a:solidFill>
                  <a:srgbClr val="000000"/>
                </a:solidFill>
                <a:effectLst/>
                <a:latin typeface="Times New Roman" panose="02020603050405020304" pitchFamily="18" charset="0"/>
                <a:ea typeface="Times New Roman" panose="02020603050405020304" pitchFamily="18" charset="0"/>
              </a:rPr>
              <a:t> Em hãy </a:t>
            </a:r>
            <a:r>
              <a:rPr lang="en-US" sz="3200" kern="0">
                <a:solidFill>
                  <a:srgbClr val="000000"/>
                </a:solidFill>
                <a:effectLst/>
                <a:latin typeface="Times New Roman" panose="02020603050405020304" pitchFamily="18" charset="0"/>
                <a:ea typeface="Times New Roman" panose="02020603050405020304" pitchFamily="18" charset="0"/>
              </a:rPr>
              <a:t>Quan sát hình dưới đây và nêu lợi ích của hoa, cây cảnh</a:t>
            </a:r>
            <a:r>
              <a:rPr lang="en-US" sz="1800" i="1" kern="0">
                <a:solidFill>
                  <a:srgbClr val="000000"/>
                </a:solidFill>
                <a:effectLst/>
                <a:latin typeface="Times New Roman" panose="02020603050405020304" pitchFamily="18" charset="0"/>
                <a:ea typeface="Times New Roman" panose="02020603050405020304" pitchFamily="18" charset="0"/>
              </a:rPr>
              <a:t>. </a:t>
            </a:r>
            <a:r>
              <a:rPr lang="en-US"/>
              <a:t> </a:t>
            </a:r>
          </a:p>
        </p:txBody>
      </p:sp>
      <p:sp>
        <p:nvSpPr>
          <p:cNvPr id="3" name="Rectangle 2">
            <a:extLst>
              <a:ext uri="{FF2B5EF4-FFF2-40B4-BE49-F238E27FC236}">
                <a16:creationId xmlns:a16="http://schemas.microsoft.com/office/drawing/2014/main" id="{F46EB00A-929E-E496-C0C6-E5B71F84D624}"/>
              </a:ext>
            </a:extLst>
          </p:cNvPr>
          <p:cNvSpPr/>
          <p:nvPr/>
        </p:nvSpPr>
        <p:spPr>
          <a:xfrm>
            <a:off x="3735443" y="3124200"/>
            <a:ext cx="3540001" cy="457200"/>
          </a:xfrm>
          <a:prstGeom prst="rect">
            <a:avLst/>
          </a:prstGeom>
          <a:solidFill>
            <a:schemeClr val="bg1"/>
          </a:solidFill>
        </p:spPr>
        <p:txBody>
          <a:bodyPr wrap="none" lIns="91440" tIns="45720" rIns="91440" bIns="45720">
            <a:prstTxWarp prst="textPlain">
              <a:avLst/>
            </a:prstTxWarp>
            <a:spAutoFit/>
            <a:scene3d>
              <a:camera prst="orthographicFront"/>
              <a:lightRig rig="soft" dir="t">
                <a:rot lat="0" lon="0" rev="15600000"/>
              </a:lightRig>
            </a:scene3d>
            <a:sp3d extrusionH="57150" prstMaterial="softEdge">
              <a:bevelT w="25400" h="38100"/>
            </a:sp3d>
          </a:bodyPr>
          <a:lstStyle/>
          <a:p>
            <a:pPr algn="ctr"/>
            <a:r>
              <a:rPr lang="en-US" sz="1000" b="1">
                <a:ln/>
                <a:solidFill>
                  <a:srgbClr val="002060"/>
                </a:solidFill>
                <a:latin typeface="Tahoma" panose="020B0604030504040204" pitchFamily="34" charset="0"/>
                <a:ea typeface="Tahoma" panose="020B0604030504040204" pitchFamily="34" charset="0"/>
                <a:cs typeface="Tahoma" panose="020B0604030504040204" pitchFamily="34" charset="0"/>
              </a:rPr>
              <a:t>Thảo luận nhóm </a:t>
            </a:r>
            <a:r>
              <a:rPr lang="vi-VN" sz="1000" b="1">
                <a:ln/>
                <a:solidFill>
                  <a:srgbClr val="002060"/>
                </a:solidFill>
                <a:latin typeface="Tahoma" panose="020B0604030504040204" pitchFamily="34" charset="0"/>
                <a:ea typeface="Tahoma" panose="020B0604030504040204" pitchFamily="34" charset="0"/>
                <a:cs typeface="Tahoma" panose="020B0604030504040204" pitchFamily="34" charset="0"/>
              </a:rPr>
              <a:t> </a:t>
            </a:r>
            <a:endParaRPr lang="en-US" sz="1000" b="1" dirty="0">
              <a:ln/>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42A4A648-2E29-2BE2-76D8-E5D280D6705F}"/>
              </a:ext>
            </a:extLst>
          </p:cNvPr>
          <p:cNvSpPr/>
          <p:nvPr/>
        </p:nvSpPr>
        <p:spPr>
          <a:xfrm>
            <a:off x="3119217" y="376779"/>
            <a:ext cx="4813880" cy="578391"/>
          </a:xfrm>
          <a:prstGeom prst="rect">
            <a:avLst/>
          </a:prstGeom>
          <a:noFill/>
        </p:spPr>
        <p:txBody>
          <a:bodyPr wrap="none" lIns="91440" tIns="45720" rIns="91440" bIns="45720">
            <a:prstTxWarp prst="textPlain">
              <a:avLst/>
            </a:prstTxWarp>
            <a:spAutoFit/>
            <a:scene3d>
              <a:camera prst="orthographicFront"/>
              <a:lightRig rig="soft" dir="t">
                <a:rot lat="0" lon="0" rev="15600000"/>
              </a:lightRig>
            </a:scene3d>
            <a:sp3d extrusionH="57150" prstMaterial="softEdge">
              <a:bevelT w="25400" h="38100"/>
            </a:sp3d>
          </a:bodyPr>
          <a:lstStyle/>
          <a:p>
            <a:pPr algn="ctr"/>
            <a:r>
              <a:rPr lang="en-US" sz="3600" b="1">
                <a:ln/>
                <a:solidFill>
                  <a:srgbClr val="FF0000"/>
                </a:solidFill>
                <a:latin typeface="Tahoma" panose="020B0604030504040204" pitchFamily="34" charset="0"/>
                <a:ea typeface="Tahoma" panose="020B0604030504040204" pitchFamily="34" charset="0"/>
                <a:cs typeface="Tahoma" panose="020B0604030504040204" pitchFamily="34" charset="0"/>
              </a:rPr>
              <a:t>Khám phá</a:t>
            </a:r>
            <a:endParaRPr lang="en-US" sz="3600" b="1" dirty="0">
              <a:ln/>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429181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39223-300C-37F1-F50F-8757BFBC033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5365B80-06EF-739A-0063-92D479AC951A}"/>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43564E78-2DE3-2013-D462-E462E483DC5D}"/>
              </a:ext>
            </a:extLst>
          </p:cNvPr>
          <p:cNvSpPr>
            <a:spLocks noGrp="1"/>
          </p:cNvSpPr>
          <p:nvPr>
            <p:ph type="dt" sz="half" idx="10"/>
          </p:nvPr>
        </p:nvSpPr>
        <p:spPr/>
        <p:txBody>
          <a:bodyPr/>
          <a:lstStyle/>
          <a:p>
            <a:fld id="{211EF421-7BE2-42E6-9CB8-32CF707700A5}" type="datetime1">
              <a:rPr lang="en-US" smtClean="0"/>
              <a:t>9/15/2023</a:t>
            </a:fld>
            <a:endParaRPr lang="en-US"/>
          </a:p>
        </p:txBody>
      </p:sp>
      <p:sp>
        <p:nvSpPr>
          <p:cNvPr id="5" name="Slide Number Placeholder 4">
            <a:extLst>
              <a:ext uri="{FF2B5EF4-FFF2-40B4-BE49-F238E27FC236}">
                <a16:creationId xmlns:a16="http://schemas.microsoft.com/office/drawing/2014/main" id="{311133BB-F2AA-CEEC-AEE7-6518B7B10EC8}"/>
              </a:ext>
            </a:extLst>
          </p:cNvPr>
          <p:cNvSpPr>
            <a:spLocks noGrp="1"/>
          </p:cNvSpPr>
          <p:nvPr>
            <p:ph type="sldNum" sz="quarter" idx="12"/>
          </p:nvPr>
        </p:nvSpPr>
        <p:spPr/>
        <p:txBody>
          <a:bodyPr/>
          <a:lstStyle/>
          <a:p>
            <a:fld id="{8D3FD387-1C68-406F-BCA5-9620ADB221F4}" type="slidenum">
              <a:rPr lang="en-US" smtClean="0"/>
              <a:t>7</a:t>
            </a:fld>
            <a:endParaRPr lang="en-US"/>
          </a:p>
        </p:txBody>
      </p:sp>
      <p:pic>
        <p:nvPicPr>
          <p:cNvPr id="6" name="Picture 5">
            <a:extLst>
              <a:ext uri="{FF2B5EF4-FFF2-40B4-BE49-F238E27FC236}">
                <a16:creationId xmlns:a16="http://schemas.microsoft.com/office/drawing/2014/main" id="{D3719639-7659-EDEA-A338-71F1EC513201}"/>
              </a:ext>
            </a:extLst>
          </p:cNvPr>
          <p:cNvPicPr>
            <a:picLocks noChangeAspect="1"/>
          </p:cNvPicPr>
          <p:nvPr/>
        </p:nvPicPr>
        <p:blipFill>
          <a:blip r:embed="rId2"/>
          <a:stretch>
            <a:fillRect/>
          </a:stretch>
        </p:blipFill>
        <p:spPr>
          <a:xfrm>
            <a:off x="1408789" y="498475"/>
            <a:ext cx="9374422" cy="5857875"/>
          </a:xfrm>
          <a:prstGeom prst="rect">
            <a:avLst/>
          </a:prstGeom>
        </p:spPr>
      </p:pic>
    </p:spTree>
    <p:extLst>
      <p:ext uri="{BB962C8B-B14F-4D97-AF65-F5344CB8AC3E}">
        <p14:creationId xmlns:p14="http://schemas.microsoft.com/office/powerpoint/2010/main" val="1589125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D8EF70-4D60-A569-DFB4-CF3AB83E2601}"/>
              </a:ext>
            </a:extLst>
          </p:cNvPr>
          <p:cNvSpPr>
            <a:spLocks noGrp="1"/>
          </p:cNvSpPr>
          <p:nvPr>
            <p:ph type="dt" sz="half" idx="10"/>
          </p:nvPr>
        </p:nvSpPr>
        <p:spPr/>
        <p:txBody>
          <a:bodyPr/>
          <a:lstStyle/>
          <a:p>
            <a:fld id="{211EF421-7BE2-42E6-9CB8-32CF707700A5}" type="datetime1">
              <a:rPr lang="en-US" smtClean="0"/>
              <a:t>9/15/2023</a:t>
            </a:fld>
            <a:endParaRPr lang="en-US"/>
          </a:p>
        </p:txBody>
      </p:sp>
      <p:sp>
        <p:nvSpPr>
          <p:cNvPr id="5" name="Slide Number Placeholder 4">
            <a:extLst>
              <a:ext uri="{FF2B5EF4-FFF2-40B4-BE49-F238E27FC236}">
                <a16:creationId xmlns:a16="http://schemas.microsoft.com/office/drawing/2014/main" id="{4769DE27-4887-9DBF-B074-3C7423B5B873}"/>
              </a:ext>
            </a:extLst>
          </p:cNvPr>
          <p:cNvSpPr>
            <a:spLocks noGrp="1"/>
          </p:cNvSpPr>
          <p:nvPr>
            <p:ph type="sldNum" sz="quarter" idx="12"/>
          </p:nvPr>
        </p:nvSpPr>
        <p:spPr/>
        <p:txBody>
          <a:bodyPr/>
          <a:lstStyle/>
          <a:p>
            <a:fld id="{8D3FD387-1C68-406F-BCA5-9620ADB221F4}" type="slidenum">
              <a:rPr lang="en-US" smtClean="0"/>
              <a:t>8</a:t>
            </a:fld>
            <a:endParaRPr lang="en-US"/>
          </a:p>
        </p:txBody>
      </p:sp>
      <p:pic>
        <p:nvPicPr>
          <p:cNvPr id="11" name="Picture 10">
            <a:extLst>
              <a:ext uri="{FF2B5EF4-FFF2-40B4-BE49-F238E27FC236}">
                <a16:creationId xmlns:a16="http://schemas.microsoft.com/office/drawing/2014/main" id="{E919FC98-6D01-F768-CFA8-6090462A913C}"/>
              </a:ext>
            </a:extLst>
          </p:cNvPr>
          <p:cNvPicPr>
            <a:picLocks noChangeAspect="1"/>
          </p:cNvPicPr>
          <p:nvPr/>
        </p:nvPicPr>
        <p:blipFill rotWithShape="1">
          <a:blip r:embed="rId2"/>
          <a:srcRect b="67788"/>
          <a:stretch/>
        </p:blipFill>
        <p:spPr>
          <a:xfrm>
            <a:off x="1581067" y="1021937"/>
            <a:ext cx="8066515" cy="1886916"/>
          </a:xfrm>
          <a:prstGeom prst="rect">
            <a:avLst/>
          </a:prstGeom>
        </p:spPr>
      </p:pic>
      <p:grpSp>
        <p:nvGrpSpPr>
          <p:cNvPr id="2" name="Group 1">
            <a:extLst>
              <a:ext uri="{FF2B5EF4-FFF2-40B4-BE49-F238E27FC236}">
                <a16:creationId xmlns:a16="http://schemas.microsoft.com/office/drawing/2014/main" id="{360B6EB1-8FCB-1FB0-AA0A-77D90DCACEB3}"/>
              </a:ext>
            </a:extLst>
          </p:cNvPr>
          <p:cNvGrpSpPr/>
          <p:nvPr/>
        </p:nvGrpSpPr>
        <p:grpSpPr>
          <a:xfrm>
            <a:off x="1950722" y="2908853"/>
            <a:ext cx="8889643" cy="1912665"/>
            <a:chOff x="1950722" y="2908853"/>
            <a:chExt cx="8889643" cy="1912665"/>
          </a:xfrm>
        </p:grpSpPr>
        <p:cxnSp>
          <p:nvCxnSpPr>
            <p:cNvPr id="9" name="Straight Arrow Connector 8">
              <a:extLst>
                <a:ext uri="{FF2B5EF4-FFF2-40B4-BE49-F238E27FC236}">
                  <a16:creationId xmlns:a16="http://schemas.microsoft.com/office/drawing/2014/main" id="{AF2178FA-7CBE-9693-B5CD-FE19521163BC}"/>
                </a:ext>
              </a:extLst>
            </p:cNvPr>
            <p:cNvCxnSpPr>
              <a:cxnSpLocks/>
            </p:cNvCxnSpPr>
            <p:nvPr/>
          </p:nvCxnSpPr>
          <p:spPr>
            <a:xfrm>
              <a:off x="7773392" y="2908853"/>
              <a:ext cx="0" cy="134840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0549150-BE8B-CF99-DBF8-D94546F27E87}"/>
                </a:ext>
              </a:extLst>
            </p:cNvPr>
            <p:cNvCxnSpPr>
              <a:cxnSpLocks/>
            </p:cNvCxnSpPr>
            <p:nvPr/>
          </p:nvCxnSpPr>
          <p:spPr>
            <a:xfrm>
              <a:off x="3582390" y="2908853"/>
              <a:ext cx="0" cy="134840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9B6F43D-D405-D6BD-7A5E-E6FD4A2FE83A}"/>
                </a:ext>
              </a:extLst>
            </p:cNvPr>
            <p:cNvSpPr txBox="1"/>
            <p:nvPr/>
          </p:nvSpPr>
          <p:spPr>
            <a:xfrm>
              <a:off x="1950722" y="4257261"/>
              <a:ext cx="4145278" cy="564257"/>
            </a:xfrm>
            <a:prstGeom prst="rect">
              <a:avLst/>
            </a:prstGeom>
            <a:noFill/>
          </p:spPr>
          <p:txBody>
            <a:bodyPr wrap="square">
              <a:spAutoFit/>
            </a:bodyPr>
            <a:lstStyle/>
            <a:p>
              <a:pPr algn="just">
                <a:lnSpc>
                  <a:spcPct val="120000"/>
                </a:lnSpc>
              </a:pPr>
              <a:r>
                <a:rPr lang="nl-NL" sz="2800">
                  <a:solidFill>
                    <a:srgbClr val="000000"/>
                  </a:solidFill>
                  <a:effectLst/>
                  <a:latin typeface="Times New Roman" panose="02020603050405020304" pitchFamily="18" charset="0"/>
                  <a:ea typeface="Times New Roman" panose="02020603050405020304" pitchFamily="18" charset="0"/>
                </a:rPr>
                <a:t>Hình 1: Thể hiện tình cảm</a:t>
              </a:r>
              <a:endParaRPr lang="en-US" sz="2400">
                <a:effectLst/>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id="{3E1196CF-8689-4034-A113-AABA08D8E66C}"/>
                </a:ext>
              </a:extLst>
            </p:cNvPr>
            <p:cNvSpPr txBox="1"/>
            <p:nvPr/>
          </p:nvSpPr>
          <p:spPr>
            <a:xfrm>
              <a:off x="6378856" y="4208670"/>
              <a:ext cx="4461509" cy="564257"/>
            </a:xfrm>
            <a:prstGeom prst="rect">
              <a:avLst/>
            </a:prstGeom>
            <a:noFill/>
          </p:spPr>
          <p:txBody>
            <a:bodyPr wrap="square">
              <a:spAutoFit/>
            </a:bodyPr>
            <a:lstStyle/>
            <a:p>
              <a:pPr algn="just">
                <a:lnSpc>
                  <a:spcPct val="120000"/>
                </a:lnSpc>
              </a:pPr>
              <a:r>
                <a:rPr lang="nl-NL" sz="2800">
                  <a:solidFill>
                    <a:srgbClr val="000000"/>
                  </a:solidFill>
                  <a:effectLst/>
                  <a:latin typeface="Times New Roman" panose="02020603050405020304" pitchFamily="18" charset="0"/>
                  <a:ea typeface="Times New Roman" panose="02020603050405020304" pitchFamily="18" charset="0"/>
                </a:rPr>
                <a:t>Hình 2: Làm đẹp cảnh quan</a:t>
              </a:r>
              <a:endParaRPr lang="en-US" sz="240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2243881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ED8F564-C59D-FF77-3670-BE97D639C031}"/>
              </a:ext>
            </a:extLst>
          </p:cNvPr>
          <p:cNvSpPr>
            <a:spLocks noGrp="1"/>
          </p:cNvSpPr>
          <p:nvPr>
            <p:ph type="dt" sz="half" idx="10"/>
          </p:nvPr>
        </p:nvSpPr>
        <p:spPr/>
        <p:txBody>
          <a:bodyPr/>
          <a:lstStyle/>
          <a:p>
            <a:fld id="{211EF421-7BE2-42E6-9CB8-32CF707700A5}" type="datetime1">
              <a:rPr lang="en-US" smtClean="0"/>
              <a:t>9/15/2023</a:t>
            </a:fld>
            <a:endParaRPr lang="en-US"/>
          </a:p>
        </p:txBody>
      </p:sp>
      <p:sp>
        <p:nvSpPr>
          <p:cNvPr id="5" name="Slide Number Placeholder 4">
            <a:extLst>
              <a:ext uri="{FF2B5EF4-FFF2-40B4-BE49-F238E27FC236}">
                <a16:creationId xmlns:a16="http://schemas.microsoft.com/office/drawing/2014/main" id="{7BA62701-8FF3-1E7D-3FFA-FE7A4BAC6B55}"/>
              </a:ext>
            </a:extLst>
          </p:cNvPr>
          <p:cNvSpPr>
            <a:spLocks noGrp="1"/>
          </p:cNvSpPr>
          <p:nvPr>
            <p:ph type="sldNum" sz="quarter" idx="12"/>
          </p:nvPr>
        </p:nvSpPr>
        <p:spPr/>
        <p:txBody>
          <a:bodyPr/>
          <a:lstStyle/>
          <a:p>
            <a:fld id="{8D3FD387-1C68-406F-BCA5-9620ADB221F4}" type="slidenum">
              <a:rPr lang="en-US" smtClean="0"/>
              <a:t>9</a:t>
            </a:fld>
            <a:endParaRPr lang="en-US"/>
          </a:p>
        </p:txBody>
      </p:sp>
      <p:pic>
        <p:nvPicPr>
          <p:cNvPr id="6" name="Picture 5">
            <a:extLst>
              <a:ext uri="{FF2B5EF4-FFF2-40B4-BE49-F238E27FC236}">
                <a16:creationId xmlns:a16="http://schemas.microsoft.com/office/drawing/2014/main" id="{87E3A942-36EA-E636-018A-75AF69B2F908}"/>
              </a:ext>
            </a:extLst>
          </p:cNvPr>
          <p:cNvPicPr>
            <a:picLocks noChangeAspect="1"/>
          </p:cNvPicPr>
          <p:nvPr/>
        </p:nvPicPr>
        <p:blipFill rotWithShape="1">
          <a:blip r:embed="rId2"/>
          <a:srcRect t="32212" b="35438"/>
          <a:stretch/>
        </p:blipFill>
        <p:spPr>
          <a:xfrm>
            <a:off x="1408789" y="1198687"/>
            <a:ext cx="9374422" cy="1895061"/>
          </a:xfrm>
          <a:prstGeom prst="rect">
            <a:avLst/>
          </a:prstGeom>
        </p:spPr>
      </p:pic>
      <p:grpSp>
        <p:nvGrpSpPr>
          <p:cNvPr id="2" name="Group 1">
            <a:extLst>
              <a:ext uri="{FF2B5EF4-FFF2-40B4-BE49-F238E27FC236}">
                <a16:creationId xmlns:a16="http://schemas.microsoft.com/office/drawing/2014/main" id="{2DA35EE5-4FB1-3A54-4A52-CEC67684C010}"/>
              </a:ext>
            </a:extLst>
          </p:cNvPr>
          <p:cNvGrpSpPr/>
          <p:nvPr/>
        </p:nvGrpSpPr>
        <p:grpSpPr>
          <a:xfrm>
            <a:off x="1681202" y="3160313"/>
            <a:ext cx="8471453" cy="1831647"/>
            <a:chOff x="1681202" y="3160313"/>
            <a:chExt cx="8471453" cy="1831647"/>
          </a:xfrm>
        </p:grpSpPr>
        <p:cxnSp>
          <p:nvCxnSpPr>
            <p:cNvPr id="7" name="Straight Arrow Connector 6">
              <a:extLst>
                <a:ext uri="{FF2B5EF4-FFF2-40B4-BE49-F238E27FC236}">
                  <a16:creationId xmlns:a16="http://schemas.microsoft.com/office/drawing/2014/main" id="{3312C1A2-887F-7578-3054-467283C8AC0F}"/>
                </a:ext>
              </a:extLst>
            </p:cNvPr>
            <p:cNvCxnSpPr>
              <a:cxnSpLocks/>
            </p:cNvCxnSpPr>
            <p:nvPr/>
          </p:nvCxnSpPr>
          <p:spPr>
            <a:xfrm>
              <a:off x="7773392" y="3160313"/>
              <a:ext cx="0" cy="134840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726B7D5-8A80-5B7B-6DCB-86DF116673DC}"/>
                </a:ext>
              </a:extLst>
            </p:cNvPr>
            <p:cNvCxnSpPr>
              <a:cxnSpLocks/>
            </p:cNvCxnSpPr>
            <p:nvPr/>
          </p:nvCxnSpPr>
          <p:spPr>
            <a:xfrm>
              <a:off x="3582390" y="3160313"/>
              <a:ext cx="0" cy="134840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6DB6D69-5DF0-6949-F32B-A4CBCFA28AA5}"/>
                </a:ext>
              </a:extLst>
            </p:cNvPr>
            <p:cNvSpPr txBox="1"/>
            <p:nvPr/>
          </p:nvSpPr>
          <p:spPr>
            <a:xfrm>
              <a:off x="1681202" y="4468740"/>
              <a:ext cx="4056657" cy="523220"/>
            </a:xfrm>
            <a:prstGeom prst="rect">
              <a:avLst/>
            </a:prstGeom>
            <a:noFill/>
          </p:spPr>
          <p:txBody>
            <a:bodyPr wrap="square">
              <a:spAutoFit/>
            </a:bodyPr>
            <a:lstStyle/>
            <a:p>
              <a:r>
                <a:rPr lang="nl-NL" sz="2800" kern="0">
                  <a:solidFill>
                    <a:srgbClr val="000000"/>
                  </a:solidFill>
                  <a:effectLst/>
                  <a:latin typeface="Times New Roman" panose="02020603050405020304" pitchFamily="18" charset="0"/>
                  <a:ea typeface="Times New Roman" panose="02020603050405020304" pitchFamily="18" charset="0"/>
                </a:rPr>
                <a:t>Hình 3: Làm hương liệu</a:t>
              </a:r>
              <a:endParaRPr lang="en-US" sz="2800"/>
            </a:p>
          </p:txBody>
        </p:sp>
        <p:sp>
          <p:nvSpPr>
            <p:cNvPr id="12" name="TextBox 11">
              <a:extLst>
                <a:ext uri="{FF2B5EF4-FFF2-40B4-BE49-F238E27FC236}">
                  <a16:creationId xmlns:a16="http://schemas.microsoft.com/office/drawing/2014/main" id="{2CBDFDF0-9986-E20E-434E-8960FA9D8B5F}"/>
                </a:ext>
              </a:extLst>
            </p:cNvPr>
            <p:cNvSpPr txBox="1"/>
            <p:nvPr/>
          </p:nvSpPr>
          <p:spPr>
            <a:xfrm>
              <a:off x="6096000" y="4421005"/>
              <a:ext cx="4056655" cy="523220"/>
            </a:xfrm>
            <a:prstGeom prst="rect">
              <a:avLst/>
            </a:prstGeom>
            <a:noFill/>
          </p:spPr>
          <p:txBody>
            <a:bodyPr wrap="square">
              <a:spAutoFit/>
            </a:bodyPr>
            <a:lstStyle/>
            <a:p>
              <a:r>
                <a:rPr lang="nl-NL" sz="2800" kern="0">
                  <a:solidFill>
                    <a:srgbClr val="000000"/>
                  </a:solidFill>
                  <a:effectLst/>
                  <a:latin typeface="Times New Roman" panose="02020603050405020304" pitchFamily="18" charset="0"/>
                  <a:ea typeface="Times New Roman" panose="02020603050405020304" pitchFamily="18" charset="0"/>
                </a:rPr>
                <a:t>Hình 4: Làm thực phẩm</a:t>
              </a:r>
              <a:endParaRPr lang="en-US" sz="2800"/>
            </a:p>
          </p:txBody>
        </p:sp>
      </p:grpSp>
    </p:spTree>
    <p:extLst>
      <p:ext uri="{BB962C8B-B14F-4D97-AF65-F5344CB8AC3E}">
        <p14:creationId xmlns:p14="http://schemas.microsoft.com/office/powerpoint/2010/main" val="36889347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黄绿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方正静蕾简体">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737</TotalTime>
  <Words>710</Words>
  <Application>Microsoft Office PowerPoint</Application>
  <PresentationFormat>Widescreen</PresentationFormat>
  <Paragraphs>82</Paragraphs>
  <Slides>19</Slides>
  <Notes>3</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19</vt:i4>
      </vt:variant>
    </vt:vector>
  </HeadingPairs>
  <TitlesOfParts>
    <vt:vector size="30" baseType="lpstr">
      <vt:lpstr>Arial</vt:lpstr>
      <vt:lpstr>Calibri</vt:lpstr>
      <vt:lpstr>Calibri Light</vt:lpstr>
      <vt:lpstr>Segoe Script</vt:lpstr>
      <vt:lpstr>Segoe UI Semibold</vt:lpstr>
      <vt:lpstr>Tahoma</vt:lpstr>
      <vt:lpstr>Times New Roman</vt:lpstr>
      <vt:lpstr>方正静蕾简体</vt:lpstr>
      <vt:lpstr>Office Theme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loại hoa, cây cảnh có khả năng làm sạch không khí có thể trồng trong khuôn viên trường học</vt:lpstr>
      <vt:lpstr>Hoa, cây cảnh có nhiều lợi ích: làm sạch không khí, trang trí cảnh quan, làm hương liệu, làm thực phẩm, thể hiện tình cảm,… Do đó, em hãy tích cực trồng, chăm sóc và bảo vệ hoa, cây cảnh.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2022-10-31T13:03:10Z</dcterms:created>
  <dcterms:modified xsi:type="dcterms:W3CDTF">2023-09-15T02:36:09Z</dcterms:modified>
</cp:coreProperties>
</file>