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1"/>
  </p:notesMasterIdLst>
  <p:sldIdLst>
    <p:sldId id="256" r:id="rId2"/>
    <p:sldId id="258" r:id="rId3"/>
    <p:sldId id="310" r:id="rId4"/>
    <p:sldId id="257" r:id="rId5"/>
    <p:sldId id="259" r:id="rId6"/>
    <p:sldId id="260" r:id="rId7"/>
    <p:sldId id="311" r:id="rId8"/>
    <p:sldId id="261" r:id="rId9"/>
    <p:sldId id="312" r:id="rId10"/>
    <p:sldId id="275" r:id="rId11"/>
    <p:sldId id="274" r:id="rId12"/>
    <p:sldId id="276" r:id="rId13"/>
    <p:sldId id="798" r:id="rId14"/>
    <p:sldId id="283" r:id="rId15"/>
    <p:sldId id="284" r:id="rId16"/>
    <p:sldId id="744" r:id="rId17"/>
    <p:sldId id="745" r:id="rId18"/>
    <p:sldId id="285" r:id="rId19"/>
    <p:sldId id="286" r:id="rId20"/>
    <p:sldId id="287" r:id="rId21"/>
    <p:sldId id="288" r:id="rId22"/>
    <p:sldId id="289" r:id="rId23"/>
    <p:sldId id="290" r:id="rId24"/>
    <p:sldId id="291" r:id="rId25"/>
    <p:sldId id="292" r:id="rId26"/>
    <p:sldId id="294" r:id="rId27"/>
    <p:sldId id="295" r:id="rId28"/>
    <p:sldId id="297" r:id="rId29"/>
    <p:sldId id="296" r:id="rId30"/>
    <p:sldId id="746" r:id="rId31"/>
    <p:sldId id="263" r:id="rId32"/>
    <p:sldId id="267" r:id="rId33"/>
    <p:sldId id="747" r:id="rId34"/>
    <p:sldId id="748" r:id="rId35"/>
    <p:sldId id="761" r:id="rId36"/>
    <p:sldId id="762" r:id="rId37"/>
    <p:sldId id="763" r:id="rId38"/>
    <p:sldId id="764" r:id="rId39"/>
    <p:sldId id="765" r:id="rId40"/>
    <p:sldId id="766" r:id="rId41"/>
    <p:sldId id="767" r:id="rId42"/>
    <p:sldId id="771" r:id="rId43"/>
    <p:sldId id="772" r:id="rId44"/>
    <p:sldId id="773" r:id="rId45"/>
    <p:sldId id="775" r:id="rId46"/>
    <p:sldId id="774" r:id="rId47"/>
    <p:sldId id="776" r:id="rId48"/>
    <p:sldId id="792" r:id="rId49"/>
    <p:sldId id="797" r:id="rId50"/>
    <p:sldId id="795" r:id="rId51"/>
    <p:sldId id="796" r:id="rId52"/>
    <p:sldId id="777" r:id="rId53"/>
    <p:sldId id="778" r:id="rId54"/>
    <p:sldId id="779" r:id="rId55"/>
    <p:sldId id="780" r:id="rId56"/>
    <p:sldId id="793" r:id="rId57"/>
    <p:sldId id="782" r:id="rId58"/>
    <p:sldId id="783" r:id="rId59"/>
    <p:sldId id="799" r:id="rId60"/>
    <p:sldId id="800" r:id="rId61"/>
    <p:sldId id="801" r:id="rId62"/>
    <p:sldId id="802" r:id="rId63"/>
    <p:sldId id="803" r:id="rId64"/>
    <p:sldId id="804" r:id="rId65"/>
    <p:sldId id="788" r:id="rId66"/>
    <p:sldId id="300" r:id="rId67"/>
    <p:sldId id="733" r:id="rId68"/>
    <p:sldId id="789" r:id="rId69"/>
    <p:sldId id="790" r:id="rId70"/>
    <p:sldId id="738" r:id="rId71"/>
    <p:sldId id="791" r:id="rId72"/>
    <p:sldId id="301" r:id="rId73"/>
    <p:sldId id="305" r:id="rId74"/>
    <p:sldId id="306" r:id="rId75"/>
    <p:sldId id="298" r:id="rId76"/>
    <p:sldId id="299" r:id="rId77"/>
    <p:sldId id="307" r:id="rId78"/>
    <p:sldId id="308" r:id="rId79"/>
    <p:sldId id="309" r:id="rId8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3DE3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05" autoAdjust="0"/>
  </p:normalViewPr>
  <p:slideViewPr>
    <p:cSldViewPr snapToGrid="0">
      <p:cViewPr varScale="1">
        <p:scale>
          <a:sx n="106" d="100"/>
          <a:sy n="106"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68F6B3-72DF-4CEE-BD0E-A1262624BEBD}" type="doc">
      <dgm:prSet loTypeId="urn:microsoft.com/office/officeart/2005/8/layout/hierarchy2" loCatId="hierarchy" qsTypeId="urn:microsoft.com/office/officeart/2005/8/quickstyle/3d1" qsCatId="3D" csTypeId="urn:microsoft.com/office/officeart/2005/8/colors/colorful1" csCatId="colorful" phldr="1"/>
      <dgm:spPr/>
      <dgm:t>
        <a:bodyPr/>
        <a:lstStyle/>
        <a:p>
          <a:endParaRPr lang="en-US"/>
        </a:p>
      </dgm:t>
    </dgm:pt>
    <dgm:pt modelId="{A234BA79-9043-4132-882D-A90404E18DFC}">
      <dgm:prSet phldrT="[Text]" custT="1"/>
      <dgm:spPr/>
      <dgm:t>
        <a:bodyPr/>
        <a:lstStyle/>
        <a:p>
          <a:r>
            <a:rPr lang="en-US" sz="3200"/>
            <a:t>Điểm mới</a:t>
          </a:r>
        </a:p>
      </dgm:t>
    </dgm:pt>
    <dgm:pt modelId="{7C003354-A07A-4540-935C-E0A9097AA38D}" type="parTrans" cxnId="{88357BE3-3B49-4841-8698-31760AF47B49}">
      <dgm:prSet/>
      <dgm:spPr/>
      <dgm:t>
        <a:bodyPr/>
        <a:lstStyle/>
        <a:p>
          <a:endParaRPr lang="en-US" sz="3200"/>
        </a:p>
      </dgm:t>
    </dgm:pt>
    <dgm:pt modelId="{B72E3D48-CA91-43E7-B524-04CFC45DF28D}" type="sibTrans" cxnId="{88357BE3-3B49-4841-8698-31760AF47B49}">
      <dgm:prSet/>
      <dgm:spPr/>
      <dgm:t>
        <a:bodyPr/>
        <a:lstStyle/>
        <a:p>
          <a:endParaRPr lang="en-US" sz="3200"/>
        </a:p>
      </dgm:t>
    </dgm:pt>
    <dgm:pt modelId="{CFB16194-7AED-493C-AB49-250B8B3FB322}">
      <dgm:prSet phldrT="[Text]" custT="1"/>
      <dgm:spPr/>
      <dgm:t>
        <a:bodyPr/>
        <a:lstStyle/>
        <a:p>
          <a:r>
            <a:rPr lang="en-US" sz="3200" dirty="0" err="1"/>
            <a:t>Về</a:t>
          </a:r>
          <a:r>
            <a:rPr lang="en-US" sz="3200" dirty="0"/>
            <a:t> </a:t>
          </a:r>
          <a:r>
            <a:rPr lang="en-US" sz="3200" dirty="0" err="1"/>
            <a:t>cách</a:t>
          </a:r>
          <a:r>
            <a:rPr lang="en-US" sz="3200" dirty="0"/>
            <a:t> </a:t>
          </a:r>
          <a:r>
            <a:rPr lang="en-US" sz="3200" dirty="0" err="1"/>
            <a:t>tiếp</a:t>
          </a:r>
          <a:r>
            <a:rPr lang="en-US" sz="3200" dirty="0"/>
            <a:t> </a:t>
          </a:r>
          <a:r>
            <a:rPr lang="en-US" sz="3200" dirty="0" err="1"/>
            <a:t>cận</a:t>
          </a:r>
          <a:r>
            <a:rPr lang="en-US" sz="3200" dirty="0"/>
            <a:t> </a:t>
          </a:r>
          <a:r>
            <a:rPr lang="en-US" sz="3200" dirty="0" err="1"/>
            <a:t>năng</a:t>
          </a:r>
          <a:r>
            <a:rPr lang="en-US" sz="3200" dirty="0"/>
            <a:t> </a:t>
          </a:r>
          <a:r>
            <a:rPr lang="en-US" sz="3200" dirty="0" err="1"/>
            <a:t>lực</a:t>
          </a:r>
          <a:r>
            <a:rPr lang="en-US" sz="3200" dirty="0"/>
            <a:t> HS</a:t>
          </a:r>
        </a:p>
      </dgm:t>
    </dgm:pt>
    <dgm:pt modelId="{1BF2B380-3C5F-4511-8630-25B759B9CD6D}" type="parTrans" cxnId="{68DB8314-5805-4BCE-8EFD-67826EEBBFFF}">
      <dgm:prSet custT="1"/>
      <dgm:spPr/>
      <dgm:t>
        <a:bodyPr/>
        <a:lstStyle/>
        <a:p>
          <a:endParaRPr lang="en-US" sz="3200"/>
        </a:p>
      </dgm:t>
    </dgm:pt>
    <dgm:pt modelId="{A0424968-F4F8-4D5B-BDE7-85E2C9FE5F5A}" type="sibTrans" cxnId="{68DB8314-5805-4BCE-8EFD-67826EEBBFFF}">
      <dgm:prSet/>
      <dgm:spPr/>
      <dgm:t>
        <a:bodyPr/>
        <a:lstStyle/>
        <a:p>
          <a:endParaRPr lang="en-US" sz="3200"/>
        </a:p>
      </dgm:t>
    </dgm:pt>
    <dgm:pt modelId="{388C2B26-1150-4FE2-9D41-58A1E28AAB1B}">
      <dgm:prSet phldrT="[Text]" custT="1"/>
      <dgm:spPr/>
      <dgm:t>
        <a:bodyPr/>
        <a:lstStyle/>
        <a:p>
          <a:r>
            <a:rPr lang="en-US" sz="3200"/>
            <a:t>Hệ thống câu hỏi</a:t>
          </a:r>
        </a:p>
      </dgm:t>
    </dgm:pt>
    <dgm:pt modelId="{1D4AEEDD-5F18-4982-A5FA-984C104FAA66}" type="parTrans" cxnId="{9C4707BC-DEF4-4C4E-862E-5518E2E925A1}">
      <dgm:prSet custT="1"/>
      <dgm:spPr/>
      <dgm:t>
        <a:bodyPr/>
        <a:lstStyle/>
        <a:p>
          <a:endParaRPr lang="en-US" sz="3200"/>
        </a:p>
      </dgm:t>
    </dgm:pt>
    <dgm:pt modelId="{E07E41F9-501A-49EB-87A0-7ED10321AFAC}" type="sibTrans" cxnId="{9C4707BC-DEF4-4C4E-862E-5518E2E925A1}">
      <dgm:prSet/>
      <dgm:spPr/>
      <dgm:t>
        <a:bodyPr/>
        <a:lstStyle/>
        <a:p>
          <a:endParaRPr lang="en-US" sz="3200"/>
        </a:p>
      </dgm:t>
    </dgm:pt>
    <dgm:pt modelId="{1B0F3186-1661-4F0F-86B0-B8142CEE1003}">
      <dgm:prSet phldrT="[Text]" custT="1"/>
      <dgm:spPr/>
      <dgm:t>
        <a:bodyPr/>
        <a:lstStyle/>
        <a:p>
          <a:r>
            <a:rPr lang="en-US" sz="3200"/>
            <a:t>Nguồn tư liệu</a:t>
          </a:r>
        </a:p>
      </dgm:t>
    </dgm:pt>
    <dgm:pt modelId="{AD51F786-7178-49E1-9AB2-816159338BA6}" type="parTrans" cxnId="{CC8A937A-A786-48AE-A540-EA426D573DD8}">
      <dgm:prSet custT="1"/>
      <dgm:spPr/>
      <dgm:t>
        <a:bodyPr/>
        <a:lstStyle/>
        <a:p>
          <a:endParaRPr lang="en-US" sz="3200"/>
        </a:p>
      </dgm:t>
    </dgm:pt>
    <dgm:pt modelId="{94027809-A96F-4420-951E-6F8C213D1534}" type="sibTrans" cxnId="{CC8A937A-A786-48AE-A540-EA426D573DD8}">
      <dgm:prSet/>
      <dgm:spPr/>
      <dgm:t>
        <a:bodyPr/>
        <a:lstStyle/>
        <a:p>
          <a:endParaRPr lang="en-US" sz="3200"/>
        </a:p>
      </dgm:t>
    </dgm:pt>
    <dgm:pt modelId="{6429703F-66F0-44D4-A7E5-8980264DF1E9}">
      <dgm:prSet phldrT="[Text]" custT="1"/>
      <dgm:spPr/>
      <dgm:t>
        <a:bodyPr/>
        <a:lstStyle/>
        <a:p>
          <a:r>
            <a:rPr lang="en-US" sz="3200"/>
            <a:t>Về nội dung</a:t>
          </a:r>
        </a:p>
      </dgm:t>
    </dgm:pt>
    <dgm:pt modelId="{4F99E7D8-B614-49F7-BF7F-5477C15314A0}" type="parTrans" cxnId="{90698D04-A868-4662-A4D2-AC98B436A6BF}">
      <dgm:prSet custT="1"/>
      <dgm:spPr/>
      <dgm:t>
        <a:bodyPr/>
        <a:lstStyle/>
        <a:p>
          <a:endParaRPr lang="en-US" sz="3200"/>
        </a:p>
      </dgm:t>
    </dgm:pt>
    <dgm:pt modelId="{6164AAB3-4A71-44E6-9A35-B0828CF3BCDE}" type="sibTrans" cxnId="{90698D04-A868-4662-A4D2-AC98B436A6BF}">
      <dgm:prSet/>
      <dgm:spPr/>
      <dgm:t>
        <a:bodyPr/>
        <a:lstStyle/>
        <a:p>
          <a:endParaRPr lang="en-US" sz="3200"/>
        </a:p>
      </dgm:t>
    </dgm:pt>
    <dgm:pt modelId="{BA0DBDDE-C1EC-47C3-AF2F-9469AE38CF01}">
      <dgm:prSet phldrT="[Text]" custT="1"/>
      <dgm:spPr/>
      <dgm:t>
        <a:bodyPr/>
        <a:lstStyle/>
        <a:p>
          <a:r>
            <a:rPr lang="en-US" sz="3200"/>
            <a:t>Về hình thức</a:t>
          </a:r>
        </a:p>
      </dgm:t>
    </dgm:pt>
    <dgm:pt modelId="{86588DF7-B85F-4743-ABB5-B2F23C55854A}" type="parTrans" cxnId="{40E14ABF-5722-4348-85CD-304219994E7F}">
      <dgm:prSet custT="1"/>
      <dgm:spPr/>
      <dgm:t>
        <a:bodyPr/>
        <a:lstStyle/>
        <a:p>
          <a:endParaRPr lang="en-US" sz="3200"/>
        </a:p>
      </dgm:t>
    </dgm:pt>
    <dgm:pt modelId="{BB35F372-6E90-4050-B0D4-BEC9EDE67D16}" type="sibTrans" cxnId="{40E14ABF-5722-4348-85CD-304219994E7F}">
      <dgm:prSet/>
      <dgm:spPr/>
      <dgm:t>
        <a:bodyPr/>
        <a:lstStyle/>
        <a:p>
          <a:endParaRPr lang="en-US" sz="3200"/>
        </a:p>
      </dgm:t>
    </dgm:pt>
    <dgm:pt modelId="{FF69B9F0-A8C8-4F01-854D-C5920A96FEB0}">
      <dgm:prSet phldrT="[Text]" custT="1"/>
      <dgm:spPr/>
      <dgm:t>
        <a:bodyPr/>
        <a:lstStyle/>
        <a:p>
          <a:r>
            <a:rPr lang="en-US" sz="3200"/>
            <a:t>Tính cập nhật</a:t>
          </a:r>
        </a:p>
      </dgm:t>
    </dgm:pt>
    <dgm:pt modelId="{01FDC67D-34CE-468E-B2DA-4AB80A794F1A}" type="parTrans" cxnId="{966A4962-91F0-45D1-AB44-B0A0CC20916E}">
      <dgm:prSet custT="1"/>
      <dgm:spPr/>
      <dgm:t>
        <a:bodyPr/>
        <a:lstStyle/>
        <a:p>
          <a:endParaRPr lang="en-US" sz="3200"/>
        </a:p>
      </dgm:t>
    </dgm:pt>
    <dgm:pt modelId="{DD6EF1C3-C903-42E9-8F3F-7DA385B36EF0}" type="sibTrans" cxnId="{966A4962-91F0-45D1-AB44-B0A0CC20916E}">
      <dgm:prSet/>
      <dgm:spPr/>
      <dgm:t>
        <a:bodyPr/>
        <a:lstStyle/>
        <a:p>
          <a:endParaRPr lang="en-US" sz="3200"/>
        </a:p>
      </dgm:t>
    </dgm:pt>
    <dgm:pt modelId="{B23F1042-DA16-4EC4-93A0-5EADCF5F275D}">
      <dgm:prSet phldrT="[Text]" custT="1"/>
      <dgm:spPr/>
      <dgm:t>
        <a:bodyPr/>
        <a:lstStyle/>
        <a:p>
          <a:r>
            <a:rPr lang="en-US" sz="3200"/>
            <a:t>Tính thực tiễn</a:t>
          </a:r>
        </a:p>
      </dgm:t>
    </dgm:pt>
    <dgm:pt modelId="{E2DCC18E-65DC-4804-8E74-FDB8696113FE}" type="parTrans" cxnId="{24FA8FD3-D11A-4089-9AF4-90025B75C395}">
      <dgm:prSet custT="1"/>
      <dgm:spPr/>
      <dgm:t>
        <a:bodyPr/>
        <a:lstStyle/>
        <a:p>
          <a:endParaRPr lang="en-US" sz="3200"/>
        </a:p>
      </dgm:t>
    </dgm:pt>
    <dgm:pt modelId="{F92F57C4-08FB-4E97-B967-A6914B004D97}" type="sibTrans" cxnId="{24FA8FD3-D11A-4089-9AF4-90025B75C395}">
      <dgm:prSet/>
      <dgm:spPr/>
      <dgm:t>
        <a:bodyPr/>
        <a:lstStyle/>
        <a:p>
          <a:endParaRPr lang="en-US" sz="3200"/>
        </a:p>
      </dgm:t>
    </dgm:pt>
    <dgm:pt modelId="{D070620A-A769-4871-A8CA-9ACC93139327}">
      <dgm:prSet phldrT="[Text]" custT="1"/>
      <dgm:spPr/>
      <dgm:t>
        <a:bodyPr/>
        <a:lstStyle/>
        <a:p>
          <a:r>
            <a:rPr lang="en-US" sz="3200"/>
            <a:t>Tính tích hợp</a:t>
          </a:r>
        </a:p>
      </dgm:t>
    </dgm:pt>
    <dgm:pt modelId="{29BE4618-21DD-45B6-B78E-40D1EE314702}" type="parTrans" cxnId="{9C654AC4-C758-4D26-9653-8B768E773F7E}">
      <dgm:prSet custT="1"/>
      <dgm:spPr/>
      <dgm:t>
        <a:bodyPr/>
        <a:lstStyle/>
        <a:p>
          <a:endParaRPr lang="en-US" sz="3200"/>
        </a:p>
      </dgm:t>
    </dgm:pt>
    <dgm:pt modelId="{A799E905-F184-47E6-93C5-1973BE84156D}" type="sibTrans" cxnId="{9C654AC4-C758-4D26-9653-8B768E773F7E}">
      <dgm:prSet/>
      <dgm:spPr/>
      <dgm:t>
        <a:bodyPr/>
        <a:lstStyle/>
        <a:p>
          <a:endParaRPr lang="en-US" sz="3200"/>
        </a:p>
      </dgm:t>
    </dgm:pt>
    <dgm:pt modelId="{51DE4F67-8AE2-4C1C-BDAA-99D8A80D7024}">
      <dgm:prSet phldrT="[Text]" custT="1"/>
      <dgm:spPr/>
      <dgm:t>
        <a:bodyPr/>
        <a:lstStyle/>
        <a:p>
          <a:r>
            <a:rPr lang="en-US" sz="3200"/>
            <a:t>Tính mở rộng</a:t>
          </a:r>
        </a:p>
      </dgm:t>
    </dgm:pt>
    <dgm:pt modelId="{2AA0F80E-DC0C-4931-85F7-3A7270A4FB88}" type="parTrans" cxnId="{157EEF34-7770-4CE4-9F52-A207B851A1E8}">
      <dgm:prSet custT="1"/>
      <dgm:spPr/>
      <dgm:t>
        <a:bodyPr/>
        <a:lstStyle/>
        <a:p>
          <a:endParaRPr lang="en-US" sz="3200"/>
        </a:p>
      </dgm:t>
    </dgm:pt>
    <dgm:pt modelId="{129F5214-0098-4498-BA3A-6010AD162CF9}" type="sibTrans" cxnId="{157EEF34-7770-4CE4-9F52-A207B851A1E8}">
      <dgm:prSet/>
      <dgm:spPr/>
      <dgm:t>
        <a:bodyPr/>
        <a:lstStyle/>
        <a:p>
          <a:endParaRPr lang="en-US" sz="3200"/>
        </a:p>
      </dgm:t>
    </dgm:pt>
    <dgm:pt modelId="{990090E6-0D62-48C6-8D5D-1D5BCB651E6D}" type="pres">
      <dgm:prSet presAssocID="{2868F6B3-72DF-4CEE-BD0E-A1262624BEBD}" presName="diagram" presStyleCnt="0">
        <dgm:presLayoutVars>
          <dgm:chPref val="1"/>
          <dgm:dir/>
          <dgm:animOne val="branch"/>
          <dgm:animLvl val="lvl"/>
          <dgm:resizeHandles val="exact"/>
        </dgm:presLayoutVars>
      </dgm:prSet>
      <dgm:spPr/>
    </dgm:pt>
    <dgm:pt modelId="{A8942B00-8E82-40BE-9054-F6E2D0DEE8D7}" type="pres">
      <dgm:prSet presAssocID="{A234BA79-9043-4132-882D-A90404E18DFC}" presName="root1" presStyleCnt="0"/>
      <dgm:spPr/>
    </dgm:pt>
    <dgm:pt modelId="{8BC96BCD-F284-4E66-9E1F-0978A095A504}" type="pres">
      <dgm:prSet presAssocID="{A234BA79-9043-4132-882D-A90404E18DFC}" presName="LevelOneTextNode" presStyleLbl="node0" presStyleIdx="0" presStyleCnt="1" custScaleX="151979">
        <dgm:presLayoutVars>
          <dgm:chPref val="3"/>
        </dgm:presLayoutVars>
      </dgm:prSet>
      <dgm:spPr/>
    </dgm:pt>
    <dgm:pt modelId="{79FB7379-D70D-441D-AF89-4021D6158526}" type="pres">
      <dgm:prSet presAssocID="{A234BA79-9043-4132-882D-A90404E18DFC}" presName="level2hierChild" presStyleCnt="0"/>
      <dgm:spPr/>
    </dgm:pt>
    <dgm:pt modelId="{DC9A7C46-EC2A-4C31-A552-FBF2DB6CE4FE}" type="pres">
      <dgm:prSet presAssocID="{1BF2B380-3C5F-4511-8630-25B759B9CD6D}" presName="conn2-1" presStyleLbl="parChTrans1D2" presStyleIdx="0" presStyleCnt="3"/>
      <dgm:spPr/>
    </dgm:pt>
    <dgm:pt modelId="{B8A9BED3-BD0B-4E05-9AF5-02A34CFD0631}" type="pres">
      <dgm:prSet presAssocID="{1BF2B380-3C5F-4511-8630-25B759B9CD6D}" presName="connTx" presStyleLbl="parChTrans1D2" presStyleIdx="0" presStyleCnt="3"/>
      <dgm:spPr/>
    </dgm:pt>
    <dgm:pt modelId="{B54667BF-B71E-4C0F-860A-E054554E46CD}" type="pres">
      <dgm:prSet presAssocID="{CFB16194-7AED-493C-AB49-250B8B3FB322}" presName="root2" presStyleCnt="0"/>
      <dgm:spPr/>
    </dgm:pt>
    <dgm:pt modelId="{DAFC4996-8FA6-4435-A04A-95A790BC7185}" type="pres">
      <dgm:prSet presAssocID="{CFB16194-7AED-493C-AB49-250B8B3FB322}" presName="LevelTwoTextNode" presStyleLbl="node2" presStyleIdx="0" presStyleCnt="3" custScaleX="199926" custScaleY="134160">
        <dgm:presLayoutVars>
          <dgm:chPref val="3"/>
        </dgm:presLayoutVars>
      </dgm:prSet>
      <dgm:spPr/>
    </dgm:pt>
    <dgm:pt modelId="{B9A62CC9-61D4-42EA-99AD-52D2DF32A03E}" type="pres">
      <dgm:prSet presAssocID="{CFB16194-7AED-493C-AB49-250B8B3FB322}" presName="level3hierChild" presStyleCnt="0"/>
      <dgm:spPr/>
    </dgm:pt>
    <dgm:pt modelId="{489FD98D-7DA4-42E3-B222-5CF30195D09A}" type="pres">
      <dgm:prSet presAssocID="{1D4AEEDD-5F18-4982-A5FA-984C104FAA66}" presName="conn2-1" presStyleLbl="parChTrans1D3" presStyleIdx="0" presStyleCnt="6"/>
      <dgm:spPr/>
    </dgm:pt>
    <dgm:pt modelId="{839EF6D5-D583-4F45-959B-C1BD9CF70E2A}" type="pres">
      <dgm:prSet presAssocID="{1D4AEEDD-5F18-4982-A5FA-984C104FAA66}" presName="connTx" presStyleLbl="parChTrans1D3" presStyleIdx="0" presStyleCnt="6"/>
      <dgm:spPr/>
    </dgm:pt>
    <dgm:pt modelId="{2774DD87-DE54-45CD-8F35-BB328EB7EDCA}" type="pres">
      <dgm:prSet presAssocID="{388C2B26-1150-4FE2-9D41-58A1E28AAB1B}" presName="root2" presStyleCnt="0"/>
      <dgm:spPr/>
    </dgm:pt>
    <dgm:pt modelId="{1D4280D1-ED1D-4C1C-9E0C-D593C74037EE}" type="pres">
      <dgm:prSet presAssocID="{388C2B26-1150-4FE2-9D41-58A1E28AAB1B}" presName="LevelTwoTextNode" presStyleLbl="node3" presStyleIdx="0" presStyleCnt="6" custScaleX="232170">
        <dgm:presLayoutVars>
          <dgm:chPref val="3"/>
        </dgm:presLayoutVars>
      </dgm:prSet>
      <dgm:spPr/>
    </dgm:pt>
    <dgm:pt modelId="{BCA68452-0911-46CA-8741-E51A6D9AE054}" type="pres">
      <dgm:prSet presAssocID="{388C2B26-1150-4FE2-9D41-58A1E28AAB1B}" presName="level3hierChild" presStyleCnt="0"/>
      <dgm:spPr/>
    </dgm:pt>
    <dgm:pt modelId="{B0BA88C3-B286-4BFD-A654-BA86F226E628}" type="pres">
      <dgm:prSet presAssocID="{AD51F786-7178-49E1-9AB2-816159338BA6}" presName="conn2-1" presStyleLbl="parChTrans1D3" presStyleIdx="1" presStyleCnt="6"/>
      <dgm:spPr/>
    </dgm:pt>
    <dgm:pt modelId="{6F82F2A0-9B99-4F0B-920F-CE847AFC7BF6}" type="pres">
      <dgm:prSet presAssocID="{AD51F786-7178-49E1-9AB2-816159338BA6}" presName="connTx" presStyleLbl="parChTrans1D3" presStyleIdx="1" presStyleCnt="6"/>
      <dgm:spPr/>
    </dgm:pt>
    <dgm:pt modelId="{8DB536B9-8B6C-445D-A313-B0086F6AC955}" type="pres">
      <dgm:prSet presAssocID="{1B0F3186-1661-4F0F-86B0-B8142CEE1003}" presName="root2" presStyleCnt="0"/>
      <dgm:spPr/>
    </dgm:pt>
    <dgm:pt modelId="{F7DCF396-0820-4534-9D6D-C4A764786A70}" type="pres">
      <dgm:prSet presAssocID="{1B0F3186-1661-4F0F-86B0-B8142CEE1003}" presName="LevelTwoTextNode" presStyleLbl="node3" presStyleIdx="1" presStyleCnt="6" custScaleX="232170">
        <dgm:presLayoutVars>
          <dgm:chPref val="3"/>
        </dgm:presLayoutVars>
      </dgm:prSet>
      <dgm:spPr/>
    </dgm:pt>
    <dgm:pt modelId="{05640DA7-64AA-4B8D-B2D0-930391EB34DB}" type="pres">
      <dgm:prSet presAssocID="{1B0F3186-1661-4F0F-86B0-B8142CEE1003}" presName="level3hierChild" presStyleCnt="0"/>
      <dgm:spPr/>
    </dgm:pt>
    <dgm:pt modelId="{DFF1A25B-D509-4106-8C85-CC5794B567C7}" type="pres">
      <dgm:prSet presAssocID="{4F99E7D8-B614-49F7-BF7F-5477C15314A0}" presName="conn2-1" presStyleLbl="parChTrans1D2" presStyleIdx="1" presStyleCnt="3"/>
      <dgm:spPr/>
    </dgm:pt>
    <dgm:pt modelId="{62256769-A501-4393-85EF-C911771C966D}" type="pres">
      <dgm:prSet presAssocID="{4F99E7D8-B614-49F7-BF7F-5477C15314A0}" presName="connTx" presStyleLbl="parChTrans1D2" presStyleIdx="1" presStyleCnt="3"/>
      <dgm:spPr/>
    </dgm:pt>
    <dgm:pt modelId="{AB86FF68-1217-4477-BFE9-8F633B321841}" type="pres">
      <dgm:prSet presAssocID="{6429703F-66F0-44D4-A7E5-8980264DF1E9}" presName="root2" presStyleCnt="0"/>
      <dgm:spPr/>
    </dgm:pt>
    <dgm:pt modelId="{45B4CC33-0353-4B1E-A760-CC53216885DA}" type="pres">
      <dgm:prSet presAssocID="{6429703F-66F0-44D4-A7E5-8980264DF1E9}" presName="LevelTwoTextNode" presStyleLbl="node2" presStyleIdx="1" presStyleCnt="3" custScaleX="199926">
        <dgm:presLayoutVars>
          <dgm:chPref val="3"/>
        </dgm:presLayoutVars>
      </dgm:prSet>
      <dgm:spPr/>
    </dgm:pt>
    <dgm:pt modelId="{C2A227FA-75FF-4224-A6A7-FBE2B984388B}" type="pres">
      <dgm:prSet presAssocID="{6429703F-66F0-44D4-A7E5-8980264DF1E9}" presName="level3hierChild" presStyleCnt="0"/>
      <dgm:spPr/>
    </dgm:pt>
    <dgm:pt modelId="{613BCECB-E176-4E56-93E6-11FBB8C4C06D}" type="pres">
      <dgm:prSet presAssocID="{01FDC67D-34CE-468E-B2DA-4AB80A794F1A}" presName="conn2-1" presStyleLbl="parChTrans1D3" presStyleIdx="2" presStyleCnt="6"/>
      <dgm:spPr/>
    </dgm:pt>
    <dgm:pt modelId="{AB118141-D976-4065-9DFD-11462EF11A04}" type="pres">
      <dgm:prSet presAssocID="{01FDC67D-34CE-468E-B2DA-4AB80A794F1A}" presName="connTx" presStyleLbl="parChTrans1D3" presStyleIdx="2" presStyleCnt="6"/>
      <dgm:spPr/>
    </dgm:pt>
    <dgm:pt modelId="{C409E8DD-13DD-4FEF-B086-7B4B4CC866C0}" type="pres">
      <dgm:prSet presAssocID="{FF69B9F0-A8C8-4F01-854D-C5920A96FEB0}" presName="root2" presStyleCnt="0"/>
      <dgm:spPr/>
    </dgm:pt>
    <dgm:pt modelId="{600DA568-71FF-4415-8589-A02522DAD430}" type="pres">
      <dgm:prSet presAssocID="{FF69B9F0-A8C8-4F01-854D-C5920A96FEB0}" presName="LevelTwoTextNode" presStyleLbl="node3" presStyleIdx="2" presStyleCnt="6" custScaleX="232170">
        <dgm:presLayoutVars>
          <dgm:chPref val="3"/>
        </dgm:presLayoutVars>
      </dgm:prSet>
      <dgm:spPr/>
    </dgm:pt>
    <dgm:pt modelId="{9F4B43C8-AB7C-4BDE-9781-B2C182127B70}" type="pres">
      <dgm:prSet presAssocID="{FF69B9F0-A8C8-4F01-854D-C5920A96FEB0}" presName="level3hierChild" presStyleCnt="0"/>
      <dgm:spPr/>
    </dgm:pt>
    <dgm:pt modelId="{7CCE1A1F-358A-4527-916F-BA83896007B1}" type="pres">
      <dgm:prSet presAssocID="{E2DCC18E-65DC-4804-8E74-FDB8696113FE}" presName="conn2-1" presStyleLbl="parChTrans1D3" presStyleIdx="3" presStyleCnt="6"/>
      <dgm:spPr/>
    </dgm:pt>
    <dgm:pt modelId="{09650642-E2A5-4084-A5D0-6384E5F00063}" type="pres">
      <dgm:prSet presAssocID="{E2DCC18E-65DC-4804-8E74-FDB8696113FE}" presName="connTx" presStyleLbl="parChTrans1D3" presStyleIdx="3" presStyleCnt="6"/>
      <dgm:spPr/>
    </dgm:pt>
    <dgm:pt modelId="{F63BE962-F0BD-4185-9CA5-F414CFBA5EDF}" type="pres">
      <dgm:prSet presAssocID="{B23F1042-DA16-4EC4-93A0-5EADCF5F275D}" presName="root2" presStyleCnt="0"/>
      <dgm:spPr/>
    </dgm:pt>
    <dgm:pt modelId="{0B100ED0-B61A-4075-BE69-F7FA7343211E}" type="pres">
      <dgm:prSet presAssocID="{B23F1042-DA16-4EC4-93A0-5EADCF5F275D}" presName="LevelTwoTextNode" presStyleLbl="node3" presStyleIdx="3" presStyleCnt="6" custScaleX="232170">
        <dgm:presLayoutVars>
          <dgm:chPref val="3"/>
        </dgm:presLayoutVars>
      </dgm:prSet>
      <dgm:spPr/>
    </dgm:pt>
    <dgm:pt modelId="{07C154C8-2B78-4BDF-8EB9-B1CB78B78DF9}" type="pres">
      <dgm:prSet presAssocID="{B23F1042-DA16-4EC4-93A0-5EADCF5F275D}" presName="level3hierChild" presStyleCnt="0"/>
      <dgm:spPr/>
    </dgm:pt>
    <dgm:pt modelId="{C441B1D9-87A1-4BD6-91BA-724E23798668}" type="pres">
      <dgm:prSet presAssocID="{29BE4618-21DD-45B6-B78E-40D1EE314702}" presName="conn2-1" presStyleLbl="parChTrans1D3" presStyleIdx="4" presStyleCnt="6"/>
      <dgm:spPr/>
    </dgm:pt>
    <dgm:pt modelId="{8E63DEE1-0309-4ACA-BFCF-6A399218F961}" type="pres">
      <dgm:prSet presAssocID="{29BE4618-21DD-45B6-B78E-40D1EE314702}" presName="connTx" presStyleLbl="parChTrans1D3" presStyleIdx="4" presStyleCnt="6"/>
      <dgm:spPr/>
    </dgm:pt>
    <dgm:pt modelId="{76F16923-0E75-4EEE-A5E4-131D79B8E99D}" type="pres">
      <dgm:prSet presAssocID="{D070620A-A769-4871-A8CA-9ACC93139327}" presName="root2" presStyleCnt="0"/>
      <dgm:spPr/>
    </dgm:pt>
    <dgm:pt modelId="{AA53827C-1ECE-4246-997D-13388AE06D99}" type="pres">
      <dgm:prSet presAssocID="{D070620A-A769-4871-A8CA-9ACC93139327}" presName="LevelTwoTextNode" presStyleLbl="node3" presStyleIdx="4" presStyleCnt="6" custScaleX="232170">
        <dgm:presLayoutVars>
          <dgm:chPref val="3"/>
        </dgm:presLayoutVars>
      </dgm:prSet>
      <dgm:spPr/>
    </dgm:pt>
    <dgm:pt modelId="{90B54278-8EF8-48A0-A788-6DD15F22C7F3}" type="pres">
      <dgm:prSet presAssocID="{D070620A-A769-4871-A8CA-9ACC93139327}" presName="level3hierChild" presStyleCnt="0"/>
      <dgm:spPr/>
    </dgm:pt>
    <dgm:pt modelId="{B353BEC6-B4A4-4B32-93E5-AC8E64D2A705}" type="pres">
      <dgm:prSet presAssocID="{2AA0F80E-DC0C-4931-85F7-3A7270A4FB88}" presName="conn2-1" presStyleLbl="parChTrans1D3" presStyleIdx="5" presStyleCnt="6"/>
      <dgm:spPr/>
    </dgm:pt>
    <dgm:pt modelId="{2DE16030-52AD-460D-BB42-35DBC8312941}" type="pres">
      <dgm:prSet presAssocID="{2AA0F80E-DC0C-4931-85F7-3A7270A4FB88}" presName="connTx" presStyleLbl="parChTrans1D3" presStyleIdx="5" presStyleCnt="6"/>
      <dgm:spPr/>
    </dgm:pt>
    <dgm:pt modelId="{091E4415-10DA-4E03-BE4B-70777CBE9AF2}" type="pres">
      <dgm:prSet presAssocID="{51DE4F67-8AE2-4C1C-BDAA-99D8A80D7024}" presName="root2" presStyleCnt="0"/>
      <dgm:spPr/>
    </dgm:pt>
    <dgm:pt modelId="{DBE9828F-E0A5-4D92-AC38-4BA2485E6C35}" type="pres">
      <dgm:prSet presAssocID="{51DE4F67-8AE2-4C1C-BDAA-99D8A80D7024}" presName="LevelTwoTextNode" presStyleLbl="node3" presStyleIdx="5" presStyleCnt="6" custScaleX="232170">
        <dgm:presLayoutVars>
          <dgm:chPref val="3"/>
        </dgm:presLayoutVars>
      </dgm:prSet>
      <dgm:spPr/>
    </dgm:pt>
    <dgm:pt modelId="{7043D55B-04BC-4DA9-9D09-A3FECE68FACE}" type="pres">
      <dgm:prSet presAssocID="{51DE4F67-8AE2-4C1C-BDAA-99D8A80D7024}" presName="level3hierChild" presStyleCnt="0"/>
      <dgm:spPr/>
    </dgm:pt>
    <dgm:pt modelId="{4B20C5B6-9AA0-446B-BD18-0C091861D592}" type="pres">
      <dgm:prSet presAssocID="{86588DF7-B85F-4743-ABB5-B2F23C55854A}" presName="conn2-1" presStyleLbl="parChTrans1D2" presStyleIdx="2" presStyleCnt="3"/>
      <dgm:spPr/>
    </dgm:pt>
    <dgm:pt modelId="{CA88120A-F44B-4CE1-BB52-46845B55F12B}" type="pres">
      <dgm:prSet presAssocID="{86588DF7-B85F-4743-ABB5-B2F23C55854A}" presName="connTx" presStyleLbl="parChTrans1D2" presStyleIdx="2" presStyleCnt="3"/>
      <dgm:spPr/>
    </dgm:pt>
    <dgm:pt modelId="{56B60EA9-CD2C-4456-B6D9-6C0BE100222A}" type="pres">
      <dgm:prSet presAssocID="{BA0DBDDE-C1EC-47C3-AF2F-9469AE38CF01}" presName="root2" presStyleCnt="0"/>
      <dgm:spPr/>
    </dgm:pt>
    <dgm:pt modelId="{79854DA6-A896-4E8C-922F-43A5DED0673C}" type="pres">
      <dgm:prSet presAssocID="{BA0DBDDE-C1EC-47C3-AF2F-9469AE38CF01}" presName="LevelTwoTextNode" presStyleLbl="node2" presStyleIdx="2" presStyleCnt="3" custScaleX="199926">
        <dgm:presLayoutVars>
          <dgm:chPref val="3"/>
        </dgm:presLayoutVars>
      </dgm:prSet>
      <dgm:spPr/>
    </dgm:pt>
    <dgm:pt modelId="{9854A21C-2835-49F2-808F-E353F268A71B}" type="pres">
      <dgm:prSet presAssocID="{BA0DBDDE-C1EC-47C3-AF2F-9469AE38CF01}" presName="level3hierChild" presStyleCnt="0"/>
      <dgm:spPr/>
    </dgm:pt>
  </dgm:ptLst>
  <dgm:cxnLst>
    <dgm:cxn modelId="{90698D04-A868-4662-A4D2-AC98B436A6BF}" srcId="{A234BA79-9043-4132-882D-A90404E18DFC}" destId="{6429703F-66F0-44D4-A7E5-8980264DF1E9}" srcOrd="1" destOrd="0" parTransId="{4F99E7D8-B614-49F7-BF7F-5477C15314A0}" sibTransId="{6164AAB3-4A71-44E6-9A35-B0828CF3BCDE}"/>
    <dgm:cxn modelId="{8577E111-84CE-4E15-B9F4-FE31DBDA2EB9}" type="presOf" srcId="{1D4AEEDD-5F18-4982-A5FA-984C104FAA66}" destId="{839EF6D5-D583-4F45-959B-C1BD9CF70E2A}" srcOrd="1" destOrd="0" presId="urn:microsoft.com/office/officeart/2005/8/layout/hierarchy2"/>
    <dgm:cxn modelId="{68DB8314-5805-4BCE-8EFD-67826EEBBFFF}" srcId="{A234BA79-9043-4132-882D-A90404E18DFC}" destId="{CFB16194-7AED-493C-AB49-250B8B3FB322}" srcOrd="0" destOrd="0" parTransId="{1BF2B380-3C5F-4511-8630-25B759B9CD6D}" sibTransId="{A0424968-F4F8-4D5B-BDE7-85E2C9FE5F5A}"/>
    <dgm:cxn modelId="{217BCC1D-6296-4D43-B60F-01A8FFEE2F24}" type="presOf" srcId="{AD51F786-7178-49E1-9AB2-816159338BA6}" destId="{B0BA88C3-B286-4BFD-A654-BA86F226E628}" srcOrd="0" destOrd="0" presId="urn:microsoft.com/office/officeart/2005/8/layout/hierarchy2"/>
    <dgm:cxn modelId="{6EE83721-CA2A-4183-B84C-6800DA477A03}" type="presOf" srcId="{1D4AEEDD-5F18-4982-A5FA-984C104FAA66}" destId="{489FD98D-7DA4-42E3-B222-5CF30195D09A}" srcOrd="0" destOrd="0" presId="urn:microsoft.com/office/officeart/2005/8/layout/hierarchy2"/>
    <dgm:cxn modelId="{43D1E928-81BF-4B99-9BBB-CDF1EC6C5F5F}" type="presOf" srcId="{BA0DBDDE-C1EC-47C3-AF2F-9469AE38CF01}" destId="{79854DA6-A896-4E8C-922F-43A5DED0673C}" srcOrd="0" destOrd="0" presId="urn:microsoft.com/office/officeart/2005/8/layout/hierarchy2"/>
    <dgm:cxn modelId="{157EEF34-7770-4CE4-9F52-A207B851A1E8}" srcId="{6429703F-66F0-44D4-A7E5-8980264DF1E9}" destId="{51DE4F67-8AE2-4C1C-BDAA-99D8A80D7024}" srcOrd="3" destOrd="0" parTransId="{2AA0F80E-DC0C-4931-85F7-3A7270A4FB88}" sibTransId="{129F5214-0098-4498-BA3A-6010AD162CF9}"/>
    <dgm:cxn modelId="{3C944C3D-D501-4D39-AF67-97D91AAF72D0}" type="presOf" srcId="{01FDC67D-34CE-468E-B2DA-4AB80A794F1A}" destId="{613BCECB-E176-4E56-93E6-11FBB8C4C06D}" srcOrd="0" destOrd="0" presId="urn:microsoft.com/office/officeart/2005/8/layout/hierarchy2"/>
    <dgm:cxn modelId="{3BF41841-2B6E-41C5-86C9-1DBD2C8E29AD}" type="presOf" srcId="{2AA0F80E-DC0C-4931-85F7-3A7270A4FB88}" destId="{B353BEC6-B4A4-4B32-93E5-AC8E64D2A705}" srcOrd="0" destOrd="0" presId="urn:microsoft.com/office/officeart/2005/8/layout/hierarchy2"/>
    <dgm:cxn modelId="{966A4962-91F0-45D1-AB44-B0A0CC20916E}" srcId="{6429703F-66F0-44D4-A7E5-8980264DF1E9}" destId="{FF69B9F0-A8C8-4F01-854D-C5920A96FEB0}" srcOrd="0" destOrd="0" parTransId="{01FDC67D-34CE-468E-B2DA-4AB80A794F1A}" sibTransId="{DD6EF1C3-C903-42E9-8F3F-7DA385B36EF0}"/>
    <dgm:cxn modelId="{C67A2E66-5C54-43DF-9201-925DC7BAE119}" type="presOf" srcId="{29BE4618-21DD-45B6-B78E-40D1EE314702}" destId="{8E63DEE1-0309-4ACA-BFCF-6A399218F961}" srcOrd="1" destOrd="0" presId="urn:microsoft.com/office/officeart/2005/8/layout/hierarchy2"/>
    <dgm:cxn modelId="{E71A0B48-73BA-4E0A-83E8-1051246008E3}" type="presOf" srcId="{29BE4618-21DD-45B6-B78E-40D1EE314702}" destId="{C441B1D9-87A1-4BD6-91BA-724E23798668}" srcOrd="0" destOrd="0" presId="urn:microsoft.com/office/officeart/2005/8/layout/hierarchy2"/>
    <dgm:cxn modelId="{6AD5BB6A-531B-4044-89A6-85B82694C286}" type="presOf" srcId="{E2DCC18E-65DC-4804-8E74-FDB8696113FE}" destId="{09650642-E2A5-4084-A5D0-6384E5F00063}" srcOrd="1" destOrd="0" presId="urn:microsoft.com/office/officeart/2005/8/layout/hierarchy2"/>
    <dgm:cxn modelId="{7C21C94C-A679-48D0-B8A7-2D2BC641D64C}" type="presOf" srcId="{4F99E7D8-B614-49F7-BF7F-5477C15314A0}" destId="{62256769-A501-4393-85EF-C911771C966D}" srcOrd="1" destOrd="0" presId="urn:microsoft.com/office/officeart/2005/8/layout/hierarchy2"/>
    <dgm:cxn modelId="{73F09750-23A4-40C0-BACC-DA8D75C0937C}" type="presOf" srcId="{B23F1042-DA16-4EC4-93A0-5EADCF5F275D}" destId="{0B100ED0-B61A-4075-BE69-F7FA7343211E}" srcOrd="0" destOrd="0" presId="urn:microsoft.com/office/officeart/2005/8/layout/hierarchy2"/>
    <dgm:cxn modelId="{0AC8FB53-470C-4144-B491-ABE51C4EE6F9}" type="presOf" srcId="{1BF2B380-3C5F-4511-8630-25B759B9CD6D}" destId="{DC9A7C46-EC2A-4C31-A552-FBF2DB6CE4FE}" srcOrd="0" destOrd="0" presId="urn:microsoft.com/office/officeart/2005/8/layout/hierarchy2"/>
    <dgm:cxn modelId="{4B7CFF77-1EA4-49D5-8577-90CE8860731F}" type="presOf" srcId="{86588DF7-B85F-4743-ABB5-B2F23C55854A}" destId="{CA88120A-F44B-4CE1-BB52-46845B55F12B}" srcOrd="1" destOrd="0" presId="urn:microsoft.com/office/officeart/2005/8/layout/hierarchy2"/>
    <dgm:cxn modelId="{77E42578-D1E3-4B3D-9FD3-A72D9D509EDB}" type="presOf" srcId="{E2DCC18E-65DC-4804-8E74-FDB8696113FE}" destId="{7CCE1A1F-358A-4527-916F-BA83896007B1}" srcOrd="0" destOrd="0" presId="urn:microsoft.com/office/officeart/2005/8/layout/hierarchy2"/>
    <dgm:cxn modelId="{E4C87878-F621-4DD6-8785-4F6408FB8D6A}" type="presOf" srcId="{FF69B9F0-A8C8-4F01-854D-C5920A96FEB0}" destId="{600DA568-71FF-4415-8589-A02522DAD430}" srcOrd="0" destOrd="0" presId="urn:microsoft.com/office/officeart/2005/8/layout/hierarchy2"/>
    <dgm:cxn modelId="{ECB35E59-67A9-4190-99E9-B042F456222A}" type="presOf" srcId="{2AA0F80E-DC0C-4931-85F7-3A7270A4FB88}" destId="{2DE16030-52AD-460D-BB42-35DBC8312941}" srcOrd="1" destOrd="0" presId="urn:microsoft.com/office/officeart/2005/8/layout/hierarchy2"/>
    <dgm:cxn modelId="{CC8A937A-A786-48AE-A540-EA426D573DD8}" srcId="{CFB16194-7AED-493C-AB49-250B8B3FB322}" destId="{1B0F3186-1661-4F0F-86B0-B8142CEE1003}" srcOrd="1" destOrd="0" parTransId="{AD51F786-7178-49E1-9AB2-816159338BA6}" sibTransId="{94027809-A96F-4420-951E-6F8C213D1534}"/>
    <dgm:cxn modelId="{6D4D7986-7960-4844-9002-C82ED7879C28}" type="presOf" srcId="{CFB16194-7AED-493C-AB49-250B8B3FB322}" destId="{DAFC4996-8FA6-4435-A04A-95A790BC7185}" srcOrd="0" destOrd="0" presId="urn:microsoft.com/office/officeart/2005/8/layout/hierarchy2"/>
    <dgm:cxn modelId="{EE20B58B-6A48-4E02-AA03-21A51B5D5716}" type="presOf" srcId="{AD51F786-7178-49E1-9AB2-816159338BA6}" destId="{6F82F2A0-9B99-4F0B-920F-CE847AFC7BF6}" srcOrd="1" destOrd="0" presId="urn:microsoft.com/office/officeart/2005/8/layout/hierarchy2"/>
    <dgm:cxn modelId="{63A0628F-32B2-4C1A-B1C7-FB2773638953}" type="presOf" srcId="{4F99E7D8-B614-49F7-BF7F-5477C15314A0}" destId="{DFF1A25B-D509-4106-8C85-CC5794B567C7}" srcOrd="0" destOrd="0" presId="urn:microsoft.com/office/officeart/2005/8/layout/hierarchy2"/>
    <dgm:cxn modelId="{BB0DFF95-7750-4242-A23B-76AFF5EB3A63}" type="presOf" srcId="{A234BA79-9043-4132-882D-A90404E18DFC}" destId="{8BC96BCD-F284-4E66-9E1F-0978A095A504}" srcOrd="0" destOrd="0" presId="urn:microsoft.com/office/officeart/2005/8/layout/hierarchy2"/>
    <dgm:cxn modelId="{D0829898-AC96-43A7-B2E4-461413F8D7C3}" type="presOf" srcId="{1BF2B380-3C5F-4511-8630-25B759B9CD6D}" destId="{B8A9BED3-BD0B-4E05-9AF5-02A34CFD0631}" srcOrd="1" destOrd="0" presId="urn:microsoft.com/office/officeart/2005/8/layout/hierarchy2"/>
    <dgm:cxn modelId="{A6C4EB99-B761-4A92-B0ED-260A8591615C}" type="presOf" srcId="{D070620A-A769-4871-A8CA-9ACC93139327}" destId="{AA53827C-1ECE-4246-997D-13388AE06D99}" srcOrd="0" destOrd="0" presId="urn:microsoft.com/office/officeart/2005/8/layout/hierarchy2"/>
    <dgm:cxn modelId="{85AF53B0-DBD4-4586-9163-26087FD04867}" type="presOf" srcId="{388C2B26-1150-4FE2-9D41-58A1E28AAB1B}" destId="{1D4280D1-ED1D-4C1C-9E0C-D593C74037EE}" srcOrd="0" destOrd="0" presId="urn:microsoft.com/office/officeart/2005/8/layout/hierarchy2"/>
    <dgm:cxn modelId="{9C4707BC-DEF4-4C4E-862E-5518E2E925A1}" srcId="{CFB16194-7AED-493C-AB49-250B8B3FB322}" destId="{388C2B26-1150-4FE2-9D41-58A1E28AAB1B}" srcOrd="0" destOrd="0" parTransId="{1D4AEEDD-5F18-4982-A5FA-984C104FAA66}" sibTransId="{E07E41F9-501A-49EB-87A0-7ED10321AFAC}"/>
    <dgm:cxn modelId="{0F84C0BE-B376-4C73-99DA-ABB103B24AA3}" type="presOf" srcId="{2868F6B3-72DF-4CEE-BD0E-A1262624BEBD}" destId="{990090E6-0D62-48C6-8D5D-1D5BCB651E6D}" srcOrd="0" destOrd="0" presId="urn:microsoft.com/office/officeart/2005/8/layout/hierarchy2"/>
    <dgm:cxn modelId="{40E14ABF-5722-4348-85CD-304219994E7F}" srcId="{A234BA79-9043-4132-882D-A90404E18DFC}" destId="{BA0DBDDE-C1EC-47C3-AF2F-9469AE38CF01}" srcOrd="2" destOrd="0" parTransId="{86588DF7-B85F-4743-ABB5-B2F23C55854A}" sibTransId="{BB35F372-6E90-4050-B0D4-BEC9EDE67D16}"/>
    <dgm:cxn modelId="{AD6C95BF-9B23-49CD-BACE-C7DC86E700B3}" type="presOf" srcId="{86588DF7-B85F-4743-ABB5-B2F23C55854A}" destId="{4B20C5B6-9AA0-446B-BD18-0C091861D592}" srcOrd="0" destOrd="0" presId="urn:microsoft.com/office/officeart/2005/8/layout/hierarchy2"/>
    <dgm:cxn modelId="{9C654AC4-C758-4D26-9653-8B768E773F7E}" srcId="{6429703F-66F0-44D4-A7E5-8980264DF1E9}" destId="{D070620A-A769-4871-A8CA-9ACC93139327}" srcOrd="2" destOrd="0" parTransId="{29BE4618-21DD-45B6-B78E-40D1EE314702}" sibTransId="{A799E905-F184-47E6-93C5-1973BE84156D}"/>
    <dgm:cxn modelId="{7AC85BD3-D37B-4F99-8A6B-C4D8EA3D7522}" type="presOf" srcId="{6429703F-66F0-44D4-A7E5-8980264DF1E9}" destId="{45B4CC33-0353-4B1E-A760-CC53216885DA}" srcOrd="0" destOrd="0" presId="urn:microsoft.com/office/officeart/2005/8/layout/hierarchy2"/>
    <dgm:cxn modelId="{24FA8FD3-D11A-4089-9AF4-90025B75C395}" srcId="{6429703F-66F0-44D4-A7E5-8980264DF1E9}" destId="{B23F1042-DA16-4EC4-93A0-5EADCF5F275D}" srcOrd="1" destOrd="0" parTransId="{E2DCC18E-65DC-4804-8E74-FDB8696113FE}" sibTransId="{F92F57C4-08FB-4E97-B967-A6914B004D97}"/>
    <dgm:cxn modelId="{881F07D4-E43F-40ED-9987-1B0D22A98E52}" type="presOf" srcId="{1B0F3186-1661-4F0F-86B0-B8142CEE1003}" destId="{F7DCF396-0820-4534-9D6D-C4A764786A70}" srcOrd="0" destOrd="0" presId="urn:microsoft.com/office/officeart/2005/8/layout/hierarchy2"/>
    <dgm:cxn modelId="{88357BE3-3B49-4841-8698-31760AF47B49}" srcId="{2868F6B3-72DF-4CEE-BD0E-A1262624BEBD}" destId="{A234BA79-9043-4132-882D-A90404E18DFC}" srcOrd="0" destOrd="0" parTransId="{7C003354-A07A-4540-935C-E0A9097AA38D}" sibTransId="{B72E3D48-CA91-43E7-B524-04CFC45DF28D}"/>
    <dgm:cxn modelId="{3929C2F3-8737-401B-8416-646A3A80409B}" type="presOf" srcId="{01FDC67D-34CE-468E-B2DA-4AB80A794F1A}" destId="{AB118141-D976-4065-9DFD-11462EF11A04}" srcOrd="1" destOrd="0" presId="urn:microsoft.com/office/officeart/2005/8/layout/hierarchy2"/>
    <dgm:cxn modelId="{DF9506FF-2F2A-4B4D-B077-C99E2E3EF57B}" type="presOf" srcId="{51DE4F67-8AE2-4C1C-BDAA-99D8A80D7024}" destId="{DBE9828F-E0A5-4D92-AC38-4BA2485E6C35}" srcOrd="0" destOrd="0" presId="urn:microsoft.com/office/officeart/2005/8/layout/hierarchy2"/>
    <dgm:cxn modelId="{C157DCE6-F33D-4477-AFDC-DBD3C0AF70D9}" type="presParOf" srcId="{990090E6-0D62-48C6-8D5D-1D5BCB651E6D}" destId="{A8942B00-8E82-40BE-9054-F6E2D0DEE8D7}" srcOrd="0" destOrd="0" presId="urn:microsoft.com/office/officeart/2005/8/layout/hierarchy2"/>
    <dgm:cxn modelId="{B3606F9D-5A5A-4179-9E89-B68D89F9648C}" type="presParOf" srcId="{A8942B00-8E82-40BE-9054-F6E2D0DEE8D7}" destId="{8BC96BCD-F284-4E66-9E1F-0978A095A504}" srcOrd="0" destOrd="0" presId="urn:microsoft.com/office/officeart/2005/8/layout/hierarchy2"/>
    <dgm:cxn modelId="{229EE08C-FEE1-4A61-A277-AD5F341E569E}" type="presParOf" srcId="{A8942B00-8E82-40BE-9054-F6E2D0DEE8D7}" destId="{79FB7379-D70D-441D-AF89-4021D6158526}" srcOrd="1" destOrd="0" presId="urn:microsoft.com/office/officeart/2005/8/layout/hierarchy2"/>
    <dgm:cxn modelId="{C9B82C06-7F8D-41AA-B088-468578908343}" type="presParOf" srcId="{79FB7379-D70D-441D-AF89-4021D6158526}" destId="{DC9A7C46-EC2A-4C31-A552-FBF2DB6CE4FE}" srcOrd="0" destOrd="0" presId="urn:microsoft.com/office/officeart/2005/8/layout/hierarchy2"/>
    <dgm:cxn modelId="{2FB86B4E-EBC6-4166-9A08-4405C516056D}" type="presParOf" srcId="{DC9A7C46-EC2A-4C31-A552-FBF2DB6CE4FE}" destId="{B8A9BED3-BD0B-4E05-9AF5-02A34CFD0631}" srcOrd="0" destOrd="0" presId="urn:microsoft.com/office/officeart/2005/8/layout/hierarchy2"/>
    <dgm:cxn modelId="{4EE03D91-B3DA-416B-B6A3-9E6A2C0E118B}" type="presParOf" srcId="{79FB7379-D70D-441D-AF89-4021D6158526}" destId="{B54667BF-B71E-4C0F-860A-E054554E46CD}" srcOrd="1" destOrd="0" presId="urn:microsoft.com/office/officeart/2005/8/layout/hierarchy2"/>
    <dgm:cxn modelId="{56841E77-CCE1-4AE2-AB23-995EE8A8761E}" type="presParOf" srcId="{B54667BF-B71E-4C0F-860A-E054554E46CD}" destId="{DAFC4996-8FA6-4435-A04A-95A790BC7185}" srcOrd="0" destOrd="0" presId="urn:microsoft.com/office/officeart/2005/8/layout/hierarchy2"/>
    <dgm:cxn modelId="{EBEB5C16-8ED6-41EC-964E-DFCF36A9E026}" type="presParOf" srcId="{B54667BF-B71E-4C0F-860A-E054554E46CD}" destId="{B9A62CC9-61D4-42EA-99AD-52D2DF32A03E}" srcOrd="1" destOrd="0" presId="urn:microsoft.com/office/officeart/2005/8/layout/hierarchy2"/>
    <dgm:cxn modelId="{9B04324B-A374-4CAC-8B5A-A58101851C7C}" type="presParOf" srcId="{B9A62CC9-61D4-42EA-99AD-52D2DF32A03E}" destId="{489FD98D-7DA4-42E3-B222-5CF30195D09A}" srcOrd="0" destOrd="0" presId="urn:microsoft.com/office/officeart/2005/8/layout/hierarchy2"/>
    <dgm:cxn modelId="{6756828C-1B2E-4F87-8F52-9416A0FEA313}" type="presParOf" srcId="{489FD98D-7DA4-42E3-B222-5CF30195D09A}" destId="{839EF6D5-D583-4F45-959B-C1BD9CF70E2A}" srcOrd="0" destOrd="0" presId="urn:microsoft.com/office/officeart/2005/8/layout/hierarchy2"/>
    <dgm:cxn modelId="{DFD08306-04F8-4CAB-A805-13175C76C4A7}" type="presParOf" srcId="{B9A62CC9-61D4-42EA-99AD-52D2DF32A03E}" destId="{2774DD87-DE54-45CD-8F35-BB328EB7EDCA}" srcOrd="1" destOrd="0" presId="urn:microsoft.com/office/officeart/2005/8/layout/hierarchy2"/>
    <dgm:cxn modelId="{7C6BA5D9-E974-4A9E-846B-A60C1869E8AF}" type="presParOf" srcId="{2774DD87-DE54-45CD-8F35-BB328EB7EDCA}" destId="{1D4280D1-ED1D-4C1C-9E0C-D593C74037EE}" srcOrd="0" destOrd="0" presId="urn:microsoft.com/office/officeart/2005/8/layout/hierarchy2"/>
    <dgm:cxn modelId="{60F862F0-B03C-4FC1-8BDA-A54874DA2410}" type="presParOf" srcId="{2774DD87-DE54-45CD-8F35-BB328EB7EDCA}" destId="{BCA68452-0911-46CA-8741-E51A6D9AE054}" srcOrd="1" destOrd="0" presId="urn:microsoft.com/office/officeart/2005/8/layout/hierarchy2"/>
    <dgm:cxn modelId="{2EFFA04D-F552-4757-9094-F0CC48159A9C}" type="presParOf" srcId="{B9A62CC9-61D4-42EA-99AD-52D2DF32A03E}" destId="{B0BA88C3-B286-4BFD-A654-BA86F226E628}" srcOrd="2" destOrd="0" presId="urn:microsoft.com/office/officeart/2005/8/layout/hierarchy2"/>
    <dgm:cxn modelId="{E9873CA9-6B78-4528-8DF2-6454A40E7612}" type="presParOf" srcId="{B0BA88C3-B286-4BFD-A654-BA86F226E628}" destId="{6F82F2A0-9B99-4F0B-920F-CE847AFC7BF6}" srcOrd="0" destOrd="0" presId="urn:microsoft.com/office/officeart/2005/8/layout/hierarchy2"/>
    <dgm:cxn modelId="{57336E2E-D6C8-40CF-9928-95AD2207AC1F}" type="presParOf" srcId="{B9A62CC9-61D4-42EA-99AD-52D2DF32A03E}" destId="{8DB536B9-8B6C-445D-A313-B0086F6AC955}" srcOrd="3" destOrd="0" presId="urn:microsoft.com/office/officeart/2005/8/layout/hierarchy2"/>
    <dgm:cxn modelId="{5C2C5311-566A-4BEF-AF29-8714E71F4F63}" type="presParOf" srcId="{8DB536B9-8B6C-445D-A313-B0086F6AC955}" destId="{F7DCF396-0820-4534-9D6D-C4A764786A70}" srcOrd="0" destOrd="0" presId="urn:microsoft.com/office/officeart/2005/8/layout/hierarchy2"/>
    <dgm:cxn modelId="{7350457F-BE26-4868-83AA-A546FC353055}" type="presParOf" srcId="{8DB536B9-8B6C-445D-A313-B0086F6AC955}" destId="{05640DA7-64AA-4B8D-B2D0-930391EB34DB}" srcOrd="1" destOrd="0" presId="urn:microsoft.com/office/officeart/2005/8/layout/hierarchy2"/>
    <dgm:cxn modelId="{AFFF504F-540C-44FF-A275-D4F93015F6FB}" type="presParOf" srcId="{79FB7379-D70D-441D-AF89-4021D6158526}" destId="{DFF1A25B-D509-4106-8C85-CC5794B567C7}" srcOrd="2" destOrd="0" presId="urn:microsoft.com/office/officeart/2005/8/layout/hierarchy2"/>
    <dgm:cxn modelId="{A2CB30D6-22AB-42A6-AEB4-AB1A6115F96B}" type="presParOf" srcId="{DFF1A25B-D509-4106-8C85-CC5794B567C7}" destId="{62256769-A501-4393-85EF-C911771C966D}" srcOrd="0" destOrd="0" presId="urn:microsoft.com/office/officeart/2005/8/layout/hierarchy2"/>
    <dgm:cxn modelId="{FD71241C-465C-4FA6-A01D-D480FF1A90C3}" type="presParOf" srcId="{79FB7379-D70D-441D-AF89-4021D6158526}" destId="{AB86FF68-1217-4477-BFE9-8F633B321841}" srcOrd="3" destOrd="0" presId="urn:microsoft.com/office/officeart/2005/8/layout/hierarchy2"/>
    <dgm:cxn modelId="{FDC737A4-4EC8-45D8-BCA2-BB8AD81DD729}" type="presParOf" srcId="{AB86FF68-1217-4477-BFE9-8F633B321841}" destId="{45B4CC33-0353-4B1E-A760-CC53216885DA}" srcOrd="0" destOrd="0" presId="urn:microsoft.com/office/officeart/2005/8/layout/hierarchy2"/>
    <dgm:cxn modelId="{3AAB94C8-8467-48FA-8D57-743075827F2D}" type="presParOf" srcId="{AB86FF68-1217-4477-BFE9-8F633B321841}" destId="{C2A227FA-75FF-4224-A6A7-FBE2B984388B}" srcOrd="1" destOrd="0" presId="urn:microsoft.com/office/officeart/2005/8/layout/hierarchy2"/>
    <dgm:cxn modelId="{396524A3-A44F-4AC0-9B2A-B2A6C115AC00}" type="presParOf" srcId="{C2A227FA-75FF-4224-A6A7-FBE2B984388B}" destId="{613BCECB-E176-4E56-93E6-11FBB8C4C06D}" srcOrd="0" destOrd="0" presId="urn:microsoft.com/office/officeart/2005/8/layout/hierarchy2"/>
    <dgm:cxn modelId="{F32DE93B-960B-4050-92A5-50DB5930F870}" type="presParOf" srcId="{613BCECB-E176-4E56-93E6-11FBB8C4C06D}" destId="{AB118141-D976-4065-9DFD-11462EF11A04}" srcOrd="0" destOrd="0" presId="urn:microsoft.com/office/officeart/2005/8/layout/hierarchy2"/>
    <dgm:cxn modelId="{8A5D51E8-7D69-40E3-B0B8-CC453B9FC994}" type="presParOf" srcId="{C2A227FA-75FF-4224-A6A7-FBE2B984388B}" destId="{C409E8DD-13DD-4FEF-B086-7B4B4CC866C0}" srcOrd="1" destOrd="0" presId="urn:microsoft.com/office/officeart/2005/8/layout/hierarchy2"/>
    <dgm:cxn modelId="{ACDAFF15-7680-488C-A29D-8639A5E94B57}" type="presParOf" srcId="{C409E8DD-13DD-4FEF-B086-7B4B4CC866C0}" destId="{600DA568-71FF-4415-8589-A02522DAD430}" srcOrd="0" destOrd="0" presId="urn:microsoft.com/office/officeart/2005/8/layout/hierarchy2"/>
    <dgm:cxn modelId="{924B1C56-C07F-4C09-9916-EF8624FF0644}" type="presParOf" srcId="{C409E8DD-13DD-4FEF-B086-7B4B4CC866C0}" destId="{9F4B43C8-AB7C-4BDE-9781-B2C182127B70}" srcOrd="1" destOrd="0" presId="urn:microsoft.com/office/officeart/2005/8/layout/hierarchy2"/>
    <dgm:cxn modelId="{32D49862-3E84-4227-846B-E3BE4F652619}" type="presParOf" srcId="{C2A227FA-75FF-4224-A6A7-FBE2B984388B}" destId="{7CCE1A1F-358A-4527-916F-BA83896007B1}" srcOrd="2" destOrd="0" presId="urn:microsoft.com/office/officeart/2005/8/layout/hierarchy2"/>
    <dgm:cxn modelId="{FA6A7592-EEBC-49B5-B05C-C42579FED96D}" type="presParOf" srcId="{7CCE1A1F-358A-4527-916F-BA83896007B1}" destId="{09650642-E2A5-4084-A5D0-6384E5F00063}" srcOrd="0" destOrd="0" presId="urn:microsoft.com/office/officeart/2005/8/layout/hierarchy2"/>
    <dgm:cxn modelId="{EE38615C-7276-4E2B-ADD6-EF4FD99BFB8C}" type="presParOf" srcId="{C2A227FA-75FF-4224-A6A7-FBE2B984388B}" destId="{F63BE962-F0BD-4185-9CA5-F414CFBA5EDF}" srcOrd="3" destOrd="0" presId="urn:microsoft.com/office/officeart/2005/8/layout/hierarchy2"/>
    <dgm:cxn modelId="{EE9E8B9A-D643-4FA6-8CAF-8463861B357C}" type="presParOf" srcId="{F63BE962-F0BD-4185-9CA5-F414CFBA5EDF}" destId="{0B100ED0-B61A-4075-BE69-F7FA7343211E}" srcOrd="0" destOrd="0" presId="urn:microsoft.com/office/officeart/2005/8/layout/hierarchy2"/>
    <dgm:cxn modelId="{E4FDA643-944A-4405-9D26-C52E9E557374}" type="presParOf" srcId="{F63BE962-F0BD-4185-9CA5-F414CFBA5EDF}" destId="{07C154C8-2B78-4BDF-8EB9-B1CB78B78DF9}" srcOrd="1" destOrd="0" presId="urn:microsoft.com/office/officeart/2005/8/layout/hierarchy2"/>
    <dgm:cxn modelId="{4601382A-618D-4B89-950D-552361892782}" type="presParOf" srcId="{C2A227FA-75FF-4224-A6A7-FBE2B984388B}" destId="{C441B1D9-87A1-4BD6-91BA-724E23798668}" srcOrd="4" destOrd="0" presId="urn:microsoft.com/office/officeart/2005/8/layout/hierarchy2"/>
    <dgm:cxn modelId="{2D1C7EE1-30CA-4679-9BF4-39FAF5A1537F}" type="presParOf" srcId="{C441B1D9-87A1-4BD6-91BA-724E23798668}" destId="{8E63DEE1-0309-4ACA-BFCF-6A399218F961}" srcOrd="0" destOrd="0" presId="urn:microsoft.com/office/officeart/2005/8/layout/hierarchy2"/>
    <dgm:cxn modelId="{15E4B155-FFA2-48A8-AD95-BA2836FF1CB0}" type="presParOf" srcId="{C2A227FA-75FF-4224-A6A7-FBE2B984388B}" destId="{76F16923-0E75-4EEE-A5E4-131D79B8E99D}" srcOrd="5" destOrd="0" presId="urn:microsoft.com/office/officeart/2005/8/layout/hierarchy2"/>
    <dgm:cxn modelId="{0D82E018-1541-42C0-B897-6D0F0C576912}" type="presParOf" srcId="{76F16923-0E75-4EEE-A5E4-131D79B8E99D}" destId="{AA53827C-1ECE-4246-997D-13388AE06D99}" srcOrd="0" destOrd="0" presId="urn:microsoft.com/office/officeart/2005/8/layout/hierarchy2"/>
    <dgm:cxn modelId="{22029770-5CD7-44B6-947C-1FFE16FE2D68}" type="presParOf" srcId="{76F16923-0E75-4EEE-A5E4-131D79B8E99D}" destId="{90B54278-8EF8-48A0-A788-6DD15F22C7F3}" srcOrd="1" destOrd="0" presId="urn:microsoft.com/office/officeart/2005/8/layout/hierarchy2"/>
    <dgm:cxn modelId="{1C10AAF1-59BE-4CF5-8DA9-6927836C3D7E}" type="presParOf" srcId="{C2A227FA-75FF-4224-A6A7-FBE2B984388B}" destId="{B353BEC6-B4A4-4B32-93E5-AC8E64D2A705}" srcOrd="6" destOrd="0" presId="urn:microsoft.com/office/officeart/2005/8/layout/hierarchy2"/>
    <dgm:cxn modelId="{ECFAD556-3D99-4EB2-BEDD-D3655B68224C}" type="presParOf" srcId="{B353BEC6-B4A4-4B32-93E5-AC8E64D2A705}" destId="{2DE16030-52AD-460D-BB42-35DBC8312941}" srcOrd="0" destOrd="0" presId="urn:microsoft.com/office/officeart/2005/8/layout/hierarchy2"/>
    <dgm:cxn modelId="{BA84C950-A490-4C19-AE3E-0ED5B3E16A97}" type="presParOf" srcId="{C2A227FA-75FF-4224-A6A7-FBE2B984388B}" destId="{091E4415-10DA-4E03-BE4B-70777CBE9AF2}" srcOrd="7" destOrd="0" presId="urn:microsoft.com/office/officeart/2005/8/layout/hierarchy2"/>
    <dgm:cxn modelId="{A83F0BBA-DE7B-4720-ACE1-DD3B809F5B39}" type="presParOf" srcId="{091E4415-10DA-4E03-BE4B-70777CBE9AF2}" destId="{DBE9828F-E0A5-4D92-AC38-4BA2485E6C35}" srcOrd="0" destOrd="0" presId="urn:microsoft.com/office/officeart/2005/8/layout/hierarchy2"/>
    <dgm:cxn modelId="{C123DE96-F752-4D49-80AA-08791FBA0335}" type="presParOf" srcId="{091E4415-10DA-4E03-BE4B-70777CBE9AF2}" destId="{7043D55B-04BC-4DA9-9D09-A3FECE68FACE}" srcOrd="1" destOrd="0" presId="urn:microsoft.com/office/officeart/2005/8/layout/hierarchy2"/>
    <dgm:cxn modelId="{BFB52C7D-9FAD-4CA6-B1E9-91AED87E1C42}" type="presParOf" srcId="{79FB7379-D70D-441D-AF89-4021D6158526}" destId="{4B20C5B6-9AA0-446B-BD18-0C091861D592}" srcOrd="4" destOrd="0" presId="urn:microsoft.com/office/officeart/2005/8/layout/hierarchy2"/>
    <dgm:cxn modelId="{31DF01C0-4F16-4C8B-B302-EDA9B2A85BCA}" type="presParOf" srcId="{4B20C5B6-9AA0-446B-BD18-0C091861D592}" destId="{CA88120A-F44B-4CE1-BB52-46845B55F12B}" srcOrd="0" destOrd="0" presId="urn:microsoft.com/office/officeart/2005/8/layout/hierarchy2"/>
    <dgm:cxn modelId="{0993F653-99D3-4309-8E14-A87BE4FA93A8}" type="presParOf" srcId="{79FB7379-D70D-441D-AF89-4021D6158526}" destId="{56B60EA9-CD2C-4456-B6D9-6C0BE100222A}" srcOrd="5" destOrd="0" presId="urn:microsoft.com/office/officeart/2005/8/layout/hierarchy2"/>
    <dgm:cxn modelId="{FDA65654-C77A-4204-A961-D0E3CA174809}" type="presParOf" srcId="{56B60EA9-CD2C-4456-B6D9-6C0BE100222A}" destId="{79854DA6-A896-4E8C-922F-43A5DED0673C}" srcOrd="0" destOrd="0" presId="urn:microsoft.com/office/officeart/2005/8/layout/hierarchy2"/>
    <dgm:cxn modelId="{044D7507-0091-4BBC-9B22-AC1A22B9B3F3}" type="presParOf" srcId="{56B60EA9-CD2C-4456-B6D9-6C0BE100222A}" destId="{9854A21C-2835-49F2-808F-E353F268A71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589E06-E22D-46DA-848F-D64760D74B21}" type="doc">
      <dgm:prSet loTypeId="urn:microsoft.com/office/officeart/2005/8/layout/vList2" loCatId="list" qsTypeId="urn:microsoft.com/office/officeart/2005/8/quickstyle/simple1" qsCatId="simple" csTypeId="urn:microsoft.com/office/officeart/2005/8/colors/colorful1" csCatId="colorful" phldr="1"/>
      <dgm:spPr/>
    </dgm:pt>
    <dgm:pt modelId="{D00E1FEA-4198-4947-92A8-342CD3101DF6}">
      <dgm:prSet phldrT="[Text]"/>
      <dgm:spPr/>
      <dgm:t>
        <a:bodyPr/>
        <a:lstStyle/>
        <a:p>
          <a:r>
            <a:rPr lang="en-US" dirty="0" err="1">
              <a:latin typeface="Cambria" panose="02040503050406030204" pitchFamily="18" charset="0"/>
              <a:ea typeface="Cambria" panose="02040503050406030204" pitchFamily="18" charset="0"/>
            </a:rPr>
            <a:t>Dạy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hợp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tác</a:t>
          </a:r>
          <a:endParaRPr lang="en-US" dirty="0">
            <a:latin typeface="Cambria" panose="02040503050406030204" pitchFamily="18" charset="0"/>
            <a:ea typeface="Cambria" panose="02040503050406030204" pitchFamily="18" charset="0"/>
          </a:endParaRPr>
        </a:p>
      </dgm:t>
    </dgm:pt>
    <dgm:pt modelId="{C468C7FC-2EAC-45D8-AFCF-F66AC36B8237}" type="parTrans" cxnId="{B1749399-BFE6-48AD-B457-8F87F4E6E730}">
      <dgm:prSet/>
      <dgm:spPr/>
      <dgm:t>
        <a:bodyPr/>
        <a:lstStyle/>
        <a:p>
          <a:endParaRPr lang="en-US"/>
        </a:p>
      </dgm:t>
    </dgm:pt>
    <dgm:pt modelId="{BD7775B9-C868-4E8B-BBF2-789332A69A71}" type="sibTrans" cxnId="{B1749399-BFE6-48AD-B457-8F87F4E6E730}">
      <dgm:prSet/>
      <dgm:spPr/>
      <dgm:t>
        <a:bodyPr/>
        <a:lstStyle/>
        <a:p>
          <a:endParaRPr lang="en-US"/>
        </a:p>
      </dgm:t>
    </dgm:pt>
    <dgm:pt modelId="{6C594CA4-52F3-44E9-AE9A-19DF0F290F3F}">
      <dgm:prSet phldrT="[Text]"/>
      <dgm:spPr/>
      <dgm:t>
        <a:bodyPr/>
        <a:lstStyle/>
        <a:p>
          <a:r>
            <a:rPr lang="en-US" dirty="0" err="1">
              <a:latin typeface="Cambria" panose="02040503050406030204" pitchFamily="18" charset="0"/>
              <a:ea typeface="Cambria" panose="02040503050406030204" pitchFamily="18" charset="0"/>
            </a:rPr>
            <a:t>Dạy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quan</a:t>
          </a:r>
          <a:endParaRPr lang="en-US" dirty="0">
            <a:latin typeface="Cambria" panose="02040503050406030204" pitchFamily="18" charset="0"/>
            <a:ea typeface="Cambria" panose="02040503050406030204" pitchFamily="18" charset="0"/>
          </a:endParaRPr>
        </a:p>
      </dgm:t>
    </dgm:pt>
    <dgm:pt modelId="{25920E65-D6B8-439B-A537-532C09A7B1D5}" type="parTrans" cxnId="{4AF61808-5C66-4AC2-8596-E3F77153FE47}">
      <dgm:prSet/>
      <dgm:spPr/>
      <dgm:t>
        <a:bodyPr/>
        <a:lstStyle/>
        <a:p>
          <a:endParaRPr lang="en-US"/>
        </a:p>
      </dgm:t>
    </dgm:pt>
    <dgm:pt modelId="{F4EA77F4-C028-49E8-8A9F-50FB6D84E06D}" type="sibTrans" cxnId="{4AF61808-5C66-4AC2-8596-E3F77153FE47}">
      <dgm:prSet/>
      <dgm:spPr/>
      <dgm:t>
        <a:bodyPr/>
        <a:lstStyle/>
        <a:p>
          <a:endParaRPr lang="en-US"/>
        </a:p>
      </dgm:t>
    </dgm:pt>
    <dgm:pt modelId="{A560A74D-F882-47DF-BADA-4DC5888428C5}">
      <dgm:prSet phldrT="[Text]"/>
      <dgm:spPr/>
      <dgm:t>
        <a:bodyPr/>
        <a:lstStyle/>
        <a:p>
          <a:r>
            <a:rPr lang="en-US" dirty="0" err="1">
              <a:latin typeface="Cambria" panose="02040503050406030204" pitchFamily="18" charset="0"/>
              <a:ea typeface="Cambria" panose="02040503050406030204" pitchFamily="18" charset="0"/>
            </a:rPr>
            <a:t>Dạy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endParaRPr lang="en-US" dirty="0">
            <a:latin typeface="Cambria" panose="02040503050406030204" pitchFamily="18" charset="0"/>
            <a:ea typeface="Cambria" panose="02040503050406030204" pitchFamily="18" charset="0"/>
          </a:endParaRPr>
        </a:p>
      </dgm:t>
    </dgm:pt>
    <dgm:pt modelId="{9A8D8B4F-A40E-4896-8AB3-42B5590BA060}" type="parTrans" cxnId="{132C3052-2711-42AB-9949-1310DA10C9F7}">
      <dgm:prSet/>
      <dgm:spPr/>
      <dgm:t>
        <a:bodyPr/>
        <a:lstStyle/>
        <a:p>
          <a:endParaRPr lang="en-US"/>
        </a:p>
      </dgm:t>
    </dgm:pt>
    <dgm:pt modelId="{0CBE2AC9-66B6-43D8-A561-6DC1C3203A47}" type="sibTrans" cxnId="{132C3052-2711-42AB-9949-1310DA10C9F7}">
      <dgm:prSet/>
      <dgm:spPr/>
      <dgm:t>
        <a:bodyPr/>
        <a:lstStyle/>
        <a:p>
          <a:endParaRPr lang="en-US"/>
        </a:p>
      </dgm:t>
    </dgm:pt>
    <dgm:pt modelId="{B1E3F25D-E644-4A38-BD2E-EB1A5F6F8B6F}">
      <dgm:prSet phldrT="[Text]"/>
      <dgm:spPr/>
      <dgm:t>
        <a:bodyPr/>
        <a:lstStyle/>
        <a:p>
          <a:r>
            <a:rPr lang="en-US" dirty="0" err="1">
              <a:latin typeface="Cambria" panose="02040503050406030204" pitchFamily="18" charset="0"/>
              <a:ea typeface="Cambria" panose="02040503050406030204" pitchFamily="18" charset="0"/>
            </a:rPr>
            <a:t>Dạy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lịch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sử</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sử</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dụng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liệu</a:t>
          </a:r>
          <a:endParaRPr lang="en-US" dirty="0">
            <a:latin typeface="Cambria" panose="02040503050406030204" pitchFamily="18" charset="0"/>
            <a:ea typeface="Cambria" panose="02040503050406030204" pitchFamily="18" charset="0"/>
          </a:endParaRPr>
        </a:p>
      </dgm:t>
    </dgm:pt>
    <dgm:pt modelId="{89CE7526-6FCE-40E9-AEF4-FB415C52FAD8}" type="parTrans" cxnId="{C52B3DC7-66AC-4573-9D7C-7C006C9134B7}">
      <dgm:prSet/>
      <dgm:spPr/>
      <dgm:t>
        <a:bodyPr/>
        <a:lstStyle/>
        <a:p>
          <a:endParaRPr lang="en-US"/>
        </a:p>
      </dgm:t>
    </dgm:pt>
    <dgm:pt modelId="{91CF3CFC-3EEB-46A8-A7A8-EC1A5FB8B05B}" type="sibTrans" cxnId="{C52B3DC7-66AC-4573-9D7C-7C006C9134B7}">
      <dgm:prSet/>
      <dgm:spPr/>
      <dgm:t>
        <a:bodyPr/>
        <a:lstStyle/>
        <a:p>
          <a:endParaRPr lang="en-US"/>
        </a:p>
      </dgm:t>
    </dgm:pt>
    <dgm:pt modelId="{3CE8BBDB-C051-49DE-A941-EF419F8D13A7}" type="pres">
      <dgm:prSet presAssocID="{8A589E06-E22D-46DA-848F-D64760D74B21}" presName="linear" presStyleCnt="0">
        <dgm:presLayoutVars>
          <dgm:animLvl val="lvl"/>
          <dgm:resizeHandles val="exact"/>
        </dgm:presLayoutVars>
      </dgm:prSet>
      <dgm:spPr/>
    </dgm:pt>
    <dgm:pt modelId="{E3DFD184-0A0C-44FB-8A9F-0F83F480BB98}" type="pres">
      <dgm:prSet presAssocID="{D00E1FEA-4198-4947-92A8-342CD3101DF6}" presName="parentText" presStyleLbl="node1" presStyleIdx="0" presStyleCnt="4">
        <dgm:presLayoutVars>
          <dgm:chMax val="0"/>
          <dgm:bulletEnabled val="1"/>
        </dgm:presLayoutVars>
      </dgm:prSet>
      <dgm:spPr/>
    </dgm:pt>
    <dgm:pt modelId="{7A52321B-863F-4601-A1DB-DE7B120687DE}" type="pres">
      <dgm:prSet presAssocID="{BD7775B9-C868-4E8B-BBF2-789332A69A71}" presName="spacer" presStyleCnt="0"/>
      <dgm:spPr/>
    </dgm:pt>
    <dgm:pt modelId="{57E50285-DC4A-47A9-8450-52E7F784EFA5}" type="pres">
      <dgm:prSet presAssocID="{6C594CA4-52F3-44E9-AE9A-19DF0F290F3F}" presName="parentText" presStyleLbl="node1" presStyleIdx="1" presStyleCnt="4">
        <dgm:presLayoutVars>
          <dgm:chMax val="0"/>
          <dgm:bulletEnabled val="1"/>
        </dgm:presLayoutVars>
      </dgm:prSet>
      <dgm:spPr/>
    </dgm:pt>
    <dgm:pt modelId="{F64327A5-EF6A-45F8-9628-CC7E9267B4E8}" type="pres">
      <dgm:prSet presAssocID="{F4EA77F4-C028-49E8-8A9F-50FB6D84E06D}" presName="spacer" presStyleCnt="0"/>
      <dgm:spPr/>
    </dgm:pt>
    <dgm:pt modelId="{4F2A7A5E-C3C2-41A3-B9FA-AA38C85E4BC7}" type="pres">
      <dgm:prSet presAssocID="{A560A74D-F882-47DF-BADA-4DC5888428C5}" presName="parentText" presStyleLbl="node1" presStyleIdx="2" presStyleCnt="4">
        <dgm:presLayoutVars>
          <dgm:chMax val="0"/>
          <dgm:bulletEnabled val="1"/>
        </dgm:presLayoutVars>
      </dgm:prSet>
      <dgm:spPr/>
    </dgm:pt>
    <dgm:pt modelId="{417CBD3A-4273-431B-83E2-A21587B63C0B}" type="pres">
      <dgm:prSet presAssocID="{0CBE2AC9-66B6-43D8-A561-6DC1C3203A47}" presName="spacer" presStyleCnt="0"/>
      <dgm:spPr/>
    </dgm:pt>
    <dgm:pt modelId="{4C9E5DCB-E4EA-42E7-922C-B31294E0188A}" type="pres">
      <dgm:prSet presAssocID="{B1E3F25D-E644-4A38-BD2E-EB1A5F6F8B6F}" presName="parentText" presStyleLbl="node1" presStyleIdx="3" presStyleCnt="4">
        <dgm:presLayoutVars>
          <dgm:chMax val="0"/>
          <dgm:bulletEnabled val="1"/>
        </dgm:presLayoutVars>
      </dgm:prSet>
      <dgm:spPr/>
    </dgm:pt>
  </dgm:ptLst>
  <dgm:cxnLst>
    <dgm:cxn modelId="{4AF61808-5C66-4AC2-8596-E3F77153FE47}" srcId="{8A589E06-E22D-46DA-848F-D64760D74B21}" destId="{6C594CA4-52F3-44E9-AE9A-19DF0F290F3F}" srcOrd="1" destOrd="0" parTransId="{25920E65-D6B8-439B-A537-532C09A7B1D5}" sibTransId="{F4EA77F4-C028-49E8-8A9F-50FB6D84E06D}"/>
    <dgm:cxn modelId="{487F8D2F-8643-460E-8CBD-CEB1D99EB122}" type="presOf" srcId="{6C594CA4-52F3-44E9-AE9A-19DF0F290F3F}" destId="{57E50285-DC4A-47A9-8450-52E7F784EFA5}" srcOrd="0" destOrd="0" presId="urn:microsoft.com/office/officeart/2005/8/layout/vList2"/>
    <dgm:cxn modelId="{92268532-8494-487A-9613-A94B0F574EE6}" type="presOf" srcId="{8A589E06-E22D-46DA-848F-D64760D74B21}" destId="{3CE8BBDB-C051-49DE-A941-EF419F8D13A7}" srcOrd="0" destOrd="0" presId="urn:microsoft.com/office/officeart/2005/8/layout/vList2"/>
    <dgm:cxn modelId="{132C3052-2711-42AB-9949-1310DA10C9F7}" srcId="{8A589E06-E22D-46DA-848F-D64760D74B21}" destId="{A560A74D-F882-47DF-BADA-4DC5888428C5}" srcOrd="2" destOrd="0" parTransId="{9A8D8B4F-A40E-4896-8AB3-42B5590BA060}" sibTransId="{0CBE2AC9-66B6-43D8-A561-6DC1C3203A47}"/>
    <dgm:cxn modelId="{B1749399-BFE6-48AD-B457-8F87F4E6E730}" srcId="{8A589E06-E22D-46DA-848F-D64760D74B21}" destId="{D00E1FEA-4198-4947-92A8-342CD3101DF6}" srcOrd="0" destOrd="0" parTransId="{C468C7FC-2EAC-45D8-AFCF-F66AC36B8237}" sibTransId="{BD7775B9-C868-4E8B-BBF2-789332A69A71}"/>
    <dgm:cxn modelId="{35AD44AA-E80E-42A4-9756-CF917E3E72C3}" type="presOf" srcId="{D00E1FEA-4198-4947-92A8-342CD3101DF6}" destId="{E3DFD184-0A0C-44FB-8A9F-0F83F480BB98}" srcOrd="0" destOrd="0" presId="urn:microsoft.com/office/officeart/2005/8/layout/vList2"/>
    <dgm:cxn modelId="{C52B3DC7-66AC-4573-9D7C-7C006C9134B7}" srcId="{8A589E06-E22D-46DA-848F-D64760D74B21}" destId="{B1E3F25D-E644-4A38-BD2E-EB1A5F6F8B6F}" srcOrd="3" destOrd="0" parTransId="{89CE7526-6FCE-40E9-AEF4-FB415C52FAD8}" sibTransId="{91CF3CFC-3EEB-46A8-A7A8-EC1A5FB8B05B}"/>
    <dgm:cxn modelId="{C4C08BD8-8330-4B4A-AF99-DF21A497FB86}" type="presOf" srcId="{B1E3F25D-E644-4A38-BD2E-EB1A5F6F8B6F}" destId="{4C9E5DCB-E4EA-42E7-922C-B31294E0188A}" srcOrd="0" destOrd="0" presId="urn:microsoft.com/office/officeart/2005/8/layout/vList2"/>
    <dgm:cxn modelId="{F281ECD9-8812-4E88-8893-8660D694BA4E}" type="presOf" srcId="{A560A74D-F882-47DF-BADA-4DC5888428C5}" destId="{4F2A7A5E-C3C2-41A3-B9FA-AA38C85E4BC7}" srcOrd="0" destOrd="0" presId="urn:microsoft.com/office/officeart/2005/8/layout/vList2"/>
    <dgm:cxn modelId="{86B25CC7-6FEA-4115-9E33-5D231E6E1382}" type="presParOf" srcId="{3CE8BBDB-C051-49DE-A941-EF419F8D13A7}" destId="{E3DFD184-0A0C-44FB-8A9F-0F83F480BB98}" srcOrd="0" destOrd="0" presId="urn:microsoft.com/office/officeart/2005/8/layout/vList2"/>
    <dgm:cxn modelId="{0257E52E-D082-47E7-BCA2-B35D71717152}" type="presParOf" srcId="{3CE8BBDB-C051-49DE-A941-EF419F8D13A7}" destId="{7A52321B-863F-4601-A1DB-DE7B120687DE}" srcOrd="1" destOrd="0" presId="urn:microsoft.com/office/officeart/2005/8/layout/vList2"/>
    <dgm:cxn modelId="{4088291B-7C4C-4282-B8EB-1EB6B11BB3F0}" type="presParOf" srcId="{3CE8BBDB-C051-49DE-A941-EF419F8D13A7}" destId="{57E50285-DC4A-47A9-8450-52E7F784EFA5}" srcOrd="2" destOrd="0" presId="urn:microsoft.com/office/officeart/2005/8/layout/vList2"/>
    <dgm:cxn modelId="{3B9F0401-C78C-45F1-A80C-10DD2011E8CC}" type="presParOf" srcId="{3CE8BBDB-C051-49DE-A941-EF419F8D13A7}" destId="{F64327A5-EF6A-45F8-9628-CC7E9267B4E8}" srcOrd="3" destOrd="0" presId="urn:microsoft.com/office/officeart/2005/8/layout/vList2"/>
    <dgm:cxn modelId="{C5DD98F6-FFE1-45C3-8AFB-093406914EE2}" type="presParOf" srcId="{3CE8BBDB-C051-49DE-A941-EF419F8D13A7}" destId="{4F2A7A5E-C3C2-41A3-B9FA-AA38C85E4BC7}" srcOrd="4" destOrd="0" presId="urn:microsoft.com/office/officeart/2005/8/layout/vList2"/>
    <dgm:cxn modelId="{66595A80-7129-42E5-A28C-4D0E878030FC}" type="presParOf" srcId="{3CE8BBDB-C051-49DE-A941-EF419F8D13A7}" destId="{417CBD3A-4273-431B-83E2-A21587B63C0B}" srcOrd="5" destOrd="0" presId="urn:microsoft.com/office/officeart/2005/8/layout/vList2"/>
    <dgm:cxn modelId="{567F9851-BF9B-4C2F-8825-545ABC78B415}" type="presParOf" srcId="{3CE8BBDB-C051-49DE-A941-EF419F8D13A7}" destId="{4C9E5DCB-E4EA-42E7-922C-B31294E0188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589E06-E22D-46DA-848F-D64760D74B21}" type="doc">
      <dgm:prSet loTypeId="urn:microsoft.com/office/officeart/2005/8/layout/vList2" loCatId="list" qsTypeId="urn:microsoft.com/office/officeart/2005/8/quickstyle/simple1" qsCatId="simple" csTypeId="urn:microsoft.com/office/officeart/2005/8/colors/colorful4" csCatId="colorful" phldr="1"/>
      <dgm:spPr/>
    </dgm:pt>
    <dgm:pt modelId="{D00E1FEA-4198-4947-92A8-342CD3101DF6}">
      <dgm:prSet phldrT="[Text]"/>
      <dgm:spPr/>
      <dgm:t>
        <a:bodyPr/>
        <a:lstStyle/>
        <a:p>
          <a:r>
            <a:rPr lang="en-US" dirty="0" err="1"/>
            <a:t>Đánh</a:t>
          </a:r>
          <a:r>
            <a:rPr lang="en-US" dirty="0"/>
            <a:t> </a:t>
          </a:r>
          <a:r>
            <a:rPr lang="en-US" dirty="0" err="1"/>
            <a:t>giá</a:t>
          </a:r>
          <a:r>
            <a:rPr lang="en-US" dirty="0"/>
            <a:t> qua </a:t>
          </a:r>
          <a:r>
            <a:rPr lang="en-US" dirty="0" err="1"/>
            <a:t>sản</a:t>
          </a:r>
          <a:r>
            <a:rPr lang="en-US" dirty="0"/>
            <a:t> </a:t>
          </a:r>
          <a:r>
            <a:rPr lang="en-US" dirty="0" err="1"/>
            <a:t>phẩm</a:t>
          </a:r>
          <a:r>
            <a:rPr lang="en-US" dirty="0"/>
            <a:t> </a:t>
          </a:r>
          <a:r>
            <a:rPr lang="en-US" dirty="0" err="1"/>
            <a:t>học</a:t>
          </a:r>
          <a:r>
            <a:rPr lang="en-US" dirty="0"/>
            <a:t> </a:t>
          </a:r>
          <a:r>
            <a:rPr lang="en-US" dirty="0" err="1"/>
            <a:t>tập</a:t>
          </a:r>
          <a:endParaRPr lang="en-US" dirty="0"/>
        </a:p>
      </dgm:t>
    </dgm:pt>
    <dgm:pt modelId="{C468C7FC-2EAC-45D8-AFCF-F66AC36B8237}" type="parTrans" cxnId="{B1749399-BFE6-48AD-B457-8F87F4E6E730}">
      <dgm:prSet/>
      <dgm:spPr/>
      <dgm:t>
        <a:bodyPr/>
        <a:lstStyle/>
        <a:p>
          <a:endParaRPr lang="en-US"/>
        </a:p>
      </dgm:t>
    </dgm:pt>
    <dgm:pt modelId="{BD7775B9-C868-4E8B-BBF2-789332A69A71}" type="sibTrans" cxnId="{B1749399-BFE6-48AD-B457-8F87F4E6E730}">
      <dgm:prSet/>
      <dgm:spPr/>
      <dgm:t>
        <a:bodyPr/>
        <a:lstStyle/>
        <a:p>
          <a:endParaRPr lang="en-US"/>
        </a:p>
      </dgm:t>
    </dgm:pt>
    <dgm:pt modelId="{6C594CA4-52F3-44E9-AE9A-19DF0F290F3F}">
      <dgm:prSet phldrT="[Text]"/>
      <dgm:spPr/>
      <dgm:t>
        <a:bodyPr/>
        <a:lstStyle/>
        <a:p>
          <a:r>
            <a:rPr lang="en-US" dirty="0" err="1"/>
            <a:t>Đánh</a:t>
          </a:r>
          <a:r>
            <a:rPr lang="en-US" dirty="0"/>
            <a:t> </a:t>
          </a:r>
          <a:r>
            <a:rPr lang="en-US" dirty="0" err="1"/>
            <a:t>giá</a:t>
          </a:r>
          <a:r>
            <a:rPr lang="en-US" dirty="0"/>
            <a:t> </a:t>
          </a:r>
          <a:r>
            <a:rPr lang="en-US" dirty="0" err="1"/>
            <a:t>kiểm</a:t>
          </a:r>
          <a:r>
            <a:rPr lang="en-US" dirty="0"/>
            <a:t> </a:t>
          </a:r>
          <a:r>
            <a:rPr lang="en-US" dirty="0" err="1"/>
            <a:t>tra</a:t>
          </a:r>
          <a:r>
            <a:rPr lang="en-US" dirty="0"/>
            <a:t> </a:t>
          </a:r>
          <a:r>
            <a:rPr lang="en-US" dirty="0" err="1"/>
            <a:t>viết</a:t>
          </a:r>
          <a:endParaRPr lang="en-US" dirty="0"/>
        </a:p>
      </dgm:t>
    </dgm:pt>
    <dgm:pt modelId="{25920E65-D6B8-439B-A537-532C09A7B1D5}" type="parTrans" cxnId="{4AF61808-5C66-4AC2-8596-E3F77153FE47}">
      <dgm:prSet/>
      <dgm:spPr/>
      <dgm:t>
        <a:bodyPr/>
        <a:lstStyle/>
        <a:p>
          <a:endParaRPr lang="en-US"/>
        </a:p>
      </dgm:t>
    </dgm:pt>
    <dgm:pt modelId="{F4EA77F4-C028-49E8-8A9F-50FB6D84E06D}" type="sibTrans" cxnId="{4AF61808-5C66-4AC2-8596-E3F77153FE47}">
      <dgm:prSet/>
      <dgm:spPr/>
      <dgm:t>
        <a:bodyPr/>
        <a:lstStyle/>
        <a:p>
          <a:endParaRPr lang="en-US"/>
        </a:p>
      </dgm:t>
    </dgm:pt>
    <dgm:pt modelId="{3CE8BBDB-C051-49DE-A941-EF419F8D13A7}" type="pres">
      <dgm:prSet presAssocID="{8A589E06-E22D-46DA-848F-D64760D74B21}" presName="linear" presStyleCnt="0">
        <dgm:presLayoutVars>
          <dgm:animLvl val="lvl"/>
          <dgm:resizeHandles val="exact"/>
        </dgm:presLayoutVars>
      </dgm:prSet>
      <dgm:spPr/>
    </dgm:pt>
    <dgm:pt modelId="{E3DFD184-0A0C-44FB-8A9F-0F83F480BB98}" type="pres">
      <dgm:prSet presAssocID="{D00E1FEA-4198-4947-92A8-342CD3101DF6}" presName="parentText" presStyleLbl="node1" presStyleIdx="0" presStyleCnt="2">
        <dgm:presLayoutVars>
          <dgm:chMax val="0"/>
          <dgm:bulletEnabled val="1"/>
        </dgm:presLayoutVars>
      </dgm:prSet>
      <dgm:spPr/>
    </dgm:pt>
    <dgm:pt modelId="{7A52321B-863F-4601-A1DB-DE7B120687DE}" type="pres">
      <dgm:prSet presAssocID="{BD7775B9-C868-4E8B-BBF2-789332A69A71}" presName="spacer" presStyleCnt="0"/>
      <dgm:spPr/>
    </dgm:pt>
    <dgm:pt modelId="{57E50285-DC4A-47A9-8450-52E7F784EFA5}" type="pres">
      <dgm:prSet presAssocID="{6C594CA4-52F3-44E9-AE9A-19DF0F290F3F}" presName="parentText" presStyleLbl="node1" presStyleIdx="1" presStyleCnt="2">
        <dgm:presLayoutVars>
          <dgm:chMax val="0"/>
          <dgm:bulletEnabled val="1"/>
        </dgm:presLayoutVars>
      </dgm:prSet>
      <dgm:spPr/>
    </dgm:pt>
  </dgm:ptLst>
  <dgm:cxnLst>
    <dgm:cxn modelId="{4AF61808-5C66-4AC2-8596-E3F77153FE47}" srcId="{8A589E06-E22D-46DA-848F-D64760D74B21}" destId="{6C594CA4-52F3-44E9-AE9A-19DF0F290F3F}" srcOrd="1" destOrd="0" parTransId="{25920E65-D6B8-439B-A537-532C09A7B1D5}" sibTransId="{F4EA77F4-C028-49E8-8A9F-50FB6D84E06D}"/>
    <dgm:cxn modelId="{487F8D2F-8643-460E-8CBD-CEB1D99EB122}" type="presOf" srcId="{6C594CA4-52F3-44E9-AE9A-19DF0F290F3F}" destId="{57E50285-DC4A-47A9-8450-52E7F784EFA5}" srcOrd="0" destOrd="0" presId="urn:microsoft.com/office/officeart/2005/8/layout/vList2"/>
    <dgm:cxn modelId="{92268532-8494-487A-9613-A94B0F574EE6}" type="presOf" srcId="{8A589E06-E22D-46DA-848F-D64760D74B21}" destId="{3CE8BBDB-C051-49DE-A941-EF419F8D13A7}" srcOrd="0" destOrd="0" presId="urn:microsoft.com/office/officeart/2005/8/layout/vList2"/>
    <dgm:cxn modelId="{B1749399-BFE6-48AD-B457-8F87F4E6E730}" srcId="{8A589E06-E22D-46DA-848F-D64760D74B21}" destId="{D00E1FEA-4198-4947-92A8-342CD3101DF6}" srcOrd="0" destOrd="0" parTransId="{C468C7FC-2EAC-45D8-AFCF-F66AC36B8237}" sibTransId="{BD7775B9-C868-4E8B-BBF2-789332A69A71}"/>
    <dgm:cxn modelId="{35AD44AA-E80E-42A4-9756-CF917E3E72C3}" type="presOf" srcId="{D00E1FEA-4198-4947-92A8-342CD3101DF6}" destId="{E3DFD184-0A0C-44FB-8A9F-0F83F480BB98}" srcOrd="0" destOrd="0" presId="urn:microsoft.com/office/officeart/2005/8/layout/vList2"/>
    <dgm:cxn modelId="{86B25CC7-6FEA-4115-9E33-5D231E6E1382}" type="presParOf" srcId="{3CE8BBDB-C051-49DE-A941-EF419F8D13A7}" destId="{E3DFD184-0A0C-44FB-8A9F-0F83F480BB98}" srcOrd="0" destOrd="0" presId="urn:microsoft.com/office/officeart/2005/8/layout/vList2"/>
    <dgm:cxn modelId="{0257E52E-D082-47E7-BCA2-B35D71717152}" type="presParOf" srcId="{3CE8BBDB-C051-49DE-A941-EF419F8D13A7}" destId="{7A52321B-863F-4601-A1DB-DE7B120687DE}" srcOrd="1" destOrd="0" presId="urn:microsoft.com/office/officeart/2005/8/layout/vList2"/>
    <dgm:cxn modelId="{4088291B-7C4C-4282-B8EB-1EB6B11BB3F0}" type="presParOf" srcId="{3CE8BBDB-C051-49DE-A941-EF419F8D13A7}" destId="{57E50285-DC4A-47A9-8450-52E7F784EFA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96BCD-F284-4E66-9E1F-0978A095A504}">
      <dsp:nvSpPr>
        <dsp:cNvPr id="0" name=""/>
        <dsp:cNvSpPr/>
      </dsp:nvSpPr>
      <dsp:spPr>
        <a:xfrm>
          <a:off x="336631" y="2240483"/>
          <a:ext cx="2434413" cy="800904"/>
        </a:xfrm>
        <a:prstGeom prst="roundRect">
          <a:avLst>
            <a:gd name="adj" fmla="val 1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Điểm mới</a:t>
          </a:r>
        </a:p>
      </dsp:txBody>
      <dsp:txXfrm>
        <a:off x="360089" y="2263941"/>
        <a:ext cx="2387497" cy="753988"/>
      </dsp:txXfrm>
    </dsp:sp>
    <dsp:sp modelId="{DC9A7C46-EC2A-4C31-A552-FBF2DB6CE4FE}">
      <dsp:nvSpPr>
        <dsp:cNvPr id="0" name=""/>
        <dsp:cNvSpPr/>
      </dsp:nvSpPr>
      <dsp:spPr>
        <a:xfrm rot="17391702">
          <a:off x="2148475" y="1740792"/>
          <a:ext cx="1885863" cy="26604"/>
        </a:xfrm>
        <a:custGeom>
          <a:avLst/>
          <a:gdLst/>
          <a:ahLst/>
          <a:cxnLst/>
          <a:rect l="0" t="0" r="0" b="0"/>
          <a:pathLst>
            <a:path>
              <a:moveTo>
                <a:pt x="0" y="13302"/>
              </a:moveTo>
              <a:lnTo>
                <a:pt x="1885863" y="13302"/>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044260" y="1706947"/>
        <a:ext cx="94293" cy="94293"/>
      </dsp:txXfrm>
    </dsp:sp>
    <dsp:sp modelId="{DAFC4996-8FA6-4435-A04A-95A790BC7185}">
      <dsp:nvSpPr>
        <dsp:cNvPr id="0" name=""/>
        <dsp:cNvSpPr/>
      </dsp:nvSpPr>
      <dsp:spPr>
        <a:xfrm>
          <a:off x="3411768" y="330005"/>
          <a:ext cx="3202433" cy="1074493"/>
        </a:xfrm>
        <a:prstGeom prst="roundRect">
          <a:avLst>
            <a:gd name="adj" fmla="val 10000"/>
          </a:avLst>
        </a:prstGeom>
        <a:gradFill rotWithShape="0">
          <a:gsLst>
            <a:gs pos="0">
              <a:schemeClr val="accent2">
                <a:hueOff val="0"/>
                <a:satOff val="0"/>
                <a:lumOff val="0"/>
                <a:alphaOff val="0"/>
                <a:tint val="100000"/>
                <a:shade val="100000"/>
                <a:satMod val="129999"/>
              </a:schemeClr>
            </a:gs>
            <a:gs pos="100000">
              <a:schemeClr val="accent2">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err="1"/>
            <a:t>Về</a:t>
          </a:r>
          <a:r>
            <a:rPr lang="en-US" sz="3200" kern="1200" dirty="0"/>
            <a:t> </a:t>
          </a:r>
          <a:r>
            <a:rPr lang="en-US" sz="3200" kern="1200" dirty="0" err="1"/>
            <a:t>cách</a:t>
          </a:r>
          <a:r>
            <a:rPr lang="en-US" sz="3200" kern="1200" dirty="0"/>
            <a:t> </a:t>
          </a:r>
          <a:r>
            <a:rPr lang="en-US" sz="3200" kern="1200" dirty="0" err="1"/>
            <a:t>tiếp</a:t>
          </a:r>
          <a:r>
            <a:rPr lang="en-US" sz="3200" kern="1200" dirty="0"/>
            <a:t> </a:t>
          </a:r>
          <a:r>
            <a:rPr lang="en-US" sz="3200" kern="1200" dirty="0" err="1"/>
            <a:t>cận</a:t>
          </a:r>
          <a:r>
            <a:rPr lang="en-US" sz="3200" kern="1200" dirty="0"/>
            <a:t> </a:t>
          </a:r>
          <a:r>
            <a:rPr lang="en-US" sz="3200" kern="1200" dirty="0" err="1"/>
            <a:t>năng</a:t>
          </a:r>
          <a:r>
            <a:rPr lang="en-US" sz="3200" kern="1200" dirty="0"/>
            <a:t> </a:t>
          </a:r>
          <a:r>
            <a:rPr lang="en-US" sz="3200" kern="1200" dirty="0" err="1"/>
            <a:t>lực</a:t>
          </a:r>
          <a:r>
            <a:rPr lang="en-US" sz="3200" kern="1200" dirty="0"/>
            <a:t> HS</a:t>
          </a:r>
        </a:p>
      </dsp:txBody>
      <dsp:txXfrm>
        <a:off x="3443239" y="361476"/>
        <a:ext cx="3139491" cy="1011551"/>
      </dsp:txXfrm>
    </dsp:sp>
    <dsp:sp modelId="{489FD98D-7DA4-42E3-B222-5CF30195D09A}">
      <dsp:nvSpPr>
        <dsp:cNvPr id="0" name=""/>
        <dsp:cNvSpPr/>
      </dsp:nvSpPr>
      <dsp:spPr>
        <a:xfrm rot="19457599">
          <a:off x="6540037" y="623690"/>
          <a:ext cx="789053" cy="26604"/>
        </a:xfrm>
        <a:custGeom>
          <a:avLst/>
          <a:gdLst/>
          <a:ahLst/>
          <a:cxnLst/>
          <a:rect l="0" t="0" r="0" b="0"/>
          <a:pathLst>
            <a:path>
              <a:moveTo>
                <a:pt x="0" y="13302"/>
              </a:moveTo>
              <a:lnTo>
                <a:pt x="789053" y="13302"/>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914837" y="617266"/>
        <a:ext cx="39452" cy="39452"/>
      </dsp:txXfrm>
    </dsp:sp>
    <dsp:sp modelId="{1D4280D1-ED1D-4C1C-9E0C-D593C74037EE}">
      <dsp:nvSpPr>
        <dsp:cNvPr id="0" name=""/>
        <dsp:cNvSpPr/>
      </dsp:nvSpPr>
      <dsp:spPr>
        <a:xfrm>
          <a:off x="7254925" y="6280"/>
          <a:ext cx="3718920" cy="800904"/>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Hệ thống câu hỏi</a:t>
          </a:r>
        </a:p>
      </dsp:txBody>
      <dsp:txXfrm>
        <a:off x="7278383" y="29738"/>
        <a:ext cx="3672004" cy="753988"/>
      </dsp:txXfrm>
    </dsp:sp>
    <dsp:sp modelId="{B0BA88C3-B286-4BFD-A654-BA86F226E628}">
      <dsp:nvSpPr>
        <dsp:cNvPr id="0" name=""/>
        <dsp:cNvSpPr/>
      </dsp:nvSpPr>
      <dsp:spPr>
        <a:xfrm rot="2142401">
          <a:off x="6540037" y="1084210"/>
          <a:ext cx="789053" cy="26604"/>
        </a:xfrm>
        <a:custGeom>
          <a:avLst/>
          <a:gdLst/>
          <a:ahLst/>
          <a:cxnLst/>
          <a:rect l="0" t="0" r="0" b="0"/>
          <a:pathLst>
            <a:path>
              <a:moveTo>
                <a:pt x="0" y="13302"/>
              </a:moveTo>
              <a:lnTo>
                <a:pt x="789053" y="13302"/>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914837" y="1077786"/>
        <a:ext cx="39452" cy="39452"/>
      </dsp:txXfrm>
    </dsp:sp>
    <dsp:sp modelId="{F7DCF396-0820-4534-9D6D-C4A764786A70}">
      <dsp:nvSpPr>
        <dsp:cNvPr id="0" name=""/>
        <dsp:cNvSpPr/>
      </dsp:nvSpPr>
      <dsp:spPr>
        <a:xfrm>
          <a:off x="7254925" y="927320"/>
          <a:ext cx="3718920" cy="800904"/>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Nguồn tư liệu</a:t>
          </a:r>
        </a:p>
      </dsp:txBody>
      <dsp:txXfrm>
        <a:off x="7278383" y="950778"/>
        <a:ext cx="3672004" cy="753988"/>
      </dsp:txXfrm>
    </dsp:sp>
    <dsp:sp modelId="{DFF1A25B-D509-4106-8C85-CC5794B567C7}">
      <dsp:nvSpPr>
        <dsp:cNvPr id="0" name=""/>
        <dsp:cNvSpPr/>
      </dsp:nvSpPr>
      <dsp:spPr>
        <a:xfrm rot="3424463">
          <a:off x="2502018" y="3122352"/>
          <a:ext cx="1178776" cy="26604"/>
        </a:xfrm>
        <a:custGeom>
          <a:avLst/>
          <a:gdLst/>
          <a:ahLst/>
          <a:cxnLst/>
          <a:rect l="0" t="0" r="0" b="0"/>
          <a:pathLst>
            <a:path>
              <a:moveTo>
                <a:pt x="0" y="13302"/>
              </a:moveTo>
              <a:lnTo>
                <a:pt x="1178776" y="13302"/>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061937" y="3106185"/>
        <a:ext cx="58938" cy="58938"/>
      </dsp:txXfrm>
    </dsp:sp>
    <dsp:sp modelId="{45B4CC33-0353-4B1E-A760-CC53216885DA}">
      <dsp:nvSpPr>
        <dsp:cNvPr id="0" name=""/>
        <dsp:cNvSpPr/>
      </dsp:nvSpPr>
      <dsp:spPr>
        <a:xfrm>
          <a:off x="3411768" y="3229921"/>
          <a:ext cx="3202433" cy="800904"/>
        </a:xfrm>
        <a:prstGeom prst="roundRect">
          <a:avLst>
            <a:gd name="adj" fmla="val 10000"/>
          </a:avLst>
        </a:prstGeom>
        <a:gradFill rotWithShape="0">
          <a:gsLst>
            <a:gs pos="0">
              <a:schemeClr val="accent2">
                <a:hueOff val="0"/>
                <a:satOff val="0"/>
                <a:lumOff val="0"/>
                <a:alphaOff val="0"/>
                <a:tint val="100000"/>
                <a:shade val="100000"/>
                <a:satMod val="129999"/>
              </a:schemeClr>
            </a:gs>
            <a:gs pos="100000">
              <a:schemeClr val="accent2">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Về nội dung</a:t>
          </a:r>
        </a:p>
      </dsp:txBody>
      <dsp:txXfrm>
        <a:off x="3435226" y="3253379"/>
        <a:ext cx="3155517" cy="753988"/>
      </dsp:txXfrm>
    </dsp:sp>
    <dsp:sp modelId="{613BCECB-E176-4E56-93E6-11FBB8C4C06D}">
      <dsp:nvSpPr>
        <dsp:cNvPr id="0" name=""/>
        <dsp:cNvSpPr/>
      </dsp:nvSpPr>
      <dsp:spPr>
        <a:xfrm rot="17692822">
          <a:off x="6173112" y="2926291"/>
          <a:ext cx="1522903" cy="26604"/>
        </a:xfrm>
        <a:custGeom>
          <a:avLst/>
          <a:gdLst/>
          <a:ahLst/>
          <a:cxnLst/>
          <a:rect l="0" t="0" r="0" b="0"/>
          <a:pathLst>
            <a:path>
              <a:moveTo>
                <a:pt x="0" y="13302"/>
              </a:moveTo>
              <a:lnTo>
                <a:pt x="1522903" y="13302"/>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896491" y="2901520"/>
        <a:ext cx="76145" cy="76145"/>
      </dsp:txXfrm>
    </dsp:sp>
    <dsp:sp modelId="{600DA568-71FF-4415-8589-A02522DAD430}">
      <dsp:nvSpPr>
        <dsp:cNvPr id="0" name=""/>
        <dsp:cNvSpPr/>
      </dsp:nvSpPr>
      <dsp:spPr>
        <a:xfrm>
          <a:off x="7254925" y="1848360"/>
          <a:ext cx="3718920" cy="800904"/>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Tính cập nhật</a:t>
          </a:r>
        </a:p>
      </dsp:txBody>
      <dsp:txXfrm>
        <a:off x="7278383" y="1871818"/>
        <a:ext cx="3672004" cy="753988"/>
      </dsp:txXfrm>
    </dsp:sp>
    <dsp:sp modelId="{7CCE1A1F-358A-4527-916F-BA83896007B1}">
      <dsp:nvSpPr>
        <dsp:cNvPr id="0" name=""/>
        <dsp:cNvSpPr/>
      </dsp:nvSpPr>
      <dsp:spPr>
        <a:xfrm rot="19457599">
          <a:off x="6540037" y="3386811"/>
          <a:ext cx="789053" cy="26604"/>
        </a:xfrm>
        <a:custGeom>
          <a:avLst/>
          <a:gdLst/>
          <a:ahLst/>
          <a:cxnLst/>
          <a:rect l="0" t="0" r="0" b="0"/>
          <a:pathLst>
            <a:path>
              <a:moveTo>
                <a:pt x="0" y="13302"/>
              </a:moveTo>
              <a:lnTo>
                <a:pt x="789053" y="13302"/>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914837" y="3380387"/>
        <a:ext cx="39452" cy="39452"/>
      </dsp:txXfrm>
    </dsp:sp>
    <dsp:sp modelId="{0B100ED0-B61A-4075-BE69-F7FA7343211E}">
      <dsp:nvSpPr>
        <dsp:cNvPr id="0" name=""/>
        <dsp:cNvSpPr/>
      </dsp:nvSpPr>
      <dsp:spPr>
        <a:xfrm>
          <a:off x="7254925" y="2769401"/>
          <a:ext cx="3718920" cy="800904"/>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Tính thực tiễn</a:t>
          </a:r>
        </a:p>
      </dsp:txBody>
      <dsp:txXfrm>
        <a:off x="7278383" y="2792859"/>
        <a:ext cx="3672004" cy="753988"/>
      </dsp:txXfrm>
    </dsp:sp>
    <dsp:sp modelId="{C441B1D9-87A1-4BD6-91BA-724E23798668}">
      <dsp:nvSpPr>
        <dsp:cNvPr id="0" name=""/>
        <dsp:cNvSpPr/>
      </dsp:nvSpPr>
      <dsp:spPr>
        <a:xfrm rot="2142401">
          <a:off x="6540037" y="3847331"/>
          <a:ext cx="789053" cy="26604"/>
        </a:xfrm>
        <a:custGeom>
          <a:avLst/>
          <a:gdLst/>
          <a:ahLst/>
          <a:cxnLst/>
          <a:rect l="0" t="0" r="0" b="0"/>
          <a:pathLst>
            <a:path>
              <a:moveTo>
                <a:pt x="0" y="13302"/>
              </a:moveTo>
              <a:lnTo>
                <a:pt x="789053" y="13302"/>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914837" y="3840907"/>
        <a:ext cx="39452" cy="39452"/>
      </dsp:txXfrm>
    </dsp:sp>
    <dsp:sp modelId="{AA53827C-1ECE-4246-997D-13388AE06D99}">
      <dsp:nvSpPr>
        <dsp:cNvPr id="0" name=""/>
        <dsp:cNvSpPr/>
      </dsp:nvSpPr>
      <dsp:spPr>
        <a:xfrm>
          <a:off x="7254925" y="3690441"/>
          <a:ext cx="3718920" cy="800904"/>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Tính tích hợp</a:t>
          </a:r>
        </a:p>
      </dsp:txBody>
      <dsp:txXfrm>
        <a:off x="7278383" y="3713899"/>
        <a:ext cx="3672004" cy="753988"/>
      </dsp:txXfrm>
    </dsp:sp>
    <dsp:sp modelId="{B353BEC6-B4A4-4B32-93E5-AC8E64D2A705}">
      <dsp:nvSpPr>
        <dsp:cNvPr id="0" name=""/>
        <dsp:cNvSpPr/>
      </dsp:nvSpPr>
      <dsp:spPr>
        <a:xfrm rot="3907178">
          <a:off x="6173112" y="4307851"/>
          <a:ext cx="1522903" cy="26604"/>
        </a:xfrm>
        <a:custGeom>
          <a:avLst/>
          <a:gdLst/>
          <a:ahLst/>
          <a:cxnLst/>
          <a:rect l="0" t="0" r="0" b="0"/>
          <a:pathLst>
            <a:path>
              <a:moveTo>
                <a:pt x="0" y="13302"/>
              </a:moveTo>
              <a:lnTo>
                <a:pt x="1522903" y="13302"/>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896491" y="4283081"/>
        <a:ext cx="76145" cy="76145"/>
      </dsp:txXfrm>
    </dsp:sp>
    <dsp:sp modelId="{DBE9828F-E0A5-4D92-AC38-4BA2485E6C35}">
      <dsp:nvSpPr>
        <dsp:cNvPr id="0" name=""/>
        <dsp:cNvSpPr/>
      </dsp:nvSpPr>
      <dsp:spPr>
        <a:xfrm>
          <a:off x="7254925" y="4611482"/>
          <a:ext cx="3718920" cy="800904"/>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Tính mở rộng</a:t>
          </a:r>
        </a:p>
      </dsp:txBody>
      <dsp:txXfrm>
        <a:off x="7278383" y="4634940"/>
        <a:ext cx="3672004" cy="753988"/>
      </dsp:txXfrm>
    </dsp:sp>
    <dsp:sp modelId="{4B20C5B6-9AA0-446B-BD18-0C091861D592}">
      <dsp:nvSpPr>
        <dsp:cNvPr id="0" name=""/>
        <dsp:cNvSpPr/>
      </dsp:nvSpPr>
      <dsp:spPr>
        <a:xfrm rot="4287595">
          <a:off x="2083878" y="3582872"/>
          <a:ext cx="2015056" cy="26604"/>
        </a:xfrm>
        <a:custGeom>
          <a:avLst/>
          <a:gdLst/>
          <a:ahLst/>
          <a:cxnLst/>
          <a:rect l="0" t="0" r="0" b="0"/>
          <a:pathLst>
            <a:path>
              <a:moveTo>
                <a:pt x="0" y="13302"/>
              </a:moveTo>
              <a:lnTo>
                <a:pt x="2015056" y="13302"/>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041030" y="3545798"/>
        <a:ext cx="100752" cy="100752"/>
      </dsp:txXfrm>
    </dsp:sp>
    <dsp:sp modelId="{79854DA6-A896-4E8C-922F-43A5DED0673C}">
      <dsp:nvSpPr>
        <dsp:cNvPr id="0" name=""/>
        <dsp:cNvSpPr/>
      </dsp:nvSpPr>
      <dsp:spPr>
        <a:xfrm>
          <a:off x="3411768" y="4150961"/>
          <a:ext cx="3202433" cy="800904"/>
        </a:xfrm>
        <a:prstGeom prst="roundRect">
          <a:avLst>
            <a:gd name="adj" fmla="val 10000"/>
          </a:avLst>
        </a:prstGeom>
        <a:gradFill rotWithShape="0">
          <a:gsLst>
            <a:gs pos="0">
              <a:schemeClr val="accent2">
                <a:hueOff val="0"/>
                <a:satOff val="0"/>
                <a:lumOff val="0"/>
                <a:alphaOff val="0"/>
                <a:tint val="100000"/>
                <a:shade val="100000"/>
                <a:satMod val="129999"/>
              </a:schemeClr>
            </a:gs>
            <a:gs pos="100000">
              <a:schemeClr val="accent2">
                <a:hueOff val="0"/>
                <a:satOff val="0"/>
                <a:lumOff val="0"/>
                <a:alphaOff val="0"/>
                <a:tint val="50000"/>
                <a:shade val="100000"/>
                <a:satMod val="350000"/>
              </a:schemeClr>
            </a:gs>
          </a:gsLst>
          <a:lin ang="162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Về hình thức</a:t>
          </a:r>
        </a:p>
      </dsp:txBody>
      <dsp:txXfrm>
        <a:off x="3435226" y="4174419"/>
        <a:ext cx="3155517" cy="753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FD184-0A0C-44FB-8A9F-0F83F480BB98}">
      <dsp:nvSpPr>
        <dsp:cNvPr id="0" name=""/>
        <dsp:cNvSpPr/>
      </dsp:nvSpPr>
      <dsp:spPr>
        <a:xfrm>
          <a:off x="0" y="20997"/>
          <a:ext cx="8128000" cy="772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err="1">
              <a:latin typeface="Cambria" panose="02040503050406030204" pitchFamily="18" charset="0"/>
              <a:ea typeface="Cambria" panose="02040503050406030204" pitchFamily="18" charset="0"/>
            </a:rPr>
            <a:t>Dạy</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học</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hợp</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tác</a:t>
          </a:r>
          <a:endParaRPr lang="en-US" sz="3300" kern="1200" dirty="0">
            <a:latin typeface="Cambria" panose="02040503050406030204" pitchFamily="18" charset="0"/>
            <a:ea typeface="Cambria" panose="02040503050406030204" pitchFamily="18" charset="0"/>
          </a:endParaRPr>
        </a:p>
      </dsp:txBody>
      <dsp:txXfrm>
        <a:off x="37696" y="58693"/>
        <a:ext cx="8052608" cy="696808"/>
      </dsp:txXfrm>
    </dsp:sp>
    <dsp:sp modelId="{57E50285-DC4A-47A9-8450-52E7F784EFA5}">
      <dsp:nvSpPr>
        <dsp:cNvPr id="0" name=""/>
        <dsp:cNvSpPr/>
      </dsp:nvSpPr>
      <dsp:spPr>
        <a:xfrm>
          <a:off x="0" y="888237"/>
          <a:ext cx="8128000" cy="772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err="1">
              <a:latin typeface="Cambria" panose="02040503050406030204" pitchFamily="18" charset="0"/>
              <a:ea typeface="Cambria" panose="02040503050406030204" pitchFamily="18" charset="0"/>
            </a:rPr>
            <a:t>Dạy</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học</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trực</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quan</a:t>
          </a:r>
          <a:endParaRPr lang="en-US" sz="3300" kern="1200" dirty="0">
            <a:latin typeface="Cambria" panose="02040503050406030204" pitchFamily="18" charset="0"/>
            <a:ea typeface="Cambria" panose="02040503050406030204" pitchFamily="18" charset="0"/>
          </a:endParaRPr>
        </a:p>
      </dsp:txBody>
      <dsp:txXfrm>
        <a:off x="37696" y="925933"/>
        <a:ext cx="8052608" cy="696808"/>
      </dsp:txXfrm>
    </dsp:sp>
    <dsp:sp modelId="{4F2A7A5E-C3C2-41A3-B9FA-AA38C85E4BC7}">
      <dsp:nvSpPr>
        <dsp:cNvPr id="0" name=""/>
        <dsp:cNvSpPr/>
      </dsp:nvSpPr>
      <dsp:spPr>
        <a:xfrm>
          <a:off x="0" y="1755477"/>
          <a:ext cx="8128000" cy="772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err="1">
              <a:latin typeface="Cambria" panose="02040503050406030204" pitchFamily="18" charset="0"/>
              <a:ea typeface="Cambria" panose="02040503050406030204" pitchFamily="18" charset="0"/>
            </a:rPr>
            <a:t>Dạy</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học</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dự</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án</a:t>
          </a:r>
          <a:endParaRPr lang="en-US" sz="3300" kern="1200" dirty="0">
            <a:latin typeface="Cambria" panose="02040503050406030204" pitchFamily="18" charset="0"/>
            <a:ea typeface="Cambria" panose="02040503050406030204" pitchFamily="18" charset="0"/>
          </a:endParaRPr>
        </a:p>
      </dsp:txBody>
      <dsp:txXfrm>
        <a:off x="37696" y="1793173"/>
        <a:ext cx="8052608" cy="696808"/>
      </dsp:txXfrm>
    </dsp:sp>
    <dsp:sp modelId="{4C9E5DCB-E4EA-42E7-922C-B31294E0188A}">
      <dsp:nvSpPr>
        <dsp:cNvPr id="0" name=""/>
        <dsp:cNvSpPr/>
      </dsp:nvSpPr>
      <dsp:spPr>
        <a:xfrm>
          <a:off x="0" y="2622717"/>
          <a:ext cx="8128000" cy="772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err="1">
              <a:latin typeface="Cambria" panose="02040503050406030204" pitchFamily="18" charset="0"/>
              <a:ea typeface="Cambria" panose="02040503050406030204" pitchFamily="18" charset="0"/>
            </a:rPr>
            <a:t>Dạy</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học</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lịch</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sử</a:t>
          </a:r>
          <a:r>
            <a:rPr lang="en-US" sz="3300" kern="1200" dirty="0">
              <a:latin typeface="Cambria" panose="02040503050406030204" pitchFamily="18" charset="0"/>
              <a:ea typeface="Cambria" panose="02040503050406030204" pitchFamily="18" charset="0"/>
            </a:rPr>
            <a:t> qua </a:t>
          </a:r>
          <a:r>
            <a:rPr lang="en-US" sz="3300" kern="1200" dirty="0" err="1">
              <a:latin typeface="Cambria" panose="02040503050406030204" pitchFamily="18" charset="0"/>
              <a:ea typeface="Cambria" panose="02040503050406030204" pitchFamily="18" charset="0"/>
            </a:rPr>
            <a:t>sử</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dụng</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tài</a:t>
          </a:r>
          <a:r>
            <a:rPr lang="en-US" sz="3300" kern="1200" dirty="0">
              <a:latin typeface="Cambria" panose="02040503050406030204" pitchFamily="18" charset="0"/>
              <a:ea typeface="Cambria" panose="02040503050406030204" pitchFamily="18" charset="0"/>
            </a:rPr>
            <a:t> </a:t>
          </a:r>
          <a:r>
            <a:rPr lang="en-US" sz="3300" kern="1200" dirty="0" err="1">
              <a:latin typeface="Cambria" panose="02040503050406030204" pitchFamily="18" charset="0"/>
              <a:ea typeface="Cambria" panose="02040503050406030204" pitchFamily="18" charset="0"/>
            </a:rPr>
            <a:t>liệu</a:t>
          </a:r>
          <a:endParaRPr lang="en-US" sz="3300" kern="1200" dirty="0">
            <a:latin typeface="Cambria" panose="02040503050406030204" pitchFamily="18" charset="0"/>
            <a:ea typeface="Cambria" panose="02040503050406030204" pitchFamily="18" charset="0"/>
          </a:endParaRPr>
        </a:p>
      </dsp:txBody>
      <dsp:txXfrm>
        <a:off x="37696" y="2660413"/>
        <a:ext cx="8052608" cy="696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FD184-0A0C-44FB-8A9F-0F83F480BB98}">
      <dsp:nvSpPr>
        <dsp:cNvPr id="0" name=""/>
        <dsp:cNvSpPr/>
      </dsp:nvSpPr>
      <dsp:spPr>
        <a:xfrm>
          <a:off x="0" y="538407"/>
          <a:ext cx="8128000" cy="110331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err="1"/>
            <a:t>Đánh</a:t>
          </a:r>
          <a:r>
            <a:rPr lang="en-US" sz="4600" kern="1200" dirty="0"/>
            <a:t> </a:t>
          </a:r>
          <a:r>
            <a:rPr lang="en-US" sz="4600" kern="1200" dirty="0" err="1"/>
            <a:t>giá</a:t>
          </a:r>
          <a:r>
            <a:rPr lang="en-US" sz="4600" kern="1200" dirty="0"/>
            <a:t> qua </a:t>
          </a:r>
          <a:r>
            <a:rPr lang="en-US" sz="4600" kern="1200" dirty="0" err="1"/>
            <a:t>sản</a:t>
          </a:r>
          <a:r>
            <a:rPr lang="en-US" sz="4600" kern="1200" dirty="0"/>
            <a:t> </a:t>
          </a:r>
          <a:r>
            <a:rPr lang="en-US" sz="4600" kern="1200" dirty="0" err="1"/>
            <a:t>phẩm</a:t>
          </a:r>
          <a:r>
            <a:rPr lang="en-US" sz="4600" kern="1200" dirty="0"/>
            <a:t> </a:t>
          </a:r>
          <a:r>
            <a:rPr lang="en-US" sz="4600" kern="1200" dirty="0" err="1"/>
            <a:t>học</a:t>
          </a:r>
          <a:r>
            <a:rPr lang="en-US" sz="4600" kern="1200" dirty="0"/>
            <a:t> </a:t>
          </a:r>
          <a:r>
            <a:rPr lang="en-US" sz="4600" kern="1200" dirty="0" err="1"/>
            <a:t>tập</a:t>
          </a:r>
          <a:endParaRPr lang="en-US" sz="4600" kern="1200" dirty="0"/>
        </a:p>
      </dsp:txBody>
      <dsp:txXfrm>
        <a:off x="53859" y="592266"/>
        <a:ext cx="8020282" cy="995592"/>
      </dsp:txXfrm>
    </dsp:sp>
    <dsp:sp modelId="{57E50285-DC4A-47A9-8450-52E7F784EFA5}">
      <dsp:nvSpPr>
        <dsp:cNvPr id="0" name=""/>
        <dsp:cNvSpPr/>
      </dsp:nvSpPr>
      <dsp:spPr>
        <a:xfrm>
          <a:off x="0" y="1774197"/>
          <a:ext cx="8128000" cy="1103310"/>
        </a:xfrm>
        <a:prstGeom prst="roundRect">
          <a:avLst/>
        </a:prstGeom>
        <a:solidFill>
          <a:schemeClr val="accent4">
            <a:hueOff val="10395692"/>
            <a:satOff val="-47968"/>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err="1"/>
            <a:t>Đánh</a:t>
          </a:r>
          <a:r>
            <a:rPr lang="en-US" sz="4600" kern="1200" dirty="0"/>
            <a:t> </a:t>
          </a:r>
          <a:r>
            <a:rPr lang="en-US" sz="4600" kern="1200" dirty="0" err="1"/>
            <a:t>giá</a:t>
          </a:r>
          <a:r>
            <a:rPr lang="en-US" sz="4600" kern="1200" dirty="0"/>
            <a:t> </a:t>
          </a:r>
          <a:r>
            <a:rPr lang="en-US" sz="4600" kern="1200" dirty="0" err="1"/>
            <a:t>kiểm</a:t>
          </a:r>
          <a:r>
            <a:rPr lang="en-US" sz="4600" kern="1200" dirty="0"/>
            <a:t> </a:t>
          </a:r>
          <a:r>
            <a:rPr lang="en-US" sz="4600" kern="1200" dirty="0" err="1"/>
            <a:t>tra</a:t>
          </a:r>
          <a:r>
            <a:rPr lang="en-US" sz="4600" kern="1200" dirty="0"/>
            <a:t> </a:t>
          </a:r>
          <a:r>
            <a:rPr lang="en-US" sz="4600" kern="1200" dirty="0" err="1"/>
            <a:t>viết</a:t>
          </a:r>
          <a:endParaRPr lang="en-US" sz="4600" kern="1200" dirty="0"/>
        </a:p>
      </dsp:txBody>
      <dsp:txXfrm>
        <a:off x="53859" y="1828056"/>
        <a:ext cx="8020282" cy="9955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xfrm>
            <a:off x="1143000" y="685800"/>
            <a:ext cx="4572000" cy="3429000"/>
          </a:xfrm>
          <a:prstGeom prst="rect">
            <a:avLst/>
          </a:prstGeom>
        </p:spPr>
        <p:txBody>
          <a:bodyPr/>
          <a:lstStyle/>
          <a:p>
            <a:endParaRPr/>
          </a:p>
        </p:txBody>
      </p:sp>
      <p:sp>
        <p:nvSpPr>
          <p:cNvPr id="90" name="Shape 9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16</a:t>
            </a:fld>
            <a:endParaRPr lang="en-US"/>
          </a:p>
        </p:txBody>
      </p:sp>
    </p:spTree>
    <p:extLst>
      <p:ext uri="{BB962C8B-B14F-4D97-AF65-F5344CB8AC3E}">
        <p14:creationId xmlns:p14="http://schemas.microsoft.com/office/powerpoint/2010/main" val="47042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47</a:t>
            </a:fld>
            <a:endParaRPr lang="en-US"/>
          </a:p>
        </p:txBody>
      </p:sp>
    </p:spTree>
    <p:extLst>
      <p:ext uri="{BB962C8B-B14F-4D97-AF65-F5344CB8AC3E}">
        <p14:creationId xmlns:p14="http://schemas.microsoft.com/office/powerpoint/2010/main" val="252406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48</a:t>
            </a:fld>
            <a:endParaRPr lang="en-US"/>
          </a:p>
        </p:txBody>
      </p:sp>
    </p:spTree>
    <p:extLst>
      <p:ext uri="{BB962C8B-B14F-4D97-AF65-F5344CB8AC3E}">
        <p14:creationId xmlns:p14="http://schemas.microsoft.com/office/powerpoint/2010/main" val="2683101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52</a:t>
            </a:fld>
            <a:endParaRPr lang="en-US"/>
          </a:p>
        </p:txBody>
      </p:sp>
    </p:spTree>
    <p:extLst>
      <p:ext uri="{BB962C8B-B14F-4D97-AF65-F5344CB8AC3E}">
        <p14:creationId xmlns:p14="http://schemas.microsoft.com/office/powerpoint/2010/main" val="708500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53</a:t>
            </a:fld>
            <a:endParaRPr lang="en-US"/>
          </a:p>
        </p:txBody>
      </p:sp>
    </p:spTree>
    <p:extLst>
      <p:ext uri="{BB962C8B-B14F-4D97-AF65-F5344CB8AC3E}">
        <p14:creationId xmlns:p14="http://schemas.microsoft.com/office/powerpoint/2010/main" val="112714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54</a:t>
            </a:fld>
            <a:endParaRPr lang="en-US"/>
          </a:p>
        </p:txBody>
      </p:sp>
    </p:spTree>
    <p:extLst>
      <p:ext uri="{BB962C8B-B14F-4D97-AF65-F5344CB8AC3E}">
        <p14:creationId xmlns:p14="http://schemas.microsoft.com/office/powerpoint/2010/main" val="317248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57</a:t>
            </a:fld>
            <a:endParaRPr lang="en-US"/>
          </a:p>
        </p:txBody>
      </p:sp>
    </p:spTree>
    <p:extLst>
      <p:ext uri="{BB962C8B-B14F-4D97-AF65-F5344CB8AC3E}">
        <p14:creationId xmlns:p14="http://schemas.microsoft.com/office/powerpoint/2010/main" val="4089662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r>
              <a:rPr lang="en-US"/>
              <a:t>Bổ</a:t>
            </a:r>
            <a:r>
              <a:rPr lang="en-US" baseline="0"/>
              <a:t> sung sau khi có video tiết dạy minh họa</a:t>
            </a:r>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58</a:t>
            </a:fld>
            <a:endParaRPr lang="en-US"/>
          </a:p>
        </p:txBody>
      </p:sp>
    </p:spTree>
    <p:extLst>
      <p:ext uri="{BB962C8B-B14F-4D97-AF65-F5344CB8AC3E}">
        <p14:creationId xmlns:p14="http://schemas.microsoft.com/office/powerpoint/2010/main" val="3046996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65</a:t>
            </a:fld>
            <a:endParaRPr lang="en-US"/>
          </a:p>
        </p:txBody>
      </p:sp>
    </p:spTree>
    <p:extLst>
      <p:ext uri="{BB962C8B-B14F-4D97-AF65-F5344CB8AC3E}">
        <p14:creationId xmlns:p14="http://schemas.microsoft.com/office/powerpoint/2010/main" val="251668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xfrm>
            <a:off x="381000" y="685800"/>
            <a:ext cx="6096000" cy="3429000"/>
          </a:xfrm>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r>
              <a:t>Thay  bìa sách lớp 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Bổ</a:t>
            </a:r>
            <a:r>
              <a:rPr lang="en-US" baseline="0"/>
              <a:t> sung mục lục sách mới vào đây</a:t>
            </a:r>
            <a:endParaRPr lang="en-US"/>
          </a:p>
        </p:txBody>
      </p:sp>
      <p:sp>
        <p:nvSpPr>
          <p:cNvPr id="4" name="Slide Number Placeholder 3"/>
          <p:cNvSpPr>
            <a:spLocks noGrp="1"/>
          </p:cNvSpPr>
          <p:nvPr>
            <p:ph type="sldNum" sz="quarter" idx="10"/>
          </p:nvPr>
        </p:nvSpPr>
        <p:spPr/>
        <p:txBody>
          <a:bodyPr/>
          <a:lstStyle/>
          <a:p>
            <a:fld id="{4FC1ACE6-7DBA-4AF4-94A8-07B29CF16651}" type="slidenum">
              <a:rPr lang="en-US" smtClean="0"/>
              <a:t>37</a:t>
            </a:fld>
            <a:endParaRPr lang="en-US"/>
          </a:p>
        </p:txBody>
      </p:sp>
    </p:spTree>
    <p:extLst>
      <p:ext uri="{BB962C8B-B14F-4D97-AF65-F5344CB8AC3E}">
        <p14:creationId xmlns:p14="http://schemas.microsoft.com/office/powerpoint/2010/main" val="2900452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Bổ</a:t>
            </a:r>
            <a:r>
              <a:rPr lang="en-US" baseline="0"/>
              <a:t> sung mục lục sách mới vào đây</a:t>
            </a:r>
            <a:endParaRPr lang="en-US"/>
          </a:p>
        </p:txBody>
      </p:sp>
      <p:sp>
        <p:nvSpPr>
          <p:cNvPr id="4" name="Slide Number Placeholder 3"/>
          <p:cNvSpPr>
            <a:spLocks noGrp="1"/>
          </p:cNvSpPr>
          <p:nvPr>
            <p:ph type="sldNum" sz="quarter" idx="10"/>
          </p:nvPr>
        </p:nvSpPr>
        <p:spPr/>
        <p:txBody>
          <a:bodyPr/>
          <a:lstStyle/>
          <a:p>
            <a:fld id="{4FC1ACE6-7DBA-4AF4-94A8-07B29CF16651}" type="slidenum">
              <a:rPr lang="en-US" smtClean="0"/>
              <a:t>39</a:t>
            </a:fld>
            <a:endParaRPr lang="en-US"/>
          </a:p>
        </p:txBody>
      </p:sp>
    </p:spTree>
    <p:extLst>
      <p:ext uri="{BB962C8B-B14F-4D97-AF65-F5344CB8AC3E}">
        <p14:creationId xmlns:p14="http://schemas.microsoft.com/office/powerpoint/2010/main" val="297273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Bổ</a:t>
            </a:r>
            <a:r>
              <a:rPr lang="en-US" baseline="0"/>
              <a:t> sung mục lục sách mới vào đây và ghi chú châu Đại Dương với châu Nam Cực</a:t>
            </a:r>
            <a:endParaRPr lang="en-US"/>
          </a:p>
        </p:txBody>
      </p:sp>
      <p:sp>
        <p:nvSpPr>
          <p:cNvPr id="4" name="Slide Number Placeholder 3"/>
          <p:cNvSpPr>
            <a:spLocks noGrp="1"/>
          </p:cNvSpPr>
          <p:nvPr>
            <p:ph type="sldNum" sz="quarter" idx="10"/>
          </p:nvPr>
        </p:nvSpPr>
        <p:spPr/>
        <p:txBody>
          <a:bodyPr/>
          <a:lstStyle/>
          <a:p>
            <a:fld id="{4FC1ACE6-7DBA-4AF4-94A8-07B29CF16651}" type="slidenum">
              <a:rPr lang="en-US" smtClean="0"/>
              <a:t>41</a:t>
            </a:fld>
            <a:endParaRPr lang="en-US"/>
          </a:p>
        </p:txBody>
      </p:sp>
    </p:spTree>
    <p:extLst>
      <p:ext uri="{BB962C8B-B14F-4D97-AF65-F5344CB8AC3E}">
        <p14:creationId xmlns:p14="http://schemas.microsoft.com/office/powerpoint/2010/main" val="372300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42</a:t>
            </a:fld>
            <a:endParaRPr lang="en-US"/>
          </a:p>
        </p:txBody>
      </p:sp>
    </p:spTree>
    <p:extLst>
      <p:ext uri="{BB962C8B-B14F-4D97-AF65-F5344CB8AC3E}">
        <p14:creationId xmlns:p14="http://schemas.microsoft.com/office/powerpoint/2010/main" val="146594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43</a:t>
            </a:fld>
            <a:endParaRPr lang="en-US"/>
          </a:p>
        </p:txBody>
      </p:sp>
    </p:spTree>
    <p:extLst>
      <p:ext uri="{BB962C8B-B14F-4D97-AF65-F5344CB8AC3E}">
        <p14:creationId xmlns:p14="http://schemas.microsoft.com/office/powerpoint/2010/main" val="928489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44</a:t>
            </a:fld>
            <a:endParaRPr lang="en-US"/>
          </a:p>
        </p:txBody>
      </p:sp>
    </p:spTree>
    <p:extLst>
      <p:ext uri="{BB962C8B-B14F-4D97-AF65-F5344CB8AC3E}">
        <p14:creationId xmlns:p14="http://schemas.microsoft.com/office/powerpoint/2010/main" val="83597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45</a:t>
            </a:fld>
            <a:endParaRPr lang="en-US"/>
          </a:p>
        </p:txBody>
      </p:sp>
    </p:spTree>
    <p:extLst>
      <p:ext uri="{BB962C8B-B14F-4D97-AF65-F5344CB8AC3E}">
        <p14:creationId xmlns:p14="http://schemas.microsoft.com/office/powerpoint/2010/main" val="1345999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46</a:t>
            </a:fld>
            <a:endParaRPr lang="en-US"/>
          </a:p>
        </p:txBody>
      </p:sp>
    </p:spTree>
    <p:extLst>
      <p:ext uri="{BB962C8B-B14F-4D97-AF65-F5344CB8AC3E}">
        <p14:creationId xmlns:p14="http://schemas.microsoft.com/office/powerpoint/2010/main" val="4095315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8463948" y="6221732"/>
            <a:ext cx="273652" cy="269237"/>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81" name="Title Text"/>
          <p:cNvSpPr txBox="1">
            <a:spLocks noGrp="1"/>
          </p:cNvSpPr>
          <p:nvPr>
            <p:ph type="title"/>
          </p:nvPr>
        </p:nvSpPr>
        <p:spPr>
          <a:prstGeom prst="rect">
            <a:avLst/>
          </a:prstGeom>
        </p:spPr>
        <p:txBody>
          <a:bodyPr/>
          <a:lstStyle>
            <a:lvl1pPr>
              <a:defRPr sz="3200" b="0" cap="none"/>
            </a:lvl1pPr>
          </a:lstStyle>
          <a:p>
            <a:r>
              <a:t>Title Text</a:t>
            </a:r>
          </a:p>
        </p:txBody>
      </p:sp>
      <p:sp>
        <p:nvSpPr>
          <p:cNvPr id="82" name="Body Level One…"/>
          <p:cNvSpPr txBox="1">
            <a:spLocks noGrp="1"/>
          </p:cNvSpPr>
          <p:nvPr>
            <p:ph type="body" idx="1"/>
          </p:nvPr>
        </p:nvSpPr>
        <p:spPr>
          <a:prstGeom prst="rect">
            <a:avLst/>
          </a:prstGeom>
        </p:spPr>
        <p:txBody>
          <a:bodyPr/>
          <a:lstStyle>
            <a:lvl1pPr>
              <a:defRPr sz="2200"/>
            </a:lvl1pPr>
            <a:lvl2pPr marL="893762" indent="-436562">
              <a:defRPr sz="2200"/>
            </a:lvl2pPr>
            <a:lvl3pPr>
              <a:defRPr sz="2200"/>
            </a:lvl3pPr>
            <a:lvl4pPr marL="1685925" indent="-314325">
              <a:defRPr sz="2200"/>
            </a:lvl4pPr>
            <a:lvl5pPr marL="2143125" indent="-314325">
              <a:defRPr sz="2200"/>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490185" y="2312503"/>
            <a:ext cx="11471049" cy="3094385"/>
          </a:xfrm>
          <a:prstGeom prst="rect">
            <a:avLst/>
          </a:prstGeom>
        </p:spPr>
        <p:txBody>
          <a:bodyPr anchor="t"/>
          <a:lstStyle>
            <a:lvl1pPr>
              <a:defRPr sz="4400"/>
            </a:lvl1pPr>
          </a:lstStyle>
          <a:p>
            <a:r>
              <a:t>Title Text</a:t>
            </a:r>
          </a:p>
        </p:txBody>
      </p:sp>
      <p:sp>
        <p:nvSpPr>
          <p:cNvPr id="19" name="Body Level One…"/>
          <p:cNvSpPr txBox="1">
            <a:spLocks noGrp="1"/>
          </p:cNvSpPr>
          <p:nvPr>
            <p:ph type="body" sz="quarter" idx="1"/>
          </p:nvPr>
        </p:nvSpPr>
        <p:spPr>
          <a:xfrm>
            <a:off x="490185" y="1654105"/>
            <a:ext cx="11471049" cy="638529"/>
          </a:xfrm>
          <a:prstGeom prst="rect">
            <a:avLst/>
          </a:prstGeom>
        </p:spPr>
        <p:txBody>
          <a:bodyPr anchor="ctr"/>
          <a:lstStyle>
            <a:lvl1pPr marL="0" indent="0">
              <a:buSzTx/>
              <a:buFontTx/>
              <a:buNone/>
              <a:defRPr b="1" i="1" cap="all">
                <a:solidFill>
                  <a:srgbClr val="888888"/>
                </a:solidFill>
              </a:defRPr>
            </a:lvl1pPr>
            <a:lvl2pPr marL="0" indent="0">
              <a:buSzTx/>
              <a:buFontTx/>
              <a:buNone/>
              <a:defRPr b="1" i="1" cap="all">
                <a:solidFill>
                  <a:srgbClr val="888888"/>
                </a:solidFill>
              </a:defRPr>
            </a:lvl2pPr>
            <a:lvl3pPr>
              <a:buFontTx/>
              <a:defRPr b="1" i="1" cap="all">
                <a:solidFill>
                  <a:srgbClr val="888888"/>
                </a:solidFill>
              </a:defRPr>
            </a:lvl3pPr>
            <a:lvl4pPr marL="0" indent="0">
              <a:buSzTx/>
              <a:buFontTx/>
              <a:buNone/>
              <a:defRPr b="1" i="1" cap="all">
                <a:solidFill>
                  <a:srgbClr val="888888"/>
                </a:solidFill>
              </a:defRPr>
            </a:lvl4pPr>
            <a:lvl5pPr marL="0" indent="0">
              <a:buSzTx/>
              <a:buFontTx/>
              <a:buNone/>
              <a:defRPr b="1" i="1" cap="all">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046920" y="1729408"/>
            <a:ext cx="5446646" cy="1331845"/>
          </a:xfrm>
          <a:prstGeom prst="rect">
            <a:avLst/>
          </a:prstGeom>
        </p:spPr>
        <p:txBody>
          <a:bodyPr anchor="b"/>
          <a:lstStyle>
            <a:lvl1pPr>
              <a:defRPr sz="3200" cap="none"/>
            </a:lvl1pPr>
          </a:lstStyle>
          <a:p>
            <a:r>
              <a:t>Title Text</a:t>
            </a:r>
          </a:p>
        </p:txBody>
      </p:sp>
      <p:sp>
        <p:nvSpPr>
          <p:cNvPr id="37" name="Body Level One…"/>
          <p:cNvSpPr txBox="1">
            <a:spLocks noGrp="1"/>
          </p:cNvSpPr>
          <p:nvPr>
            <p:ph type="body" sz="quarter" idx="1"/>
          </p:nvPr>
        </p:nvSpPr>
        <p:spPr>
          <a:xfrm>
            <a:off x="1046920" y="3125098"/>
            <a:ext cx="5446646" cy="2467321"/>
          </a:xfrm>
          <a:prstGeom prst="rect">
            <a:avLst/>
          </a:prstGeom>
        </p:spPr>
        <p:txBody>
          <a:bodyPr/>
          <a:lstStyle>
            <a:lvl1pPr marL="0" indent="0">
              <a:buSzTx/>
              <a:buFontTx/>
              <a:buNone/>
              <a:defRPr sz="2400" b="1">
                <a:solidFill>
                  <a:srgbClr val="888888"/>
                </a:solidFill>
              </a:defRPr>
            </a:lvl1pPr>
            <a:lvl2pPr marL="0" indent="0">
              <a:buSzTx/>
              <a:buFontTx/>
              <a:buNone/>
              <a:defRPr sz="2400" b="1">
                <a:solidFill>
                  <a:srgbClr val="888888"/>
                </a:solidFill>
              </a:defRPr>
            </a:lvl2pPr>
            <a:lvl3pPr>
              <a:buFontTx/>
              <a:defRPr sz="2400" b="1">
                <a:solidFill>
                  <a:srgbClr val="888888"/>
                </a:solidFill>
              </a:defRPr>
            </a:lvl3pPr>
            <a:lvl4pPr marL="0" indent="0">
              <a:buSzTx/>
              <a:buFontTx/>
              <a:buNone/>
              <a:defRPr sz="2400" b="1">
                <a:solidFill>
                  <a:srgbClr val="888888"/>
                </a:solidFill>
              </a:defRPr>
            </a:lvl4pPr>
            <a:lvl5pPr marL="0" indent="0">
              <a:buSzTx/>
              <a:buFontTx/>
              <a:buNone/>
              <a:defRPr sz="2400" b="1">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76933" y="1172816"/>
            <a:ext cx="2216571" cy="4688234"/>
          </a:xfrm>
          <a:prstGeom prst="rect">
            <a:avLst/>
          </a:prstGeom>
        </p:spPr>
        <p:txBody>
          <a:bodyPr anchor="t"/>
          <a:lstStyle>
            <a:lvl1pPr>
              <a:defRPr b="0" cap="none"/>
            </a:lvl1p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1">
    <p:spTree>
      <p:nvGrpSpPr>
        <p:cNvPr id="1" name=""/>
        <p:cNvGrpSpPr/>
        <p:nvPr/>
      </p:nvGrpSpPr>
      <p:grpSpPr>
        <a:xfrm>
          <a:off x="0" y="0"/>
          <a:ext cx="0" cy="0"/>
          <a:chOff x="0" y="0"/>
          <a:chExt cx="0" cy="0"/>
        </a:xfrm>
      </p:grpSpPr>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1">
    <p:bg>
      <p:bgPr>
        <a:solidFill>
          <a:srgbClr val="FFFFFF"/>
        </a:solidFill>
        <a:effectLst/>
      </p:bgPr>
    </p:bg>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xfrm>
            <a:off x="8463948" y="6221732"/>
            <a:ext cx="273652" cy="269237"/>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73764" y="934276"/>
            <a:ext cx="11473075" cy="756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73764" y="1825625"/>
            <a:ext cx="11473075"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674335" y="6404296"/>
            <a:ext cx="273652" cy="269237"/>
          </a:xfrm>
          <a:prstGeom prst="rect">
            <a:avLst/>
          </a:prstGeom>
          <a:ln w="12700">
            <a:miter lim="400000"/>
          </a:ln>
        </p:spPr>
        <p:txBody>
          <a:bodyPr wrap="none" lIns="45718" tIns="45718" rIns="45718" bIns="45718" anchor="ctr">
            <a:spAutoFit/>
          </a:bodyPr>
          <a:lstStyle>
            <a:lvl1pPr algn="r">
              <a:defRPr sz="1200" b="1">
                <a:solidFill>
                  <a:srgbClr val="FFFFFF"/>
                </a:solidFill>
                <a:latin typeface="Myriad Pro"/>
                <a:ea typeface="Myriad Pro"/>
                <a:cs typeface="Myriad Pro"/>
                <a:sym typeface="Myriad Pr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1pPr>
      <a:lvl2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2pPr>
      <a:lvl3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3pPr>
      <a:lvl4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4pPr>
      <a:lvl5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5pPr>
      <a:lvl6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6pPr>
      <a:lvl7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7pPr>
      <a:lvl8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8pPr>
      <a:lvl9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9pPr>
    </p:titleStyle>
    <p:bodyStyle>
      <a:lvl1pPr marL="396875" marR="0" indent="-396875" algn="l" defTabSz="914400" rtl="0" latinLnBrk="0">
        <a:lnSpc>
          <a:spcPct val="120000"/>
        </a:lnSpc>
        <a:spcBef>
          <a:spcPts val="1000"/>
        </a:spcBef>
        <a:spcAft>
          <a:spcPts val="0"/>
        </a:spcAft>
        <a:buClrTx/>
        <a:buSzPct val="100000"/>
        <a:buFont typeface="Helvetica"/>
        <a:buChar char="✓"/>
        <a:tabLst/>
        <a:defRPr sz="2000" b="0" i="0" u="none" strike="noStrike" cap="none" spc="0" baseline="0">
          <a:ln>
            <a:noFill/>
          </a:ln>
          <a:solidFill>
            <a:srgbClr val="000000"/>
          </a:solidFill>
          <a:uFillTx/>
          <a:latin typeface="Myriad Pro"/>
          <a:ea typeface="Myriad Pro"/>
          <a:cs typeface="Myriad Pro"/>
          <a:sym typeface="Myriad Pro"/>
        </a:defRPr>
      </a:lvl1pPr>
      <a:lvl2pPr marL="898172" marR="0" indent="-440972" algn="l" defTabSz="914400" rtl="0" latinLnBrk="0">
        <a:lnSpc>
          <a:spcPct val="120000"/>
        </a:lnSpc>
        <a:spcBef>
          <a:spcPts val="1000"/>
        </a:spcBef>
        <a:spcAft>
          <a:spcPts val="0"/>
        </a:spcAft>
        <a:buClrTx/>
        <a:buSzPct val="100000"/>
        <a:buFont typeface="Helvetica"/>
        <a:buChar char="▪"/>
        <a:tabLst/>
        <a:defRPr sz="2000" b="0" i="0" u="none" strike="noStrike" cap="none" spc="0" baseline="0">
          <a:ln>
            <a:noFill/>
          </a:ln>
          <a:solidFill>
            <a:srgbClr val="000000"/>
          </a:solidFill>
          <a:uFillTx/>
          <a:latin typeface="Myriad Pro"/>
          <a:ea typeface="Myriad Pro"/>
          <a:cs typeface="Myriad Pro"/>
          <a:sym typeface="Myriad Pro"/>
        </a:defRPr>
      </a:lvl2pPr>
      <a:lvl3pPr marL="0" marR="0" indent="0" algn="l" defTabSz="914400" rtl="0" latinLnBrk="0">
        <a:lnSpc>
          <a:spcPct val="120000"/>
        </a:lnSpc>
        <a:spcBef>
          <a:spcPts val="1000"/>
        </a:spcBef>
        <a:spcAft>
          <a:spcPts val="0"/>
        </a:spcAft>
        <a:buClrTx/>
        <a:buSzTx/>
        <a:buFont typeface="Helvetica"/>
        <a:buNone/>
        <a:tabLst/>
        <a:defRPr sz="2000" b="0" i="0" u="none" strike="noStrike" cap="none" spc="0" baseline="0">
          <a:ln>
            <a:noFill/>
          </a:ln>
          <a:solidFill>
            <a:srgbClr val="000000"/>
          </a:solidFill>
          <a:uFillTx/>
          <a:latin typeface="Myriad Pro"/>
          <a:ea typeface="Myriad Pro"/>
          <a:cs typeface="Myriad Pro"/>
          <a:sym typeface="Myriad Pro"/>
        </a:defRPr>
      </a:lvl3pPr>
      <a:lvl4pPr marL="1657350" marR="0" indent="-285750" algn="l" defTabSz="914400" rtl="0" latinLnBrk="0">
        <a:lnSpc>
          <a:spcPct val="120000"/>
        </a:lnSpc>
        <a:spcBef>
          <a:spcPts val="1000"/>
        </a:spcBef>
        <a:spcAft>
          <a:spcPts val="0"/>
        </a:spcAft>
        <a:buClrTx/>
        <a:buSzPct val="100000"/>
        <a:buFont typeface="Helvetica"/>
        <a:buChar char="•"/>
        <a:tabLst/>
        <a:defRPr sz="2000" b="0" i="0" u="none" strike="noStrike" cap="none" spc="0" baseline="0">
          <a:ln>
            <a:noFill/>
          </a:ln>
          <a:solidFill>
            <a:srgbClr val="000000"/>
          </a:solidFill>
          <a:uFillTx/>
          <a:latin typeface="Myriad Pro"/>
          <a:ea typeface="Myriad Pro"/>
          <a:cs typeface="Myriad Pro"/>
          <a:sym typeface="Myriad Pro"/>
        </a:defRPr>
      </a:lvl4pPr>
      <a:lvl5pPr marL="2114550" marR="0" indent="-285750" algn="l" defTabSz="914400" rtl="0" latinLnBrk="0">
        <a:lnSpc>
          <a:spcPct val="120000"/>
        </a:lnSpc>
        <a:spcBef>
          <a:spcPts val="1000"/>
        </a:spcBef>
        <a:spcAft>
          <a:spcPts val="0"/>
        </a:spcAft>
        <a:buClrTx/>
        <a:buSzPct val="100000"/>
        <a:buFont typeface="Helvetica"/>
        <a:buChar char="•"/>
        <a:tabLst/>
        <a:defRPr sz="2000" b="0" i="0" u="none" strike="noStrike" cap="none" spc="0" baseline="0">
          <a:ln>
            <a:noFill/>
          </a:ln>
          <a:solidFill>
            <a:srgbClr val="000000"/>
          </a:solidFill>
          <a:uFillTx/>
          <a:latin typeface="Myriad Pro"/>
          <a:ea typeface="Myriad Pro"/>
          <a:cs typeface="Myriad Pro"/>
          <a:sym typeface="Myriad Pro"/>
        </a:defRPr>
      </a:lvl5pPr>
      <a:lvl6pPr marL="2540000" marR="0" indent="-254000" algn="l" defTabSz="914400" rtl="0" latinLnBrk="0">
        <a:lnSpc>
          <a:spcPct val="120000"/>
        </a:lnSpc>
        <a:spcBef>
          <a:spcPts val="1000"/>
        </a:spcBef>
        <a:spcAft>
          <a:spcPts val="0"/>
        </a:spcAft>
        <a:buClrTx/>
        <a:buSzPct val="100000"/>
        <a:buFont typeface="Helvetica"/>
        <a:buChar char="•"/>
        <a:tabLst/>
        <a:defRPr sz="2000" b="0" i="0" u="none" strike="noStrike" cap="none" spc="0" baseline="0">
          <a:ln>
            <a:noFill/>
          </a:ln>
          <a:solidFill>
            <a:srgbClr val="000000"/>
          </a:solidFill>
          <a:uFillTx/>
          <a:latin typeface="Myriad Pro"/>
          <a:ea typeface="Myriad Pro"/>
          <a:cs typeface="Myriad Pro"/>
          <a:sym typeface="Myriad Pro"/>
        </a:defRPr>
      </a:lvl6pPr>
      <a:lvl7pPr marL="2997200" marR="0" indent="-254000" algn="l" defTabSz="914400" rtl="0" latinLnBrk="0">
        <a:lnSpc>
          <a:spcPct val="120000"/>
        </a:lnSpc>
        <a:spcBef>
          <a:spcPts val="1000"/>
        </a:spcBef>
        <a:spcAft>
          <a:spcPts val="0"/>
        </a:spcAft>
        <a:buClrTx/>
        <a:buSzPct val="100000"/>
        <a:buFont typeface="Helvetica"/>
        <a:buChar char="•"/>
        <a:tabLst/>
        <a:defRPr sz="2000" b="0" i="0" u="none" strike="noStrike" cap="none" spc="0" baseline="0">
          <a:ln>
            <a:noFill/>
          </a:ln>
          <a:solidFill>
            <a:srgbClr val="000000"/>
          </a:solidFill>
          <a:uFillTx/>
          <a:latin typeface="Myriad Pro"/>
          <a:ea typeface="Myriad Pro"/>
          <a:cs typeface="Myriad Pro"/>
          <a:sym typeface="Myriad Pro"/>
        </a:defRPr>
      </a:lvl7pPr>
      <a:lvl8pPr marL="3454400" marR="0" indent="-254000" algn="l" defTabSz="914400" rtl="0" latinLnBrk="0">
        <a:lnSpc>
          <a:spcPct val="120000"/>
        </a:lnSpc>
        <a:spcBef>
          <a:spcPts val="1000"/>
        </a:spcBef>
        <a:spcAft>
          <a:spcPts val="0"/>
        </a:spcAft>
        <a:buClrTx/>
        <a:buSzPct val="100000"/>
        <a:buFont typeface="Helvetica"/>
        <a:buChar char="•"/>
        <a:tabLst/>
        <a:defRPr sz="2000" b="0" i="0" u="none" strike="noStrike" cap="none" spc="0" baseline="0">
          <a:ln>
            <a:noFill/>
          </a:ln>
          <a:solidFill>
            <a:srgbClr val="000000"/>
          </a:solidFill>
          <a:uFillTx/>
          <a:latin typeface="Myriad Pro"/>
          <a:ea typeface="Myriad Pro"/>
          <a:cs typeface="Myriad Pro"/>
          <a:sym typeface="Myriad Pro"/>
        </a:defRPr>
      </a:lvl8pPr>
      <a:lvl9pPr marL="3911600" marR="0" indent="-254000" algn="l" defTabSz="914400" rtl="0" latinLnBrk="0">
        <a:lnSpc>
          <a:spcPct val="120000"/>
        </a:lnSpc>
        <a:spcBef>
          <a:spcPts val="1000"/>
        </a:spcBef>
        <a:spcAft>
          <a:spcPts val="0"/>
        </a:spcAft>
        <a:buClrTx/>
        <a:buSzPct val="100000"/>
        <a:buFont typeface="Helvetica"/>
        <a:buChar char="•"/>
        <a:tabLst/>
        <a:defRPr sz="2000" b="0" i="0" u="none" strike="noStrike" cap="none" spc="0" baseline="0">
          <a:ln>
            <a:noFill/>
          </a:ln>
          <a:solidFill>
            <a:srgbClr val="000000"/>
          </a:solidFill>
          <a:uFillTx/>
          <a:latin typeface="Myriad Pro"/>
          <a:ea typeface="Myriad Pro"/>
          <a:cs typeface="Myriad Pro"/>
          <a:sym typeface="Myriad Pro"/>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Myriad Pro"/>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Myriad Pro"/>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Myriad Pro"/>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Myriad Pro"/>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Myriad Pro"/>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Myriad Pro"/>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Myriad Pro"/>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Myriad Pro"/>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Myriad Pr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5"/>
          <p:cNvSpPr txBox="1"/>
          <p:nvPr/>
        </p:nvSpPr>
        <p:spPr>
          <a:xfrm>
            <a:off x="7306219" y="1113928"/>
            <a:ext cx="1098968" cy="421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200">
                <a:solidFill>
                  <a:srgbClr val="FFFFFF"/>
                </a:solidFill>
                <a:latin typeface="Open Sans Extrabold"/>
                <a:ea typeface="Open Sans Extrabold"/>
                <a:cs typeface="Open Sans Extrabold"/>
                <a:sym typeface="Open Sans Extrabold"/>
              </a:defRPr>
            </a:lvl1pPr>
          </a:lstStyle>
          <a:p>
            <a:r>
              <a:rPr dirty="0"/>
              <a:t>LỚP 8</a:t>
            </a:r>
          </a:p>
        </p:txBody>
      </p:sp>
      <p:pic>
        <p:nvPicPr>
          <p:cNvPr id="1026" name="Picture 2">
            <a:extLst>
              <a:ext uri="{FF2B5EF4-FFF2-40B4-BE49-F238E27FC236}">
                <a16:creationId xmlns:a16="http://schemas.microsoft.com/office/drawing/2014/main" id="{479D7213-4055-46D6-BBD8-44E3B6E07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 y="337779"/>
            <a:ext cx="116554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Date Placeholder 3"/>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220" name="Slide Number Placeholder 4"/>
          <p:cNvSpPr txBox="1">
            <a:spLocks noGrp="1"/>
          </p:cNvSpPr>
          <p:nvPr>
            <p:ph type="sldNum" sz="quarter" idx="4294967295"/>
          </p:nvPr>
        </p:nvSpPr>
        <p:spPr>
          <a:xfrm>
            <a:off x="11691439" y="6401179"/>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10</a:t>
            </a:fld>
            <a:endParaRPr/>
          </a:p>
        </p:txBody>
      </p:sp>
      <p:grpSp>
        <p:nvGrpSpPr>
          <p:cNvPr id="236" name="Content Placeholder 2"/>
          <p:cNvGrpSpPr/>
          <p:nvPr/>
        </p:nvGrpSpPr>
        <p:grpSpPr>
          <a:xfrm>
            <a:off x="372669" y="1252915"/>
            <a:ext cx="11469401" cy="5468570"/>
            <a:chOff x="-3" y="-2"/>
            <a:chExt cx="11469400" cy="5468569"/>
          </a:xfrm>
        </p:grpSpPr>
        <p:grpSp>
          <p:nvGrpSpPr>
            <p:cNvPr id="223" name="Group"/>
            <p:cNvGrpSpPr/>
            <p:nvPr/>
          </p:nvGrpSpPr>
          <p:grpSpPr>
            <a:xfrm>
              <a:off x="-3" y="-2"/>
              <a:ext cx="11469400" cy="1094782"/>
              <a:chOff x="0" y="0"/>
              <a:chExt cx="11469399" cy="1094781"/>
            </a:xfrm>
          </p:grpSpPr>
          <p:sp>
            <p:nvSpPr>
              <p:cNvPr id="221" name="Rounded Rectangle"/>
              <p:cNvSpPr/>
              <p:nvPr/>
            </p:nvSpPr>
            <p:spPr>
              <a:xfrm>
                <a:off x="-1" y="-1"/>
                <a:ext cx="11469400" cy="1094782"/>
              </a:xfrm>
              <a:prstGeom prst="roundRect">
                <a:avLst>
                  <a:gd name="adj" fmla="val 10000"/>
                </a:avLst>
              </a:prstGeom>
              <a:gradFill flip="none" rotWithShape="1">
                <a:gsLst>
                  <a:gs pos="0">
                    <a:srgbClr val="70A6DB"/>
                  </a:gs>
                  <a:gs pos="50000">
                    <a:srgbClr val="559BDB"/>
                  </a:gs>
                  <a:gs pos="100000">
                    <a:srgbClr val="448AC9"/>
                  </a:gs>
                </a:gsLst>
                <a:lin ang="5400000" scaled="0"/>
              </a:gradFill>
              <a:ln w="12700" cap="flat">
                <a:noFill/>
                <a:miter lim="400000"/>
              </a:ln>
              <a:effectLst>
                <a:outerShdw blurRad="63500" dist="19050" dir="5400000" rotWithShape="0">
                  <a:srgbClr val="000000">
                    <a:alpha val="63000"/>
                  </a:srgbClr>
                </a:outerShdw>
              </a:effectLst>
            </p:spPr>
            <p:txBody>
              <a:bodyPr wrap="square" lIns="45718" tIns="45718" rIns="45718" bIns="45718" numCol="1" anchor="ctr">
                <a:noAutofit/>
              </a:bodyPr>
              <a:lstStyle/>
              <a:p>
                <a:pPr algn="ctr" defTabSz="1244600">
                  <a:lnSpc>
                    <a:spcPct val="90000"/>
                  </a:lnSpc>
                  <a:spcBef>
                    <a:spcPts val="700"/>
                  </a:spcBef>
                  <a:defRPr>
                    <a:solidFill>
                      <a:srgbClr val="FFFFFF"/>
                    </a:solidFill>
                    <a:latin typeface="+mn-lt"/>
                    <a:ea typeface="+mn-ea"/>
                    <a:cs typeface="+mn-cs"/>
                    <a:sym typeface="Calibri"/>
                  </a:defRPr>
                </a:pPr>
                <a:endParaRPr/>
              </a:p>
            </p:txBody>
          </p:sp>
          <p:sp>
            <p:nvSpPr>
              <p:cNvPr id="222" name="TIẾP CẬN NĂNG LỰC"/>
              <p:cNvSpPr txBox="1"/>
              <p:nvPr/>
            </p:nvSpPr>
            <p:spPr>
              <a:xfrm>
                <a:off x="32062" y="245052"/>
                <a:ext cx="11405273" cy="6046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6679" tIns="106679" rIns="106679" bIns="106679" numCol="1" anchor="ctr">
                <a:spAutoFit/>
              </a:bodyPr>
              <a:lstStyle>
                <a:lvl1pPr algn="ctr" defTabSz="1244600">
                  <a:lnSpc>
                    <a:spcPct val="90000"/>
                  </a:lnSpc>
                  <a:spcBef>
                    <a:spcPts val="1100"/>
                  </a:spcBef>
                  <a:defRPr sz="2800" b="1">
                    <a:solidFill>
                      <a:srgbClr val="FFFFFF"/>
                    </a:solidFill>
                    <a:latin typeface="Cambria"/>
                    <a:ea typeface="Cambria"/>
                    <a:cs typeface="Cambria"/>
                    <a:sym typeface="Cambria"/>
                  </a:defRPr>
                </a:lvl1pPr>
              </a:lstStyle>
              <a:p>
                <a:r>
                  <a:t>TIẾP CẬN NĂNG LỰC</a:t>
                </a:r>
              </a:p>
            </p:txBody>
          </p:sp>
        </p:grpSp>
        <p:grpSp>
          <p:nvGrpSpPr>
            <p:cNvPr id="226" name="Group"/>
            <p:cNvGrpSpPr/>
            <p:nvPr/>
          </p:nvGrpSpPr>
          <p:grpSpPr>
            <a:xfrm>
              <a:off x="-1" y="1554044"/>
              <a:ext cx="2697432" cy="3911412"/>
              <a:chOff x="-2" y="-2"/>
              <a:chExt cx="2697430" cy="3911411"/>
            </a:xfrm>
          </p:grpSpPr>
          <p:sp>
            <p:nvSpPr>
              <p:cNvPr id="224" name="Rounded Rectangle"/>
              <p:cNvSpPr/>
              <p:nvPr/>
            </p:nvSpPr>
            <p:spPr>
              <a:xfrm>
                <a:off x="-2" y="-2"/>
                <a:ext cx="2697430" cy="3911411"/>
              </a:xfrm>
              <a:prstGeom prst="roundRect">
                <a:avLst>
                  <a:gd name="adj" fmla="val 10000"/>
                </a:avLst>
              </a:prstGeom>
              <a:gradFill flip="none" rotWithShape="1">
                <a:gsLst>
                  <a:gs pos="0">
                    <a:srgbClr val="F18C54"/>
                  </a:gs>
                  <a:gs pos="50000">
                    <a:srgbClr val="F67B28"/>
                  </a:gs>
                  <a:gs pos="100000">
                    <a:srgbClr val="E46B19"/>
                  </a:gs>
                </a:gsLst>
                <a:lin ang="5400000" scaled="0"/>
              </a:gradFill>
              <a:ln w="12700" cap="flat">
                <a:noFill/>
                <a:miter lim="400000"/>
              </a:ln>
              <a:effectLst>
                <a:outerShdw blurRad="63500" dist="19050" dir="5400000" rotWithShape="0">
                  <a:srgbClr val="000000">
                    <a:alpha val="63000"/>
                  </a:srgbClr>
                </a:outerShdw>
              </a:effectLst>
            </p:spPr>
            <p:txBody>
              <a:bodyPr wrap="square" lIns="45718" tIns="45718" rIns="45718" bIns="45718" numCol="1" anchor="ctr">
                <a:noAutofit/>
              </a:bodyPr>
              <a:lstStyle/>
              <a:p>
                <a:pPr algn="ctr" defTabSz="1066800">
                  <a:lnSpc>
                    <a:spcPct val="90000"/>
                  </a:lnSpc>
                  <a:spcBef>
                    <a:spcPts val="700"/>
                  </a:spcBef>
                  <a:defRPr sz="2400">
                    <a:solidFill>
                      <a:srgbClr val="FFFFFF"/>
                    </a:solidFill>
                    <a:latin typeface="Cambria"/>
                    <a:ea typeface="Cambria"/>
                    <a:cs typeface="Cambria"/>
                    <a:sym typeface="Cambria"/>
                  </a:defRPr>
                </a:pPr>
                <a:endParaRPr/>
              </a:p>
            </p:txBody>
          </p:sp>
          <p:sp>
            <p:nvSpPr>
              <p:cNvPr id="225" name="1. Cung cấp đa dạng các loại hình tư liệu"/>
              <p:cNvSpPr txBox="1"/>
              <p:nvPr/>
            </p:nvSpPr>
            <p:spPr>
              <a:xfrm>
                <a:off x="79003" y="1586365"/>
                <a:ext cx="2539418" cy="738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6" tIns="91436" rIns="91436" bIns="91436" numCol="1" anchor="ctr">
                <a:spAutoFit/>
              </a:bodyPr>
              <a:lstStyle>
                <a:lvl1pPr algn="ctr" defTabSz="1066800">
                  <a:lnSpc>
                    <a:spcPct val="90000"/>
                  </a:lnSpc>
                  <a:spcBef>
                    <a:spcPts val="1000"/>
                  </a:spcBef>
                  <a:defRPr sz="2400" b="1">
                    <a:solidFill>
                      <a:srgbClr val="FFFFFF"/>
                    </a:solidFill>
                    <a:latin typeface="Cambria"/>
                    <a:ea typeface="Cambria"/>
                    <a:cs typeface="Cambria"/>
                    <a:sym typeface="Cambria"/>
                  </a:defRPr>
                </a:lvl1pPr>
              </a:lstStyle>
              <a:p>
                <a:r>
                  <a:rPr sz="2000" dirty="0"/>
                  <a:t>1. </a:t>
                </a:r>
                <a:r>
                  <a:rPr sz="2000" dirty="0" err="1"/>
                  <a:t>Cung</a:t>
                </a:r>
                <a:r>
                  <a:rPr sz="2000" dirty="0"/>
                  <a:t> </a:t>
                </a:r>
                <a:r>
                  <a:rPr sz="2000" dirty="0" err="1"/>
                  <a:t>cấp</a:t>
                </a:r>
                <a:r>
                  <a:rPr sz="2000" dirty="0"/>
                  <a:t> </a:t>
                </a:r>
                <a:r>
                  <a:rPr sz="2000" dirty="0" err="1"/>
                  <a:t>đa</a:t>
                </a:r>
                <a:r>
                  <a:rPr sz="2000" dirty="0"/>
                  <a:t> </a:t>
                </a:r>
                <a:r>
                  <a:rPr sz="2000" dirty="0" err="1"/>
                  <a:t>dạng</a:t>
                </a:r>
                <a:r>
                  <a:rPr sz="2000" dirty="0"/>
                  <a:t> </a:t>
                </a:r>
                <a:r>
                  <a:rPr sz="2000" dirty="0" err="1"/>
                  <a:t>các</a:t>
                </a:r>
                <a:r>
                  <a:rPr sz="2000" dirty="0"/>
                  <a:t> </a:t>
                </a:r>
                <a:r>
                  <a:rPr sz="2000" dirty="0" err="1"/>
                  <a:t>loại</a:t>
                </a:r>
                <a:r>
                  <a:rPr sz="2000" dirty="0"/>
                  <a:t> </a:t>
                </a:r>
                <a:r>
                  <a:rPr sz="2000" dirty="0" err="1"/>
                  <a:t>hình</a:t>
                </a:r>
                <a:r>
                  <a:rPr sz="2000" dirty="0"/>
                  <a:t> </a:t>
                </a:r>
                <a:r>
                  <a:rPr sz="2000" dirty="0" err="1"/>
                  <a:t>tư</a:t>
                </a:r>
                <a:r>
                  <a:rPr sz="2000" dirty="0"/>
                  <a:t> </a:t>
                </a:r>
                <a:r>
                  <a:rPr sz="2000" dirty="0" err="1"/>
                  <a:t>liệu</a:t>
                </a:r>
                <a:r>
                  <a:rPr sz="2000" dirty="0"/>
                  <a:t> </a:t>
                </a:r>
              </a:p>
            </p:txBody>
          </p:sp>
        </p:grpSp>
        <p:grpSp>
          <p:nvGrpSpPr>
            <p:cNvPr id="229" name="Group"/>
            <p:cNvGrpSpPr/>
            <p:nvPr/>
          </p:nvGrpSpPr>
          <p:grpSpPr>
            <a:xfrm>
              <a:off x="5750204" y="1557157"/>
              <a:ext cx="2697425" cy="3911410"/>
              <a:chOff x="0" y="-1"/>
              <a:chExt cx="2697424" cy="3911408"/>
            </a:xfrm>
          </p:grpSpPr>
          <p:sp>
            <p:nvSpPr>
              <p:cNvPr id="227" name="Rounded Rectangle"/>
              <p:cNvSpPr/>
              <p:nvPr/>
            </p:nvSpPr>
            <p:spPr>
              <a:xfrm>
                <a:off x="0" y="-1"/>
                <a:ext cx="2697424" cy="3911408"/>
              </a:xfrm>
              <a:prstGeom prst="roundRect">
                <a:avLst>
                  <a:gd name="adj" fmla="val 10000"/>
                </a:avLst>
              </a:prstGeom>
              <a:gradFill flip="none" rotWithShape="1">
                <a:gsLst>
                  <a:gs pos="0">
                    <a:srgbClr val="F18C54"/>
                  </a:gs>
                  <a:gs pos="50000">
                    <a:srgbClr val="F67B28"/>
                  </a:gs>
                  <a:gs pos="100000">
                    <a:srgbClr val="E46B19"/>
                  </a:gs>
                </a:gsLst>
                <a:lin ang="5400000" scaled="0"/>
              </a:gradFill>
              <a:ln w="12700" cap="flat">
                <a:noFill/>
                <a:miter lim="400000"/>
              </a:ln>
              <a:effectLst>
                <a:outerShdw blurRad="63500" dist="19050" dir="5400000" rotWithShape="0">
                  <a:srgbClr val="000000">
                    <a:alpha val="63000"/>
                  </a:srgbClr>
                </a:outerShdw>
              </a:effectLst>
            </p:spPr>
            <p:txBody>
              <a:bodyPr wrap="square" lIns="45718" tIns="45718" rIns="45718" bIns="45718" numCol="1" anchor="ctr">
                <a:noAutofit/>
              </a:bodyPr>
              <a:lstStyle/>
              <a:p>
                <a:pPr algn="ctr" defTabSz="1066800">
                  <a:lnSpc>
                    <a:spcPct val="90000"/>
                  </a:lnSpc>
                  <a:spcBef>
                    <a:spcPts val="700"/>
                  </a:spcBef>
                  <a:defRPr sz="2400" b="1">
                    <a:solidFill>
                      <a:srgbClr val="FFFFFF"/>
                    </a:solidFill>
                    <a:latin typeface="Cambria"/>
                    <a:ea typeface="Cambria"/>
                    <a:cs typeface="Cambria"/>
                    <a:sym typeface="Cambria"/>
                  </a:defRPr>
                </a:pPr>
                <a:endParaRPr/>
              </a:p>
            </p:txBody>
          </p:sp>
          <p:sp>
            <p:nvSpPr>
              <p:cNvPr id="228" name="3. Tích hợp nội môn và liên môn"/>
              <p:cNvSpPr txBox="1"/>
              <p:nvPr/>
            </p:nvSpPr>
            <p:spPr>
              <a:xfrm>
                <a:off x="79002" y="1586366"/>
                <a:ext cx="2539418" cy="738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6" tIns="91436" rIns="91436" bIns="91436" numCol="1" anchor="ctr">
                <a:spAutoFit/>
              </a:bodyPr>
              <a:lstStyle/>
              <a:p>
                <a:pPr algn="ctr" defTabSz="1066800">
                  <a:lnSpc>
                    <a:spcPct val="90000"/>
                  </a:lnSpc>
                  <a:spcBef>
                    <a:spcPts val="1000"/>
                  </a:spcBef>
                  <a:defRPr sz="2400" b="1">
                    <a:solidFill>
                      <a:srgbClr val="FFFFFF"/>
                    </a:solidFill>
                    <a:latin typeface="Cambria"/>
                    <a:ea typeface="Cambria"/>
                    <a:cs typeface="Cambria"/>
                    <a:sym typeface="Cambria"/>
                  </a:defRPr>
                </a:pPr>
                <a:r>
                  <a:rPr sz="2000" dirty="0"/>
                  <a:t>3.</a:t>
                </a:r>
                <a:r>
                  <a:rPr sz="2000" b="0" dirty="0"/>
                  <a:t> </a:t>
                </a:r>
                <a:r>
                  <a:rPr sz="2000" dirty="0" err="1"/>
                  <a:t>Tích</a:t>
                </a:r>
                <a:r>
                  <a:rPr sz="2000" dirty="0"/>
                  <a:t> </a:t>
                </a:r>
                <a:r>
                  <a:rPr sz="2000" dirty="0" err="1"/>
                  <a:t>hợp</a:t>
                </a:r>
                <a:r>
                  <a:rPr sz="2000" dirty="0"/>
                  <a:t> </a:t>
                </a:r>
                <a:r>
                  <a:rPr sz="2000" dirty="0" err="1"/>
                  <a:t>nội</a:t>
                </a:r>
                <a:r>
                  <a:rPr sz="2000" dirty="0"/>
                  <a:t> </a:t>
                </a:r>
                <a:r>
                  <a:rPr sz="2000" dirty="0" err="1"/>
                  <a:t>môn</a:t>
                </a:r>
                <a:r>
                  <a:rPr sz="2000" dirty="0"/>
                  <a:t> </a:t>
                </a:r>
                <a:r>
                  <a:rPr sz="2000" dirty="0" err="1"/>
                  <a:t>và</a:t>
                </a:r>
                <a:r>
                  <a:rPr sz="2000" dirty="0"/>
                  <a:t> </a:t>
                </a:r>
                <a:r>
                  <a:rPr sz="2000" dirty="0" err="1"/>
                  <a:t>liên</a:t>
                </a:r>
                <a:r>
                  <a:rPr sz="2000" dirty="0"/>
                  <a:t> </a:t>
                </a:r>
                <a:r>
                  <a:rPr sz="2000" dirty="0" err="1"/>
                  <a:t>môn</a:t>
                </a:r>
                <a:endParaRPr sz="2000" dirty="0"/>
              </a:p>
            </p:txBody>
          </p:sp>
        </p:grpSp>
        <p:grpSp>
          <p:nvGrpSpPr>
            <p:cNvPr id="232" name="Group"/>
            <p:cNvGrpSpPr/>
            <p:nvPr/>
          </p:nvGrpSpPr>
          <p:grpSpPr>
            <a:xfrm>
              <a:off x="8582344" y="1557157"/>
              <a:ext cx="2697427" cy="3911410"/>
              <a:chOff x="0" y="-1"/>
              <a:chExt cx="2697426" cy="3911408"/>
            </a:xfrm>
          </p:grpSpPr>
          <p:sp>
            <p:nvSpPr>
              <p:cNvPr id="230" name="Rounded Rectangle"/>
              <p:cNvSpPr/>
              <p:nvPr/>
            </p:nvSpPr>
            <p:spPr>
              <a:xfrm>
                <a:off x="0" y="-1"/>
                <a:ext cx="2697426" cy="3911408"/>
              </a:xfrm>
              <a:prstGeom prst="roundRect">
                <a:avLst>
                  <a:gd name="adj" fmla="val 10000"/>
                </a:avLst>
              </a:prstGeom>
              <a:gradFill flip="none" rotWithShape="1">
                <a:gsLst>
                  <a:gs pos="0">
                    <a:srgbClr val="F18C54"/>
                  </a:gs>
                  <a:gs pos="50000">
                    <a:srgbClr val="F67B28"/>
                  </a:gs>
                  <a:gs pos="100000">
                    <a:srgbClr val="E46B19"/>
                  </a:gs>
                </a:gsLst>
                <a:lin ang="5400000" scaled="0"/>
              </a:gradFill>
              <a:ln w="12700" cap="flat">
                <a:noFill/>
                <a:miter lim="400000"/>
              </a:ln>
              <a:effectLst>
                <a:outerShdw blurRad="63500" dist="19050" dir="5400000" rotWithShape="0">
                  <a:srgbClr val="000000">
                    <a:alpha val="63000"/>
                  </a:srgbClr>
                </a:outerShdw>
              </a:effectLst>
            </p:spPr>
            <p:txBody>
              <a:bodyPr wrap="square" lIns="45718" tIns="45718" rIns="45718" bIns="45718" numCol="1" anchor="ctr">
                <a:noAutofit/>
              </a:bodyPr>
              <a:lstStyle/>
              <a:p>
                <a:pPr algn="ctr" defTabSz="1066800">
                  <a:lnSpc>
                    <a:spcPct val="90000"/>
                  </a:lnSpc>
                  <a:spcBef>
                    <a:spcPts val="700"/>
                  </a:spcBef>
                  <a:defRPr sz="2400" b="1">
                    <a:solidFill>
                      <a:srgbClr val="FFFFFF"/>
                    </a:solidFill>
                    <a:latin typeface="Cambria"/>
                    <a:ea typeface="Cambria"/>
                    <a:cs typeface="Cambria"/>
                    <a:sym typeface="Cambria"/>
                  </a:defRPr>
                </a:pPr>
                <a:endParaRPr/>
              </a:p>
            </p:txBody>
          </p:sp>
          <p:sp>
            <p:nvSpPr>
              <p:cNvPr id="231" name="4. Thiết kế hình thức hấp dẫn"/>
              <p:cNvSpPr txBox="1"/>
              <p:nvPr/>
            </p:nvSpPr>
            <p:spPr>
              <a:xfrm>
                <a:off x="79002" y="1586366"/>
                <a:ext cx="2539420" cy="738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6" tIns="91436" rIns="91436" bIns="91436" numCol="1" anchor="ctr">
                <a:spAutoFit/>
              </a:bodyPr>
              <a:lstStyle>
                <a:lvl1pPr algn="ctr" defTabSz="1066800">
                  <a:lnSpc>
                    <a:spcPct val="90000"/>
                  </a:lnSpc>
                  <a:spcBef>
                    <a:spcPts val="1000"/>
                  </a:spcBef>
                  <a:defRPr sz="2400" b="1">
                    <a:solidFill>
                      <a:srgbClr val="FFFFFF"/>
                    </a:solidFill>
                    <a:latin typeface="Cambria"/>
                    <a:ea typeface="Cambria"/>
                    <a:cs typeface="Cambria"/>
                    <a:sym typeface="Cambria"/>
                  </a:defRPr>
                </a:lvl1pPr>
              </a:lstStyle>
              <a:p>
                <a:r>
                  <a:rPr sz="2000" dirty="0"/>
                  <a:t>4. </a:t>
                </a:r>
                <a:r>
                  <a:rPr sz="2000" dirty="0" err="1"/>
                  <a:t>Thiết</a:t>
                </a:r>
                <a:r>
                  <a:rPr sz="2000" dirty="0"/>
                  <a:t> </a:t>
                </a:r>
                <a:r>
                  <a:rPr sz="2000" dirty="0" err="1"/>
                  <a:t>kế</a:t>
                </a:r>
                <a:r>
                  <a:rPr sz="2000" dirty="0"/>
                  <a:t> </a:t>
                </a:r>
                <a:r>
                  <a:rPr sz="2000" dirty="0" err="1"/>
                  <a:t>hình</a:t>
                </a:r>
                <a:r>
                  <a:rPr sz="2000" dirty="0"/>
                  <a:t> </a:t>
                </a:r>
                <a:r>
                  <a:rPr sz="2000" dirty="0" err="1"/>
                  <a:t>thức</a:t>
                </a:r>
                <a:r>
                  <a:rPr sz="2000" dirty="0"/>
                  <a:t> </a:t>
                </a:r>
                <a:r>
                  <a:rPr sz="2000" dirty="0" err="1"/>
                  <a:t>hấp</a:t>
                </a:r>
                <a:r>
                  <a:rPr sz="2000" dirty="0"/>
                  <a:t> </a:t>
                </a:r>
                <a:r>
                  <a:rPr sz="2000" dirty="0" err="1"/>
                  <a:t>dẫn</a:t>
                </a:r>
                <a:endParaRPr sz="2000" dirty="0"/>
              </a:p>
            </p:txBody>
          </p:sp>
        </p:grpSp>
        <p:grpSp>
          <p:nvGrpSpPr>
            <p:cNvPr id="235" name="Group"/>
            <p:cNvGrpSpPr/>
            <p:nvPr/>
          </p:nvGrpSpPr>
          <p:grpSpPr>
            <a:xfrm>
              <a:off x="2837592" y="1557157"/>
              <a:ext cx="2697427" cy="3911410"/>
              <a:chOff x="-1" y="-1"/>
              <a:chExt cx="2697426" cy="3911408"/>
            </a:xfrm>
          </p:grpSpPr>
          <p:sp>
            <p:nvSpPr>
              <p:cNvPr id="233" name="Rounded Rectangle"/>
              <p:cNvSpPr/>
              <p:nvPr/>
            </p:nvSpPr>
            <p:spPr>
              <a:xfrm>
                <a:off x="-1" y="-1"/>
                <a:ext cx="2697426" cy="3911408"/>
              </a:xfrm>
              <a:prstGeom prst="roundRect">
                <a:avLst>
                  <a:gd name="adj" fmla="val 10000"/>
                </a:avLst>
              </a:prstGeom>
              <a:gradFill flip="none" rotWithShape="1">
                <a:gsLst>
                  <a:gs pos="0">
                    <a:srgbClr val="F18C54"/>
                  </a:gs>
                  <a:gs pos="50000">
                    <a:srgbClr val="F67B28"/>
                  </a:gs>
                  <a:gs pos="100000">
                    <a:srgbClr val="E46B19"/>
                  </a:gs>
                </a:gsLst>
                <a:lin ang="5400000" scaled="0"/>
              </a:gradFill>
              <a:ln w="12700" cap="flat">
                <a:noFill/>
                <a:miter lim="400000"/>
              </a:ln>
              <a:effectLst>
                <a:outerShdw blurRad="63500" dist="19050" dir="5400000" rotWithShape="0">
                  <a:srgbClr val="000000">
                    <a:alpha val="63000"/>
                  </a:srgbClr>
                </a:outerShdw>
              </a:effectLst>
            </p:spPr>
            <p:txBody>
              <a:bodyPr wrap="square" lIns="45718" tIns="45718" rIns="45718" bIns="45718" numCol="1" anchor="ctr">
                <a:noAutofit/>
              </a:bodyPr>
              <a:lstStyle/>
              <a:p>
                <a:pPr algn="ctr" defTabSz="1066800">
                  <a:lnSpc>
                    <a:spcPct val="90000"/>
                  </a:lnSpc>
                  <a:spcBef>
                    <a:spcPts val="700"/>
                  </a:spcBef>
                  <a:defRPr>
                    <a:solidFill>
                      <a:srgbClr val="FFFFFF"/>
                    </a:solidFill>
                    <a:latin typeface="+mn-lt"/>
                    <a:ea typeface="+mn-ea"/>
                    <a:cs typeface="+mn-cs"/>
                    <a:sym typeface="Calibri"/>
                  </a:defRPr>
                </a:pPr>
                <a:endParaRPr/>
              </a:p>
            </p:txBody>
          </p:sp>
          <p:sp>
            <p:nvSpPr>
              <p:cNvPr id="234" name="2. Thiết kế hệ thống câu hỏi phát triển năng lực."/>
              <p:cNvSpPr txBox="1"/>
              <p:nvPr/>
            </p:nvSpPr>
            <p:spPr>
              <a:xfrm>
                <a:off x="79004" y="1401697"/>
                <a:ext cx="2539417" cy="11079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6" tIns="91436" rIns="91436" bIns="91436" numCol="1" anchor="ctr">
                <a:spAutoFit/>
              </a:bodyPr>
              <a:lstStyle>
                <a:lvl1pPr algn="ctr" defTabSz="1066800">
                  <a:lnSpc>
                    <a:spcPct val="90000"/>
                  </a:lnSpc>
                  <a:spcBef>
                    <a:spcPts val="1000"/>
                  </a:spcBef>
                  <a:defRPr sz="2400" b="1">
                    <a:solidFill>
                      <a:srgbClr val="FFFFFF"/>
                    </a:solidFill>
                    <a:latin typeface="Cambria"/>
                    <a:ea typeface="Cambria"/>
                    <a:cs typeface="Cambria"/>
                    <a:sym typeface="Cambria"/>
                  </a:defRPr>
                </a:lvl1pPr>
              </a:lstStyle>
              <a:p>
                <a:pPr>
                  <a:lnSpc>
                    <a:spcPct val="100000"/>
                  </a:lnSpc>
                </a:pPr>
                <a:r>
                  <a:rPr sz="2000" dirty="0"/>
                  <a:t>2. </a:t>
                </a:r>
                <a:r>
                  <a:rPr sz="2000" dirty="0" err="1"/>
                  <a:t>Thiết</a:t>
                </a:r>
                <a:r>
                  <a:rPr sz="2000" dirty="0"/>
                  <a:t> </a:t>
                </a:r>
                <a:r>
                  <a:rPr sz="2000" dirty="0" err="1"/>
                  <a:t>kế</a:t>
                </a:r>
                <a:r>
                  <a:rPr sz="2000" dirty="0"/>
                  <a:t> </a:t>
                </a:r>
                <a:r>
                  <a:rPr sz="2000" dirty="0" err="1"/>
                  <a:t>hệ</a:t>
                </a:r>
                <a:r>
                  <a:rPr sz="2000" dirty="0"/>
                  <a:t> </a:t>
                </a:r>
                <a:r>
                  <a:rPr sz="2000" dirty="0" err="1"/>
                  <a:t>thống</a:t>
                </a:r>
                <a:r>
                  <a:rPr sz="2000" dirty="0"/>
                  <a:t> </a:t>
                </a:r>
                <a:r>
                  <a:rPr sz="2000" dirty="0" err="1"/>
                  <a:t>câu</a:t>
                </a:r>
                <a:r>
                  <a:rPr sz="2000" dirty="0"/>
                  <a:t> </a:t>
                </a:r>
                <a:r>
                  <a:rPr sz="2000" dirty="0" err="1"/>
                  <a:t>hỏi</a:t>
                </a:r>
                <a:r>
                  <a:rPr sz="2000" dirty="0"/>
                  <a:t> </a:t>
                </a:r>
                <a:r>
                  <a:rPr sz="2000" dirty="0" err="1"/>
                  <a:t>phát</a:t>
                </a:r>
                <a:r>
                  <a:rPr sz="2000" dirty="0"/>
                  <a:t> </a:t>
                </a:r>
                <a:r>
                  <a:rPr sz="2000" dirty="0" err="1"/>
                  <a:t>triển</a:t>
                </a:r>
                <a:r>
                  <a:rPr sz="2000" dirty="0"/>
                  <a:t> </a:t>
                </a:r>
                <a:r>
                  <a:rPr sz="2000" dirty="0" err="1"/>
                  <a:t>năng</a:t>
                </a:r>
                <a:r>
                  <a:rPr sz="2000" dirty="0"/>
                  <a:t> </a:t>
                </a:r>
                <a:r>
                  <a:rPr sz="2000" dirty="0" err="1"/>
                  <a:t>lực</a:t>
                </a:r>
                <a:r>
                  <a:rPr sz="2000" dirty="0"/>
                  <a:t>. </a:t>
                </a:r>
              </a:p>
            </p:txBody>
          </p:sp>
        </p:grpSp>
      </p:grpSp>
      <p:sp>
        <p:nvSpPr>
          <p:cNvPr id="237" name="TextBox 2"/>
          <p:cNvSpPr txBox="1"/>
          <p:nvPr/>
        </p:nvSpPr>
        <p:spPr>
          <a:xfrm>
            <a:off x="4110480" y="276054"/>
            <a:ext cx="4024782" cy="421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b="1">
                <a:solidFill>
                  <a:srgbClr val="FF0000"/>
                </a:solidFill>
                <a:latin typeface="Cambria"/>
                <a:ea typeface="Cambria"/>
                <a:cs typeface="Cambria"/>
                <a:sym typeface="Cambria"/>
              </a:defRPr>
            </a:lvl1pPr>
          </a:lstStyle>
          <a:p>
            <a:r>
              <a:t>ĐIỂM MỚI NỔI BẬT</a:t>
            </a:r>
          </a:p>
        </p:txBody>
      </p:sp>
    </p:spTree>
    <p:extLst>
      <p:ext uri="{BB962C8B-B14F-4D97-AF65-F5344CB8AC3E}">
        <p14:creationId xmlns:p14="http://schemas.microsoft.com/office/powerpoint/2010/main" val="317752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4" descr="Picture 4"/>
          <p:cNvPicPr>
            <a:picLocks noChangeAspect="1"/>
          </p:cNvPicPr>
          <p:nvPr/>
        </p:nvPicPr>
        <p:blipFill>
          <a:blip r:embed="rId2"/>
          <a:stretch>
            <a:fillRect/>
          </a:stretch>
        </p:blipFill>
        <p:spPr>
          <a:xfrm>
            <a:off x="1834113" y="1495259"/>
            <a:ext cx="8000550" cy="4500311"/>
          </a:xfrm>
          <a:prstGeom prst="rect">
            <a:avLst/>
          </a:prstGeom>
          <a:ln w="12700">
            <a:miter lim="400000"/>
          </a:ln>
        </p:spPr>
      </p:pic>
      <p:sp>
        <p:nvSpPr>
          <p:cNvPr id="217" name="Body"/>
          <p:cNvSpPr txBox="1"/>
          <p:nvPr/>
        </p:nvSpPr>
        <p:spPr>
          <a:xfrm>
            <a:off x="-85289" y="337022"/>
            <a:ext cx="11839355" cy="115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a:spcBef>
                <a:spcPts val="1000"/>
              </a:spcBef>
              <a:defRPr sz="3100" b="1" cap="all">
                <a:solidFill>
                  <a:srgbClr val="942193"/>
                </a:solidFill>
                <a:latin typeface="Myriad Pro"/>
                <a:ea typeface="Myriad Pro"/>
                <a:cs typeface="Myriad Pro"/>
                <a:sym typeface="Myriad Pro"/>
              </a:defRPr>
            </a:pPr>
            <a:r>
              <a:t>ĐIỂM NỔI BẬT</a:t>
            </a:r>
          </a:p>
          <a:p>
            <a:pPr algn="ctr">
              <a:spcBef>
                <a:spcPts val="1000"/>
              </a:spcBef>
              <a:defRPr sz="3100" b="1" cap="all">
                <a:solidFill>
                  <a:srgbClr val="942193"/>
                </a:solidFill>
                <a:latin typeface="Myriad Pro"/>
                <a:ea typeface="Myriad Pro"/>
                <a:cs typeface="Myriad Pro"/>
                <a:sym typeface="Myriad Pro"/>
              </a:defRPr>
            </a:pPr>
            <a:r>
              <a:t>TIẾP CẬN NĂNG LỰC</a:t>
            </a:r>
            <a:r>
              <a:rPr sz="2400">
                <a:solidFill>
                  <a:srgbClr val="002060"/>
                </a:solidFill>
              </a:rPr>
              <a:t> </a:t>
            </a:r>
          </a:p>
        </p:txBody>
      </p:sp>
    </p:spTree>
    <p:extLst>
      <p:ext uri="{BB962C8B-B14F-4D97-AF65-F5344CB8AC3E}">
        <p14:creationId xmlns:p14="http://schemas.microsoft.com/office/powerpoint/2010/main" val="134102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Date Placeholder 1"/>
          <p:cNvSpPr txBox="1"/>
          <p:nvPr/>
        </p:nvSpPr>
        <p:spPr>
          <a:xfrm>
            <a:off x="476926" y="6404292"/>
            <a:ext cx="299298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Myriad Pro"/>
                <a:ea typeface="Myriad Pro"/>
                <a:cs typeface="Myriad Pro"/>
                <a:sym typeface="Myriad Pro"/>
              </a:defRPr>
            </a:lvl1pPr>
          </a:lstStyle>
          <a:p>
            <a:r>
              <a:t>2/10/23</a:t>
            </a:r>
          </a:p>
        </p:txBody>
      </p:sp>
      <p:sp>
        <p:nvSpPr>
          <p:cNvPr id="241" name="Slide Number Placeholder 2"/>
          <p:cNvSpPr txBox="1">
            <a:spLocks noGrp="1"/>
          </p:cNvSpPr>
          <p:nvPr>
            <p:ph type="sldNum" sz="quarter" idx="4294967295"/>
          </p:nvPr>
        </p:nvSpPr>
        <p:spPr>
          <a:xfrm>
            <a:off x="11674326" y="6404292"/>
            <a:ext cx="273652"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grpSp>
        <p:nvGrpSpPr>
          <p:cNvPr id="244" name="Group 3"/>
          <p:cNvGrpSpPr/>
          <p:nvPr/>
        </p:nvGrpSpPr>
        <p:grpSpPr>
          <a:xfrm>
            <a:off x="2543294" y="115332"/>
            <a:ext cx="7105418" cy="1002029"/>
            <a:chOff x="-2" y="94604"/>
            <a:chExt cx="7105416" cy="1002027"/>
          </a:xfrm>
        </p:grpSpPr>
        <p:sp>
          <p:nvSpPr>
            <p:cNvPr id="242" name="Oval 4"/>
            <p:cNvSpPr/>
            <p:nvPr/>
          </p:nvSpPr>
          <p:spPr>
            <a:xfrm>
              <a:off x="-2" y="94604"/>
              <a:ext cx="7105416" cy="1002027"/>
            </a:xfrm>
            <a:prstGeom prst="ellipse">
              <a:avLst/>
            </a:prstGeom>
            <a:gradFill flip="none" rotWithShape="1">
              <a:gsLst>
                <a:gs pos="0">
                  <a:schemeClr val="accent2"/>
                </a:gs>
                <a:gs pos="50000">
                  <a:schemeClr val="accent2"/>
                </a:gs>
                <a:gs pos="100000">
                  <a:schemeClr val="accent2"/>
                </a:gs>
              </a:gsLst>
              <a:lin ang="5400000" scaled="0"/>
            </a:gradFill>
            <a:ln w="12700" cap="flat">
              <a:noFill/>
              <a:miter lim="400000"/>
            </a:ln>
            <a:effectLst/>
          </p:spPr>
          <p:txBody>
            <a:bodyPr wrap="square" lIns="45718" tIns="45718" rIns="45718" bIns="45718" numCol="1" anchor="t">
              <a:noAutofit/>
            </a:bodyPr>
            <a:lstStyle/>
            <a:p>
              <a:pPr>
                <a:defRPr>
                  <a:solidFill>
                    <a:srgbClr val="FFFFFF"/>
                  </a:solidFill>
                  <a:latin typeface="+mn-lt"/>
                  <a:ea typeface="+mn-ea"/>
                  <a:cs typeface="+mn-cs"/>
                  <a:sym typeface="Calibri"/>
                </a:defRPr>
              </a:pPr>
              <a:endParaRPr/>
            </a:p>
          </p:txBody>
        </p:sp>
        <p:sp>
          <p:nvSpPr>
            <p:cNvPr id="243" name="Oval 4"/>
            <p:cNvSpPr txBox="1"/>
            <p:nvPr/>
          </p:nvSpPr>
          <p:spPr>
            <a:xfrm>
              <a:off x="664898" y="170912"/>
              <a:ext cx="5646485" cy="9130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ctr">
                <a:defRPr sz="2800" b="1">
                  <a:solidFill>
                    <a:srgbClr val="FFFFFF"/>
                  </a:solidFill>
                  <a:latin typeface="Cambria"/>
                  <a:ea typeface="Cambria"/>
                  <a:cs typeface="Cambria"/>
                  <a:sym typeface="Cambria"/>
                </a:defRPr>
              </a:lvl1pPr>
            </a:lstStyle>
            <a:p>
              <a:r>
                <a:rPr dirty="0"/>
                <a:t>1. </a:t>
              </a:r>
              <a:r>
                <a:rPr dirty="0" err="1"/>
                <a:t>Cung</a:t>
              </a:r>
              <a:r>
                <a:rPr dirty="0"/>
                <a:t> </a:t>
              </a:r>
              <a:r>
                <a:rPr dirty="0" err="1"/>
                <a:t>cấp</a:t>
              </a:r>
              <a:r>
                <a:rPr dirty="0"/>
                <a:t> </a:t>
              </a:r>
              <a:r>
                <a:rPr dirty="0" err="1"/>
                <a:t>đa</a:t>
              </a:r>
              <a:r>
                <a:rPr dirty="0"/>
                <a:t> </a:t>
              </a:r>
              <a:r>
                <a:rPr dirty="0" err="1"/>
                <a:t>dạng</a:t>
              </a:r>
              <a:r>
                <a:rPr dirty="0"/>
                <a:t> </a:t>
              </a:r>
              <a:r>
                <a:rPr dirty="0" err="1"/>
                <a:t>các</a:t>
              </a:r>
              <a:r>
                <a:rPr dirty="0"/>
                <a:t> </a:t>
              </a:r>
              <a:r>
                <a:rPr dirty="0" err="1"/>
                <a:t>loại</a:t>
              </a:r>
              <a:r>
                <a:rPr dirty="0"/>
                <a:t> </a:t>
              </a:r>
              <a:r>
                <a:rPr dirty="0" err="1"/>
                <a:t>hình</a:t>
              </a:r>
              <a:r>
                <a:rPr dirty="0"/>
                <a:t> </a:t>
              </a:r>
              <a:r>
                <a:rPr dirty="0" err="1"/>
                <a:t>tư</a:t>
              </a:r>
              <a:r>
                <a:rPr dirty="0"/>
                <a:t> </a:t>
              </a:r>
              <a:r>
                <a:rPr dirty="0" err="1"/>
                <a:t>liệu</a:t>
              </a:r>
              <a:endParaRPr dirty="0"/>
            </a:p>
          </p:txBody>
        </p:sp>
      </p:grpSp>
      <p:sp>
        <p:nvSpPr>
          <p:cNvPr id="245" name="TextBox 11"/>
          <p:cNvSpPr txBox="1"/>
          <p:nvPr/>
        </p:nvSpPr>
        <p:spPr>
          <a:xfrm>
            <a:off x="8961120" y="1559003"/>
            <a:ext cx="2986858" cy="3739994"/>
          </a:xfrm>
          <a:prstGeom prst="rect">
            <a:avLst/>
          </a:prstGeom>
          <a:solidFill>
            <a:srgbClr val="FFFFFF"/>
          </a:solidFill>
          <a:ln w="2540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50000"/>
              </a:lnSpc>
              <a:defRPr sz="2200" b="1">
                <a:solidFill>
                  <a:srgbClr val="FF0000"/>
                </a:solidFill>
                <a:latin typeface="Arial"/>
                <a:ea typeface="Arial"/>
                <a:cs typeface="Arial"/>
                <a:sym typeface="Arial"/>
              </a:defRPr>
            </a:pPr>
            <a:r>
              <a:rPr sz="1600" dirty="0">
                <a:latin typeface="Cambria" panose="02040503050406030204" pitchFamily="18" charset="0"/>
                <a:ea typeface="Cambria" panose="02040503050406030204" pitchFamily="18" charset="0"/>
              </a:rPr>
              <a:t>CÁC LOẠI HÌNH TƯ LIỆU, GỒM:</a:t>
            </a:r>
            <a:endParaRPr sz="1600" dirty="0">
              <a:latin typeface="Cambria" panose="02040503050406030204" pitchFamily="18" charset="0"/>
              <a:ea typeface="Cambria" panose="02040503050406030204" pitchFamily="18" charset="0"/>
              <a:cs typeface="Times New Roman"/>
              <a:sym typeface="Times New Roman"/>
            </a:endParaRPr>
          </a:p>
          <a:p>
            <a:pPr marL="457200" indent="-457200" algn="just">
              <a:lnSpc>
                <a:spcPct val="150000"/>
              </a:lnSpc>
              <a:buSzPct val="100000"/>
              <a:buFont typeface="+mj-lt"/>
              <a:buAutoNum type="arabicPeriod"/>
              <a:defRPr sz="2400" b="1">
                <a:latin typeface="Arial"/>
                <a:ea typeface="Arial"/>
                <a:cs typeface="Arial"/>
                <a:sym typeface="Arial"/>
              </a:defRPr>
            </a:pPr>
            <a:r>
              <a:rPr sz="1600" dirty="0" err="1">
                <a:latin typeface="Cambria" panose="02040503050406030204" pitchFamily="18" charset="0"/>
                <a:ea typeface="Cambria" panose="02040503050406030204" pitchFamily="18" charset="0"/>
              </a:rPr>
              <a:t>Tư</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liệu</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gốc</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dạng</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văn</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bản</a:t>
            </a:r>
            <a:r>
              <a:rPr lang="en-US" sz="1600" dirty="0">
                <a:latin typeface="Cambria" panose="02040503050406030204" pitchFamily="18" charset="0"/>
                <a:ea typeface="Cambria" panose="02040503050406030204" pitchFamily="18" charset="0"/>
              </a:rPr>
              <a:t>;</a:t>
            </a:r>
            <a:endParaRPr sz="1600" dirty="0">
              <a:latin typeface="Cambria" panose="02040503050406030204" pitchFamily="18" charset="0"/>
              <a:ea typeface="Cambria" panose="02040503050406030204" pitchFamily="18" charset="0"/>
            </a:endParaRPr>
          </a:p>
          <a:p>
            <a:pPr marL="457200" indent="-457200" algn="just">
              <a:lnSpc>
                <a:spcPct val="150000"/>
              </a:lnSpc>
              <a:buSzPct val="100000"/>
              <a:buFont typeface="+mj-lt"/>
              <a:buAutoNum type="arabicPeriod"/>
              <a:defRPr sz="2400" b="1">
                <a:latin typeface="Arial"/>
                <a:ea typeface="Arial"/>
                <a:cs typeface="Arial"/>
                <a:sym typeface="Arial"/>
              </a:defRPr>
            </a:pPr>
            <a:r>
              <a:rPr sz="1600" dirty="0" err="1">
                <a:latin typeface="Cambria" panose="02040503050406030204" pitchFamily="18" charset="0"/>
                <a:ea typeface="Cambria" panose="02040503050406030204" pitchFamily="18" charset="0"/>
              </a:rPr>
              <a:t>Tư</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liệu</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gốc</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dạng</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hình</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ảnh</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hiện</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vật</a:t>
            </a:r>
            <a:r>
              <a:rPr lang="en-US" sz="1600" dirty="0">
                <a:latin typeface="Cambria" panose="02040503050406030204" pitchFamily="18" charset="0"/>
                <a:ea typeface="Cambria" panose="02040503050406030204" pitchFamily="18" charset="0"/>
              </a:rPr>
              <a:t>;</a:t>
            </a:r>
            <a:endParaRPr sz="1600" dirty="0">
              <a:latin typeface="Cambria" panose="02040503050406030204" pitchFamily="18" charset="0"/>
              <a:ea typeface="Cambria" panose="02040503050406030204" pitchFamily="18" charset="0"/>
            </a:endParaRPr>
          </a:p>
          <a:p>
            <a:pPr marL="457200" indent="-457200" algn="just">
              <a:lnSpc>
                <a:spcPct val="150000"/>
              </a:lnSpc>
              <a:buSzPct val="100000"/>
              <a:buFont typeface="+mj-lt"/>
              <a:buAutoNum type="arabicPeriod"/>
              <a:defRPr sz="2400" b="1">
                <a:latin typeface="Arial"/>
                <a:ea typeface="Arial"/>
                <a:cs typeface="Arial"/>
                <a:sym typeface="Arial"/>
              </a:defRPr>
            </a:pPr>
            <a:r>
              <a:rPr sz="1600" dirty="0" err="1">
                <a:latin typeface="Cambria" panose="02040503050406030204" pitchFamily="18" charset="0"/>
                <a:ea typeface="Cambria" panose="02040503050406030204" pitchFamily="18" charset="0"/>
              </a:rPr>
              <a:t>Các</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tranh</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vẽ</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minh</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hoạ</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lược</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đồ</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sơ</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đồ</a:t>
            </a:r>
            <a:r>
              <a:rPr lang="en-US" sz="1600" dirty="0">
                <a:latin typeface="Cambria" panose="02040503050406030204" pitchFamily="18" charset="0"/>
                <a:ea typeface="Cambria" panose="02040503050406030204" pitchFamily="18" charset="0"/>
              </a:rPr>
              <a:t>;</a:t>
            </a:r>
            <a:r>
              <a:rPr sz="1600" dirty="0">
                <a:latin typeface="Cambria" panose="02040503050406030204" pitchFamily="18" charset="0"/>
                <a:ea typeface="Cambria" panose="02040503050406030204" pitchFamily="18" charset="0"/>
              </a:rPr>
              <a:t> </a:t>
            </a:r>
            <a:endParaRPr sz="1600" dirty="0">
              <a:latin typeface="Cambria" panose="02040503050406030204" pitchFamily="18" charset="0"/>
              <a:ea typeface="Cambria" panose="02040503050406030204" pitchFamily="18" charset="0"/>
              <a:cs typeface="Times New Roman"/>
              <a:sym typeface="Times New Roman"/>
            </a:endParaRPr>
          </a:p>
          <a:p>
            <a:pPr marL="457200" indent="-457200" algn="just">
              <a:lnSpc>
                <a:spcPct val="150000"/>
              </a:lnSpc>
              <a:buSzPct val="100000"/>
              <a:buFont typeface="+mj-lt"/>
              <a:buAutoNum type="arabicPeriod"/>
              <a:defRPr sz="2400" b="1">
                <a:latin typeface="Arial"/>
                <a:ea typeface="Arial"/>
                <a:cs typeface="Arial"/>
                <a:sym typeface="Arial"/>
              </a:defRPr>
            </a:pPr>
            <a:r>
              <a:rPr sz="1600" dirty="0" err="1">
                <a:latin typeface="Cambria" panose="02040503050406030204" pitchFamily="18" charset="0"/>
                <a:ea typeface="Cambria" panose="02040503050406030204" pitchFamily="18" charset="0"/>
              </a:rPr>
              <a:t>Các</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tài</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liệu</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nghiên</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cứu</a:t>
            </a:r>
            <a:r>
              <a:rPr sz="1600" dirty="0">
                <a:latin typeface="Cambria" panose="02040503050406030204" pitchFamily="18" charset="0"/>
                <a:ea typeface="Cambria" panose="02040503050406030204" pitchFamily="18" charset="0"/>
              </a:rPr>
              <a:t> chi </a:t>
            </a:r>
            <a:r>
              <a:rPr sz="1600" dirty="0" err="1">
                <a:latin typeface="Cambria" panose="02040503050406030204" pitchFamily="18" charset="0"/>
                <a:ea typeface="Cambria" panose="02040503050406030204" pitchFamily="18" charset="0"/>
              </a:rPr>
              <a:t>tiết</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và</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nâng</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cao</a:t>
            </a:r>
            <a:r>
              <a:rPr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E</a:t>
            </a:r>
            <a:r>
              <a:rPr sz="1600" dirty="0" err="1">
                <a:latin typeface="Cambria" panose="02040503050406030204" pitchFamily="18" charset="0"/>
                <a:ea typeface="Cambria" panose="02040503050406030204" pitchFamily="18" charset="0"/>
              </a:rPr>
              <a:t>m</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có</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biết</a:t>
            </a:r>
            <a:r>
              <a:rPr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N</a:t>
            </a:r>
            <a:r>
              <a:rPr sz="1600" dirty="0" err="1">
                <a:latin typeface="Cambria" panose="02040503050406030204" pitchFamily="18" charset="0"/>
                <a:ea typeface="Cambria" panose="02040503050406030204" pitchFamily="18" charset="0"/>
              </a:rPr>
              <a:t>hân</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vật</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lịch</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sử</a:t>
            </a:r>
            <a:r>
              <a:rPr sz="1600" dirty="0">
                <a:latin typeface="Cambria" panose="02040503050406030204" pitchFamily="18" charset="0"/>
                <a:ea typeface="Cambria" panose="02040503050406030204" pitchFamily="18" charset="0"/>
              </a:rPr>
              <a:t>)</a:t>
            </a:r>
            <a:r>
              <a:rPr lang="en-US" sz="1600" dirty="0">
                <a:latin typeface="Cambria" panose="02040503050406030204" pitchFamily="18" charset="0"/>
                <a:ea typeface="Cambria" panose="02040503050406030204" pitchFamily="18" charset="0"/>
              </a:rPr>
              <a:t>;</a:t>
            </a:r>
            <a:r>
              <a:rPr sz="1600" dirty="0">
                <a:latin typeface="Cambria" panose="02040503050406030204" pitchFamily="18" charset="0"/>
                <a:ea typeface="Cambria" panose="02040503050406030204" pitchFamily="18" charset="0"/>
              </a:rPr>
              <a:t> </a:t>
            </a:r>
            <a:endParaRPr sz="1600" dirty="0">
              <a:latin typeface="Cambria" panose="02040503050406030204" pitchFamily="18" charset="0"/>
              <a:ea typeface="Cambria" panose="02040503050406030204" pitchFamily="18" charset="0"/>
              <a:cs typeface="Times New Roman"/>
              <a:sym typeface="Times New Roman"/>
            </a:endParaRPr>
          </a:p>
          <a:p>
            <a:pPr marL="457200" indent="-457200" algn="just">
              <a:lnSpc>
                <a:spcPct val="150000"/>
              </a:lnSpc>
              <a:buSzPct val="100000"/>
              <a:buFont typeface="+mj-lt"/>
              <a:buAutoNum type="arabicPeriod"/>
              <a:defRPr sz="2400" b="1">
                <a:latin typeface="Arial"/>
                <a:ea typeface="Arial"/>
                <a:cs typeface="Arial"/>
                <a:sym typeface="Arial"/>
              </a:defRPr>
            </a:pPr>
            <a:r>
              <a:rPr sz="1600" dirty="0" err="1">
                <a:latin typeface="Cambria" panose="02040503050406030204" pitchFamily="18" charset="0"/>
                <a:ea typeface="Cambria" panose="02040503050406030204" pitchFamily="18" charset="0"/>
              </a:rPr>
              <a:t>Các</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bảng</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số</a:t>
            </a:r>
            <a:r>
              <a:rPr sz="1600" dirty="0">
                <a:latin typeface="Cambria" panose="02040503050406030204" pitchFamily="18" charset="0"/>
                <a:ea typeface="Cambria" panose="02040503050406030204" pitchFamily="18" charset="0"/>
              </a:rPr>
              <a:t> </a:t>
            </a:r>
            <a:r>
              <a:rPr sz="1600" dirty="0" err="1">
                <a:latin typeface="Cambria" panose="02040503050406030204" pitchFamily="18" charset="0"/>
                <a:ea typeface="Cambria" panose="02040503050406030204" pitchFamily="18" charset="0"/>
              </a:rPr>
              <a:t>liệu</a:t>
            </a:r>
            <a:r>
              <a:rPr lang="en-US" sz="1600" dirty="0">
                <a:latin typeface="Cambria" panose="02040503050406030204" pitchFamily="18" charset="0"/>
                <a:ea typeface="Cambria" panose="02040503050406030204" pitchFamily="18" charset="0"/>
              </a:rPr>
              <a:t>,</a:t>
            </a:r>
            <a:r>
              <a:rPr sz="1600" dirty="0">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7A97055E-A54D-4C66-8C8F-2C1289C18B48}"/>
              </a:ext>
            </a:extLst>
          </p:cNvPr>
          <p:cNvPicPr>
            <a:picLocks noChangeAspect="1"/>
          </p:cNvPicPr>
          <p:nvPr/>
        </p:nvPicPr>
        <p:blipFill>
          <a:blip r:embed="rId2"/>
          <a:stretch>
            <a:fillRect/>
          </a:stretch>
        </p:blipFill>
        <p:spPr>
          <a:xfrm>
            <a:off x="3056365" y="1559003"/>
            <a:ext cx="2843005" cy="4003992"/>
          </a:xfrm>
          <a:prstGeom prst="rect">
            <a:avLst/>
          </a:prstGeom>
        </p:spPr>
      </p:pic>
      <p:pic>
        <p:nvPicPr>
          <p:cNvPr id="5" name="Picture 4">
            <a:extLst>
              <a:ext uri="{FF2B5EF4-FFF2-40B4-BE49-F238E27FC236}">
                <a16:creationId xmlns:a16="http://schemas.microsoft.com/office/drawing/2014/main" id="{8C2307C7-CC6B-4AE6-9B7A-EE0DE8C7BB83}"/>
              </a:ext>
            </a:extLst>
          </p:cNvPr>
          <p:cNvPicPr>
            <a:picLocks noChangeAspect="1"/>
          </p:cNvPicPr>
          <p:nvPr/>
        </p:nvPicPr>
        <p:blipFill>
          <a:blip r:embed="rId3"/>
          <a:stretch>
            <a:fillRect/>
          </a:stretch>
        </p:blipFill>
        <p:spPr>
          <a:xfrm>
            <a:off x="210086" y="1559003"/>
            <a:ext cx="2822023" cy="4003992"/>
          </a:xfrm>
          <a:prstGeom prst="rect">
            <a:avLst/>
          </a:prstGeom>
        </p:spPr>
      </p:pic>
      <p:sp>
        <p:nvSpPr>
          <p:cNvPr id="8" name="Rectangle: Rounded Corners 7">
            <a:extLst>
              <a:ext uri="{FF2B5EF4-FFF2-40B4-BE49-F238E27FC236}">
                <a16:creationId xmlns:a16="http://schemas.microsoft.com/office/drawing/2014/main" id="{EE0A766E-F476-48B6-9722-2D3E42CFD484}"/>
              </a:ext>
            </a:extLst>
          </p:cNvPr>
          <p:cNvSpPr/>
          <p:nvPr/>
        </p:nvSpPr>
        <p:spPr>
          <a:xfrm>
            <a:off x="1237861" y="4659086"/>
            <a:ext cx="1603033" cy="639911"/>
          </a:xfrm>
          <a:prstGeom prst="roundRect">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9" name="Rectangle: Rounded Corners 8">
            <a:extLst>
              <a:ext uri="{FF2B5EF4-FFF2-40B4-BE49-F238E27FC236}">
                <a16:creationId xmlns:a16="http://schemas.microsoft.com/office/drawing/2014/main" id="{285F34CD-B9BD-4F3E-B0A1-3A290B64862C}"/>
              </a:ext>
            </a:extLst>
          </p:cNvPr>
          <p:cNvSpPr/>
          <p:nvPr/>
        </p:nvSpPr>
        <p:spPr>
          <a:xfrm>
            <a:off x="4086808" y="2457061"/>
            <a:ext cx="1597091" cy="1660849"/>
          </a:xfrm>
          <a:prstGeom prst="roundRect">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 name="Rectangle: Rounded Corners 9">
            <a:extLst>
              <a:ext uri="{FF2B5EF4-FFF2-40B4-BE49-F238E27FC236}">
                <a16:creationId xmlns:a16="http://schemas.microsoft.com/office/drawing/2014/main" id="{03C0435B-E06D-452E-9C76-887C5EA1FFAD}"/>
              </a:ext>
            </a:extLst>
          </p:cNvPr>
          <p:cNvSpPr/>
          <p:nvPr/>
        </p:nvSpPr>
        <p:spPr>
          <a:xfrm>
            <a:off x="3247580" y="4173894"/>
            <a:ext cx="2627534" cy="1125103"/>
          </a:xfrm>
          <a:prstGeom prst="roundRect">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pic>
        <p:nvPicPr>
          <p:cNvPr id="12" name="Picture 11">
            <a:extLst>
              <a:ext uri="{FF2B5EF4-FFF2-40B4-BE49-F238E27FC236}">
                <a16:creationId xmlns:a16="http://schemas.microsoft.com/office/drawing/2014/main" id="{6000EFEE-2E15-4EFD-964B-C08ECF59DF83}"/>
              </a:ext>
            </a:extLst>
          </p:cNvPr>
          <p:cNvPicPr>
            <a:picLocks noChangeAspect="1"/>
          </p:cNvPicPr>
          <p:nvPr/>
        </p:nvPicPr>
        <p:blipFill>
          <a:blip r:embed="rId4"/>
          <a:stretch>
            <a:fillRect/>
          </a:stretch>
        </p:blipFill>
        <p:spPr>
          <a:xfrm>
            <a:off x="5923625" y="1559003"/>
            <a:ext cx="2743357" cy="4010857"/>
          </a:xfrm>
          <a:prstGeom prst="rect">
            <a:avLst/>
          </a:prstGeom>
        </p:spPr>
      </p:pic>
      <p:sp>
        <p:nvSpPr>
          <p:cNvPr id="13" name="Rectangle: Rounded Corners 12">
            <a:extLst>
              <a:ext uri="{FF2B5EF4-FFF2-40B4-BE49-F238E27FC236}">
                <a16:creationId xmlns:a16="http://schemas.microsoft.com/office/drawing/2014/main" id="{519D8937-1264-425E-BBC2-E327CEC0EC4F}"/>
              </a:ext>
            </a:extLst>
          </p:cNvPr>
          <p:cNvSpPr/>
          <p:nvPr/>
        </p:nvSpPr>
        <p:spPr>
          <a:xfrm>
            <a:off x="6871580" y="2181885"/>
            <a:ext cx="1620570" cy="1421394"/>
          </a:xfrm>
          <a:prstGeom prst="roundRect">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2378656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0EB65-8C33-4EE0-8F2A-D454404765FC}"/>
              </a:ext>
            </a:extLst>
          </p:cNvPr>
          <p:cNvPicPr>
            <a:picLocks noChangeAspect="1"/>
          </p:cNvPicPr>
          <p:nvPr/>
        </p:nvPicPr>
        <p:blipFill>
          <a:blip r:embed="rId2"/>
          <a:stretch>
            <a:fillRect/>
          </a:stretch>
        </p:blipFill>
        <p:spPr>
          <a:xfrm>
            <a:off x="90792" y="1883812"/>
            <a:ext cx="3820959" cy="3643009"/>
          </a:xfrm>
          <a:prstGeom prst="rect">
            <a:avLst/>
          </a:prstGeom>
        </p:spPr>
      </p:pic>
      <p:sp>
        <p:nvSpPr>
          <p:cNvPr id="4" name="TextBox 3">
            <a:extLst>
              <a:ext uri="{FF2B5EF4-FFF2-40B4-BE49-F238E27FC236}">
                <a16:creationId xmlns:a16="http://schemas.microsoft.com/office/drawing/2014/main" id="{821FA02C-5708-44F6-9B2A-66BB131BCA3D}"/>
              </a:ext>
            </a:extLst>
          </p:cNvPr>
          <p:cNvSpPr txBox="1"/>
          <p:nvPr/>
        </p:nvSpPr>
        <p:spPr>
          <a:xfrm>
            <a:off x="3998068" y="1235412"/>
            <a:ext cx="7869677" cy="4939810"/>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just">
              <a:lnSpc>
                <a:spcPct val="150000"/>
              </a:lnSpc>
            </a:pPr>
            <a:r>
              <a:rPr lang="en-US" sz="1400" dirty="0">
                <a:effectLst/>
                <a:latin typeface="Cambria" panose="02040503050406030204" pitchFamily="18" charset="0"/>
                <a:ea typeface="Cambria" panose="02040503050406030204" pitchFamily="18" charset="0"/>
                <a:cs typeface="Times New Roman" panose="02020603050405020304" pitchFamily="18" charset="0"/>
              </a:rPr>
              <a:t>+</a:t>
            </a:r>
            <a:r>
              <a:rPr lang="en-US" sz="1400" b="1" dirty="0">
                <a:effectLst/>
                <a:latin typeface="Cambria" panose="02040503050406030204" pitchFamily="18" charset="0"/>
                <a:ea typeface="Cambria" panose="02040503050406030204" pitchFamily="18" charset="0"/>
                <a:cs typeface="Times New Roman" panose="02020603050405020304" pitchFamily="18" charset="0"/>
              </a:rPr>
              <a:t> </a:t>
            </a:r>
            <a:r>
              <a:rPr lang="en-US" sz="1400" b="1" dirty="0" err="1">
                <a:effectLst/>
                <a:latin typeface="Cambria" panose="02040503050406030204" pitchFamily="18" charset="0"/>
                <a:ea typeface="Cambria" panose="02040503050406030204" pitchFamily="18" charset="0"/>
                <a:cs typeface="Times New Roman" panose="02020603050405020304" pitchFamily="18" charset="0"/>
              </a:rPr>
              <a:t>Xuất</a:t>
            </a:r>
            <a:r>
              <a:rPr lang="en-US" sz="1400" b="1" dirty="0">
                <a:effectLst/>
                <a:latin typeface="Cambria" panose="02040503050406030204" pitchFamily="18" charset="0"/>
                <a:ea typeface="Cambria" panose="02040503050406030204" pitchFamily="18" charset="0"/>
                <a:cs typeface="Times New Roman" panose="02020603050405020304" pitchFamily="18" charset="0"/>
              </a:rPr>
              <a:t> </a:t>
            </a:r>
            <a:r>
              <a:rPr lang="en-US" sz="1400" b="1" dirty="0" err="1">
                <a:effectLst/>
                <a:latin typeface="Cambria" panose="02040503050406030204" pitchFamily="18" charset="0"/>
                <a:ea typeface="Cambria" panose="02040503050406030204" pitchFamily="18" charset="0"/>
                <a:cs typeface="Times New Roman" panose="02020603050405020304" pitchFamily="18" charset="0"/>
              </a:rPr>
              <a:t>xứ</a:t>
            </a:r>
            <a:r>
              <a:rPr lang="en-US" sz="1400" b="1" dirty="0">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Tranh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vẽ</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1400" dirty="0">
                <a:effectLst/>
                <a:latin typeface="Cambria" panose="02040503050406030204" pitchFamily="18" charset="0"/>
                <a:ea typeface="Cambria" panose="02040503050406030204" pitchFamily="18" charset="0"/>
                <a:cs typeface="Times New Roman" panose="02020603050405020304" pitchFamily="18" charset="0"/>
              </a:rPr>
              <a:t> 1895,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tranh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đình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Huế</a:t>
            </a:r>
            <a:r>
              <a:rPr lang="en-US" sz="1400" dirty="0">
                <a:effectLst/>
                <a:latin typeface="Cambria" panose="02040503050406030204" pitchFamily="18" charset="0"/>
                <a:ea typeface="Cambria" panose="02040503050406030204" pitchFamily="18" charset="0"/>
                <a:cs typeface="Times New Roman" panose="02020603050405020304" pitchFamily="18" charset="0"/>
              </a:rPr>
              <a:t>” (la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Cour</a:t>
            </a:r>
            <a:r>
              <a:rPr lang="en-US" sz="1400" dirty="0">
                <a:effectLst/>
                <a:latin typeface="Cambria" panose="02040503050406030204" pitchFamily="18" charset="0"/>
                <a:ea typeface="Cambria" panose="02040503050406030204" pitchFamily="18" charset="0"/>
                <a:cs typeface="Times New Roman" panose="02020603050405020304" pitchFamily="18" charset="0"/>
              </a:rPr>
              <a:t> de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Hué</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hoạ</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sĩ</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Nguyễn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Nhân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phần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tranh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này</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trưng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bày</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tại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tàng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Lịch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Việt</a:t>
            </a:r>
            <a:r>
              <a:rPr lang="en-US" sz="1400" dirty="0">
                <a:effectLst/>
                <a:latin typeface="Cambria" panose="02040503050406030204" pitchFamily="18" charset="0"/>
                <a:ea typeface="Cambria" panose="02040503050406030204" pitchFamily="18" charset="0"/>
                <a:cs typeface="Times New Roman" panose="02020603050405020304" pitchFamily="18" charset="0"/>
              </a:rPr>
              <a:t> Nam.</a:t>
            </a:r>
          </a:p>
          <a:p>
            <a:pPr algn="just">
              <a:lnSpc>
                <a:spcPct val="150000"/>
              </a:lnSpc>
            </a:pPr>
            <a:r>
              <a:rPr lang="en-US" sz="1400" dirty="0">
                <a:effectLst/>
                <a:latin typeface="Cambria" panose="02040503050406030204" pitchFamily="18" charset="0"/>
                <a:ea typeface="Cambria" panose="02040503050406030204" pitchFamily="18" charset="0"/>
                <a:cs typeface="Times New Roman" panose="02020603050405020304" pitchFamily="18" charset="0"/>
              </a:rPr>
              <a:t>+</a:t>
            </a:r>
            <a:r>
              <a:rPr lang="en-US" sz="1400" b="1" dirty="0">
                <a:effectLst/>
                <a:latin typeface="Cambria" panose="02040503050406030204" pitchFamily="18" charset="0"/>
                <a:ea typeface="Cambria" panose="02040503050406030204" pitchFamily="18" charset="0"/>
                <a:cs typeface="Times New Roman" panose="02020603050405020304" pitchFamily="18" charset="0"/>
              </a:rPr>
              <a:t> </a:t>
            </a:r>
            <a:r>
              <a:rPr lang="en-US" sz="1400" b="1"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1400" b="1" dirty="0">
                <a:effectLst/>
                <a:latin typeface="Cambria" panose="02040503050406030204" pitchFamily="18" charset="0"/>
                <a:ea typeface="Cambria" panose="02040503050406030204" pitchFamily="18" charset="0"/>
                <a:cs typeface="Times New Roman" panose="02020603050405020304" pitchFamily="18" charset="0"/>
              </a:rPr>
              <a:t> dung: </a:t>
            </a:r>
            <a:r>
              <a:rPr lang="en-US" sz="1400" dirty="0">
                <a:effectLst/>
                <a:latin typeface="Cambria" panose="02040503050406030204" pitchFamily="18" charset="0"/>
                <a:ea typeface="Cambria" panose="02040503050406030204" pitchFamily="18" charset="0"/>
                <a:cs typeface="Times New Roman" panose="02020603050405020304" pitchFamily="18" charset="0"/>
              </a:rPr>
              <a:t>Theo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sách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Khâm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định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Đại</a:t>
            </a:r>
            <a:r>
              <a:rPr lang="en-US" sz="1400" dirty="0">
                <a:effectLst/>
                <a:latin typeface="Cambria" panose="02040503050406030204" pitchFamily="18" charset="0"/>
                <a:ea typeface="Cambria" panose="02040503050406030204" pitchFamily="18" charset="0"/>
                <a:cs typeface="Times New Roman" panose="02020603050405020304" pitchFamily="18" charset="0"/>
              </a:rPr>
              <a:t> Nam </a:t>
            </a:r>
            <a:r>
              <a:rPr lang="en-US" sz="1400" dirty="0" err="1">
                <a:latin typeface="Cambria" panose="02040503050406030204" pitchFamily="18" charset="0"/>
                <a:ea typeface="Cambria" panose="02040503050406030204" pitchFamily="18" charset="0"/>
                <a:cs typeface="Times New Roman" panose="02020603050405020304" pitchFamily="18" charset="0"/>
              </a:rPr>
              <a:t>h</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ội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điển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lệ</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Sách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ghi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chép</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pháp</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luật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lễ</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nghi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đình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Nguyễn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hai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nghi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lễ</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hành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chính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đại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mỗi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tháng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hai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ngày</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mùng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ngày</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rằm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thường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ngày</a:t>
            </a:r>
            <a:r>
              <a:rPr lang="en-US" sz="1400" dirty="0">
                <a:effectLst/>
                <a:latin typeface="Cambria" panose="02040503050406030204" pitchFamily="18" charset="0"/>
                <a:ea typeface="Cambria" panose="02040503050406030204" pitchFamily="18" charset="0"/>
                <a:cs typeface="Times New Roman" panose="02020603050405020304" pitchFamily="18" charset="0"/>
              </a:rPr>
              <a:t> 5, 11, 21, 25).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Ngoài</a:t>
            </a:r>
            <a:r>
              <a:rPr lang="en-US" sz="1400" dirty="0">
                <a:effectLst/>
                <a:latin typeface="Cambria" panose="02040503050406030204" pitchFamily="18" charset="0"/>
                <a:ea typeface="Cambria" panose="02040503050406030204" pitchFamily="18" charset="0"/>
                <a:cs typeface="Times New Roman" panose="02020603050405020304" pitchFamily="18" charset="0"/>
              </a:rPr>
              <a:t> ra,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việc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xảy</a:t>
            </a:r>
            <a:r>
              <a:rPr lang="en-US" sz="1400" dirty="0">
                <a:effectLst/>
                <a:latin typeface="Cambria" panose="02040503050406030204" pitchFamily="18" charset="0"/>
                <a:ea typeface="Cambria" panose="02040503050406030204" pitchFamily="18" charset="0"/>
                <a:cs typeface="Times New Roman" panose="02020603050405020304" pitchFamily="18" charset="0"/>
              </a:rPr>
              <a:t> ra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tháng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tâu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ngày</a:t>
            </a:r>
            <a:r>
              <a:rPr lang="en-US" sz="1400" dirty="0">
                <a:effectLst/>
                <a:latin typeface="Cambria" panose="02040503050406030204" pitchFamily="18" charset="0"/>
                <a:ea typeface="Cambria" panose="02040503050406030204" pitchFamily="18" charset="0"/>
                <a:cs typeface="Times New Roman" panose="02020603050405020304" pitchFamily="18" charset="0"/>
              </a:rPr>
              <a:t> 3, 7, 9, 13, 17, 19, 23, 27, 29.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Phục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mạng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nghi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lễ</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thường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dirty="0">
                <a:effectLst/>
                <a:latin typeface="Cambria" panose="02040503050406030204" pitchFamily="18" charset="0"/>
                <a:ea typeface="Cambria" panose="02040503050406030204" pitchFamily="18" charset="0"/>
                <a:cs typeface="Times New Roman" panose="02020603050405020304" pitchFamily="18" charset="0"/>
              </a:rPr>
              <a:t> –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nhận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lệnh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vua</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giao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phó</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khâm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mạng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sau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khi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giải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xong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phải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lễ</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báo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cáo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đầy</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đủ</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phục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mạng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đồng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hoàn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phù</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tiết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ấn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kiếm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vua</a:t>
            </a:r>
            <a:r>
              <a:rPr lang="en-US" sz="1400" dirty="0">
                <a:effectLst/>
                <a:latin typeface="Cambria" panose="02040503050406030204" pitchFamily="18" charset="0"/>
                <a:ea typeface="Cambria" panose="02040503050406030204" pitchFamily="18" charset="0"/>
                <a:cs typeface="Times New Roman" panose="02020603050405020304" pitchFamily="18" charset="0"/>
              </a:rPr>
              <a:t> ban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khi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vụ</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rPr>
              <a:t>Hình</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vẽ</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miêu</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tả</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lễ</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phục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mạng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của</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một</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vị</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quan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Vị</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quan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này</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đang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quỳ</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trước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vua</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tay</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dâng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thanh</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kiếm</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xin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trả</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lại</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Các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vị</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quan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đều</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đội</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mũ</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phốc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đầu</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thường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phục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cổ</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tròn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đứng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chắp</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tay</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cung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kính</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Nhà</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vua</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trong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bức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hình</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được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miêu</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tả</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trong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chiếc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áo</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bào</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vàng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nhìn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không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rõ</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mặt</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phía</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trước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ngai</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vàng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có</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chiếc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bàn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vuông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phủ</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khăn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vàng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Điện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Cần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Chánh</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được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mô</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tả</a:t>
            </a:r>
            <a:r>
              <a:rPr lang="en-US" sz="1400" dirty="0">
                <a:effectLst/>
                <a:latin typeface="Cambria" panose="02040503050406030204" pitchFamily="18" charset="0"/>
                <a:ea typeface="Cambria" panose="02040503050406030204" pitchFamily="18" charset="0"/>
              </a:rPr>
              <a:t> chi </a:t>
            </a:r>
            <a:r>
              <a:rPr lang="en-US" sz="1400" dirty="0" err="1">
                <a:effectLst/>
                <a:latin typeface="Cambria" panose="02040503050406030204" pitchFamily="18" charset="0"/>
                <a:ea typeface="Cambria" panose="02040503050406030204" pitchFamily="18" charset="0"/>
              </a:rPr>
              <a:t>tiết</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và</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chính</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xác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với</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năm</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gian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chính</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điện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làm</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bằng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gỗ</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nằm</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trên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một</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nền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đài</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cao</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Đặc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biệt</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hai</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chiếc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vạc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đồng</a:t>
            </a:r>
            <a:r>
              <a:rPr lang="en-US" sz="1400" dirty="0">
                <a:latin typeface="Cambria" panose="02040503050406030204" pitchFamily="18" charset="0"/>
                <a:ea typeface="Cambria" panose="02040503050406030204" pitchFamily="18" charset="0"/>
              </a:rPr>
              <a:t> – </a:t>
            </a:r>
            <a:r>
              <a:rPr lang="en-US" sz="1400" dirty="0" err="1">
                <a:effectLst/>
                <a:latin typeface="Cambria" panose="02040503050406030204" pitchFamily="18" charset="0"/>
                <a:ea typeface="Cambria" panose="02040503050406030204" pitchFamily="18" charset="0"/>
              </a:rPr>
              <a:t>biểu</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tượng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cho</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uy</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quyền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của</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nền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quân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chủ</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cũng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được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thể</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hiện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trong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hình</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vẽ</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Dựa</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trên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hiện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vật</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còn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lại</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và</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theo</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sử</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nhà</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Nguyễn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chiếc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vạc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đồng</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đặt</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trước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điện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Cần</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Chánh</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nặng</a:t>
            </a:r>
            <a:r>
              <a:rPr lang="en-US" sz="1400" dirty="0">
                <a:effectLst/>
                <a:latin typeface="Cambria" panose="02040503050406030204" pitchFamily="18" charset="0"/>
                <a:ea typeface="Cambria" panose="02040503050406030204" pitchFamily="18" charset="0"/>
              </a:rPr>
              <a:t> 1 552 kg, </a:t>
            </a:r>
            <a:r>
              <a:rPr lang="en-US" sz="1400" dirty="0" err="1">
                <a:effectLst/>
                <a:latin typeface="Cambria" panose="02040503050406030204" pitchFamily="18" charset="0"/>
                <a:ea typeface="Cambria" panose="02040503050406030204" pitchFamily="18" charset="0"/>
              </a:rPr>
              <a:t>đúc</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từ</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thời</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chúa</a:t>
            </a:r>
            <a:r>
              <a:rPr lang="en-US" sz="1400" dirty="0">
                <a:effectLst/>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Nguyễn</a:t>
            </a:r>
            <a:r>
              <a:rPr lang="en-US" sz="1400" dirty="0">
                <a:latin typeface="Cambria" panose="02040503050406030204" pitchFamily="18" charset="0"/>
                <a:ea typeface="Cambria" panose="02040503050406030204" pitchFamily="18" charset="0"/>
              </a:rPr>
              <a:t> </a:t>
            </a:r>
            <a:r>
              <a:rPr lang="en-US" sz="1400" dirty="0" err="1">
                <a:effectLst/>
                <a:latin typeface="Cambria" panose="02040503050406030204" pitchFamily="18" charset="0"/>
                <a:ea typeface="Cambria" panose="02040503050406030204" pitchFamily="18" charset="0"/>
              </a:rPr>
              <a:t>năm</a:t>
            </a:r>
            <a:r>
              <a:rPr lang="en-US" sz="1400" dirty="0">
                <a:effectLst/>
                <a:latin typeface="Cambria" panose="02040503050406030204" pitchFamily="18" charset="0"/>
                <a:ea typeface="Cambria" panose="02040503050406030204" pitchFamily="18" charset="0"/>
              </a:rPr>
              <a:t> 1662.</a:t>
            </a:r>
            <a:endParaRPr kumimoji="0" lang="en-US" sz="1400" b="0" i="0" u="none" strike="noStrike" cap="none" spc="0" normalizeH="0" baseline="0" dirty="0">
              <a:ln>
                <a:noFill/>
              </a:ln>
              <a:solidFill>
                <a:srgbClr val="000000"/>
              </a:solidFill>
              <a:effectLst/>
              <a:uFillTx/>
              <a:latin typeface="Cambria" panose="02040503050406030204" pitchFamily="18" charset="0"/>
              <a:ea typeface="Cambria" panose="02040503050406030204" pitchFamily="18" charset="0"/>
              <a:sym typeface="Helvetica"/>
            </a:endParaRPr>
          </a:p>
        </p:txBody>
      </p:sp>
      <p:sp>
        <p:nvSpPr>
          <p:cNvPr id="6" name="TextBox 5">
            <a:extLst>
              <a:ext uri="{FF2B5EF4-FFF2-40B4-BE49-F238E27FC236}">
                <a16:creationId xmlns:a16="http://schemas.microsoft.com/office/drawing/2014/main" id="{254FF4A1-369E-4CAC-9737-F932E329ED5B}"/>
              </a:ext>
            </a:extLst>
          </p:cNvPr>
          <p:cNvSpPr txBox="1"/>
          <p:nvPr/>
        </p:nvSpPr>
        <p:spPr>
          <a:xfrm>
            <a:off x="2782111" y="250455"/>
            <a:ext cx="8054501" cy="457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algn="ctr">
              <a:lnSpc>
                <a:spcPct val="150000"/>
              </a:lnSpc>
            </a:pP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GIẢI MÃ </a:t>
            </a:r>
            <a:r>
              <a:rPr lang="vi-VN" sz="1800" b="1" dirty="0">
                <a:effectLst/>
                <a:latin typeface="Times New Roman" panose="02020603050405020304" pitchFamily="18" charset="0"/>
                <a:ea typeface="Calibri" panose="020F0502020204030204" pitchFamily="34" charset="0"/>
              </a:rPr>
              <a:t>TRANH ẢNH LỊCH SỬ</a:t>
            </a:r>
            <a:endParaRPr lang="en-US" dirty="0"/>
          </a:p>
        </p:txBody>
      </p:sp>
    </p:spTree>
    <p:extLst>
      <p:ext uri="{BB962C8B-B14F-4D97-AF65-F5344CB8AC3E}">
        <p14:creationId xmlns:p14="http://schemas.microsoft.com/office/powerpoint/2010/main" val="3740171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A344C-64CB-49BB-A53C-3BA68D4B2352}"/>
              </a:ext>
            </a:extLst>
          </p:cNvPr>
          <p:cNvPicPr>
            <a:picLocks noChangeAspect="1"/>
          </p:cNvPicPr>
          <p:nvPr/>
        </p:nvPicPr>
        <p:blipFill>
          <a:blip r:embed="rId2"/>
          <a:stretch>
            <a:fillRect/>
          </a:stretch>
        </p:blipFill>
        <p:spPr>
          <a:xfrm>
            <a:off x="149771" y="1994170"/>
            <a:ext cx="4848990" cy="1434830"/>
          </a:xfrm>
          <a:prstGeom prst="rect">
            <a:avLst/>
          </a:prstGeom>
        </p:spPr>
      </p:pic>
      <p:sp>
        <p:nvSpPr>
          <p:cNvPr id="281" name="Oval 5"/>
          <p:cNvSpPr/>
          <p:nvPr/>
        </p:nvSpPr>
        <p:spPr>
          <a:xfrm>
            <a:off x="3088978" y="1916349"/>
            <a:ext cx="1798949" cy="795236"/>
          </a:xfrm>
          <a:prstGeom prst="ellipse">
            <a:avLst/>
          </a:prstGeom>
          <a:ln w="25400">
            <a:solidFill>
              <a:srgbClr val="FF0000"/>
            </a:solidFill>
          </a:ln>
        </p:spPr>
        <p:txBody>
          <a:bodyPr lIns="45718" tIns="45718" rIns="45718" bIns="45718" anchor="ctr"/>
          <a:lstStyle/>
          <a:p>
            <a:pPr>
              <a:defRPr>
                <a:latin typeface="+mn-lt"/>
                <a:ea typeface="+mn-ea"/>
                <a:cs typeface="+mn-cs"/>
                <a:sym typeface="Calibri"/>
              </a:defRPr>
            </a:pPr>
            <a:endParaRPr/>
          </a:p>
        </p:txBody>
      </p:sp>
      <p:sp>
        <p:nvSpPr>
          <p:cNvPr id="277" name="Slide Number Placeholder 2"/>
          <p:cNvSpPr txBox="1">
            <a:spLocks noGrp="1"/>
          </p:cNvSpPr>
          <p:nvPr>
            <p:ph type="sldNum" sz="quarter" idx="4294967295"/>
          </p:nvPr>
        </p:nvSpPr>
        <p:spPr>
          <a:xfrm>
            <a:off x="11071065" y="6404290"/>
            <a:ext cx="282731"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90000"/>
              </a:lnSpc>
              <a:spcBef>
                <a:spcPts val="600"/>
              </a:spcBef>
              <a:defRPr>
                <a:solidFill>
                  <a:srgbClr val="888888"/>
                </a:solidFill>
                <a:latin typeface="+mn-lt"/>
                <a:ea typeface="+mn-ea"/>
                <a:cs typeface="+mn-cs"/>
                <a:sym typeface="Calibri"/>
              </a:defRPr>
            </a:lvl1pPr>
          </a:lstStyle>
          <a:p>
            <a:fld id="{86CB4B4D-7CA3-9044-876B-883B54F8677D}" type="slidenum">
              <a:t>14</a:t>
            </a:fld>
            <a:endParaRPr/>
          </a:p>
        </p:txBody>
      </p:sp>
      <p:sp>
        <p:nvSpPr>
          <p:cNvPr id="278" name="TextBox 8"/>
          <p:cNvSpPr txBox="1"/>
          <p:nvPr/>
        </p:nvSpPr>
        <p:spPr>
          <a:xfrm>
            <a:off x="2869660" y="426137"/>
            <a:ext cx="7723761"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3200" b="1">
                <a:latin typeface="Times New Roman"/>
                <a:ea typeface="Times New Roman"/>
                <a:cs typeface="Times New Roman"/>
                <a:sym typeface="Times New Roman"/>
              </a:defRPr>
            </a:lvl1pPr>
          </a:lstStyle>
          <a:p>
            <a:r>
              <a:rPr sz="2400" dirty="0">
                <a:latin typeface="Cambria" panose="02040503050406030204" pitchFamily="18" charset="0"/>
                <a:ea typeface="Cambria" panose="02040503050406030204" pitchFamily="18" charset="0"/>
              </a:rPr>
              <a:t>ĐÍNH CHÍNH THÔNG TIN DỰA TRÊN TƯ LIỆU GỐC</a:t>
            </a:r>
          </a:p>
        </p:txBody>
      </p:sp>
      <p:pic>
        <p:nvPicPr>
          <p:cNvPr id="279" name="Picture 2" descr="Picture 2"/>
          <p:cNvPicPr>
            <a:picLocks noChangeAspect="1"/>
          </p:cNvPicPr>
          <p:nvPr/>
        </p:nvPicPr>
        <p:blipFill>
          <a:blip r:embed="rId3"/>
          <a:stretch>
            <a:fillRect/>
          </a:stretch>
        </p:blipFill>
        <p:spPr>
          <a:xfrm>
            <a:off x="5256995" y="1077634"/>
            <a:ext cx="3420410" cy="5102658"/>
          </a:xfrm>
          <a:prstGeom prst="rect">
            <a:avLst/>
          </a:prstGeom>
          <a:ln w="12700">
            <a:miter lim="400000"/>
          </a:ln>
        </p:spPr>
      </p:pic>
      <p:pic>
        <p:nvPicPr>
          <p:cNvPr id="280" name="Picture 4" descr="Picture 4"/>
          <p:cNvPicPr>
            <a:picLocks noChangeAspect="1"/>
          </p:cNvPicPr>
          <p:nvPr/>
        </p:nvPicPr>
        <p:blipFill>
          <a:blip r:embed="rId4"/>
          <a:stretch>
            <a:fillRect/>
          </a:stretch>
        </p:blipFill>
        <p:spPr>
          <a:xfrm>
            <a:off x="8793557" y="1077634"/>
            <a:ext cx="3375415" cy="5067742"/>
          </a:xfrm>
          <a:prstGeom prst="rect">
            <a:avLst/>
          </a:prstGeom>
          <a:ln w="12700">
            <a:miter lim="400000"/>
          </a:ln>
        </p:spPr>
      </p:pic>
      <p:sp>
        <p:nvSpPr>
          <p:cNvPr id="282" name="TextBox 7"/>
          <p:cNvSpPr txBox="1"/>
          <p:nvPr/>
        </p:nvSpPr>
        <p:spPr>
          <a:xfrm>
            <a:off x="149770" y="3593012"/>
            <a:ext cx="5001294" cy="2585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a:defRPr sz="2200" b="1">
                <a:latin typeface="+mn-lt"/>
                <a:ea typeface="+mn-ea"/>
                <a:cs typeface="+mn-cs"/>
                <a:sym typeface="Calibri"/>
              </a:defRPr>
            </a:pPr>
            <a:r>
              <a:rPr sz="2000" dirty="0">
                <a:latin typeface="Cambria" panose="02040503050406030204" pitchFamily="18" charset="0"/>
                <a:ea typeface="Cambria" panose="02040503050406030204" pitchFamily="18" charset="0"/>
              </a:rPr>
              <a:t>Done at Paris, this third day of September in the year of our Lord, one thousand seven hundred and eighty-three.</a:t>
            </a:r>
          </a:p>
          <a:p>
            <a:pPr algn="just">
              <a:defRPr sz="2200" b="1">
                <a:latin typeface="+mn-lt"/>
                <a:ea typeface="+mn-ea"/>
                <a:cs typeface="+mn-cs"/>
                <a:sym typeface="Calibri"/>
              </a:defRPr>
            </a:pPr>
            <a:endParaRPr sz="2000" dirty="0">
              <a:latin typeface="Cambria" panose="02040503050406030204" pitchFamily="18" charset="0"/>
              <a:ea typeface="Cambria" panose="02040503050406030204" pitchFamily="18" charset="0"/>
            </a:endParaRPr>
          </a:p>
          <a:p>
            <a:pPr algn="just">
              <a:defRPr sz="2200" b="1">
                <a:latin typeface="+mn-lt"/>
                <a:ea typeface="+mn-ea"/>
                <a:cs typeface="+mn-cs"/>
                <a:sym typeface="Calibri"/>
              </a:defRPr>
            </a:pPr>
            <a:r>
              <a:rPr sz="2000" dirty="0">
                <a:latin typeface="Cambria" panose="02040503050406030204" pitchFamily="18" charset="0"/>
                <a:ea typeface="Cambria" panose="02040503050406030204" pitchFamily="18" charset="0"/>
              </a:rPr>
              <a:t>D HARTLEY (SEAL)</a:t>
            </a:r>
          </a:p>
          <a:p>
            <a:pPr algn="just">
              <a:defRPr sz="2200" b="1">
                <a:latin typeface="+mn-lt"/>
                <a:ea typeface="+mn-ea"/>
                <a:cs typeface="+mn-cs"/>
                <a:sym typeface="Calibri"/>
              </a:defRPr>
            </a:pPr>
            <a:r>
              <a:rPr sz="2000" dirty="0">
                <a:latin typeface="Cambria" panose="02040503050406030204" pitchFamily="18" charset="0"/>
                <a:ea typeface="Cambria" panose="02040503050406030204" pitchFamily="18" charset="0"/>
              </a:rPr>
              <a:t>JOHN ADAMS (SEAL)</a:t>
            </a:r>
          </a:p>
          <a:p>
            <a:pPr algn="just">
              <a:defRPr sz="2200" b="1">
                <a:latin typeface="+mn-lt"/>
                <a:ea typeface="+mn-ea"/>
                <a:cs typeface="+mn-cs"/>
                <a:sym typeface="Calibri"/>
              </a:defRPr>
            </a:pPr>
            <a:r>
              <a:rPr sz="2000" dirty="0">
                <a:latin typeface="Cambria" panose="02040503050406030204" pitchFamily="18" charset="0"/>
                <a:ea typeface="Cambria" panose="02040503050406030204" pitchFamily="18" charset="0"/>
              </a:rPr>
              <a:t>B FRANKLIN (SEAL)</a:t>
            </a:r>
          </a:p>
          <a:p>
            <a:pPr algn="just">
              <a:defRPr sz="2200" b="1">
                <a:latin typeface="+mn-lt"/>
                <a:ea typeface="+mn-ea"/>
                <a:cs typeface="+mn-cs"/>
                <a:sym typeface="Calibri"/>
              </a:defRPr>
            </a:pPr>
            <a:r>
              <a:rPr sz="2000" dirty="0">
                <a:latin typeface="Cambria" panose="02040503050406030204" pitchFamily="18" charset="0"/>
                <a:ea typeface="Cambria" panose="02040503050406030204" pitchFamily="18" charset="0"/>
              </a:rPr>
              <a:t>JOHN JAY (SEAL)</a:t>
            </a:r>
            <a:endParaRPr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4980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EA74EB-8A15-4A51-A8AF-DF891D38A9A6}"/>
              </a:ext>
            </a:extLst>
          </p:cNvPr>
          <p:cNvPicPr>
            <a:picLocks noChangeAspect="1"/>
          </p:cNvPicPr>
          <p:nvPr/>
        </p:nvPicPr>
        <p:blipFill>
          <a:blip r:embed="rId2"/>
          <a:stretch>
            <a:fillRect/>
          </a:stretch>
        </p:blipFill>
        <p:spPr>
          <a:xfrm>
            <a:off x="2154473" y="938854"/>
            <a:ext cx="8052369" cy="5417496"/>
          </a:xfrm>
          <a:prstGeom prst="rect">
            <a:avLst/>
          </a:prstGeom>
        </p:spPr>
      </p:pic>
      <p:sp>
        <p:nvSpPr>
          <p:cNvPr id="286" name="Date Placeholder 1"/>
          <p:cNvSpPr txBox="1"/>
          <p:nvPr/>
        </p:nvSpPr>
        <p:spPr>
          <a:xfrm>
            <a:off x="8842247" y="6356350"/>
            <a:ext cx="1997202" cy="365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r">
              <a:spcBef>
                <a:spcPts val="600"/>
              </a:spcBef>
              <a:defRPr sz="1200">
                <a:solidFill>
                  <a:srgbClr val="000000">
                    <a:alpha val="80000"/>
                  </a:srgbClr>
                </a:solidFill>
                <a:latin typeface="+mn-lt"/>
                <a:ea typeface="+mn-ea"/>
                <a:cs typeface="+mn-cs"/>
                <a:sym typeface="Calibri"/>
              </a:defRPr>
            </a:lvl1pPr>
          </a:lstStyle>
          <a:p>
            <a:r>
              <a:t>2/10/23</a:t>
            </a:r>
          </a:p>
        </p:txBody>
      </p:sp>
      <p:sp>
        <p:nvSpPr>
          <p:cNvPr id="287" name="Slide Number Placeholder 2"/>
          <p:cNvSpPr txBox="1">
            <a:spLocks noGrp="1"/>
          </p:cNvSpPr>
          <p:nvPr>
            <p:ph type="sldNum" sz="quarter" idx="4294967295"/>
          </p:nvPr>
        </p:nvSpPr>
        <p:spPr>
          <a:xfrm>
            <a:off x="11265796" y="6404290"/>
            <a:ext cx="282730"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90000"/>
              </a:lnSpc>
              <a:spcBef>
                <a:spcPts val="600"/>
              </a:spcBef>
              <a:defRPr>
                <a:solidFill>
                  <a:srgbClr val="000000">
                    <a:alpha val="80000"/>
                  </a:srgbClr>
                </a:solidFill>
                <a:latin typeface="+mn-lt"/>
                <a:ea typeface="+mn-ea"/>
                <a:cs typeface="+mn-cs"/>
                <a:sym typeface="Calibri"/>
              </a:defRPr>
            </a:lvl1pPr>
          </a:lstStyle>
          <a:p>
            <a:fld id="{86CB4B4D-7CA3-9044-876B-883B54F8677D}" type="slidenum">
              <a:t>15</a:t>
            </a:fld>
            <a:endParaRPr/>
          </a:p>
        </p:txBody>
      </p:sp>
      <p:sp>
        <p:nvSpPr>
          <p:cNvPr id="288" name="Oval 1"/>
          <p:cNvSpPr/>
          <p:nvPr/>
        </p:nvSpPr>
        <p:spPr>
          <a:xfrm>
            <a:off x="1985158" y="1468877"/>
            <a:ext cx="3170502" cy="632297"/>
          </a:xfrm>
          <a:prstGeom prst="ellipse">
            <a:avLst/>
          </a:prstGeom>
          <a:ln w="25400">
            <a:solidFill>
              <a:srgbClr val="FF0000"/>
            </a:solidFill>
          </a:ln>
        </p:spPr>
        <p:txBody>
          <a:bodyPr lIns="45718" tIns="45718" rIns="45718" bIns="45718" anchor="ctr"/>
          <a:lstStyle/>
          <a:p>
            <a:pPr>
              <a:defRPr>
                <a:latin typeface="+mn-lt"/>
                <a:ea typeface="+mn-ea"/>
                <a:cs typeface="+mn-cs"/>
                <a:sym typeface="Calibri"/>
              </a:defRPr>
            </a:pPr>
            <a:endParaRPr/>
          </a:p>
        </p:txBody>
      </p:sp>
    </p:spTree>
    <p:extLst>
      <p:ext uri="{BB962C8B-B14F-4D97-AF65-F5344CB8AC3E}">
        <p14:creationId xmlns:p14="http://schemas.microsoft.com/office/powerpoint/2010/main" val="46566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7719DD-D7D6-4CE3-96E1-B6DE502DDA2B}"/>
              </a:ext>
            </a:extLst>
          </p:cNvPr>
          <p:cNvSpPr>
            <a:spLocks noGrp="1"/>
          </p:cNvSpPr>
          <p:nvPr>
            <p:ph type="sldNum" sz="quarter" idx="12"/>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16</a:t>
            </a:fld>
            <a:endParaRPr lang="en-US" sz="3200"/>
          </a:p>
        </p:txBody>
      </p:sp>
      <p:sp>
        <p:nvSpPr>
          <p:cNvPr id="6" name="Rectangle: Rounded Corners 5">
            <a:hlinkClick r:id="rId3" action="ppaction://hlinksldjump"/>
            <a:extLst>
              <a:ext uri="{FF2B5EF4-FFF2-40B4-BE49-F238E27FC236}">
                <a16:creationId xmlns:a16="http://schemas.microsoft.com/office/drawing/2014/main" id="{CBC79ADF-3FE0-4B6D-A50E-A589D3EA7A76}"/>
              </a:ext>
            </a:extLst>
          </p:cNvPr>
          <p:cNvSpPr/>
          <p:nvPr/>
        </p:nvSpPr>
        <p:spPr>
          <a:xfrm>
            <a:off x="117620" y="3399700"/>
            <a:ext cx="11226800" cy="14609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bg1"/>
                </a:solidFill>
              </a:rPr>
              <a:t>Chú</a:t>
            </a:r>
            <a:r>
              <a:rPr lang="en-US" sz="3600" b="1" dirty="0">
                <a:solidFill>
                  <a:schemeClr val="bg1"/>
                </a:solidFill>
              </a:rPr>
              <a:t> </a:t>
            </a:r>
            <a:r>
              <a:rPr lang="en-US" sz="3600" b="1" dirty="0" err="1">
                <a:solidFill>
                  <a:schemeClr val="bg1"/>
                </a:solidFill>
              </a:rPr>
              <a:t>trọng</a:t>
            </a:r>
            <a:r>
              <a:rPr lang="en-US" sz="3600" b="1" dirty="0">
                <a:solidFill>
                  <a:schemeClr val="bg1"/>
                </a:solidFill>
              </a:rPr>
              <a:t> </a:t>
            </a:r>
            <a:r>
              <a:rPr lang="en-US" sz="3600" b="1" dirty="0" err="1">
                <a:solidFill>
                  <a:schemeClr val="bg1"/>
                </a:solidFill>
              </a:rPr>
              <a:t>các</a:t>
            </a:r>
            <a:r>
              <a:rPr lang="en-US" sz="3600" b="1" dirty="0">
                <a:solidFill>
                  <a:schemeClr val="bg1"/>
                </a:solidFill>
              </a:rPr>
              <a:t> </a:t>
            </a: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a:t>
            </a:r>
            <a:r>
              <a:rPr lang="en-US" sz="3600" b="1" dirty="0" err="1">
                <a:solidFill>
                  <a:schemeClr val="bg1"/>
                </a:solidFill>
              </a:rPr>
              <a:t>hình</a:t>
            </a:r>
            <a:r>
              <a:rPr lang="en-US" sz="3600" b="1" dirty="0">
                <a:solidFill>
                  <a:schemeClr val="bg1"/>
                </a:solidFill>
              </a:rPr>
              <a:t> </a:t>
            </a:r>
            <a:r>
              <a:rPr lang="en-US" sz="3600" b="1" dirty="0" err="1">
                <a:solidFill>
                  <a:schemeClr val="bg1"/>
                </a:solidFill>
              </a:rPr>
              <a:t>thành</a:t>
            </a:r>
            <a:r>
              <a:rPr lang="en-US" sz="3600" b="1" dirty="0">
                <a:solidFill>
                  <a:schemeClr val="bg1"/>
                </a:solidFill>
              </a:rPr>
              <a:t> </a:t>
            </a:r>
            <a:r>
              <a:rPr lang="en-US" sz="3600" b="1" dirty="0" err="1">
                <a:solidFill>
                  <a:schemeClr val="bg1"/>
                </a:solidFill>
              </a:rPr>
              <a:t>tư</a:t>
            </a:r>
            <a:r>
              <a:rPr lang="en-US" sz="3600" b="1" dirty="0">
                <a:solidFill>
                  <a:schemeClr val="bg1"/>
                </a:solidFill>
              </a:rPr>
              <a:t> </a:t>
            </a:r>
            <a:r>
              <a:rPr lang="en-US" sz="3600" b="1" dirty="0" err="1">
                <a:solidFill>
                  <a:schemeClr val="bg1"/>
                </a:solidFill>
              </a:rPr>
              <a:t>duy</a:t>
            </a:r>
            <a:r>
              <a:rPr lang="en-US" sz="3600" b="1" dirty="0">
                <a:solidFill>
                  <a:schemeClr val="bg1"/>
                </a:solidFill>
              </a:rPr>
              <a:t> </a:t>
            </a:r>
            <a:r>
              <a:rPr lang="en-US" sz="3600" b="1" dirty="0" err="1">
                <a:solidFill>
                  <a:schemeClr val="bg1"/>
                </a:solidFill>
              </a:rPr>
              <a:t>phản</a:t>
            </a:r>
            <a:r>
              <a:rPr lang="en-US" sz="3600" b="1" dirty="0">
                <a:solidFill>
                  <a:schemeClr val="bg1"/>
                </a:solidFill>
              </a:rPr>
              <a:t> </a:t>
            </a:r>
            <a:r>
              <a:rPr lang="en-US" sz="3600" b="1" dirty="0" err="1">
                <a:solidFill>
                  <a:schemeClr val="bg1"/>
                </a:solidFill>
              </a:rPr>
              <a:t>biện</a:t>
            </a:r>
            <a:r>
              <a:rPr lang="en-US" sz="3600" b="1" dirty="0">
                <a:solidFill>
                  <a:schemeClr val="bg1"/>
                </a:solidFill>
              </a:rPr>
              <a:t>.</a:t>
            </a:r>
          </a:p>
        </p:txBody>
      </p:sp>
      <p:sp>
        <p:nvSpPr>
          <p:cNvPr id="7" name="Rectangle: Rounded Corners 6">
            <a:hlinkClick r:id="rId4" action="ppaction://hlinksldjump"/>
            <a:extLst>
              <a:ext uri="{FF2B5EF4-FFF2-40B4-BE49-F238E27FC236}">
                <a16:creationId xmlns:a16="http://schemas.microsoft.com/office/drawing/2014/main" id="{782993FB-2051-4A3C-A675-F3B1B7DA72CD}"/>
              </a:ext>
            </a:extLst>
          </p:cNvPr>
          <p:cNvSpPr/>
          <p:nvPr/>
        </p:nvSpPr>
        <p:spPr>
          <a:xfrm>
            <a:off x="117620" y="4998289"/>
            <a:ext cx="11226800" cy="17231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bg1"/>
                </a:solidFill>
              </a:rPr>
              <a:t>Chú</a:t>
            </a:r>
            <a:r>
              <a:rPr lang="en-US" sz="3600" b="1" dirty="0">
                <a:solidFill>
                  <a:schemeClr val="bg1"/>
                </a:solidFill>
              </a:rPr>
              <a:t> </a:t>
            </a:r>
            <a:r>
              <a:rPr lang="en-US" sz="3600" b="1" dirty="0" err="1">
                <a:solidFill>
                  <a:schemeClr val="bg1"/>
                </a:solidFill>
              </a:rPr>
              <a:t>trọng</a:t>
            </a:r>
            <a:r>
              <a:rPr lang="en-US" sz="3600" b="1" dirty="0">
                <a:solidFill>
                  <a:schemeClr val="bg1"/>
                </a:solidFill>
              </a:rPr>
              <a:t> </a:t>
            </a:r>
            <a:r>
              <a:rPr lang="en-US" sz="3600" b="1" dirty="0" err="1">
                <a:solidFill>
                  <a:schemeClr val="bg1"/>
                </a:solidFill>
              </a:rPr>
              <a:t>các</a:t>
            </a:r>
            <a:r>
              <a:rPr lang="en-US" sz="3600" b="1" dirty="0">
                <a:solidFill>
                  <a:schemeClr val="bg1"/>
                </a:solidFill>
              </a:rPr>
              <a:t> </a:t>
            </a: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a:t>
            </a:r>
            <a:r>
              <a:rPr lang="en-US" sz="3600" b="1" dirty="0" err="1">
                <a:solidFill>
                  <a:schemeClr val="bg1"/>
                </a:solidFill>
              </a:rPr>
              <a:t>vận</a:t>
            </a:r>
            <a:r>
              <a:rPr lang="en-US" sz="3600" b="1" dirty="0">
                <a:solidFill>
                  <a:schemeClr val="bg1"/>
                </a:solidFill>
              </a:rPr>
              <a:t> </a:t>
            </a:r>
            <a:r>
              <a:rPr lang="en-US" sz="3600" b="1" dirty="0" err="1">
                <a:solidFill>
                  <a:schemeClr val="bg1"/>
                </a:solidFill>
              </a:rPr>
              <a:t>dụng</a:t>
            </a:r>
            <a:r>
              <a:rPr lang="en-US" sz="3600" b="1" dirty="0">
                <a:solidFill>
                  <a:schemeClr val="bg1"/>
                </a:solidFill>
              </a:rPr>
              <a:t> </a:t>
            </a:r>
            <a:r>
              <a:rPr lang="en-US" sz="3600" b="1" dirty="0" err="1">
                <a:solidFill>
                  <a:schemeClr val="bg1"/>
                </a:solidFill>
              </a:rPr>
              <a:t>đa</a:t>
            </a:r>
            <a:r>
              <a:rPr lang="en-US" sz="3600" b="1" dirty="0">
                <a:solidFill>
                  <a:schemeClr val="bg1"/>
                </a:solidFill>
              </a:rPr>
              <a:t> </a:t>
            </a:r>
            <a:r>
              <a:rPr lang="en-US" sz="3600" b="1" dirty="0" err="1">
                <a:solidFill>
                  <a:schemeClr val="bg1"/>
                </a:solidFill>
              </a:rPr>
              <a:t>dạng</a:t>
            </a:r>
            <a:r>
              <a:rPr lang="en-US" sz="3600" b="1" dirty="0">
                <a:solidFill>
                  <a:schemeClr val="bg1"/>
                </a:solidFill>
              </a:rPr>
              <a:t> (</a:t>
            </a:r>
            <a:r>
              <a:rPr lang="en-US" sz="3600" b="1" dirty="0" err="1">
                <a:solidFill>
                  <a:schemeClr val="bg1"/>
                </a:solidFill>
              </a:rPr>
              <a:t>trong</a:t>
            </a:r>
            <a:r>
              <a:rPr lang="en-US" sz="3600" b="1" dirty="0">
                <a:solidFill>
                  <a:schemeClr val="bg1"/>
                </a:solidFill>
              </a:rPr>
              <a:t> </a:t>
            </a:r>
            <a:r>
              <a:rPr lang="en-US" sz="3600" b="1" dirty="0" err="1">
                <a:solidFill>
                  <a:schemeClr val="bg1"/>
                </a:solidFill>
              </a:rPr>
              <a:t>học</a:t>
            </a:r>
            <a:r>
              <a:rPr lang="en-US" sz="3600" b="1" dirty="0">
                <a:solidFill>
                  <a:schemeClr val="bg1"/>
                </a:solidFill>
              </a:rPr>
              <a:t> </a:t>
            </a:r>
            <a:r>
              <a:rPr lang="en-US" sz="3600" b="1" dirty="0" err="1">
                <a:solidFill>
                  <a:schemeClr val="bg1"/>
                </a:solidFill>
              </a:rPr>
              <a:t>tập</a:t>
            </a:r>
            <a:r>
              <a:rPr lang="en-US" sz="3600" b="1" dirty="0">
                <a:solidFill>
                  <a:schemeClr val="bg1"/>
                </a:solidFill>
              </a:rPr>
              <a:t> </a:t>
            </a:r>
            <a:br>
              <a:rPr lang="en-US" sz="3600" b="1" dirty="0">
                <a:solidFill>
                  <a:schemeClr val="bg1"/>
                </a:solidFill>
              </a:rPr>
            </a:br>
            <a:r>
              <a:rPr lang="en-US" sz="3600" b="1" dirty="0" err="1">
                <a:solidFill>
                  <a:schemeClr val="bg1"/>
                </a:solidFill>
              </a:rPr>
              <a:t>và</a:t>
            </a:r>
            <a:r>
              <a:rPr lang="en-US" sz="3600" b="1" dirty="0">
                <a:solidFill>
                  <a:schemeClr val="bg1"/>
                </a:solidFill>
              </a:rPr>
              <a:t> </a:t>
            </a:r>
            <a:r>
              <a:rPr lang="en-US" sz="3600" b="1" dirty="0" err="1">
                <a:solidFill>
                  <a:schemeClr val="bg1"/>
                </a:solidFill>
              </a:rPr>
              <a:t>trong</a:t>
            </a:r>
            <a:r>
              <a:rPr lang="en-US" sz="3600" b="1" dirty="0">
                <a:solidFill>
                  <a:schemeClr val="bg1"/>
                </a:solidFill>
              </a:rPr>
              <a:t> </a:t>
            </a:r>
            <a:r>
              <a:rPr lang="en-US" sz="3600" b="1" dirty="0" err="1">
                <a:solidFill>
                  <a:schemeClr val="bg1"/>
                </a:solidFill>
              </a:rPr>
              <a:t>cuộc</a:t>
            </a:r>
            <a:r>
              <a:rPr lang="en-US" sz="3600" b="1" dirty="0">
                <a:solidFill>
                  <a:schemeClr val="bg1"/>
                </a:solidFill>
              </a:rPr>
              <a:t> </a:t>
            </a:r>
            <a:r>
              <a:rPr lang="en-US" sz="3600" b="1" dirty="0" err="1">
                <a:solidFill>
                  <a:schemeClr val="bg1"/>
                </a:solidFill>
              </a:rPr>
              <a:t>sống</a:t>
            </a:r>
            <a:r>
              <a:rPr lang="en-US" sz="3600" b="1" dirty="0">
                <a:solidFill>
                  <a:schemeClr val="bg1"/>
                </a:solidFill>
              </a:rPr>
              <a:t>), </a:t>
            </a:r>
            <a:r>
              <a:rPr lang="en-US" sz="3600" b="1" dirty="0" err="1">
                <a:solidFill>
                  <a:schemeClr val="bg1"/>
                </a:solidFill>
              </a:rPr>
              <a:t>các</a:t>
            </a:r>
            <a:r>
              <a:rPr lang="en-US" sz="3600" b="1" dirty="0">
                <a:solidFill>
                  <a:schemeClr val="bg1"/>
                </a:solidFill>
              </a:rPr>
              <a:t> </a:t>
            </a: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a:t>
            </a:r>
            <a:r>
              <a:rPr lang="en-US" sz="3600" b="1" dirty="0" err="1">
                <a:solidFill>
                  <a:schemeClr val="bg1"/>
                </a:solidFill>
              </a:rPr>
              <a:t>rèn</a:t>
            </a:r>
            <a:r>
              <a:rPr lang="en-US" sz="3600" b="1" dirty="0">
                <a:solidFill>
                  <a:schemeClr val="bg1"/>
                </a:solidFill>
              </a:rPr>
              <a:t> </a:t>
            </a:r>
            <a:r>
              <a:rPr lang="en-US" sz="3600" b="1" dirty="0" err="1">
                <a:solidFill>
                  <a:schemeClr val="bg1"/>
                </a:solidFill>
              </a:rPr>
              <a:t>luyện</a:t>
            </a:r>
            <a:r>
              <a:rPr lang="en-US" sz="3600" b="1" dirty="0">
                <a:solidFill>
                  <a:schemeClr val="bg1"/>
                </a:solidFill>
              </a:rPr>
              <a:t> </a:t>
            </a:r>
            <a:r>
              <a:rPr lang="en-US" sz="3600" b="1" dirty="0" err="1">
                <a:solidFill>
                  <a:schemeClr val="bg1"/>
                </a:solidFill>
              </a:rPr>
              <a:t>kĩ</a:t>
            </a:r>
            <a:r>
              <a:rPr lang="en-US" sz="3600" b="1" dirty="0">
                <a:solidFill>
                  <a:schemeClr val="bg1"/>
                </a:solidFill>
              </a:rPr>
              <a:t> </a:t>
            </a:r>
            <a:r>
              <a:rPr lang="en-US" sz="3600" b="1" dirty="0" err="1">
                <a:solidFill>
                  <a:schemeClr val="bg1"/>
                </a:solidFill>
              </a:rPr>
              <a:t>năng</a:t>
            </a:r>
            <a:r>
              <a:rPr lang="en-US" sz="3600" b="1" dirty="0">
                <a:solidFill>
                  <a:schemeClr val="bg1"/>
                </a:solidFill>
              </a:rPr>
              <a:t>.</a:t>
            </a:r>
          </a:p>
        </p:txBody>
      </p:sp>
      <p:grpSp>
        <p:nvGrpSpPr>
          <p:cNvPr id="8" name="Group 7"/>
          <p:cNvGrpSpPr/>
          <p:nvPr/>
        </p:nvGrpSpPr>
        <p:grpSpPr>
          <a:xfrm>
            <a:off x="3371412" y="119592"/>
            <a:ext cx="5449176" cy="1460901"/>
            <a:chOff x="6773250" y="1940989"/>
            <a:chExt cx="2899119" cy="1899106"/>
          </a:xfrm>
        </p:grpSpPr>
        <p:sp>
          <p:nvSpPr>
            <p:cNvPr id="9" name="Oval 8"/>
            <p:cNvSpPr/>
            <p:nvPr/>
          </p:nvSpPr>
          <p:spPr>
            <a:xfrm>
              <a:off x="6773250" y="1940989"/>
              <a:ext cx="2899119" cy="1899106"/>
            </a:xfrm>
            <a:prstGeom prst="ellipse">
              <a:avLst/>
            </a:prstGeom>
            <a:solidFill>
              <a:schemeClr val="accent2">
                <a:lumMod val="75000"/>
              </a:schemeClr>
            </a:solid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endParaRPr lang="en-US" dirty="0"/>
            </a:p>
          </p:txBody>
        </p:sp>
        <p:sp>
          <p:nvSpPr>
            <p:cNvPr id="10" name="Oval 4"/>
            <p:cNvSpPr/>
            <p:nvPr/>
          </p:nvSpPr>
          <p:spPr>
            <a:xfrm>
              <a:off x="7036075" y="2140643"/>
              <a:ext cx="2396108" cy="1342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800" b="1" dirty="0">
                  <a:solidFill>
                    <a:schemeClr val="bg1"/>
                  </a:solidFill>
                  <a:latin typeface="Cambria" panose="02040503050406030204" pitchFamily="18" charset="0"/>
                  <a:ea typeface="Cambria" panose="02040503050406030204" pitchFamily="18" charset="0"/>
                </a:rPr>
                <a:t>2. </a:t>
              </a:r>
              <a:r>
                <a:rPr lang="en-US" sz="2800" b="1" dirty="0" err="1">
                  <a:solidFill>
                    <a:schemeClr val="bg1"/>
                  </a:solidFill>
                  <a:latin typeface="Cambria" panose="02040503050406030204" pitchFamily="18" charset="0"/>
                  <a:ea typeface="Cambria" panose="02040503050406030204" pitchFamily="18" charset="0"/>
                </a:rPr>
                <a:t>Hệ</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thống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câu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hỏi</a:t>
              </a:r>
              <a:r>
                <a:rPr lang="en-US" sz="2800" b="1" dirty="0">
                  <a:solidFill>
                    <a:schemeClr val="bg1"/>
                  </a:solidFill>
                  <a:latin typeface="Cambria" panose="02040503050406030204" pitchFamily="18" charset="0"/>
                  <a:ea typeface="Cambria" panose="02040503050406030204" pitchFamily="18" charset="0"/>
                </a:rPr>
                <a:t> </a:t>
              </a:r>
            </a:p>
            <a:p>
              <a:pPr algn="ctr" defTabSz="1066800">
                <a:lnSpc>
                  <a:spcPct val="90000"/>
                </a:lnSpc>
                <a:spcBef>
                  <a:spcPct val="0"/>
                </a:spcBef>
                <a:spcAft>
                  <a:spcPct val="35000"/>
                </a:spcAft>
              </a:pPr>
              <a:r>
                <a:rPr lang="en-US" sz="2800" b="1" dirty="0" err="1">
                  <a:solidFill>
                    <a:schemeClr val="bg1"/>
                  </a:solidFill>
                  <a:latin typeface="Cambria" panose="02040503050406030204" pitchFamily="18" charset="0"/>
                  <a:ea typeface="Cambria" panose="02040503050406030204" pitchFamily="18" charset="0"/>
                </a:rPr>
                <a:t>phát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triển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năng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lực</a:t>
              </a:r>
              <a:endParaRPr lang="en-US" sz="2800" b="1" dirty="0">
                <a:solidFill>
                  <a:schemeClr val="bg1"/>
                </a:solidFill>
                <a:latin typeface="Cambria" panose="02040503050406030204" pitchFamily="18" charset="0"/>
                <a:ea typeface="Cambria" panose="02040503050406030204" pitchFamily="18" charset="0"/>
              </a:endParaRPr>
            </a:p>
          </p:txBody>
        </p:sp>
      </p:grpSp>
      <p:sp>
        <p:nvSpPr>
          <p:cNvPr id="11" name="Rectangle: Rounded Corners 5">
            <a:hlinkClick r:id="rId3" action="ppaction://hlinksldjump"/>
            <a:extLst>
              <a:ext uri="{FF2B5EF4-FFF2-40B4-BE49-F238E27FC236}">
                <a16:creationId xmlns:a16="http://schemas.microsoft.com/office/drawing/2014/main" id="{CBC79ADF-3FE0-4B6D-A50E-A589D3EA7A76}"/>
              </a:ext>
            </a:extLst>
          </p:cNvPr>
          <p:cNvSpPr/>
          <p:nvPr/>
        </p:nvSpPr>
        <p:spPr>
          <a:xfrm>
            <a:off x="117620" y="1833422"/>
            <a:ext cx="11226800" cy="14609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t>Bao </a:t>
            </a:r>
            <a:r>
              <a:rPr lang="en-US" sz="3600" b="1" dirty="0" err="1"/>
              <a:t>gồm</a:t>
            </a:r>
            <a:r>
              <a:rPr lang="en-US" sz="3600" b="1" dirty="0"/>
              <a:t> </a:t>
            </a:r>
            <a:r>
              <a:rPr lang="en-US" sz="3600" b="1" dirty="0" err="1"/>
              <a:t>các</a:t>
            </a:r>
            <a:r>
              <a:rPr lang="en-US" sz="3600" b="1" dirty="0"/>
              <a:t> </a:t>
            </a:r>
            <a:r>
              <a:rPr lang="en-US" sz="3600" b="1" dirty="0" err="1"/>
              <a:t>câu</a:t>
            </a:r>
            <a:r>
              <a:rPr lang="en-US" sz="3600" b="1" dirty="0"/>
              <a:t> </a:t>
            </a:r>
            <a:r>
              <a:rPr lang="en-US" sz="3600" b="1" dirty="0" err="1"/>
              <a:t>hỏi</a:t>
            </a:r>
            <a:r>
              <a:rPr lang="en-US" sz="3600" b="1" dirty="0"/>
              <a:t> </a:t>
            </a:r>
            <a:r>
              <a:rPr lang="en-US" sz="3600" b="1" dirty="0" err="1"/>
              <a:t>cơ</a:t>
            </a:r>
            <a:r>
              <a:rPr lang="en-US" sz="3600" b="1" dirty="0"/>
              <a:t> </a:t>
            </a:r>
            <a:r>
              <a:rPr lang="en-US" sz="3600" b="1" dirty="0" err="1"/>
              <a:t>bản</a:t>
            </a:r>
            <a:r>
              <a:rPr lang="en-US" sz="3600" b="1" dirty="0"/>
              <a:t> </a:t>
            </a:r>
            <a:r>
              <a:rPr lang="en-US" sz="3600" b="1" dirty="0" err="1"/>
              <a:t>và</a:t>
            </a:r>
            <a:r>
              <a:rPr lang="en-US" sz="3600" b="1" dirty="0"/>
              <a:t> </a:t>
            </a:r>
            <a:r>
              <a:rPr lang="en-US" sz="3600" b="1" dirty="0" err="1"/>
              <a:t>phân</a:t>
            </a:r>
            <a:r>
              <a:rPr lang="en-US" sz="3600" b="1" dirty="0"/>
              <a:t> </a:t>
            </a:r>
            <a:r>
              <a:rPr lang="en-US" sz="3600" b="1" dirty="0" err="1"/>
              <a:t>hoá</a:t>
            </a:r>
            <a:r>
              <a:rPr lang="en-US" sz="3600" b="1" dirty="0"/>
              <a:t>: </a:t>
            </a:r>
            <a:r>
              <a:rPr lang="en-US" sz="3600" b="1" dirty="0" err="1"/>
              <a:t>đáp</a:t>
            </a:r>
            <a:r>
              <a:rPr lang="en-US" sz="3600" b="1" dirty="0"/>
              <a:t> </a:t>
            </a:r>
            <a:r>
              <a:rPr lang="en-US" sz="3600" b="1" dirty="0" err="1"/>
              <a:t>ứng</a:t>
            </a:r>
            <a:r>
              <a:rPr lang="en-US" sz="3600" b="1" dirty="0"/>
              <a:t> YCCĐ </a:t>
            </a:r>
            <a:r>
              <a:rPr lang="en-US" sz="3600" b="1" dirty="0" err="1"/>
              <a:t>và</a:t>
            </a:r>
            <a:r>
              <a:rPr lang="en-US" sz="3600" b="1" dirty="0"/>
              <a:t> </a:t>
            </a:r>
            <a:r>
              <a:rPr lang="en-US" sz="3600" b="1" dirty="0" err="1"/>
              <a:t>nâng</a:t>
            </a:r>
            <a:r>
              <a:rPr lang="en-US" sz="3600" b="1" dirty="0"/>
              <a:t> </a:t>
            </a:r>
            <a:r>
              <a:rPr lang="en-US" sz="3600" b="1" dirty="0" err="1"/>
              <a:t>cao</a:t>
            </a:r>
            <a:r>
              <a:rPr lang="en-US" sz="3600" b="1" dirty="0"/>
              <a:t>.</a:t>
            </a:r>
          </a:p>
        </p:txBody>
      </p:sp>
    </p:spTree>
    <p:extLst>
      <p:ext uri="{BB962C8B-B14F-4D97-AF65-F5344CB8AC3E}">
        <p14:creationId xmlns:p14="http://schemas.microsoft.com/office/powerpoint/2010/main" val="2728196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010444-A2C2-48C9-8EF6-D1FB04BC61EB}"/>
              </a:ext>
            </a:extLst>
          </p:cNvPr>
          <p:cNvSpPr>
            <a:spLocks noGrp="1"/>
          </p:cNvSpPr>
          <p:nvPr>
            <p:ph type="dt" sz="half" idx="10"/>
          </p:nvPr>
        </p:nvSpPr>
        <p:spPr>
          <a:xfrm>
            <a:off x="476933" y="6356352"/>
            <a:ext cx="299297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40D6F2-2912-4CAC-ADE2-FD9E875697CE}" type="datetime1">
              <a:rPr lang="en-US" smtClean="0"/>
              <a:pPr/>
              <a:t>6/6/2023</a:t>
            </a:fld>
            <a:endParaRPr lang="en-US"/>
          </a:p>
        </p:txBody>
      </p:sp>
      <p:sp>
        <p:nvSpPr>
          <p:cNvPr id="5" name="Slide Number Placeholder 4">
            <a:extLst>
              <a:ext uri="{FF2B5EF4-FFF2-40B4-BE49-F238E27FC236}">
                <a16:creationId xmlns:a16="http://schemas.microsoft.com/office/drawing/2014/main" id="{1B8453C8-C92C-4888-9FE6-B061A0086698}"/>
              </a:ext>
            </a:extLst>
          </p:cNvPr>
          <p:cNvSpPr>
            <a:spLocks noGrp="1"/>
          </p:cNvSpPr>
          <p:nvPr>
            <p:ph type="sldNum" sz="quarter" idx="12"/>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17</a:t>
            </a:fld>
            <a:endParaRPr lang="en-US"/>
          </a:p>
        </p:txBody>
      </p:sp>
      <p:sp>
        <p:nvSpPr>
          <p:cNvPr id="12" name="Arrow: Right 11">
            <a:hlinkClick r:id="rId2" action="ppaction://hlinksldjump"/>
            <a:extLst>
              <a:ext uri="{FF2B5EF4-FFF2-40B4-BE49-F238E27FC236}">
                <a16:creationId xmlns:a16="http://schemas.microsoft.com/office/drawing/2014/main" id="{7A25CA23-375F-40C1-8F99-F00F139CDE18}"/>
              </a:ext>
            </a:extLst>
          </p:cNvPr>
          <p:cNvSpPr/>
          <p:nvPr/>
        </p:nvSpPr>
        <p:spPr>
          <a:xfrm>
            <a:off x="11547920" y="6091881"/>
            <a:ext cx="644080" cy="766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43E201F-44FC-4FEC-AD1C-20F0CDB7B5CD}"/>
              </a:ext>
            </a:extLst>
          </p:cNvPr>
          <p:cNvPicPr>
            <a:picLocks noChangeAspect="1"/>
          </p:cNvPicPr>
          <p:nvPr/>
        </p:nvPicPr>
        <p:blipFill rotWithShape="1">
          <a:blip r:embed="rId3"/>
          <a:srcRect t="20955"/>
          <a:stretch/>
        </p:blipFill>
        <p:spPr>
          <a:xfrm>
            <a:off x="1579701" y="1185610"/>
            <a:ext cx="9032597" cy="1460260"/>
          </a:xfrm>
          <a:prstGeom prst="rect">
            <a:avLst/>
          </a:prstGeom>
        </p:spPr>
      </p:pic>
      <p:pic>
        <p:nvPicPr>
          <p:cNvPr id="11" name="Picture 10">
            <a:extLst>
              <a:ext uri="{FF2B5EF4-FFF2-40B4-BE49-F238E27FC236}">
                <a16:creationId xmlns:a16="http://schemas.microsoft.com/office/drawing/2014/main" id="{28945105-03E1-4CAB-AD31-B0D6CA176867}"/>
              </a:ext>
            </a:extLst>
          </p:cNvPr>
          <p:cNvPicPr>
            <a:picLocks noChangeAspect="1"/>
          </p:cNvPicPr>
          <p:nvPr/>
        </p:nvPicPr>
        <p:blipFill rotWithShape="1">
          <a:blip r:embed="rId4"/>
          <a:srcRect r="3689"/>
          <a:stretch/>
        </p:blipFill>
        <p:spPr>
          <a:xfrm>
            <a:off x="1579702" y="2658084"/>
            <a:ext cx="9032596" cy="1191207"/>
          </a:xfrm>
          <a:prstGeom prst="rect">
            <a:avLst/>
          </a:prstGeom>
        </p:spPr>
      </p:pic>
      <p:pic>
        <p:nvPicPr>
          <p:cNvPr id="16" name="Picture 15">
            <a:extLst>
              <a:ext uri="{FF2B5EF4-FFF2-40B4-BE49-F238E27FC236}">
                <a16:creationId xmlns:a16="http://schemas.microsoft.com/office/drawing/2014/main" id="{73F72F0D-CFE6-4012-88A9-14E4ED267DB8}"/>
              </a:ext>
            </a:extLst>
          </p:cNvPr>
          <p:cNvPicPr>
            <a:picLocks noChangeAspect="1"/>
          </p:cNvPicPr>
          <p:nvPr/>
        </p:nvPicPr>
        <p:blipFill>
          <a:blip r:embed="rId5"/>
          <a:stretch>
            <a:fillRect/>
          </a:stretch>
        </p:blipFill>
        <p:spPr>
          <a:xfrm>
            <a:off x="1579700" y="3893800"/>
            <a:ext cx="9032596" cy="967778"/>
          </a:xfrm>
          <a:prstGeom prst="rect">
            <a:avLst/>
          </a:prstGeom>
        </p:spPr>
      </p:pic>
      <p:pic>
        <p:nvPicPr>
          <p:cNvPr id="18" name="Picture 17">
            <a:extLst>
              <a:ext uri="{FF2B5EF4-FFF2-40B4-BE49-F238E27FC236}">
                <a16:creationId xmlns:a16="http://schemas.microsoft.com/office/drawing/2014/main" id="{D118D170-3278-44A0-B303-D027A5F559C7}"/>
              </a:ext>
            </a:extLst>
          </p:cNvPr>
          <p:cNvPicPr>
            <a:picLocks noChangeAspect="1"/>
          </p:cNvPicPr>
          <p:nvPr/>
        </p:nvPicPr>
        <p:blipFill>
          <a:blip r:embed="rId6"/>
          <a:stretch>
            <a:fillRect/>
          </a:stretch>
        </p:blipFill>
        <p:spPr>
          <a:xfrm>
            <a:off x="1579700" y="4906088"/>
            <a:ext cx="9032596" cy="1005000"/>
          </a:xfrm>
          <a:prstGeom prst="rect">
            <a:avLst/>
          </a:prstGeom>
        </p:spPr>
      </p:pic>
    </p:spTree>
    <p:extLst>
      <p:ext uri="{BB962C8B-B14F-4D97-AF65-F5344CB8AC3E}">
        <p14:creationId xmlns:p14="http://schemas.microsoft.com/office/powerpoint/2010/main" val="102266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C2CA87-6D81-4B37-911C-F3C7944A34F7}"/>
              </a:ext>
            </a:extLst>
          </p:cNvPr>
          <p:cNvPicPr>
            <a:picLocks noChangeAspect="1"/>
          </p:cNvPicPr>
          <p:nvPr/>
        </p:nvPicPr>
        <p:blipFill>
          <a:blip r:embed="rId2"/>
          <a:stretch>
            <a:fillRect/>
          </a:stretch>
        </p:blipFill>
        <p:spPr>
          <a:xfrm>
            <a:off x="5898695" y="937390"/>
            <a:ext cx="3770599" cy="5367722"/>
          </a:xfrm>
          <a:prstGeom prst="rect">
            <a:avLst/>
          </a:prstGeom>
        </p:spPr>
      </p:pic>
      <p:sp>
        <p:nvSpPr>
          <p:cNvPr id="290" name="Slide Number Placeholder 4"/>
          <p:cNvSpPr txBox="1">
            <a:spLocks noGrp="1"/>
          </p:cNvSpPr>
          <p:nvPr>
            <p:ph type="sldNum" sz="quarter" idx="4294967295"/>
          </p:nvPr>
        </p:nvSpPr>
        <p:spPr>
          <a:xfrm>
            <a:off x="11691439" y="6401179"/>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18</a:t>
            </a:fld>
            <a:endParaRPr/>
          </a:p>
        </p:txBody>
      </p:sp>
      <p:sp>
        <p:nvSpPr>
          <p:cNvPr id="291" name="TextBox 5"/>
          <p:cNvSpPr txBox="1"/>
          <p:nvPr/>
        </p:nvSpPr>
        <p:spPr>
          <a:xfrm>
            <a:off x="323353" y="2057750"/>
            <a:ext cx="5066516" cy="3847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0734" indent="-280734" algn="just">
              <a:buSzPct val="100000"/>
              <a:buChar char="-"/>
              <a:defRPr sz="2800">
                <a:latin typeface="Cambria"/>
                <a:ea typeface="Cambria"/>
                <a:cs typeface="Cambria"/>
                <a:sym typeface="Cambria"/>
              </a:defRPr>
            </a:pPr>
            <a:r>
              <a:rPr sz="2400" dirty="0" err="1">
                <a:latin typeface="Cambria" panose="02040503050406030204" pitchFamily="18" charset="0"/>
                <a:ea typeface="Cambria" panose="02040503050406030204" pitchFamily="18" charset="0"/>
              </a:rPr>
              <a:t>Đ</a:t>
            </a:r>
            <a:r>
              <a:rPr sz="2400" dirty="0" err="1">
                <a:latin typeface="Cambria" panose="02040503050406030204" pitchFamily="18" charset="0"/>
                <a:ea typeface="Cambria" panose="02040503050406030204" pitchFamily="18" charset="0"/>
                <a:cs typeface="Times New Roman"/>
                <a:sym typeface="Times New Roman"/>
              </a:rPr>
              <a:t>ị</a:t>
            </a:r>
            <a:r>
              <a:rPr sz="2400" dirty="0" err="1">
                <a:latin typeface="Cambria" panose="02040503050406030204" pitchFamily="18" charset="0"/>
                <a:ea typeface="Cambria" panose="02040503050406030204" pitchFamily="18" charset="0"/>
              </a:rPr>
              <a:t>nh</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hư</a:t>
            </a:r>
            <a:r>
              <a:rPr sz="2400" dirty="0" err="1">
                <a:latin typeface="Cambria" panose="02040503050406030204" pitchFamily="18" charset="0"/>
                <a:ea typeface="Cambria" panose="02040503050406030204" pitchFamily="18" charset="0"/>
                <a:cs typeface="Times New Roman"/>
                <a:sym typeface="Times New Roman"/>
              </a:rPr>
              <a:t>ớ</a:t>
            </a:r>
            <a:r>
              <a:rPr sz="2400" dirty="0" err="1">
                <a:latin typeface="Cambria" panose="02040503050406030204" pitchFamily="18" charset="0"/>
                <a:ea typeface="Cambria" panose="02040503050406030204" pitchFamily="18" charset="0"/>
              </a:rPr>
              <a:t>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g</a:t>
            </a:r>
            <a:r>
              <a:rPr sz="2400" dirty="0" err="1">
                <a:latin typeface="Cambria" panose="02040503050406030204" pitchFamily="18" charset="0"/>
                <a:ea typeface="Cambria" panose="02040503050406030204" pitchFamily="18" charset="0"/>
                <a:cs typeface="Times New Roman"/>
                <a:sym typeface="Times New Roman"/>
              </a:rPr>
              <a:t>ợ</a:t>
            </a:r>
            <a:r>
              <a:rPr sz="2400" dirty="0" err="1">
                <a:latin typeface="Cambria" panose="02040503050406030204" pitchFamily="18" charset="0"/>
                <a:ea typeface="Cambria" panose="02040503050406030204" pitchFamily="18" charset="0"/>
              </a:rPr>
              <a:t>i</a:t>
            </a:r>
            <a:r>
              <a:rPr sz="2400" dirty="0">
                <a:latin typeface="Cambria" panose="02040503050406030204" pitchFamily="18" charset="0"/>
                <a:ea typeface="Cambria" panose="02040503050406030204" pitchFamily="18" charset="0"/>
              </a:rPr>
              <a:t> ý GV </a:t>
            </a:r>
            <a:r>
              <a:rPr sz="2400" dirty="0" err="1">
                <a:latin typeface="Cambria" panose="02040503050406030204" pitchFamily="18" charset="0"/>
                <a:ea typeface="Cambria" panose="02040503050406030204" pitchFamily="18" charset="0"/>
              </a:rPr>
              <a:t>t</a:t>
            </a:r>
            <a:r>
              <a:rPr sz="2400" dirty="0" err="1">
                <a:latin typeface="Cambria" panose="02040503050406030204" pitchFamily="18" charset="0"/>
                <a:ea typeface="Cambria" panose="02040503050406030204" pitchFamily="18" charset="0"/>
                <a:cs typeface="Times New Roman"/>
                <a:sym typeface="Times New Roman"/>
              </a:rPr>
              <a:t>ổ</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ch</a:t>
            </a:r>
            <a:r>
              <a:rPr sz="2400" dirty="0" err="1">
                <a:latin typeface="Cambria" panose="02040503050406030204" pitchFamily="18" charset="0"/>
                <a:ea typeface="Cambria" panose="02040503050406030204" pitchFamily="18" charset="0"/>
                <a:cs typeface="Times New Roman"/>
                <a:sym typeface="Times New Roman"/>
              </a:rPr>
              <a:t>ứ</a:t>
            </a:r>
            <a:r>
              <a:rPr sz="2400" dirty="0" err="1">
                <a:latin typeface="Cambria" panose="02040503050406030204" pitchFamily="18" charset="0"/>
                <a:ea typeface="Cambria" panose="02040503050406030204" pitchFamily="18" charset="0"/>
              </a:rPr>
              <a:t>c</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đa</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d</a:t>
            </a:r>
            <a:r>
              <a:rPr sz="2400" dirty="0" err="1">
                <a:latin typeface="Cambria" panose="02040503050406030204" pitchFamily="18" charset="0"/>
                <a:ea typeface="Cambria" panose="02040503050406030204" pitchFamily="18" charset="0"/>
                <a:cs typeface="Times New Roman"/>
                <a:sym typeface="Times New Roman"/>
              </a:rPr>
              <a:t>ạ</a:t>
            </a:r>
            <a:r>
              <a:rPr sz="2400" dirty="0" err="1">
                <a:latin typeface="Cambria" panose="02040503050406030204" pitchFamily="18" charset="0"/>
                <a:ea typeface="Cambria" panose="02040503050406030204" pitchFamily="18" charset="0"/>
              </a:rPr>
              <a:t>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các</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ho</a:t>
            </a:r>
            <a:r>
              <a:rPr sz="2400" dirty="0" err="1">
                <a:latin typeface="Cambria" panose="02040503050406030204" pitchFamily="18" charset="0"/>
                <a:ea typeface="Cambria" panose="02040503050406030204" pitchFamily="18" charset="0"/>
                <a:cs typeface="Times New Roman"/>
                <a:sym typeface="Times New Roman"/>
              </a:rPr>
              <a:t>ạ</a:t>
            </a:r>
            <a:r>
              <a:rPr sz="2400" dirty="0" err="1">
                <a:latin typeface="Cambria" panose="02040503050406030204" pitchFamily="18" charset="0"/>
                <a:ea typeface="Cambria" panose="02040503050406030204" pitchFamily="18" charset="0"/>
              </a:rPr>
              <a:t>t</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đ</a:t>
            </a:r>
            <a:r>
              <a:rPr sz="2400" dirty="0" err="1">
                <a:latin typeface="Cambria" panose="02040503050406030204" pitchFamily="18" charset="0"/>
                <a:ea typeface="Cambria" panose="02040503050406030204" pitchFamily="18" charset="0"/>
                <a:cs typeface="Times New Roman"/>
                <a:sym typeface="Times New Roman"/>
              </a:rPr>
              <a:t>ộ</a:t>
            </a:r>
            <a:r>
              <a:rPr sz="2400" dirty="0" err="1">
                <a:latin typeface="Cambria" panose="02040503050406030204" pitchFamily="18" charset="0"/>
                <a:ea typeface="Cambria" panose="02040503050406030204" pitchFamily="18" charset="0"/>
              </a:rPr>
              <a:t>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d</a:t>
            </a:r>
            <a:r>
              <a:rPr sz="2400" dirty="0" err="1">
                <a:latin typeface="Cambria" panose="02040503050406030204" pitchFamily="18" charset="0"/>
                <a:ea typeface="Cambria" panose="02040503050406030204" pitchFamily="18" charset="0"/>
                <a:cs typeface="Times New Roman"/>
                <a:sym typeface="Times New Roman"/>
              </a:rPr>
              <a:t>ạ</a:t>
            </a:r>
            <a:r>
              <a:rPr sz="2400" dirty="0" err="1">
                <a:latin typeface="Cambria" panose="02040503050406030204" pitchFamily="18" charset="0"/>
                <a:ea typeface="Cambria" panose="02040503050406030204" pitchFamily="18" charset="0"/>
              </a:rPr>
              <a:t>y</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h</a:t>
            </a:r>
            <a:r>
              <a:rPr sz="2400" dirty="0" err="1">
                <a:latin typeface="Cambria" panose="02040503050406030204" pitchFamily="18" charset="0"/>
                <a:ea typeface="Cambria" panose="02040503050406030204" pitchFamily="18" charset="0"/>
                <a:cs typeface="Times New Roman"/>
                <a:sym typeface="Times New Roman"/>
              </a:rPr>
              <a:t>ọ</a:t>
            </a:r>
            <a:r>
              <a:rPr sz="2400" dirty="0" err="1">
                <a:latin typeface="Cambria" panose="02040503050406030204" pitchFamily="18" charset="0"/>
                <a:ea typeface="Cambria" panose="02040503050406030204" pitchFamily="18" charset="0"/>
              </a:rPr>
              <a:t>c</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áp</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d</a:t>
            </a:r>
            <a:r>
              <a:rPr sz="2400" dirty="0" err="1">
                <a:latin typeface="Cambria" panose="02040503050406030204" pitchFamily="18" charset="0"/>
                <a:ea typeface="Cambria" panose="02040503050406030204" pitchFamily="18" charset="0"/>
                <a:cs typeface="Times New Roman"/>
                <a:sym typeface="Times New Roman"/>
              </a:rPr>
              <a:t>ụ</a:t>
            </a:r>
            <a:r>
              <a:rPr sz="2400" dirty="0" err="1">
                <a:latin typeface="Cambria" panose="02040503050406030204" pitchFamily="18" charset="0"/>
                <a:ea typeface="Cambria" panose="02040503050406030204" pitchFamily="18" charset="0"/>
              </a:rPr>
              <a:t>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các</a:t>
            </a:r>
            <a:r>
              <a:rPr sz="2400" dirty="0">
                <a:latin typeface="Cambria" panose="02040503050406030204" pitchFamily="18" charset="0"/>
                <a:ea typeface="Cambria" panose="02040503050406030204" pitchFamily="18" charset="0"/>
              </a:rPr>
              <a:t> PPDH </a:t>
            </a:r>
            <a:r>
              <a:rPr sz="2400" dirty="0" err="1">
                <a:latin typeface="Cambria" panose="02040503050406030204" pitchFamily="18" charset="0"/>
                <a:ea typeface="Cambria" panose="02040503050406030204" pitchFamily="18" charset="0"/>
              </a:rPr>
              <a:t>hi</a:t>
            </a:r>
            <a:r>
              <a:rPr sz="2400" dirty="0" err="1">
                <a:latin typeface="Cambria" panose="02040503050406030204" pitchFamily="18" charset="0"/>
                <a:ea typeface="Cambria" panose="02040503050406030204" pitchFamily="18" charset="0"/>
                <a:cs typeface="Times New Roman"/>
                <a:sym typeface="Times New Roman"/>
              </a:rPr>
              <a:t>ệ</a:t>
            </a:r>
            <a:r>
              <a:rPr sz="2400" dirty="0" err="1">
                <a:latin typeface="Cambria" panose="02040503050406030204" pitchFamily="18" charset="0"/>
                <a:ea typeface="Cambria" panose="02040503050406030204" pitchFamily="18" charset="0"/>
              </a:rPr>
              <a:t>n</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đ</a:t>
            </a:r>
            <a:r>
              <a:rPr sz="2400" dirty="0" err="1">
                <a:latin typeface="Cambria" panose="02040503050406030204" pitchFamily="18" charset="0"/>
                <a:ea typeface="Cambria" panose="02040503050406030204" pitchFamily="18" charset="0"/>
                <a:cs typeface="Times New Roman"/>
                <a:sym typeface="Times New Roman"/>
              </a:rPr>
              <a:t>ạ</a:t>
            </a:r>
            <a:r>
              <a:rPr sz="2400" dirty="0" err="1">
                <a:latin typeface="Cambria" panose="02040503050406030204" pitchFamily="18" charset="0"/>
                <a:ea typeface="Cambria" panose="02040503050406030204" pitchFamily="18" charset="0"/>
              </a:rPr>
              <a:t>i</a:t>
            </a:r>
            <a:r>
              <a:rPr lang="en-US" sz="2400" dirty="0">
                <a:latin typeface="Cambria" panose="02040503050406030204" pitchFamily="18" charset="0"/>
                <a:ea typeface="Cambria" panose="02040503050406030204" pitchFamily="18" charset="0"/>
              </a:rPr>
              <a:t>.</a:t>
            </a:r>
            <a:r>
              <a:rPr sz="2400" dirty="0">
                <a:latin typeface="Cambria" panose="02040503050406030204" pitchFamily="18" charset="0"/>
                <a:ea typeface="Cambria" panose="02040503050406030204" pitchFamily="18" charset="0"/>
              </a:rPr>
              <a:t> </a:t>
            </a:r>
          </a:p>
          <a:p>
            <a:pPr marL="280734" indent="-280734" algn="just">
              <a:buSzPct val="100000"/>
              <a:buChar char="-"/>
              <a:defRPr sz="2800">
                <a:latin typeface="Cambria"/>
                <a:ea typeface="Cambria"/>
                <a:cs typeface="Cambria"/>
                <a:sym typeface="Cambria"/>
              </a:defRPr>
            </a:pPr>
            <a:r>
              <a:rPr sz="2400" dirty="0" err="1">
                <a:latin typeface="Cambria" panose="02040503050406030204" pitchFamily="18" charset="0"/>
                <a:ea typeface="Cambria" panose="02040503050406030204" pitchFamily="18" charset="0"/>
              </a:rPr>
              <a:t>Đ</a:t>
            </a:r>
            <a:r>
              <a:rPr sz="2400" dirty="0" err="1">
                <a:latin typeface="Cambria" panose="02040503050406030204" pitchFamily="18" charset="0"/>
                <a:ea typeface="Cambria" panose="02040503050406030204" pitchFamily="18" charset="0"/>
                <a:cs typeface="Times New Roman"/>
                <a:sym typeface="Times New Roman"/>
              </a:rPr>
              <a:t>ị</a:t>
            </a:r>
            <a:r>
              <a:rPr sz="2400" dirty="0" err="1">
                <a:latin typeface="Cambria" panose="02040503050406030204" pitchFamily="18" charset="0"/>
                <a:ea typeface="Cambria" panose="02040503050406030204" pitchFamily="18" charset="0"/>
              </a:rPr>
              <a:t>nh</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hư</a:t>
            </a:r>
            <a:r>
              <a:rPr sz="2400" dirty="0" err="1">
                <a:latin typeface="Cambria" panose="02040503050406030204" pitchFamily="18" charset="0"/>
                <a:ea typeface="Cambria" panose="02040503050406030204" pitchFamily="18" charset="0"/>
                <a:cs typeface="Times New Roman"/>
                <a:sym typeface="Times New Roman"/>
              </a:rPr>
              <a:t>ớ</a:t>
            </a:r>
            <a:r>
              <a:rPr sz="2400" dirty="0" err="1">
                <a:latin typeface="Cambria" panose="02040503050406030204" pitchFamily="18" charset="0"/>
                <a:ea typeface="Cambria" panose="02040503050406030204" pitchFamily="18" charset="0"/>
              </a:rPr>
              <a:t>ng</a:t>
            </a:r>
            <a:r>
              <a:rPr sz="2400" dirty="0">
                <a:latin typeface="Cambria" panose="02040503050406030204" pitchFamily="18" charset="0"/>
                <a:ea typeface="Cambria" panose="02040503050406030204" pitchFamily="18" charset="0"/>
              </a:rPr>
              <a:t> HS </a:t>
            </a:r>
            <a:r>
              <a:rPr sz="2400" dirty="0" err="1">
                <a:latin typeface="Cambria" panose="02040503050406030204" pitchFamily="18" charset="0"/>
                <a:ea typeface="Cambria" panose="02040503050406030204" pitchFamily="18" charset="0"/>
              </a:rPr>
              <a:t>ch</a:t>
            </a:r>
            <a:r>
              <a:rPr sz="2400" dirty="0" err="1">
                <a:latin typeface="Cambria" panose="02040503050406030204" pitchFamily="18" charset="0"/>
                <a:ea typeface="Cambria" panose="02040503050406030204" pitchFamily="18" charset="0"/>
                <a:cs typeface="Times New Roman"/>
                <a:sym typeface="Times New Roman"/>
              </a:rPr>
              <a:t>ủ</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đ</a:t>
            </a:r>
            <a:r>
              <a:rPr sz="2400" dirty="0" err="1">
                <a:latin typeface="Cambria" panose="02040503050406030204" pitchFamily="18" charset="0"/>
                <a:ea typeface="Cambria" panose="02040503050406030204" pitchFamily="18" charset="0"/>
                <a:cs typeface="Times New Roman"/>
                <a:sym typeface="Times New Roman"/>
              </a:rPr>
              <a:t>ộ</a:t>
            </a:r>
            <a:r>
              <a:rPr sz="2400" dirty="0" err="1">
                <a:latin typeface="Cambria" panose="02040503050406030204" pitchFamily="18" charset="0"/>
                <a:ea typeface="Cambria" panose="02040503050406030204" pitchFamily="18" charset="0"/>
              </a:rPr>
              <a:t>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khám</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phá</a:t>
            </a:r>
            <a:r>
              <a:rPr sz="2400" dirty="0">
                <a:latin typeface="Cambria" panose="02040503050406030204" pitchFamily="18" charset="0"/>
                <a:ea typeface="Cambria" panose="02040503050406030204" pitchFamily="18" charset="0"/>
              </a:rPr>
              <a:t> tri </a:t>
            </a:r>
            <a:r>
              <a:rPr sz="2400" dirty="0" err="1">
                <a:latin typeface="Cambria" panose="02040503050406030204" pitchFamily="18" charset="0"/>
                <a:ea typeface="Cambria" panose="02040503050406030204" pitchFamily="18" charset="0"/>
              </a:rPr>
              <a:t>th</a:t>
            </a:r>
            <a:r>
              <a:rPr sz="2400" dirty="0" err="1">
                <a:latin typeface="Cambria" panose="02040503050406030204" pitchFamily="18" charset="0"/>
                <a:ea typeface="Cambria" panose="02040503050406030204" pitchFamily="18" charset="0"/>
                <a:cs typeface="Times New Roman"/>
                <a:sym typeface="Times New Roman"/>
              </a:rPr>
              <a:t>ứ</a:t>
            </a:r>
            <a:r>
              <a:rPr sz="2400" dirty="0" err="1">
                <a:latin typeface="Cambria" panose="02040503050406030204" pitchFamily="18" charset="0"/>
                <a:ea typeface="Cambria" panose="02040503050406030204" pitchFamily="18" charset="0"/>
              </a:rPr>
              <a:t>c</a:t>
            </a:r>
            <a:r>
              <a:rPr sz="2400" dirty="0">
                <a:latin typeface="Cambria" panose="02040503050406030204" pitchFamily="18" charset="0"/>
                <a:ea typeface="Cambria" panose="02040503050406030204" pitchFamily="18" charset="0"/>
              </a:rPr>
              <a:t>.</a:t>
            </a:r>
          </a:p>
          <a:p>
            <a:pPr marL="280734" indent="-280734" algn="just">
              <a:buSzPct val="100000"/>
              <a:buChar char="-"/>
              <a:defRPr sz="2800">
                <a:latin typeface="Cambria"/>
                <a:ea typeface="Cambria"/>
                <a:cs typeface="Cambria"/>
                <a:sym typeface="Cambria"/>
              </a:defRPr>
            </a:pPr>
            <a:r>
              <a:rPr sz="2400" dirty="0" err="1">
                <a:latin typeface="Cambria" panose="02040503050406030204" pitchFamily="18" charset="0"/>
                <a:ea typeface="Cambria" panose="02040503050406030204" pitchFamily="18" charset="0"/>
              </a:rPr>
              <a:t>H</a:t>
            </a:r>
            <a:r>
              <a:rPr sz="2400" dirty="0" err="1">
                <a:latin typeface="Cambria" panose="02040503050406030204" pitchFamily="18" charset="0"/>
                <a:ea typeface="Cambria" panose="02040503050406030204" pitchFamily="18" charset="0"/>
                <a:cs typeface="Times New Roman"/>
                <a:sym typeface="Times New Roman"/>
              </a:rPr>
              <a:t>ệ</a:t>
            </a:r>
            <a:r>
              <a:rPr sz="2400" dirty="0">
                <a:latin typeface="Cambria" panose="02040503050406030204" pitchFamily="18" charset="0"/>
                <a:ea typeface="Cambria" panose="02040503050406030204" pitchFamily="18" charset="0"/>
                <a:cs typeface="Times New Roman"/>
                <a:sym typeface="Times New Roman"/>
              </a:rPr>
              <a:t> </a:t>
            </a:r>
            <a:r>
              <a:rPr sz="2400" dirty="0" err="1">
                <a:latin typeface="Cambria" panose="02040503050406030204" pitchFamily="18" charset="0"/>
                <a:ea typeface="Cambria" panose="02040503050406030204" pitchFamily="18" charset="0"/>
              </a:rPr>
              <a:t>th</a:t>
            </a:r>
            <a:r>
              <a:rPr sz="2400" dirty="0" err="1">
                <a:latin typeface="Cambria" panose="02040503050406030204" pitchFamily="18" charset="0"/>
                <a:ea typeface="Cambria" panose="02040503050406030204" pitchFamily="18" charset="0"/>
                <a:cs typeface="Times New Roman"/>
                <a:sym typeface="Times New Roman"/>
              </a:rPr>
              <a:t>ố</a:t>
            </a:r>
            <a:r>
              <a:rPr sz="2400" dirty="0" err="1">
                <a:latin typeface="Cambria" panose="02040503050406030204" pitchFamily="18" charset="0"/>
                <a:ea typeface="Cambria" panose="02040503050406030204" pitchFamily="18" charset="0"/>
              </a:rPr>
              <a:t>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câu</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h</a:t>
            </a:r>
            <a:r>
              <a:rPr sz="2400" dirty="0" err="1">
                <a:latin typeface="Cambria" panose="02040503050406030204" pitchFamily="18" charset="0"/>
                <a:ea typeface="Cambria" panose="02040503050406030204" pitchFamily="18" charset="0"/>
                <a:cs typeface="Times New Roman"/>
                <a:sym typeface="Times New Roman"/>
              </a:rPr>
              <a:t>ỏ</a:t>
            </a:r>
            <a:r>
              <a:rPr sz="2400" dirty="0" err="1">
                <a:latin typeface="Cambria" panose="02040503050406030204" pitchFamily="18" charset="0"/>
                <a:ea typeface="Cambria" panose="02040503050406030204" pitchFamily="18" charset="0"/>
              </a:rPr>
              <a:t>i</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đư</a:t>
            </a:r>
            <a:r>
              <a:rPr sz="2400" dirty="0" err="1">
                <a:latin typeface="Cambria" panose="02040503050406030204" pitchFamily="18" charset="0"/>
                <a:ea typeface="Cambria" panose="02040503050406030204" pitchFamily="18" charset="0"/>
                <a:cs typeface="Times New Roman"/>
                <a:sym typeface="Times New Roman"/>
              </a:rPr>
              <a:t>ợ</a:t>
            </a:r>
            <a:r>
              <a:rPr sz="2400" dirty="0" err="1">
                <a:latin typeface="Cambria" panose="02040503050406030204" pitchFamily="18" charset="0"/>
                <a:ea typeface="Cambria" panose="02040503050406030204" pitchFamily="18" charset="0"/>
              </a:rPr>
              <a:t>c</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thi</a:t>
            </a:r>
            <a:r>
              <a:rPr sz="2400" dirty="0" err="1">
                <a:latin typeface="Cambria" panose="02040503050406030204" pitchFamily="18" charset="0"/>
                <a:ea typeface="Cambria" panose="02040503050406030204" pitchFamily="18" charset="0"/>
                <a:cs typeface="Times New Roman"/>
                <a:sym typeface="Times New Roman"/>
              </a:rPr>
              <a:t>ế</a:t>
            </a:r>
            <a:r>
              <a:rPr sz="2400" dirty="0" err="1">
                <a:latin typeface="Cambria" panose="02040503050406030204" pitchFamily="18" charset="0"/>
                <a:ea typeface="Cambria" panose="02040503050406030204" pitchFamily="18" charset="0"/>
              </a:rPr>
              <a:t>t</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k</a:t>
            </a:r>
            <a:r>
              <a:rPr sz="2400" dirty="0" err="1">
                <a:latin typeface="Cambria" panose="02040503050406030204" pitchFamily="18" charset="0"/>
                <a:ea typeface="Cambria" panose="02040503050406030204" pitchFamily="18" charset="0"/>
                <a:cs typeface="Times New Roman"/>
                <a:sym typeface="Times New Roman"/>
              </a:rPr>
              <a:t>ế</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theo</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hư</a:t>
            </a:r>
            <a:r>
              <a:rPr sz="2400" dirty="0" err="1">
                <a:latin typeface="Cambria" panose="02040503050406030204" pitchFamily="18" charset="0"/>
                <a:ea typeface="Cambria" panose="02040503050406030204" pitchFamily="18" charset="0"/>
                <a:cs typeface="Times New Roman"/>
                <a:sym typeface="Times New Roman"/>
              </a:rPr>
              <a:t>ớ</a:t>
            </a:r>
            <a:r>
              <a:rPr sz="2400" dirty="0" err="1">
                <a:latin typeface="Cambria" panose="02040503050406030204" pitchFamily="18" charset="0"/>
                <a:ea typeface="Cambria" panose="02040503050406030204" pitchFamily="18" charset="0"/>
              </a:rPr>
              <a:t>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g</a:t>
            </a:r>
            <a:r>
              <a:rPr sz="2400" dirty="0" err="1">
                <a:latin typeface="Cambria" panose="02040503050406030204" pitchFamily="18" charset="0"/>
                <a:ea typeface="Cambria" panose="02040503050406030204" pitchFamily="18" charset="0"/>
                <a:cs typeface="Times New Roman"/>
                <a:sym typeface="Times New Roman"/>
              </a:rPr>
              <a:t>ợ</a:t>
            </a:r>
            <a:r>
              <a:rPr sz="2400" dirty="0" err="1">
                <a:latin typeface="Cambria" panose="02040503050406030204" pitchFamily="18" charset="0"/>
                <a:ea typeface="Cambria" panose="02040503050406030204" pitchFamily="18" charset="0"/>
              </a:rPr>
              <a:t>i</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m</a:t>
            </a:r>
            <a:r>
              <a:rPr sz="2400" dirty="0" err="1">
                <a:latin typeface="Cambria" panose="02040503050406030204" pitchFamily="18" charset="0"/>
                <a:ea typeface="Cambria" panose="02040503050406030204" pitchFamily="18" charset="0"/>
                <a:cs typeface="Times New Roman"/>
                <a:sym typeface="Times New Roman"/>
              </a:rPr>
              <a:t>ở</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khai</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thác</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tư</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li</a:t>
            </a:r>
            <a:r>
              <a:rPr sz="2400" dirty="0" err="1">
                <a:latin typeface="Cambria" panose="02040503050406030204" pitchFamily="18" charset="0"/>
                <a:ea typeface="Cambria" panose="02040503050406030204" pitchFamily="18" charset="0"/>
                <a:cs typeface="Times New Roman"/>
                <a:sym typeface="Times New Roman"/>
              </a:rPr>
              <a:t>ệ</a:t>
            </a:r>
            <a:r>
              <a:rPr sz="2400" dirty="0" err="1">
                <a:latin typeface="Cambria" panose="02040503050406030204" pitchFamily="18" charset="0"/>
                <a:ea typeface="Cambria" panose="02040503050406030204" pitchFamily="18" charset="0"/>
              </a:rPr>
              <a:t>u</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s</a:t>
            </a:r>
            <a:r>
              <a:rPr sz="2400" dirty="0" err="1">
                <a:latin typeface="Cambria" panose="02040503050406030204" pitchFamily="18" charset="0"/>
                <a:ea typeface="Cambria" panose="02040503050406030204" pitchFamily="18" charset="0"/>
                <a:cs typeface="Times New Roman"/>
                <a:sym typeface="Times New Roman"/>
              </a:rPr>
              <a:t>ố</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li</a:t>
            </a:r>
            <a:r>
              <a:rPr sz="2400" dirty="0" err="1">
                <a:latin typeface="Cambria" panose="02040503050406030204" pitchFamily="18" charset="0"/>
                <a:ea typeface="Cambria" panose="02040503050406030204" pitchFamily="18" charset="0"/>
                <a:cs typeface="Times New Roman"/>
                <a:sym typeface="Times New Roman"/>
              </a:rPr>
              <a:t>ệ</a:t>
            </a:r>
            <a:r>
              <a:rPr sz="2400" dirty="0" err="1">
                <a:latin typeface="Cambria" panose="02040503050406030204" pitchFamily="18" charset="0"/>
                <a:ea typeface="Cambria" panose="02040503050406030204" pitchFamily="18" charset="0"/>
              </a:rPr>
              <a:t>u</a:t>
            </a:r>
            <a:r>
              <a:rPr lang="en-US" sz="2400" dirty="0">
                <a:latin typeface="Cambria" panose="02040503050406030204" pitchFamily="18" charset="0"/>
                <a:ea typeface="Cambria" panose="02040503050406030204" pitchFamily="18" charset="0"/>
              </a:rPr>
              <a:t>,</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nh</a:t>
            </a:r>
            <a:r>
              <a:rPr sz="2400" dirty="0" err="1">
                <a:latin typeface="Cambria" panose="02040503050406030204" pitchFamily="18" charset="0"/>
                <a:ea typeface="Cambria" panose="02040503050406030204" pitchFamily="18" charset="0"/>
                <a:cs typeface="Times New Roman"/>
                <a:sym typeface="Times New Roman"/>
              </a:rPr>
              <a:t>ằ</a:t>
            </a:r>
            <a:r>
              <a:rPr sz="2400" dirty="0" err="1">
                <a:latin typeface="Cambria" panose="02040503050406030204" pitchFamily="18" charset="0"/>
                <a:ea typeface="Cambria" panose="02040503050406030204" pitchFamily="18" charset="0"/>
              </a:rPr>
              <a:t>m</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hình</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thành</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tư</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duy</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t</a:t>
            </a:r>
            <a:r>
              <a:rPr sz="2400" dirty="0" err="1">
                <a:latin typeface="Cambria" panose="02040503050406030204" pitchFamily="18" charset="0"/>
                <a:ea typeface="Cambria" panose="02040503050406030204" pitchFamily="18" charset="0"/>
                <a:cs typeface="Times New Roman"/>
                <a:sym typeface="Times New Roman"/>
              </a:rPr>
              <a:t>ự</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ch</a:t>
            </a:r>
            <a:r>
              <a:rPr sz="2400" dirty="0" err="1">
                <a:latin typeface="Cambria" panose="02040503050406030204" pitchFamily="18" charset="0"/>
                <a:ea typeface="Cambria" panose="02040503050406030204" pitchFamily="18" charset="0"/>
                <a:cs typeface="Times New Roman"/>
                <a:sym typeface="Times New Roman"/>
              </a:rPr>
              <a:t>ủ</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các</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năng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l</a:t>
            </a:r>
            <a:r>
              <a:rPr sz="2400" dirty="0" err="1">
                <a:latin typeface="Cambria" panose="02040503050406030204" pitchFamily="18" charset="0"/>
                <a:ea typeface="Cambria" panose="02040503050406030204" pitchFamily="18" charset="0"/>
                <a:cs typeface="Times New Roman"/>
                <a:sym typeface="Times New Roman"/>
              </a:rPr>
              <a:t>ự</a:t>
            </a:r>
            <a:r>
              <a:rPr sz="2400" dirty="0" err="1">
                <a:latin typeface="Cambria" panose="02040503050406030204" pitchFamily="18" charset="0"/>
                <a:ea typeface="Cambria" panose="02040503050406030204" pitchFamily="18" charset="0"/>
              </a:rPr>
              <a:t>c</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chung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và</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năng</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l</a:t>
            </a:r>
            <a:r>
              <a:rPr sz="2400" dirty="0" err="1">
                <a:latin typeface="Cambria" panose="02040503050406030204" pitchFamily="18" charset="0"/>
                <a:ea typeface="Cambria" panose="02040503050406030204" pitchFamily="18" charset="0"/>
                <a:cs typeface="Times New Roman"/>
                <a:sym typeface="Times New Roman"/>
              </a:rPr>
              <a:t>ự</a:t>
            </a:r>
            <a:r>
              <a:rPr sz="2400" dirty="0" err="1">
                <a:latin typeface="Cambria" panose="02040503050406030204" pitchFamily="18" charset="0"/>
                <a:ea typeface="Cambria" panose="02040503050406030204" pitchFamily="18" charset="0"/>
              </a:rPr>
              <a:t>c</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đ</a:t>
            </a:r>
            <a:r>
              <a:rPr sz="2400" dirty="0" err="1">
                <a:latin typeface="Cambria" panose="02040503050406030204" pitchFamily="18" charset="0"/>
                <a:ea typeface="Cambria" panose="02040503050406030204" pitchFamily="18" charset="0"/>
                <a:cs typeface="Times New Roman"/>
                <a:sym typeface="Times New Roman"/>
              </a:rPr>
              <a:t>ặ</a:t>
            </a:r>
            <a:r>
              <a:rPr sz="2400" dirty="0" err="1">
                <a:latin typeface="Cambria" panose="02040503050406030204" pitchFamily="18" charset="0"/>
                <a:ea typeface="Cambria" panose="02040503050406030204" pitchFamily="18" charset="0"/>
              </a:rPr>
              <a:t>c</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thù</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c</a:t>
            </a:r>
            <a:r>
              <a:rPr sz="2400" dirty="0" err="1">
                <a:latin typeface="Cambria" panose="02040503050406030204" pitchFamily="18" charset="0"/>
                <a:ea typeface="Cambria" panose="02040503050406030204" pitchFamily="18" charset="0"/>
                <a:cs typeface="Times New Roman"/>
                <a:sym typeface="Times New Roman"/>
              </a:rPr>
              <a:t>ủ</a:t>
            </a:r>
            <a:r>
              <a:rPr sz="2400" dirty="0" err="1">
                <a:latin typeface="Cambria" panose="02040503050406030204" pitchFamily="18" charset="0"/>
                <a:ea typeface="Cambria" panose="02040503050406030204" pitchFamily="18" charset="0"/>
              </a:rPr>
              <a:t>a</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b</a:t>
            </a:r>
            <a:r>
              <a:rPr sz="2400" dirty="0" err="1">
                <a:latin typeface="Cambria" panose="02040503050406030204" pitchFamily="18" charset="0"/>
                <a:ea typeface="Cambria" panose="02040503050406030204" pitchFamily="18" charset="0"/>
                <a:cs typeface="Times New Roman"/>
                <a:sym typeface="Times New Roman"/>
              </a:rPr>
              <a:t>ộ</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môn</a:t>
            </a:r>
            <a:r>
              <a:rPr dirty="0"/>
              <a:t>. </a:t>
            </a:r>
          </a:p>
        </p:txBody>
      </p:sp>
      <p:grpSp>
        <p:nvGrpSpPr>
          <p:cNvPr id="294" name="Group 12"/>
          <p:cNvGrpSpPr/>
          <p:nvPr/>
        </p:nvGrpSpPr>
        <p:grpSpPr>
          <a:xfrm>
            <a:off x="3542861" y="69747"/>
            <a:ext cx="5533045" cy="980839"/>
            <a:chOff x="-1" y="-2"/>
            <a:chExt cx="5355721" cy="1023002"/>
          </a:xfrm>
        </p:grpSpPr>
        <p:sp>
          <p:nvSpPr>
            <p:cNvPr id="292" name="Oval 13"/>
            <p:cNvSpPr/>
            <p:nvPr/>
          </p:nvSpPr>
          <p:spPr>
            <a:xfrm>
              <a:off x="-1" y="-2"/>
              <a:ext cx="5355721" cy="1023002"/>
            </a:xfrm>
            <a:prstGeom prst="ellipse">
              <a:avLst/>
            </a:prstGeom>
            <a:solidFill>
              <a:schemeClr val="accent2">
                <a:lumMod val="75000"/>
              </a:schemeClr>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lIns="45718" tIns="45718" rIns="45718" bIns="45718" numCol="1" anchor="t">
              <a:noAutofit/>
            </a:bodyPr>
            <a:lstStyle/>
            <a:p>
              <a:pPr>
                <a:defRPr>
                  <a:latin typeface="+mn-lt"/>
                  <a:ea typeface="+mn-ea"/>
                  <a:cs typeface="+mn-cs"/>
                  <a:sym typeface="Calibri"/>
                </a:defRPr>
              </a:pPr>
              <a:endParaRPr dirty="0"/>
            </a:p>
          </p:txBody>
        </p:sp>
        <p:sp>
          <p:nvSpPr>
            <p:cNvPr id="293" name="Oval 4"/>
            <p:cNvSpPr txBox="1"/>
            <p:nvPr/>
          </p:nvSpPr>
          <p:spPr>
            <a:xfrm>
              <a:off x="784327" y="74925"/>
              <a:ext cx="3787059" cy="873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ctr">
              <a:spAutoFit/>
            </a:bodyPr>
            <a:lstStyle>
              <a:lvl1pPr algn="ctr" defTabSz="1066800">
                <a:lnSpc>
                  <a:spcPct val="90000"/>
                </a:lnSpc>
                <a:spcBef>
                  <a:spcPts val="1100"/>
                </a:spcBef>
                <a:defRPr sz="2800" b="1">
                  <a:solidFill>
                    <a:srgbClr val="FFFFFF"/>
                  </a:solidFill>
                  <a:latin typeface="Cambria"/>
                  <a:ea typeface="Cambria"/>
                  <a:cs typeface="Cambria"/>
                  <a:sym typeface="Cambria"/>
                </a:defRPr>
              </a:lvl1pPr>
            </a:lstStyle>
            <a:p>
              <a:r>
                <a:rPr lang="en-US" dirty="0"/>
                <a:t>2. </a:t>
              </a:r>
              <a:r>
                <a:rPr dirty="0" err="1"/>
                <a:t>Hệ</a:t>
              </a:r>
              <a:r>
                <a:rPr dirty="0"/>
                <a:t> </a:t>
              </a:r>
              <a:r>
                <a:rPr dirty="0" err="1"/>
                <a:t>thống</a:t>
              </a:r>
              <a:r>
                <a:rPr dirty="0"/>
                <a:t> </a:t>
              </a:r>
              <a:r>
                <a:rPr dirty="0" err="1"/>
                <a:t>câu</a:t>
              </a:r>
              <a:r>
                <a:rPr dirty="0"/>
                <a:t> </a:t>
              </a:r>
              <a:r>
                <a:rPr dirty="0" err="1"/>
                <a:t>hỏi</a:t>
              </a:r>
              <a:r>
                <a:rPr dirty="0"/>
                <a:t> </a:t>
              </a:r>
              <a:r>
                <a:rPr dirty="0" err="1"/>
                <a:t>phát</a:t>
              </a:r>
              <a:r>
                <a:rPr dirty="0"/>
                <a:t> </a:t>
              </a:r>
              <a:r>
                <a:rPr dirty="0" err="1"/>
                <a:t>triển</a:t>
              </a:r>
              <a:r>
                <a:rPr dirty="0"/>
                <a:t> </a:t>
              </a:r>
              <a:r>
                <a:rPr dirty="0" err="1"/>
                <a:t>năng</a:t>
              </a:r>
              <a:r>
                <a:rPr dirty="0"/>
                <a:t> </a:t>
              </a:r>
              <a:r>
                <a:rPr dirty="0" err="1"/>
                <a:t>lực</a:t>
              </a:r>
              <a:endParaRPr dirty="0"/>
            </a:p>
          </p:txBody>
        </p:sp>
      </p:grpSp>
      <p:sp>
        <p:nvSpPr>
          <p:cNvPr id="296" name="Oval 1"/>
          <p:cNvSpPr/>
          <p:nvPr/>
        </p:nvSpPr>
        <p:spPr>
          <a:xfrm>
            <a:off x="5975948" y="2369034"/>
            <a:ext cx="3583177" cy="636815"/>
          </a:xfrm>
          <a:prstGeom prst="ellipse">
            <a:avLst/>
          </a:prstGeom>
          <a:ln w="25400">
            <a:solidFill>
              <a:srgbClr val="FF0000"/>
            </a:solidFill>
          </a:ln>
        </p:spPr>
        <p:txBody>
          <a:bodyPr lIns="45718" tIns="45718" rIns="45718" bIns="45718" anchor="ctr"/>
          <a:lstStyle/>
          <a:p>
            <a:endParaRPr/>
          </a:p>
        </p:txBody>
      </p:sp>
      <p:sp>
        <p:nvSpPr>
          <p:cNvPr id="297" name="Oval 4"/>
          <p:cNvSpPr/>
          <p:nvPr/>
        </p:nvSpPr>
        <p:spPr>
          <a:xfrm>
            <a:off x="5975949" y="5204301"/>
            <a:ext cx="1776996" cy="716309"/>
          </a:xfrm>
          <a:prstGeom prst="ellipse">
            <a:avLst/>
          </a:prstGeom>
          <a:ln w="25400">
            <a:solidFill>
              <a:srgbClr val="FF0000"/>
            </a:solidFill>
          </a:ln>
        </p:spPr>
        <p:txBody>
          <a:bodyPr lIns="45718" tIns="45718" rIns="45718" bIns="45718" anchor="ctr"/>
          <a:lstStyle/>
          <a:p>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A25C77-011A-4E53-A932-341BBCB0C2F6}"/>
              </a:ext>
            </a:extLst>
          </p:cNvPr>
          <p:cNvPicPr>
            <a:picLocks noChangeAspect="1"/>
          </p:cNvPicPr>
          <p:nvPr/>
        </p:nvPicPr>
        <p:blipFill>
          <a:blip r:embed="rId2"/>
          <a:stretch>
            <a:fillRect/>
          </a:stretch>
        </p:blipFill>
        <p:spPr>
          <a:xfrm>
            <a:off x="3885742" y="270977"/>
            <a:ext cx="4420516" cy="6311560"/>
          </a:xfrm>
          <a:prstGeom prst="rect">
            <a:avLst/>
          </a:prstGeom>
        </p:spPr>
      </p:pic>
      <p:sp>
        <p:nvSpPr>
          <p:cNvPr id="299" name="Date Placeholder 3"/>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300" name="Slide Number Placeholder 4"/>
          <p:cNvSpPr txBox="1">
            <a:spLocks noGrp="1"/>
          </p:cNvSpPr>
          <p:nvPr>
            <p:ph type="sldNum" sz="quarter" idx="4294967295"/>
          </p:nvPr>
        </p:nvSpPr>
        <p:spPr>
          <a:xfrm>
            <a:off x="11691439" y="6401179"/>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19</a:t>
            </a:fld>
            <a:endParaRPr/>
          </a:p>
        </p:txBody>
      </p:sp>
      <p:sp>
        <p:nvSpPr>
          <p:cNvPr id="301" name="Rectangle 1"/>
          <p:cNvSpPr txBox="1"/>
          <p:nvPr/>
        </p:nvSpPr>
        <p:spPr>
          <a:xfrm>
            <a:off x="8920807" y="2788411"/>
            <a:ext cx="2898900"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800">
                <a:solidFill>
                  <a:srgbClr val="0070C0"/>
                </a:solidFill>
                <a:latin typeface="Times New Roman"/>
                <a:ea typeface="Times New Roman"/>
                <a:cs typeface="Times New Roman"/>
                <a:sym typeface="Times New Roman"/>
              </a:defRPr>
            </a:lvl1pPr>
          </a:lstStyle>
          <a:p>
            <a:r>
              <a:rPr sz="2400" dirty="0">
                <a:latin typeface="Cambria" panose="02040503050406030204" pitchFamily="18" charset="0"/>
                <a:ea typeface="Cambria" panose="02040503050406030204" pitchFamily="18" charset="0"/>
              </a:rPr>
              <a:t>HS </a:t>
            </a:r>
            <a:r>
              <a:rPr sz="2400" dirty="0" err="1">
                <a:latin typeface="Cambria" panose="02040503050406030204" pitchFamily="18" charset="0"/>
                <a:ea typeface="Cambria" panose="02040503050406030204" pitchFamily="18" charset="0"/>
              </a:rPr>
              <a:t>có</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cơ</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hội</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để</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trình</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bày</a:t>
            </a:r>
            <a:r>
              <a:rPr sz="2400" dirty="0">
                <a:latin typeface="Cambria" panose="02040503050406030204" pitchFamily="18" charset="0"/>
                <a:ea typeface="Cambria" panose="02040503050406030204" pitchFamily="18" charset="0"/>
              </a:rPr>
              <a:t> ý </a:t>
            </a:r>
            <a:r>
              <a:rPr sz="2400" dirty="0" err="1">
                <a:latin typeface="Cambria" panose="02040503050406030204" pitchFamily="18" charset="0"/>
                <a:ea typeface="Cambria" panose="02040503050406030204" pitchFamily="18" charset="0"/>
              </a:rPr>
              <a:t>kiến</a:t>
            </a:r>
            <a:r>
              <a:rPr sz="2400" dirty="0">
                <a:latin typeface="Cambria" panose="02040503050406030204" pitchFamily="18" charset="0"/>
                <a:ea typeface="Cambria" panose="02040503050406030204" pitchFamily="18" charset="0"/>
              </a:rPr>
              <a:t> </a:t>
            </a:r>
            <a:r>
              <a:rPr sz="2400" dirty="0" err="1">
                <a:latin typeface="Cambria" panose="02040503050406030204" pitchFamily="18" charset="0"/>
                <a:ea typeface="Cambria" panose="02040503050406030204" pitchFamily="18" charset="0"/>
              </a:rPr>
              <a:t>riêng</a:t>
            </a:r>
            <a:r>
              <a:rPr sz="2400" dirty="0">
                <a:latin typeface="Cambria" panose="02040503050406030204" pitchFamily="18" charset="0"/>
                <a:ea typeface="Cambria" panose="02040503050406030204" pitchFamily="18" charset="0"/>
              </a:rPr>
              <a:t> </a:t>
            </a:r>
          </a:p>
        </p:txBody>
      </p:sp>
      <p:grpSp>
        <p:nvGrpSpPr>
          <p:cNvPr id="304" name="Group 9"/>
          <p:cNvGrpSpPr/>
          <p:nvPr/>
        </p:nvGrpSpPr>
        <p:grpSpPr>
          <a:xfrm>
            <a:off x="184825" y="829978"/>
            <a:ext cx="2329484" cy="4747876"/>
            <a:chOff x="-2" y="-2"/>
            <a:chExt cx="2329483" cy="4747875"/>
          </a:xfrm>
        </p:grpSpPr>
        <p:sp>
          <p:nvSpPr>
            <p:cNvPr id="302" name="Oval 11"/>
            <p:cNvSpPr/>
            <p:nvPr/>
          </p:nvSpPr>
          <p:spPr>
            <a:xfrm>
              <a:off x="-2" y="-2"/>
              <a:ext cx="2329483" cy="4747875"/>
            </a:xfrm>
            <a:prstGeom prst="ellipse">
              <a:avLst/>
            </a:prstGeom>
            <a:solidFill>
              <a:schemeClr val="accent2">
                <a:lumMod val="75000"/>
              </a:schemeClr>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dirty="0"/>
            </a:p>
          </p:txBody>
        </p:sp>
        <p:sp>
          <p:nvSpPr>
            <p:cNvPr id="303" name="Oval 4"/>
            <p:cNvSpPr txBox="1"/>
            <p:nvPr/>
          </p:nvSpPr>
          <p:spPr>
            <a:xfrm>
              <a:off x="341141" y="791957"/>
              <a:ext cx="1647189" cy="3163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ctr">
              <a:spAutoFit/>
            </a:bodyPr>
            <a:lstStyle>
              <a:lvl1pPr algn="ctr" defTabSz="1066800">
                <a:lnSpc>
                  <a:spcPct val="90000"/>
                </a:lnSpc>
                <a:spcBef>
                  <a:spcPts val="1300"/>
                </a:spcBef>
                <a:defRPr sz="3200" b="1">
                  <a:solidFill>
                    <a:srgbClr val="FFFFFF"/>
                  </a:solidFill>
                  <a:latin typeface="Cambria"/>
                  <a:ea typeface="Cambria"/>
                  <a:cs typeface="Cambria"/>
                  <a:sym typeface="Cambria"/>
                </a:defRPr>
              </a:lvl1pPr>
            </a:lstStyle>
            <a:p>
              <a:r>
                <a:rPr lang="en-US" dirty="0"/>
                <a:t>2. </a:t>
              </a:r>
              <a:r>
                <a:rPr dirty="0" err="1"/>
                <a:t>Hệ</a:t>
              </a:r>
              <a:r>
                <a:rPr dirty="0"/>
                <a:t> </a:t>
              </a:r>
              <a:r>
                <a:rPr dirty="0" err="1"/>
                <a:t>thống</a:t>
              </a:r>
              <a:r>
                <a:rPr dirty="0"/>
                <a:t> </a:t>
              </a:r>
              <a:r>
                <a:rPr dirty="0" err="1"/>
                <a:t>câu</a:t>
              </a:r>
              <a:r>
                <a:rPr dirty="0"/>
                <a:t> </a:t>
              </a:r>
              <a:r>
                <a:rPr dirty="0" err="1"/>
                <a:t>hỏi</a:t>
              </a:r>
              <a:r>
                <a:rPr dirty="0"/>
                <a:t> </a:t>
              </a:r>
              <a:r>
                <a:rPr dirty="0" err="1"/>
                <a:t>phát</a:t>
              </a:r>
              <a:r>
                <a:rPr dirty="0"/>
                <a:t> </a:t>
              </a:r>
              <a:r>
                <a:rPr dirty="0" err="1"/>
                <a:t>triển</a:t>
              </a:r>
              <a:r>
                <a:rPr dirty="0"/>
                <a:t> </a:t>
              </a:r>
              <a:r>
                <a:rPr dirty="0" err="1"/>
                <a:t>năng</a:t>
              </a:r>
              <a:r>
                <a:rPr dirty="0"/>
                <a:t> </a:t>
              </a:r>
              <a:r>
                <a:rPr dirty="0" err="1"/>
                <a:t>lực</a:t>
              </a:r>
              <a:endParaRPr dirty="0"/>
            </a:p>
          </p:txBody>
        </p:sp>
      </p:grpSp>
      <p:sp>
        <p:nvSpPr>
          <p:cNvPr id="306" name="Oval 10"/>
          <p:cNvSpPr/>
          <p:nvPr/>
        </p:nvSpPr>
        <p:spPr>
          <a:xfrm>
            <a:off x="4097262" y="5311302"/>
            <a:ext cx="3934391" cy="452042"/>
          </a:xfrm>
          <a:prstGeom prst="ellipse">
            <a:avLst/>
          </a:prstGeom>
          <a:ln w="19050">
            <a:solidFill>
              <a:srgbClr val="FF0000"/>
            </a:solidFill>
            <a:miter/>
          </a:ln>
        </p:spPr>
        <p:txBody>
          <a:bodyPr lIns="45718" tIns="45718" rIns="45718" bIns="45718" anchor="ctr"/>
          <a:lstStyle/>
          <a:p>
            <a:pPr algn="ctr">
              <a:defRPr>
                <a:solidFill>
                  <a:srgbClr val="FFFFFF"/>
                </a:solidFill>
                <a:latin typeface="+mn-lt"/>
                <a:ea typeface="+mn-ea"/>
                <a:cs typeface="+mn-cs"/>
                <a:sym typeface="Calibri"/>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3"/>
          <p:cNvSpPr txBox="1">
            <a:spLocks noGrp="1"/>
          </p:cNvSpPr>
          <p:nvPr>
            <p:ph type="title"/>
          </p:nvPr>
        </p:nvSpPr>
        <p:spPr>
          <a:xfrm>
            <a:off x="2619370" y="1008533"/>
            <a:ext cx="7012400" cy="700097"/>
          </a:xfrm>
          <a:prstGeom prst="rect">
            <a:avLst/>
          </a:prstGeom>
        </p:spPr>
        <p:txBody>
          <a:bodyPr>
            <a:normAutofit/>
          </a:bodyPr>
          <a:lstStyle/>
          <a:p>
            <a:pPr algn="ctr" defTabSz="832102">
              <a:defRPr sz="2500">
                <a:effectLst>
                  <a:outerShdw blurRad="38100" dist="34671" dir="2700000" rotWithShape="0">
                    <a:srgbClr val="000000">
                      <a:alpha val="43137"/>
                    </a:srgbClr>
                  </a:outerShdw>
                </a:effectLst>
                <a:latin typeface="Cambria"/>
                <a:ea typeface="Cambria"/>
                <a:cs typeface="Cambria"/>
                <a:sym typeface="Cambria"/>
              </a:defRPr>
            </a:pPr>
            <a:r>
              <a:rPr sz="2800" dirty="0"/>
              <a:t>SÁCH GIÁO KHOA LỊCH SỬ VÀ ĐỊA LÍ 8</a:t>
            </a:r>
          </a:p>
        </p:txBody>
      </p:sp>
      <p:sp>
        <p:nvSpPr>
          <p:cNvPr id="105" name="Slide Number Placeholder 1"/>
          <p:cNvSpPr txBox="1">
            <a:spLocks noGrp="1"/>
          </p:cNvSpPr>
          <p:nvPr>
            <p:ph type="sldNum" sz="quarter" idx="4294967295"/>
          </p:nvPr>
        </p:nvSpPr>
        <p:spPr>
          <a:xfrm>
            <a:off x="11767639" y="6401179"/>
            <a:ext cx="1803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2</a:t>
            </a:fld>
            <a:endParaRPr/>
          </a:p>
        </p:txBody>
      </p:sp>
      <p:sp>
        <p:nvSpPr>
          <p:cNvPr id="106" name="Date Placeholder 2"/>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107" name="Title 3"/>
          <p:cNvSpPr txBox="1"/>
          <p:nvPr/>
        </p:nvSpPr>
        <p:spPr>
          <a:xfrm>
            <a:off x="2589801" y="1442596"/>
            <a:ext cx="7012397" cy="7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algn="ctr">
              <a:lnSpc>
                <a:spcPct val="90000"/>
              </a:lnSpc>
              <a:defRPr sz="2300" b="1">
                <a:solidFill>
                  <a:srgbClr val="FF0000"/>
                </a:solidFill>
                <a:effectLst>
                  <a:outerShdw blurRad="38100" dist="38100" dir="2700000" rotWithShape="0">
                    <a:srgbClr val="000000">
                      <a:alpha val="43137"/>
                    </a:srgbClr>
                  </a:outerShdw>
                </a:effectLst>
                <a:latin typeface="Cambria"/>
                <a:ea typeface="Cambria"/>
                <a:cs typeface="Cambria"/>
                <a:sym typeface="Cambria"/>
              </a:defRPr>
            </a:lvl1pPr>
          </a:lstStyle>
          <a:p>
            <a:r>
              <a:rPr sz="2400" dirty="0"/>
              <a:t>(BỘ SÁCH CHÂN TRỜI SÁNG TẠO)</a:t>
            </a:r>
          </a:p>
        </p:txBody>
      </p:sp>
      <p:pic>
        <p:nvPicPr>
          <p:cNvPr id="108" name="Picture 6" descr="Picture 6"/>
          <p:cNvPicPr>
            <a:picLocks noChangeAspect="1"/>
          </p:cNvPicPr>
          <p:nvPr/>
        </p:nvPicPr>
        <p:blipFill>
          <a:blip r:embed="rId2"/>
          <a:stretch>
            <a:fillRect/>
          </a:stretch>
        </p:blipFill>
        <p:spPr>
          <a:xfrm>
            <a:off x="4679475" y="2292654"/>
            <a:ext cx="2750241" cy="3801098"/>
          </a:xfrm>
          <a:prstGeom prst="rect">
            <a:avLst/>
          </a:prstGeom>
          <a:ln w="12700">
            <a:miter lim="400000"/>
          </a:ln>
        </p:spPr>
      </p:pic>
      <p:pic>
        <p:nvPicPr>
          <p:cNvPr id="3" name="Picture 2">
            <a:extLst>
              <a:ext uri="{FF2B5EF4-FFF2-40B4-BE49-F238E27FC236}">
                <a16:creationId xmlns:a16="http://schemas.microsoft.com/office/drawing/2014/main" id="{7AFF2F53-5452-4ED1-994B-D9DD01888143}"/>
              </a:ext>
            </a:extLst>
          </p:cNvPr>
          <p:cNvPicPr>
            <a:picLocks noChangeAspect="1"/>
          </p:cNvPicPr>
          <p:nvPr/>
        </p:nvPicPr>
        <p:blipFill>
          <a:blip r:embed="rId3"/>
          <a:stretch>
            <a:fillRect/>
          </a:stretch>
        </p:blipFill>
        <p:spPr>
          <a:xfrm>
            <a:off x="2059701" y="2438675"/>
            <a:ext cx="2131404" cy="2983234"/>
          </a:xfrm>
          <a:prstGeom prst="rect">
            <a:avLst/>
          </a:prstGeom>
        </p:spPr>
      </p:pic>
      <p:pic>
        <p:nvPicPr>
          <p:cNvPr id="5" name="Picture 4">
            <a:extLst>
              <a:ext uri="{FF2B5EF4-FFF2-40B4-BE49-F238E27FC236}">
                <a16:creationId xmlns:a16="http://schemas.microsoft.com/office/drawing/2014/main" id="{B8DD5032-02B8-4932-8A9C-0BE2AFD05DCF}"/>
              </a:ext>
            </a:extLst>
          </p:cNvPr>
          <p:cNvPicPr>
            <a:picLocks noChangeAspect="1"/>
          </p:cNvPicPr>
          <p:nvPr/>
        </p:nvPicPr>
        <p:blipFill>
          <a:blip r:embed="rId4"/>
          <a:stretch>
            <a:fillRect/>
          </a:stretch>
        </p:blipFill>
        <p:spPr>
          <a:xfrm>
            <a:off x="7918087" y="2438675"/>
            <a:ext cx="2114188" cy="29832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Date Placeholder 3"/>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309" name="Slide Number Placeholder 4"/>
          <p:cNvSpPr txBox="1">
            <a:spLocks noGrp="1"/>
          </p:cNvSpPr>
          <p:nvPr>
            <p:ph type="sldNum" sz="quarter" idx="4294967295"/>
          </p:nvPr>
        </p:nvSpPr>
        <p:spPr>
          <a:xfrm>
            <a:off x="11691439" y="6401179"/>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20</a:t>
            </a:fld>
            <a:endParaRPr/>
          </a:p>
        </p:txBody>
      </p:sp>
      <p:sp>
        <p:nvSpPr>
          <p:cNvPr id="310" name="TextBox 8"/>
          <p:cNvSpPr txBox="1"/>
          <p:nvPr/>
        </p:nvSpPr>
        <p:spPr>
          <a:xfrm>
            <a:off x="727783" y="2828837"/>
            <a:ext cx="6091306"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just">
              <a:defRPr sz="2800">
                <a:latin typeface="Cambria"/>
                <a:ea typeface="Cambria"/>
                <a:cs typeface="Cambria"/>
                <a:sym typeface="Cambria"/>
              </a:defRPr>
            </a:pPr>
            <a:r>
              <a:rPr sz="2400" i="1" dirty="0">
                <a:latin typeface="Cambria" panose="02040503050406030204" pitchFamily="18" charset="0"/>
                <a:ea typeface="Cambria" panose="02040503050406030204" pitchFamily="18" charset="0"/>
              </a:rPr>
              <a:t>“</a:t>
            </a:r>
            <a:r>
              <a:rPr sz="2400" i="1" dirty="0" err="1">
                <a:latin typeface="Cambria" panose="02040503050406030204" pitchFamily="18" charset="0"/>
                <a:ea typeface="Cambria" panose="02040503050406030204" pitchFamily="18" charset="0"/>
              </a:rPr>
              <a:t>V</a:t>
            </a:r>
            <a:r>
              <a:rPr sz="2400" i="1" dirty="0" err="1">
                <a:latin typeface="Cambria" panose="02040503050406030204" pitchFamily="18" charset="0"/>
                <a:ea typeface="Cambria" panose="02040503050406030204" pitchFamily="18" charset="0"/>
                <a:cs typeface="Times New Roman"/>
                <a:sym typeface="Times New Roman"/>
              </a:rPr>
              <a:t>ận</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dụng</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sáng</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tạo</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những</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hiểu</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biết</a:t>
            </a:r>
            <a:r>
              <a:rPr sz="2400" i="1" dirty="0">
                <a:latin typeface="Cambria" panose="02040503050406030204" pitchFamily="18" charset="0"/>
                <a:ea typeface="Cambria" panose="02040503050406030204" pitchFamily="18" charset="0"/>
                <a:cs typeface="Times New Roman"/>
                <a:sym typeface="Times New Roman"/>
              </a:rPr>
              <a:t> v</a:t>
            </a:r>
            <a:r>
              <a:rPr lang="en-GB" sz="2400" i="1" dirty="0">
                <a:latin typeface="Cambria" panose="02040503050406030204" pitchFamily="18" charset="0"/>
                <a:ea typeface="Cambria" panose="02040503050406030204" pitchFamily="18" charset="0"/>
                <a:cs typeface="Times New Roman"/>
                <a:sym typeface="Times New Roman"/>
              </a:rPr>
              <a:t>ệ</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lịch</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sư</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văn</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hoá</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xã</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hội</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Việt</a:t>
            </a:r>
            <a:r>
              <a:rPr sz="2400" i="1" dirty="0">
                <a:latin typeface="Cambria" panose="02040503050406030204" pitchFamily="18" charset="0"/>
                <a:ea typeface="Cambria" panose="02040503050406030204" pitchFamily="18" charset="0"/>
                <a:cs typeface="Times New Roman"/>
                <a:sym typeface="Times New Roman"/>
              </a:rPr>
              <a:t> Nam </a:t>
            </a:r>
            <a:r>
              <a:rPr sz="2400" i="1" dirty="0" err="1">
                <a:latin typeface="Cambria" panose="02040503050406030204" pitchFamily="18" charset="0"/>
                <a:ea typeface="Cambria" panose="02040503050406030204" pitchFamily="18" charset="0"/>
                <a:cs typeface="Times New Roman"/>
                <a:sym typeface="Times New Roman"/>
              </a:rPr>
              <a:t>và</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th</a:t>
            </a:r>
            <a:r>
              <a:rPr lang="en-US" sz="2400" i="1" dirty="0" err="1">
                <a:latin typeface="Cambria" panose="02040503050406030204" pitchFamily="18" charset="0"/>
                <a:ea typeface="Cambria" panose="02040503050406030204" pitchFamily="18" charset="0"/>
                <a:cs typeface="Times New Roman"/>
                <a:sym typeface="Times New Roman"/>
              </a:rPr>
              <a:t>ế</a:t>
            </a:r>
            <a:r>
              <a:rPr lang="en-US"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giới</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vào</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các</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tình</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huống</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học</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tập</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và</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thực</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tiễn</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cuộc</a:t>
            </a:r>
            <a:r>
              <a:rPr sz="2400" i="1" dirty="0">
                <a:latin typeface="Cambria" panose="02040503050406030204" pitchFamily="18" charset="0"/>
                <a:ea typeface="Cambria" panose="02040503050406030204" pitchFamily="18" charset="0"/>
                <a:cs typeface="Times New Roman"/>
                <a:sym typeface="Times New Roman"/>
              </a:rPr>
              <a:t> </a:t>
            </a:r>
            <a:r>
              <a:rPr sz="2400" i="1" dirty="0" err="1">
                <a:latin typeface="Cambria" panose="02040503050406030204" pitchFamily="18" charset="0"/>
                <a:ea typeface="Cambria" panose="02040503050406030204" pitchFamily="18" charset="0"/>
                <a:cs typeface="Times New Roman"/>
                <a:sym typeface="Times New Roman"/>
              </a:rPr>
              <a:t>sống</a:t>
            </a:r>
            <a:r>
              <a:rPr sz="2400" i="1" dirty="0">
                <a:latin typeface="Cambria" panose="02040503050406030204" pitchFamily="18" charset="0"/>
                <a:ea typeface="Cambria" panose="02040503050406030204" pitchFamily="18" charset="0"/>
                <a:cs typeface="Times New Roman"/>
                <a:sym typeface="Times New Roman"/>
              </a:rPr>
              <a:t>”.</a:t>
            </a:r>
          </a:p>
        </p:txBody>
      </p:sp>
      <p:grpSp>
        <p:nvGrpSpPr>
          <p:cNvPr id="313" name="Group 12"/>
          <p:cNvGrpSpPr/>
          <p:nvPr/>
        </p:nvGrpSpPr>
        <p:grpSpPr>
          <a:xfrm>
            <a:off x="3035030" y="42181"/>
            <a:ext cx="5087566" cy="1257073"/>
            <a:chOff x="-2" y="-1"/>
            <a:chExt cx="5014531" cy="1022617"/>
          </a:xfrm>
        </p:grpSpPr>
        <p:sp>
          <p:nvSpPr>
            <p:cNvPr id="311" name="Oval 13"/>
            <p:cNvSpPr/>
            <p:nvPr/>
          </p:nvSpPr>
          <p:spPr>
            <a:xfrm>
              <a:off x="-2" y="-1"/>
              <a:ext cx="5014531" cy="1022617"/>
            </a:xfrm>
            <a:prstGeom prst="ellipse">
              <a:avLst/>
            </a:prstGeom>
            <a:solidFill>
              <a:schemeClr val="accent2">
                <a:lumMod val="75000"/>
              </a:schemeClr>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12" name="Oval 4"/>
            <p:cNvSpPr txBox="1"/>
            <p:nvPr/>
          </p:nvSpPr>
          <p:spPr>
            <a:xfrm>
              <a:off x="784326" y="181636"/>
              <a:ext cx="3533622" cy="6810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ctr">
              <a:spAutoFit/>
            </a:bodyPr>
            <a:lstStyle>
              <a:lvl1pPr algn="ctr" defTabSz="1066800">
                <a:lnSpc>
                  <a:spcPct val="90000"/>
                </a:lnSpc>
                <a:spcBef>
                  <a:spcPts val="1300"/>
                </a:spcBef>
                <a:defRPr sz="3200" b="1">
                  <a:solidFill>
                    <a:srgbClr val="FFFFFF"/>
                  </a:solidFill>
                  <a:latin typeface="Cambria"/>
                  <a:ea typeface="Cambria"/>
                  <a:cs typeface="Cambria"/>
                  <a:sym typeface="Cambria"/>
                </a:defRPr>
              </a:lvl1pPr>
            </a:lstStyle>
            <a:p>
              <a:r>
                <a:rPr lang="en-US" sz="2800" dirty="0"/>
                <a:t>2. </a:t>
              </a:r>
              <a:r>
                <a:rPr sz="2800" dirty="0" err="1"/>
                <a:t>Hệ</a:t>
              </a:r>
              <a:r>
                <a:rPr sz="2800" dirty="0"/>
                <a:t> </a:t>
              </a:r>
              <a:r>
                <a:rPr sz="2800" dirty="0" err="1"/>
                <a:t>thống</a:t>
              </a:r>
              <a:r>
                <a:rPr sz="2800" dirty="0"/>
                <a:t> </a:t>
              </a:r>
              <a:r>
                <a:rPr sz="2800" dirty="0" err="1"/>
                <a:t>câu</a:t>
              </a:r>
              <a:r>
                <a:rPr sz="2800" dirty="0"/>
                <a:t> </a:t>
              </a:r>
              <a:r>
                <a:rPr sz="2800" dirty="0" err="1"/>
                <a:t>hỏi</a:t>
              </a:r>
              <a:r>
                <a:rPr sz="2800" dirty="0"/>
                <a:t> </a:t>
              </a:r>
              <a:r>
                <a:rPr sz="2800" dirty="0" err="1"/>
                <a:t>phát</a:t>
              </a:r>
              <a:r>
                <a:rPr sz="2800" dirty="0"/>
                <a:t> </a:t>
              </a:r>
              <a:r>
                <a:rPr sz="2800" dirty="0" err="1"/>
                <a:t>triển</a:t>
              </a:r>
              <a:r>
                <a:rPr sz="2800" dirty="0"/>
                <a:t> </a:t>
              </a:r>
              <a:r>
                <a:rPr sz="2800" dirty="0" err="1"/>
                <a:t>năng</a:t>
              </a:r>
              <a:r>
                <a:rPr sz="2800" dirty="0"/>
                <a:t> </a:t>
              </a:r>
              <a:r>
                <a:rPr sz="2800" dirty="0" err="1"/>
                <a:t>lực</a:t>
              </a:r>
              <a:endParaRPr sz="2800" dirty="0"/>
            </a:p>
          </p:txBody>
        </p:sp>
      </p:grpSp>
      <p:pic>
        <p:nvPicPr>
          <p:cNvPr id="3" name="Picture 2">
            <a:extLst>
              <a:ext uri="{FF2B5EF4-FFF2-40B4-BE49-F238E27FC236}">
                <a16:creationId xmlns:a16="http://schemas.microsoft.com/office/drawing/2014/main" id="{769238B0-6BB0-4D32-ACE8-BC7A8FA53193}"/>
              </a:ext>
            </a:extLst>
          </p:cNvPr>
          <p:cNvPicPr>
            <a:picLocks noChangeAspect="1"/>
          </p:cNvPicPr>
          <p:nvPr/>
        </p:nvPicPr>
        <p:blipFill>
          <a:blip r:embed="rId2"/>
          <a:stretch>
            <a:fillRect/>
          </a:stretch>
        </p:blipFill>
        <p:spPr>
          <a:xfrm>
            <a:off x="7415869" y="1187645"/>
            <a:ext cx="3916855" cy="5628174"/>
          </a:xfrm>
          <a:prstGeom prst="rect">
            <a:avLst/>
          </a:prstGeom>
        </p:spPr>
      </p:pic>
      <p:sp>
        <p:nvSpPr>
          <p:cNvPr id="4" name="Oval 3">
            <a:extLst>
              <a:ext uri="{FF2B5EF4-FFF2-40B4-BE49-F238E27FC236}">
                <a16:creationId xmlns:a16="http://schemas.microsoft.com/office/drawing/2014/main" id="{9D835105-C48A-40ED-8BC1-C29F4699C226}"/>
              </a:ext>
            </a:extLst>
          </p:cNvPr>
          <p:cNvSpPr/>
          <p:nvPr/>
        </p:nvSpPr>
        <p:spPr>
          <a:xfrm>
            <a:off x="7827598" y="6013617"/>
            <a:ext cx="3093395" cy="525293"/>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Date Placeholder 3"/>
          <p:cNvSpPr txBox="1"/>
          <p:nvPr/>
        </p:nvSpPr>
        <p:spPr>
          <a:xfrm>
            <a:off x="476926" y="6404292"/>
            <a:ext cx="299298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Myriad Pro"/>
                <a:ea typeface="Myriad Pro"/>
                <a:cs typeface="Myriad Pro"/>
                <a:sym typeface="Myriad Pro"/>
              </a:defRPr>
            </a:lvl1pPr>
          </a:lstStyle>
          <a:p>
            <a:r>
              <a:t>2/10/23</a:t>
            </a:r>
          </a:p>
        </p:txBody>
      </p:sp>
      <p:sp>
        <p:nvSpPr>
          <p:cNvPr id="317" name="Slide Number Placeholder 4"/>
          <p:cNvSpPr txBox="1">
            <a:spLocks noGrp="1"/>
          </p:cNvSpPr>
          <p:nvPr>
            <p:ph type="sldNum" sz="quarter" idx="4294967295"/>
          </p:nvPr>
        </p:nvSpPr>
        <p:spPr>
          <a:xfrm>
            <a:off x="11674326" y="6404292"/>
            <a:ext cx="273652"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grpSp>
        <p:nvGrpSpPr>
          <p:cNvPr id="320" name="Group 10"/>
          <p:cNvGrpSpPr/>
          <p:nvPr/>
        </p:nvGrpSpPr>
        <p:grpSpPr>
          <a:xfrm>
            <a:off x="-18" y="1098876"/>
            <a:ext cx="4130966" cy="1005550"/>
            <a:chOff x="-2" y="-2"/>
            <a:chExt cx="4130965" cy="1005549"/>
          </a:xfrm>
        </p:grpSpPr>
        <p:sp>
          <p:nvSpPr>
            <p:cNvPr id="318" name="Oval 11"/>
            <p:cNvSpPr/>
            <p:nvPr/>
          </p:nvSpPr>
          <p:spPr>
            <a:xfrm>
              <a:off x="-2" y="-2"/>
              <a:ext cx="4130965" cy="1005549"/>
            </a:xfrm>
            <a:prstGeom prst="ellipse">
              <a:avLst/>
            </a:prstGeom>
            <a:gradFill flip="none" rotWithShape="1">
              <a:gsLst>
                <a:gs pos="0">
                  <a:schemeClr val="accent4"/>
                </a:gs>
                <a:gs pos="50000">
                  <a:schemeClr val="accent4"/>
                </a:gs>
                <a:gs pos="100000">
                  <a:schemeClr val="accent4"/>
                </a:gs>
              </a:gsLst>
              <a:lin ang="540000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19" name="Oval 4"/>
            <p:cNvSpPr txBox="1"/>
            <p:nvPr/>
          </p:nvSpPr>
          <p:spPr>
            <a:xfrm>
              <a:off x="659659" y="139591"/>
              <a:ext cx="3185107" cy="7263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ctr">
              <a:spAutoFit/>
            </a:bodyPr>
            <a:lstStyle>
              <a:lvl1pPr algn="ctr" defTabSz="1066800">
                <a:lnSpc>
                  <a:spcPct val="90000"/>
                </a:lnSpc>
                <a:spcBef>
                  <a:spcPts val="1000"/>
                </a:spcBef>
                <a:defRPr sz="2400" b="1">
                  <a:solidFill>
                    <a:srgbClr val="FFFFFF"/>
                  </a:solidFill>
                  <a:latin typeface="Cambria"/>
                  <a:ea typeface="Cambria"/>
                  <a:cs typeface="Cambria"/>
                  <a:sym typeface="Cambria"/>
                </a:defRPr>
              </a:lvl1pPr>
            </a:lstStyle>
            <a:p>
              <a:r>
                <a:rPr lang="en-US" dirty="0"/>
                <a:t>3. </a:t>
              </a:r>
              <a:r>
                <a:rPr dirty="0" err="1"/>
                <a:t>Tích</a:t>
              </a:r>
              <a:r>
                <a:rPr dirty="0"/>
                <a:t> </a:t>
              </a:r>
              <a:r>
                <a:rPr dirty="0" err="1"/>
                <a:t>hợp</a:t>
              </a:r>
              <a:r>
                <a:rPr dirty="0"/>
                <a:t> </a:t>
              </a:r>
              <a:r>
                <a:rPr dirty="0" err="1"/>
                <a:t>nội</a:t>
              </a:r>
              <a:r>
                <a:rPr dirty="0"/>
                <a:t> </a:t>
              </a:r>
              <a:r>
                <a:rPr dirty="0" err="1"/>
                <a:t>môn</a:t>
              </a:r>
              <a:r>
                <a:rPr dirty="0"/>
                <a:t> </a:t>
              </a:r>
              <a:r>
                <a:rPr dirty="0" err="1"/>
                <a:t>và</a:t>
              </a:r>
              <a:r>
                <a:rPr dirty="0"/>
                <a:t> </a:t>
              </a:r>
              <a:r>
                <a:rPr dirty="0" err="1"/>
                <a:t>liên</a:t>
              </a:r>
              <a:r>
                <a:rPr dirty="0"/>
                <a:t> </a:t>
              </a:r>
              <a:r>
                <a:rPr dirty="0" err="1"/>
                <a:t>môn</a:t>
              </a:r>
              <a:endParaRPr dirty="0"/>
            </a:p>
          </p:txBody>
        </p:sp>
      </p:grpSp>
      <p:sp>
        <p:nvSpPr>
          <p:cNvPr id="321" name="TextBox 6"/>
          <p:cNvSpPr txBox="1"/>
          <p:nvPr/>
        </p:nvSpPr>
        <p:spPr>
          <a:xfrm>
            <a:off x="1374098" y="3059668"/>
            <a:ext cx="9443803" cy="6054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600" b="1">
                <a:solidFill>
                  <a:srgbClr val="C00000"/>
                </a:solidFill>
                <a:latin typeface="Times New Roman"/>
                <a:ea typeface="Times New Roman"/>
                <a:cs typeface="Times New Roman"/>
                <a:sym typeface="Times New Roman"/>
              </a:defRPr>
            </a:lvl1pPr>
          </a:lstStyle>
          <a:p>
            <a:r>
              <a:t>TÍCH HỢP LỊCH SỬ VÀ ĐỊA LÍ</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 name="Rectangle 53"/>
          <p:cNvSpPr/>
          <p:nvPr/>
        </p:nvSpPr>
        <p:spPr>
          <a:xfrm>
            <a:off x="-4" y="-1"/>
            <a:ext cx="12192007" cy="6857366"/>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24" name="Rectangle 55"/>
          <p:cNvSpPr/>
          <p:nvPr/>
        </p:nvSpPr>
        <p:spPr>
          <a:xfrm rot="16200000">
            <a:off x="3433972" y="-827235"/>
            <a:ext cx="1715482" cy="8583431"/>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25" name="Rectangle 57"/>
          <p:cNvSpPr/>
          <p:nvPr/>
        </p:nvSpPr>
        <p:spPr>
          <a:xfrm>
            <a:off x="302084" y="664308"/>
            <a:ext cx="8082634" cy="5600340"/>
          </a:xfrm>
          <a:prstGeom prst="rect">
            <a:avLst/>
          </a:prstGeom>
          <a:solidFill>
            <a:srgbClr val="FFFFFF"/>
          </a:solidFill>
          <a:ln w="12700">
            <a:miter lim="400000"/>
          </a:ln>
          <a:effectLst>
            <a:outerShdw blurRad="139700" dist="127000" dir="5400000" rotWithShape="0">
              <a:srgbClr val="000000">
                <a:alpha val="15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27" name="Rectangle 59"/>
          <p:cNvSpPr/>
          <p:nvPr/>
        </p:nvSpPr>
        <p:spPr>
          <a:xfrm rot="5400000">
            <a:off x="7950447" y="3392089"/>
            <a:ext cx="1719075" cy="152392"/>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28" name="Date Placeholder 3"/>
          <p:cNvSpPr txBox="1"/>
          <p:nvPr/>
        </p:nvSpPr>
        <p:spPr>
          <a:xfrm>
            <a:off x="545231" y="6492240"/>
            <a:ext cx="3036175" cy="365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spcBef>
                <a:spcPts val="600"/>
              </a:spcBef>
              <a:defRPr sz="1200">
                <a:solidFill>
                  <a:srgbClr val="888888"/>
                </a:solidFill>
                <a:latin typeface="+mn-lt"/>
                <a:ea typeface="+mn-ea"/>
                <a:cs typeface="+mn-cs"/>
                <a:sym typeface="Calibri"/>
              </a:defRPr>
            </a:lvl1pPr>
          </a:lstStyle>
          <a:p>
            <a:r>
              <a:t>2/10/23</a:t>
            </a:r>
          </a:p>
        </p:txBody>
      </p:sp>
      <p:sp>
        <p:nvSpPr>
          <p:cNvPr id="329" name="Slide Number Placeholder 4"/>
          <p:cNvSpPr txBox="1">
            <a:spLocks noGrp="1"/>
          </p:cNvSpPr>
          <p:nvPr>
            <p:ph type="sldNum" sz="quarter" idx="4294967295"/>
          </p:nvPr>
        </p:nvSpPr>
        <p:spPr>
          <a:xfrm>
            <a:off x="10996868" y="6540182"/>
            <a:ext cx="282731"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90000"/>
              </a:lnSpc>
              <a:spcBef>
                <a:spcPts val="600"/>
              </a:spcBef>
              <a:defRPr>
                <a:solidFill>
                  <a:srgbClr val="888888"/>
                </a:solidFill>
                <a:latin typeface="+mn-lt"/>
                <a:ea typeface="+mn-ea"/>
                <a:cs typeface="+mn-cs"/>
                <a:sym typeface="Calibri"/>
              </a:defRPr>
            </a:lvl1pPr>
          </a:lstStyle>
          <a:p>
            <a:fld id="{86CB4B4D-7CA3-9044-876B-883B54F8677D}" type="slidenum">
              <a:t>22</a:t>
            </a:fld>
            <a:endParaRPr/>
          </a:p>
        </p:txBody>
      </p:sp>
      <p:pic>
        <p:nvPicPr>
          <p:cNvPr id="5" name="Picture 4">
            <a:extLst>
              <a:ext uri="{FF2B5EF4-FFF2-40B4-BE49-F238E27FC236}">
                <a16:creationId xmlns:a16="http://schemas.microsoft.com/office/drawing/2014/main" id="{35F6E546-475E-46AA-B0DD-6253A2E1D770}"/>
              </a:ext>
            </a:extLst>
          </p:cNvPr>
          <p:cNvPicPr>
            <a:picLocks noChangeAspect="1"/>
          </p:cNvPicPr>
          <p:nvPr/>
        </p:nvPicPr>
        <p:blipFill>
          <a:blip r:embed="rId2"/>
          <a:stretch>
            <a:fillRect/>
          </a:stretch>
        </p:blipFill>
        <p:spPr>
          <a:xfrm>
            <a:off x="302083" y="643343"/>
            <a:ext cx="3798431" cy="5848261"/>
          </a:xfrm>
          <a:prstGeom prst="rect">
            <a:avLst/>
          </a:prstGeom>
        </p:spPr>
      </p:pic>
      <p:pic>
        <p:nvPicPr>
          <p:cNvPr id="7" name="Picture 6">
            <a:extLst>
              <a:ext uri="{FF2B5EF4-FFF2-40B4-BE49-F238E27FC236}">
                <a16:creationId xmlns:a16="http://schemas.microsoft.com/office/drawing/2014/main" id="{62BADAA3-5BB2-431C-ABBF-51B7ADD7442C}"/>
              </a:ext>
            </a:extLst>
          </p:cNvPr>
          <p:cNvPicPr>
            <a:picLocks noChangeAspect="1"/>
          </p:cNvPicPr>
          <p:nvPr/>
        </p:nvPicPr>
        <p:blipFill>
          <a:blip r:embed="rId3"/>
          <a:stretch>
            <a:fillRect/>
          </a:stretch>
        </p:blipFill>
        <p:spPr>
          <a:xfrm>
            <a:off x="5842121" y="278860"/>
            <a:ext cx="4498733" cy="2528213"/>
          </a:xfrm>
          <a:prstGeom prst="rect">
            <a:avLst/>
          </a:prstGeom>
        </p:spPr>
      </p:pic>
      <p:pic>
        <p:nvPicPr>
          <p:cNvPr id="9" name="Picture 8">
            <a:extLst>
              <a:ext uri="{FF2B5EF4-FFF2-40B4-BE49-F238E27FC236}">
                <a16:creationId xmlns:a16="http://schemas.microsoft.com/office/drawing/2014/main" id="{5F78CB0B-1B3F-4CAE-B2C3-4BF7B727B1B7}"/>
              </a:ext>
            </a:extLst>
          </p:cNvPr>
          <p:cNvPicPr>
            <a:picLocks noChangeAspect="1"/>
          </p:cNvPicPr>
          <p:nvPr/>
        </p:nvPicPr>
        <p:blipFill>
          <a:blip r:embed="rId4"/>
          <a:stretch>
            <a:fillRect/>
          </a:stretch>
        </p:blipFill>
        <p:spPr>
          <a:xfrm>
            <a:off x="4786313" y="2991775"/>
            <a:ext cx="6610350" cy="34575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 name="Rectangle 13"/>
          <p:cNvSpPr/>
          <p:nvPr/>
        </p:nvSpPr>
        <p:spPr>
          <a:xfrm>
            <a:off x="-2" y="0"/>
            <a:ext cx="12188956"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grpSp>
        <p:nvGrpSpPr>
          <p:cNvPr id="336" name="sketch line"/>
          <p:cNvGrpSpPr/>
          <p:nvPr/>
        </p:nvGrpSpPr>
        <p:grpSpPr>
          <a:xfrm>
            <a:off x="4449770" y="1828482"/>
            <a:ext cx="3292160" cy="52719"/>
            <a:chOff x="-3" y="-1"/>
            <a:chExt cx="3292158" cy="52718"/>
          </a:xfrm>
        </p:grpSpPr>
        <p:sp>
          <p:nvSpPr>
            <p:cNvPr id="334" name="Shape"/>
            <p:cNvSpPr/>
            <p:nvPr/>
          </p:nvSpPr>
          <p:spPr>
            <a:xfrm>
              <a:off x="-4" y="-2"/>
              <a:ext cx="3292158" cy="52351"/>
            </a:xfrm>
            <a:custGeom>
              <a:avLst/>
              <a:gdLst/>
              <a:ahLst/>
              <a:cxnLst>
                <a:cxn ang="0">
                  <a:pos x="wd2" y="hd2"/>
                </a:cxn>
                <a:cxn ang="5400000">
                  <a:pos x="wd2" y="hd2"/>
                </a:cxn>
                <a:cxn ang="10800000">
                  <a:pos x="wd2" y="hd2"/>
                </a:cxn>
                <a:cxn ang="16200000">
                  <a:pos x="wd2" y="hd2"/>
                </a:cxn>
              </a:cxnLst>
              <a:rect l="0" t="0" r="r" b="b"/>
              <a:pathLst>
                <a:path w="21597" h="12663" extrusionOk="0">
                  <a:moveTo>
                    <a:pt x="2" y="5368"/>
                  </a:moveTo>
                  <a:cubicBezTo>
                    <a:pt x="1286" y="12147"/>
                    <a:pt x="2855" y="9575"/>
                    <a:pt x="3889" y="5368"/>
                  </a:cubicBezTo>
                  <a:cubicBezTo>
                    <a:pt x="4923" y="1160"/>
                    <a:pt x="6685" y="13159"/>
                    <a:pt x="8640" y="5368"/>
                  </a:cubicBezTo>
                  <a:cubicBezTo>
                    <a:pt x="10595" y="-2424"/>
                    <a:pt x="11131" y="2617"/>
                    <a:pt x="12311" y="5368"/>
                  </a:cubicBezTo>
                  <a:cubicBezTo>
                    <a:pt x="13491" y="8118"/>
                    <a:pt x="14391" y="8618"/>
                    <a:pt x="15982" y="5368"/>
                  </a:cubicBezTo>
                  <a:cubicBezTo>
                    <a:pt x="17574" y="2117"/>
                    <a:pt x="19754" y="-4884"/>
                    <a:pt x="21597" y="5368"/>
                  </a:cubicBezTo>
                  <a:cubicBezTo>
                    <a:pt x="21596" y="6434"/>
                    <a:pt x="21596" y="7783"/>
                    <a:pt x="21597" y="9793"/>
                  </a:cubicBezTo>
                  <a:cubicBezTo>
                    <a:pt x="20397" y="8810"/>
                    <a:pt x="19372" y="16716"/>
                    <a:pt x="17494" y="9793"/>
                  </a:cubicBezTo>
                  <a:cubicBezTo>
                    <a:pt x="15616" y="2869"/>
                    <a:pt x="14853" y="15302"/>
                    <a:pt x="13391" y="9793"/>
                  </a:cubicBezTo>
                  <a:cubicBezTo>
                    <a:pt x="11928" y="4284"/>
                    <a:pt x="10991" y="6943"/>
                    <a:pt x="9288" y="9793"/>
                  </a:cubicBezTo>
                  <a:cubicBezTo>
                    <a:pt x="7585" y="12643"/>
                    <a:pt x="5597" y="14129"/>
                    <a:pt x="4537" y="9793"/>
                  </a:cubicBezTo>
                  <a:cubicBezTo>
                    <a:pt x="3476" y="5456"/>
                    <a:pt x="1230" y="8734"/>
                    <a:pt x="2" y="9793"/>
                  </a:cubicBezTo>
                  <a:cubicBezTo>
                    <a:pt x="3" y="8825"/>
                    <a:pt x="-3" y="6274"/>
                    <a:pt x="2" y="5368"/>
                  </a:cubicBezTo>
                  <a:close/>
                </a:path>
              </a:pathLst>
            </a:custGeom>
            <a:solidFill>
              <a:schemeClr val="accent2"/>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35" name="Shape"/>
            <p:cNvSpPr/>
            <p:nvPr/>
          </p:nvSpPr>
          <p:spPr>
            <a:xfrm>
              <a:off x="291" y="5793"/>
              <a:ext cx="3291864" cy="46924"/>
            </a:xfrm>
            <a:custGeom>
              <a:avLst/>
              <a:gdLst/>
              <a:ahLst/>
              <a:cxnLst>
                <a:cxn ang="0">
                  <a:pos x="wd2" y="hd2"/>
                </a:cxn>
                <a:cxn ang="5400000">
                  <a:pos x="wd2" y="hd2"/>
                </a:cxn>
                <a:cxn ang="10800000">
                  <a:pos x="wd2" y="hd2"/>
                </a:cxn>
                <a:cxn ang="16200000">
                  <a:pos x="wd2" y="hd2"/>
                </a:cxn>
              </a:cxnLst>
              <a:rect l="0" t="0" r="r" b="b"/>
              <a:pathLst>
                <a:path w="21600" h="12203" extrusionOk="0">
                  <a:moveTo>
                    <a:pt x="0" y="4267"/>
                  </a:moveTo>
                  <a:cubicBezTo>
                    <a:pt x="1136" y="-946"/>
                    <a:pt x="2908" y="5939"/>
                    <a:pt x="4320" y="4267"/>
                  </a:cubicBezTo>
                  <a:cubicBezTo>
                    <a:pt x="5732" y="2595"/>
                    <a:pt x="6785" y="7328"/>
                    <a:pt x="8424" y="4267"/>
                  </a:cubicBezTo>
                  <a:cubicBezTo>
                    <a:pt x="10063" y="1206"/>
                    <a:pt x="11097" y="-3569"/>
                    <a:pt x="12528" y="4267"/>
                  </a:cubicBezTo>
                  <a:cubicBezTo>
                    <a:pt x="13959" y="12103"/>
                    <a:pt x="14911" y="-608"/>
                    <a:pt x="17280" y="4267"/>
                  </a:cubicBezTo>
                  <a:cubicBezTo>
                    <a:pt x="19649" y="9142"/>
                    <a:pt x="19838" y="-4068"/>
                    <a:pt x="21600" y="4267"/>
                  </a:cubicBezTo>
                  <a:cubicBezTo>
                    <a:pt x="21597" y="6232"/>
                    <a:pt x="21597" y="6823"/>
                    <a:pt x="21600" y="9026"/>
                  </a:cubicBezTo>
                  <a:cubicBezTo>
                    <a:pt x="20003" y="14413"/>
                    <a:pt x="18678" y="520"/>
                    <a:pt x="17280" y="9026"/>
                  </a:cubicBezTo>
                  <a:cubicBezTo>
                    <a:pt x="15882" y="17532"/>
                    <a:pt x="15119" y="5916"/>
                    <a:pt x="13608" y="9026"/>
                  </a:cubicBezTo>
                  <a:cubicBezTo>
                    <a:pt x="12097" y="12136"/>
                    <a:pt x="11200" y="7072"/>
                    <a:pt x="9504" y="9026"/>
                  </a:cubicBezTo>
                  <a:cubicBezTo>
                    <a:pt x="7808" y="10980"/>
                    <a:pt x="6577" y="6607"/>
                    <a:pt x="5400" y="9026"/>
                  </a:cubicBezTo>
                  <a:cubicBezTo>
                    <a:pt x="4223" y="11445"/>
                    <a:pt x="2015" y="14169"/>
                    <a:pt x="0" y="9026"/>
                  </a:cubicBezTo>
                  <a:cubicBezTo>
                    <a:pt x="0" y="7310"/>
                    <a:pt x="0" y="5245"/>
                    <a:pt x="0" y="4267"/>
                  </a:cubicBezTo>
                  <a:close/>
                </a:path>
              </a:pathLst>
            </a:custGeom>
            <a:noFill/>
            <a:ln w="41275" cap="rnd">
              <a:solidFill>
                <a:schemeClr val="accent2"/>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339" name="Date Placeholder 3"/>
          <p:cNvSpPr txBox="1"/>
          <p:nvPr/>
        </p:nvSpPr>
        <p:spPr>
          <a:xfrm>
            <a:off x="838200" y="6356350"/>
            <a:ext cx="2743200" cy="365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spcBef>
                <a:spcPts val="600"/>
              </a:spcBef>
              <a:defRPr sz="1200">
                <a:solidFill>
                  <a:srgbClr val="888888"/>
                </a:solidFill>
                <a:latin typeface="+mn-lt"/>
                <a:ea typeface="+mn-ea"/>
                <a:cs typeface="+mn-cs"/>
                <a:sym typeface="Calibri"/>
              </a:defRPr>
            </a:lvl1pPr>
          </a:lstStyle>
          <a:p>
            <a:r>
              <a:t>2/10/23</a:t>
            </a:r>
          </a:p>
        </p:txBody>
      </p:sp>
      <p:sp>
        <p:nvSpPr>
          <p:cNvPr id="340" name="Slide Number Placeholder 4"/>
          <p:cNvSpPr txBox="1">
            <a:spLocks noGrp="1"/>
          </p:cNvSpPr>
          <p:nvPr>
            <p:ph type="sldNum" sz="quarter" idx="4294967295"/>
          </p:nvPr>
        </p:nvSpPr>
        <p:spPr>
          <a:xfrm>
            <a:off x="11071065" y="6404290"/>
            <a:ext cx="282731"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90000"/>
              </a:lnSpc>
              <a:spcBef>
                <a:spcPts val="600"/>
              </a:spcBef>
              <a:defRPr>
                <a:solidFill>
                  <a:srgbClr val="888888"/>
                </a:solidFill>
                <a:latin typeface="+mn-lt"/>
                <a:ea typeface="+mn-ea"/>
                <a:cs typeface="+mn-cs"/>
                <a:sym typeface="Calibri"/>
              </a:defRPr>
            </a:lvl1pPr>
          </a:lstStyle>
          <a:p>
            <a:fld id="{86CB4B4D-7CA3-9044-876B-883B54F8677D}" type="slidenum">
              <a:t>23</a:t>
            </a:fld>
            <a:endParaRPr/>
          </a:p>
        </p:txBody>
      </p:sp>
      <p:pic>
        <p:nvPicPr>
          <p:cNvPr id="3" name="Picture 2">
            <a:extLst>
              <a:ext uri="{FF2B5EF4-FFF2-40B4-BE49-F238E27FC236}">
                <a16:creationId xmlns:a16="http://schemas.microsoft.com/office/drawing/2014/main" id="{314A51D8-781D-490D-A247-755CBA3B1119}"/>
              </a:ext>
            </a:extLst>
          </p:cNvPr>
          <p:cNvPicPr>
            <a:picLocks noChangeAspect="1"/>
          </p:cNvPicPr>
          <p:nvPr/>
        </p:nvPicPr>
        <p:blipFill>
          <a:blip r:embed="rId2"/>
          <a:stretch>
            <a:fillRect/>
          </a:stretch>
        </p:blipFill>
        <p:spPr>
          <a:xfrm>
            <a:off x="262550" y="1151908"/>
            <a:ext cx="5928368" cy="2130634"/>
          </a:xfrm>
          <a:prstGeom prst="rect">
            <a:avLst/>
          </a:prstGeom>
        </p:spPr>
      </p:pic>
      <p:pic>
        <p:nvPicPr>
          <p:cNvPr id="5" name="Picture 4">
            <a:extLst>
              <a:ext uri="{FF2B5EF4-FFF2-40B4-BE49-F238E27FC236}">
                <a16:creationId xmlns:a16="http://schemas.microsoft.com/office/drawing/2014/main" id="{6DA922E7-4B32-4222-85A5-14A3D5E0CBD7}"/>
              </a:ext>
            </a:extLst>
          </p:cNvPr>
          <p:cNvPicPr>
            <a:picLocks noChangeAspect="1"/>
          </p:cNvPicPr>
          <p:nvPr/>
        </p:nvPicPr>
        <p:blipFill>
          <a:blip r:embed="rId3"/>
          <a:stretch>
            <a:fillRect/>
          </a:stretch>
        </p:blipFill>
        <p:spPr>
          <a:xfrm>
            <a:off x="6616745" y="808762"/>
            <a:ext cx="5134653" cy="24737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Date Placeholder 3"/>
          <p:cNvSpPr txBox="1"/>
          <p:nvPr/>
        </p:nvSpPr>
        <p:spPr>
          <a:xfrm>
            <a:off x="476926" y="6404292"/>
            <a:ext cx="299298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Myriad Pro"/>
                <a:ea typeface="Myriad Pro"/>
                <a:cs typeface="Myriad Pro"/>
                <a:sym typeface="Myriad Pro"/>
              </a:defRPr>
            </a:lvl1pPr>
          </a:lstStyle>
          <a:p>
            <a:r>
              <a:t>2/10/23</a:t>
            </a:r>
          </a:p>
        </p:txBody>
      </p:sp>
      <p:sp>
        <p:nvSpPr>
          <p:cNvPr id="343" name="Slide Number Placeholder 4"/>
          <p:cNvSpPr txBox="1">
            <a:spLocks noGrp="1"/>
          </p:cNvSpPr>
          <p:nvPr>
            <p:ph type="sldNum" sz="quarter" idx="4294967295"/>
          </p:nvPr>
        </p:nvSpPr>
        <p:spPr>
          <a:xfrm>
            <a:off x="11674326" y="6404292"/>
            <a:ext cx="273652"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grpSp>
        <p:nvGrpSpPr>
          <p:cNvPr id="346" name="Group 10"/>
          <p:cNvGrpSpPr/>
          <p:nvPr/>
        </p:nvGrpSpPr>
        <p:grpSpPr>
          <a:xfrm>
            <a:off x="-18" y="1098876"/>
            <a:ext cx="4130966" cy="1005550"/>
            <a:chOff x="-2" y="-2"/>
            <a:chExt cx="4130965" cy="1005549"/>
          </a:xfrm>
        </p:grpSpPr>
        <p:sp>
          <p:nvSpPr>
            <p:cNvPr id="344" name="Oval 11"/>
            <p:cNvSpPr/>
            <p:nvPr/>
          </p:nvSpPr>
          <p:spPr>
            <a:xfrm>
              <a:off x="-2" y="-2"/>
              <a:ext cx="4130965" cy="1005549"/>
            </a:xfrm>
            <a:prstGeom prst="ellipse">
              <a:avLst/>
            </a:prstGeom>
            <a:gradFill flip="none" rotWithShape="1">
              <a:gsLst>
                <a:gs pos="0">
                  <a:schemeClr val="accent4"/>
                </a:gs>
                <a:gs pos="50000">
                  <a:schemeClr val="accent4"/>
                </a:gs>
                <a:gs pos="100000">
                  <a:schemeClr val="accent4"/>
                </a:gs>
              </a:gsLst>
              <a:lin ang="540000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45" name="Oval 4"/>
            <p:cNvSpPr txBox="1"/>
            <p:nvPr/>
          </p:nvSpPr>
          <p:spPr>
            <a:xfrm>
              <a:off x="659659" y="139591"/>
              <a:ext cx="3185107" cy="7263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ctr">
              <a:spAutoFit/>
            </a:bodyPr>
            <a:lstStyle>
              <a:lvl1pPr algn="ctr" defTabSz="1066800">
                <a:lnSpc>
                  <a:spcPct val="90000"/>
                </a:lnSpc>
                <a:spcBef>
                  <a:spcPts val="1000"/>
                </a:spcBef>
                <a:defRPr sz="2400" b="1">
                  <a:solidFill>
                    <a:srgbClr val="FFFFFF"/>
                  </a:solidFill>
                  <a:latin typeface="Cambria"/>
                  <a:ea typeface="Cambria"/>
                  <a:cs typeface="Cambria"/>
                  <a:sym typeface="Cambria"/>
                </a:defRPr>
              </a:lvl1pPr>
            </a:lstStyle>
            <a:p>
              <a:r>
                <a:rPr lang="en-US" dirty="0"/>
                <a:t>3. </a:t>
              </a:r>
              <a:r>
                <a:rPr dirty="0" err="1"/>
                <a:t>Tích</a:t>
              </a:r>
              <a:r>
                <a:rPr dirty="0"/>
                <a:t> </a:t>
              </a:r>
              <a:r>
                <a:rPr dirty="0" err="1"/>
                <a:t>hợp</a:t>
              </a:r>
              <a:r>
                <a:rPr dirty="0"/>
                <a:t> </a:t>
              </a:r>
              <a:r>
                <a:rPr dirty="0" err="1"/>
                <a:t>nội</a:t>
              </a:r>
              <a:r>
                <a:rPr dirty="0"/>
                <a:t> </a:t>
              </a:r>
              <a:r>
                <a:rPr dirty="0" err="1"/>
                <a:t>môn</a:t>
              </a:r>
              <a:r>
                <a:rPr dirty="0"/>
                <a:t> </a:t>
              </a:r>
              <a:r>
                <a:rPr dirty="0" err="1"/>
                <a:t>và</a:t>
              </a:r>
              <a:r>
                <a:rPr dirty="0"/>
                <a:t> </a:t>
              </a:r>
              <a:r>
                <a:rPr dirty="0" err="1"/>
                <a:t>liên</a:t>
              </a:r>
              <a:r>
                <a:rPr dirty="0"/>
                <a:t> </a:t>
              </a:r>
              <a:r>
                <a:rPr dirty="0" err="1"/>
                <a:t>môn</a:t>
              </a:r>
              <a:endParaRPr dirty="0"/>
            </a:p>
          </p:txBody>
        </p:sp>
      </p:grpSp>
      <p:sp>
        <p:nvSpPr>
          <p:cNvPr id="347" name="TextBox 6"/>
          <p:cNvSpPr txBox="1"/>
          <p:nvPr/>
        </p:nvSpPr>
        <p:spPr>
          <a:xfrm>
            <a:off x="1374098" y="3059668"/>
            <a:ext cx="9443803" cy="6054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600" b="1">
                <a:solidFill>
                  <a:srgbClr val="C00000"/>
                </a:solidFill>
                <a:latin typeface="Times New Roman"/>
                <a:ea typeface="Times New Roman"/>
                <a:cs typeface="Times New Roman"/>
                <a:sym typeface="Times New Roman"/>
              </a:defRPr>
            </a:lvl1pPr>
          </a:lstStyle>
          <a:p>
            <a:r>
              <a:t>TÍCH HỢP LIÊN MÔN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27EB5-AB83-4B47-8482-CF2DF722811B}"/>
              </a:ext>
            </a:extLst>
          </p:cNvPr>
          <p:cNvPicPr>
            <a:picLocks noChangeAspect="1"/>
          </p:cNvPicPr>
          <p:nvPr/>
        </p:nvPicPr>
        <p:blipFill>
          <a:blip r:embed="rId2"/>
          <a:stretch>
            <a:fillRect/>
          </a:stretch>
        </p:blipFill>
        <p:spPr>
          <a:xfrm>
            <a:off x="4202349" y="168507"/>
            <a:ext cx="4583089" cy="6505299"/>
          </a:xfrm>
          <a:prstGeom prst="rect">
            <a:avLst/>
          </a:prstGeom>
        </p:spPr>
      </p:pic>
      <p:sp>
        <p:nvSpPr>
          <p:cNvPr id="349" name="Date Placeholder 3"/>
          <p:cNvSpPr txBox="1"/>
          <p:nvPr/>
        </p:nvSpPr>
        <p:spPr>
          <a:xfrm>
            <a:off x="476926" y="6404292"/>
            <a:ext cx="299298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Myriad Pro"/>
                <a:ea typeface="Myriad Pro"/>
                <a:cs typeface="Myriad Pro"/>
                <a:sym typeface="Myriad Pro"/>
              </a:defRPr>
            </a:lvl1pPr>
          </a:lstStyle>
          <a:p>
            <a:r>
              <a:t>2/10/23</a:t>
            </a:r>
          </a:p>
        </p:txBody>
      </p:sp>
      <p:sp>
        <p:nvSpPr>
          <p:cNvPr id="350" name="Slide Number Placeholder 4"/>
          <p:cNvSpPr txBox="1">
            <a:spLocks noGrp="1"/>
          </p:cNvSpPr>
          <p:nvPr>
            <p:ph type="sldNum" sz="quarter" idx="4294967295"/>
          </p:nvPr>
        </p:nvSpPr>
        <p:spPr>
          <a:xfrm>
            <a:off x="11674326" y="6404292"/>
            <a:ext cx="273652"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grpSp>
        <p:nvGrpSpPr>
          <p:cNvPr id="353" name="Group 10"/>
          <p:cNvGrpSpPr/>
          <p:nvPr/>
        </p:nvGrpSpPr>
        <p:grpSpPr>
          <a:xfrm>
            <a:off x="-18" y="1098876"/>
            <a:ext cx="4130966" cy="1005550"/>
            <a:chOff x="-2" y="-2"/>
            <a:chExt cx="4130965" cy="1005549"/>
          </a:xfrm>
        </p:grpSpPr>
        <p:sp>
          <p:nvSpPr>
            <p:cNvPr id="351" name="Oval 11"/>
            <p:cNvSpPr/>
            <p:nvPr/>
          </p:nvSpPr>
          <p:spPr>
            <a:xfrm>
              <a:off x="-2" y="-2"/>
              <a:ext cx="4130965" cy="1005549"/>
            </a:xfrm>
            <a:prstGeom prst="ellipse">
              <a:avLst/>
            </a:prstGeom>
            <a:gradFill flip="none" rotWithShape="1">
              <a:gsLst>
                <a:gs pos="0">
                  <a:schemeClr val="accent4"/>
                </a:gs>
                <a:gs pos="50000">
                  <a:schemeClr val="accent4"/>
                </a:gs>
                <a:gs pos="100000">
                  <a:schemeClr val="accent4"/>
                </a:gs>
              </a:gsLst>
              <a:lin ang="540000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52" name="Oval 4"/>
            <p:cNvSpPr txBox="1"/>
            <p:nvPr/>
          </p:nvSpPr>
          <p:spPr>
            <a:xfrm>
              <a:off x="659659" y="139591"/>
              <a:ext cx="3185107" cy="7263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ctr">
              <a:spAutoFit/>
            </a:bodyPr>
            <a:lstStyle>
              <a:lvl1pPr algn="ctr" defTabSz="1066800">
                <a:lnSpc>
                  <a:spcPct val="90000"/>
                </a:lnSpc>
                <a:spcBef>
                  <a:spcPts val="1000"/>
                </a:spcBef>
                <a:defRPr sz="2400" b="1">
                  <a:solidFill>
                    <a:srgbClr val="FFFFFF"/>
                  </a:solidFill>
                  <a:latin typeface="Cambria"/>
                  <a:ea typeface="Cambria"/>
                  <a:cs typeface="Cambria"/>
                  <a:sym typeface="Cambria"/>
                </a:defRPr>
              </a:lvl1pPr>
            </a:lstStyle>
            <a:p>
              <a:r>
                <a:rPr lang="en-US" dirty="0"/>
                <a:t>3. </a:t>
              </a:r>
              <a:r>
                <a:rPr dirty="0" err="1"/>
                <a:t>Tích</a:t>
              </a:r>
              <a:r>
                <a:rPr dirty="0"/>
                <a:t> </a:t>
              </a:r>
              <a:r>
                <a:rPr dirty="0" err="1"/>
                <a:t>hợp</a:t>
              </a:r>
              <a:r>
                <a:rPr dirty="0"/>
                <a:t> </a:t>
              </a:r>
              <a:r>
                <a:rPr dirty="0" err="1"/>
                <a:t>nội</a:t>
              </a:r>
              <a:r>
                <a:rPr dirty="0"/>
                <a:t> </a:t>
              </a:r>
              <a:r>
                <a:rPr dirty="0" err="1"/>
                <a:t>môn</a:t>
              </a:r>
              <a:r>
                <a:rPr dirty="0"/>
                <a:t> </a:t>
              </a:r>
              <a:r>
                <a:rPr dirty="0" err="1"/>
                <a:t>và</a:t>
              </a:r>
              <a:r>
                <a:rPr dirty="0"/>
                <a:t> </a:t>
              </a:r>
              <a:r>
                <a:rPr dirty="0" err="1"/>
                <a:t>liên</a:t>
              </a:r>
              <a:r>
                <a:rPr dirty="0"/>
                <a:t> </a:t>
              </a:r>
              <a:r>
                <a:rPr dirty="0" err="1"/>
                <a:t>môn</a:t>
              </a:r>
              <a:endParaRPr dirty="0"/>
            </a:p>
          </p:txBody>
        </p:sp>
      </p:grpSp>
      <p:grpSp>
        <p:nvGrpSpPr>
          <p:cNvPr id="357" name="Oval Callout 2"/>
          <p:cNvGrpSpPr/>
          <p:nvPr/>
        </p:nvGrpSpPr>
        <p:grpSpPr>
          <a:xfrm>
            <a:off x="8838543" y="3306259"/>
            <a:ext cx="3225909" cy="1165087"/>
            <a:chOff x="0" y="-1"/>
            <a:chExt cx="3225907" cy="1165085"/>
          </a:xfrm>
        </p:grpSpPr>
        <p:sp>
          <p:nvSpPr>
            <p:cNvPr id="355" name="Quote Bubble"/>
            <p:cNvSpPr/>
            <p:nvPr/>
          </p:nvSpPr>
          <p:spPr>
            <a:xfrm>
              <a:off x="-1" y="-2"/>
              <a:ext cx="3225908" cy="1165087"/>
            </a:xfrm>
            <a:prstGeom prst="wedgeEllipseCallout">
              <a:avLst>
                <a:gd name="adj1" fmla="val -66671"/>
                <a:gd name="adj2" fmla="val -201055"/>
              </a:avLst>
            </a:prstGeom>
            <a:solidFill>
              <a:schemeClr val="accent1"/>
            </a:solidFill>
            <a:ln w="12700" cap="flat">
              <a:solidFill>
                <a:srgbClr val="42719B"/>
              </a:solidFill>
              <a:prstDash val="solid"/>
              <a:miter lim="8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56" name="TÍCH HỢP…"/>
            <p:cNvSpPr txBox="1"/>
            <p:nvPr/>
          </p:nvSpPr>
          <p:spPr>
            <a:xfrm>
              <a:off x="472420" y="177793"/>
              <a:ext cx="2281062" cy="8094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2400" b="1">
                  <a:solidFill>
                    <a:srgbClr val="FFFF00"/>
                  </a:solidFill>
                  <a:latin typeface="+mn-lt"/>
                  <a:ea typeface="+mn-ea"/>
                  <a:cs typeface="+mn-cs"/>
                  <a:sym typeface="Calibri"/>
                </a:defRPr>
              </a:pPr>
              <a:r>
                <a:t>TÍCH HỢP </a:t>
              </a:r>
              <a:endParaRPr>
                <a:solidFill>
                  <a:srgbClr val="FFFFFF"/>
                </a:solidFill>
              </a:endParaRPr>
            </a:p>
            <a:p>
              <a:pPr algn="ctr">
                <a:defRPr sz="2400" b="1">
                  <a:solidFill>
                    <a:srgbClr val="FFFF00"/>
                  </a:solidFill>
                  <a:latin typeface="+mn-lt"/>
                  <a:ea typeface="+mn-ea"/>
                  <a:cs typeface="+mn-cs"/>
                  <a:sym typeface="Calibri"/>
                </a:defRPr>
              </a:pPr>
              <a:r>
                <a:t>TOÁN HỌC</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6DB009-1266-4542-A3C2-31EAF5FA06B3}"/>
              </a:ext>
            </a:extLst>
          </p:cNvPr>
          <p:cNvPicPr>
            <a:picLocks noChangeAspect="1"/>
          </p:cNvPicPr>
          <p:nvPr/>
        </p:nvPicPr>
        <p:blipFill>
          <a:blip r:embed="rId2"/>
          <a:stretch>
            <a:fillRect/>
          </a:stretch>
        </p:blipFill>
        <p:spPr>
          <a:xfrm>
            <a:off x="4302481" y="1235318"/>
            <a:ext cx="3761749" cy="5168973"/>
          </a:xfrm>
          <a:prstGeom prst="rect">
            <a:avLst/>
          </a:prstGeom>
        </p:spPr>
      </p:pic>
      <p:sp>
        <p:nvSpPr>
          <p:cNvPr id="369" name="Date Placeholder 1"/>
          <p:cNvSpPr txBox="1"/>
          <p:nvPr/>
        </p:nvSpPr>
        <p:spPr>
          <a:xfrm>
            <a:off x="476926" y="6404292"/>
            <a:ext cx="299298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Myriad Pro"/>
                <a:ea typeface="Myriad Pro"/>
                <a:cs typeface="Myriad Pro"/>
                <a:sym typeface="Myriad Pro"/>
              </a:defRPr>
            </a:lvl1pPr>
          </a:lstStyle>
          <a:p>
            <a:r>
              <a:t>2/10/23</a:t>
            </a:r>
          </a:p>
        </p:txBody>
      </p:sp>
      <p:sp>
        <p:nvSpPr>
          <p:cNvPr id="370" name="Slide Number Placeholder 2"/>
          <p:cNvSpPr txBox="1">
            <a:spLocks noGrp="1"/>
          </p:cNvSpPr>
          <p:nvPr>
            <p:ph type="sldNum" sz="quarter" idx="4294967295"/>
          </p:nvPr>
        </p:nvSpPr>
        <p:spPr>
          <a:xfrm>
            <a:off x="11674326" y="6404292"/>
            <a:ext cx="273652"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grpSp>
        <p:nvGrpSpPr>
          <p:cNvPr id="373" name="Group 7"/>
          <p:cNvGrpSpPr/>
          <p:nvPr/>
        </p:nvGrpSpPr>
        <p:grpSpPr>
          <a:xfrm>
            <a:off x="4149957" y="107615"/>
            <a:ext cx="4712706" cy="1051275"/>
            <a:chOff x="-1" y="-2"/>
            <a:chExt cx="4712704" cy="1051273"/>
          </a:xfrm>
        </p:grpSpPr>
        <p:sp>
          <p:nvSpPr>
            <p:cNvPr id="371" name="Oval 8"/>
            <p:cNvSpPr/>
            <p:nvPr/>
          </p:nvSpPr>
          <p:spPr>
            <a:xfrm>
              <a:off x="-1" y="-2"/>
              <a:ext cx="4712704" cy="1051273"/>
            </a:xfrm>
            <a:prstGeom prst="ellipse">
              <a:avLst/>
            </a:prstGeom>
            <a:gradFill flip="none" rotWithShape="1">
              <a:gsLst>
                <a:gs pos="0">
                  <a:schemeClr val="accent4"/>
                </a:gs>
                <a:gs pos="50000">
                  <a:schemeClr val="accent4"/>
                </a:gs>
                <a:gs pos="100000">
                  <a:schemeClr val="accent4"/>
                </a:gs>
              </a:gsLst>
              <a:lin ang="540000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72" name="Oval 4"/>
            <p:cNvSpPr txBox="1"/>
            <p:nvPr/>
          </p:nvSpPr>
          <p:spPr>
            <a:xfrm>
              <a:off x="690158" y="162450"/>
              <a:ext cx="3332378" cy="7263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ctr">
              <a:spAutoFit/>
            </a:bodyPr>
            <a:lstStyle>
              <a:lvl1pPr algn="ctr" defTabSz="1066800">
                <a:lnSpc>
                  <a:spcPct val="90000"/>
                </a:lnSpc>
                <a:spcBef>
                  <a:spcPts val="1000"/>
                </a:spcBef>
                <a:defRPr sz="2400" b="1">
                  <a:solidFill>
                    <a:srgbClr val="FFFFFF"/>
                  </a:solidFill>
                  <a:latin typeface="Cambria"/>
                  <a:ea typeface="Cambria"/>
                  <a:cs typeface="Cambria"/>
                  <a:sym typeface="Cambria"/>
                </a:defRPr>
              </a:lvl1pPr>
            </a:lstStyle>
            <a:p>
              <a:r>
                <a:rPr lang="en-US" dirty="0"/>
                <a:t>3. </a:t>
              </a:r>
              <a:r>
                <a:rPr dirty="0" err="1"/>
                <a:t>Tích</a:t>
              </a:r>
              <a:r>
                <a:rPr dirty="0"/>
                <a:t> </a:t>
              </a:r>
              <a:r>
                <a:rPr dirty="0" err="1"/>
                <a:t>hợp</a:t>
              </a:r>
              <a:r>
                <a:rPr dirty="0"/>
                <a:t> </a:t>
              </a:r>
              <a:r>
                <a:rPr dirty="0" err="1"/>
                <a:t>nội</a:t>
              </a:r>
              <a:r>
                <a:rPr dirty="0"/>
                <a:t> </a:t>
              </a:r>
              <a:r>
                <a:rPr dirty="0" err="1"/>
                <a:t>môn</a:t>
              </a:r>
              <a:r>
                <a:rPr dirty="0"/>
                <a:t> </a:t>
              </a:r>
              <a:r>
                <a:rPr dirty="0" err="1"/>
                <a:t>và</a:t>
              </a:r>
              <a:r>
                <a:rPr dirty="0"/>
                <a:t> </a:t>
              </a:r>
              <a:r>
                <a:rPr dirty="0" err="1"/>
                <a:t>liên</a:t>
              </a:r>
              <a:r>
                <a:rPr dirty="0"/>
                <a:t> </a:t>
              </a:r>
              <a:r>
                <a:rPr dirty="0" err="1"/>
                <a:t>môn</a:t>
              </a:r>
              <a:endParaRPr dirty="0"/>
            </a:p>
          </p:txBody>
        </p:sp>
      </p:grpSp>
      <p:grpSp>
        <p:nvGrpSpPr>
          <p:cNvPr id="377" name="Speech Bubble: Rectangle with Corners Rounded 7"/>
          <p:cNvGrpSpPr/>
          <p:nvPr/>
        </p:nvGrpSpPr>
        <p:grpSpPr>
          <a:xfrm>
            <a:off x="7318499" y="2248239"/>
            <a:ext cx="4503214" cy="1344160"/>
            <a:chOff x="-2" y="-1"/>
            <a:chExt cx="4503213" cy="1344159"/>
          </a:xfrm>
        </p:grpSpPr>
        <p:sp>
          <p:nvSpPr>
            <p:cNvPr id="375" name="Shape"/>
            <p:cNvSpPr/>
            <p:nvPr/>
          </p:nvSpPr>
          <p:spPr>
            <a:xfrm>
              <a:off x="-3" y="-2"/>
              <a:ext cx="4503215" cy="1344160"/>
            </a:xfrm>
            <a:custGeom>
              <a:avLst/>
              <a:gdLst/>
              <a:ahLst/>
              <a:cxnLst>
                <a:cxn ang="0">
                  <a:pos x="wd2" y="hd2"/>
                </a:cxn>
                <a:cxn ang="5400000">
                  <a:pos x="wd2" y="hd2"/>
                </a:cxn>
                <a:cxn ang="10800000">
                  <a:pos x="wd2" y="hd2"/>
                </a:cxn>
                <a:cxn ang="16200000">
                  <a:pos x="wd2" y="hd2"/>
                </a:cxn>
              </a:cxnLst>
              <a:rect l="0" t="0" r="r" b="b"/>
              <a:pathLst>
                <a:path w="21600" h="21600" extrusionOk="0">
                  <a:moveTo>
                    <a:pt x="12705" y="3600"/>
                  </a:moveTo>
                  <a:cubicBezTo>
                    <a:pt x="12705" y="1612"/>
                    <a:pt x="13186" y="0"/>
                    <a:pt x="13779" y="0"/>
                  </a:cubicBezTo>
                  <a:lnTo>
                    <a:pt x="20525" y="0"/>
                  </a:lnTo>
                  <a:cubicBezTo>
                    <a:pt x="21119" y="0"/>
                    <a:pt x="21600" y="1612"/>
                    <a:pt x="21600" y="3600"/>
                  </a:cubicBezTo>
                  <a:lnTo>
                    <a:pt x="21600" y="18000"/>
                  </a:lnTo>
                  <a:cubicBezTo>
                    <a:pt x="21600" y="19988"/>
                    <a:pt x="21119" y="21600"/>
                    <a:pt x="20525" y="21600"/>
                  </a:cubicBezTo>
                  <a:lnTo>
                    <a:pt x="13779" y="21600"/>
                  </a:lnTo>
                  <a:cubicBezTo>
                    <a:pt x="13186" y="21600"/>
                    <a:pt x="12705" y="19988"/>
                    <a:pt x="12705" y="18000"/>
                  </a:cubicBezTo>
                  <a:lnTo>
                    <a:pt x="12705" y="9000"/>
                  </a:lnTo>
                  <a:lnTo>
                    <a:pt x="0" y="10373"/>
                  </a:lnTo>
                  <a:lnTo>
                    <a:pt x="12705" y="3600"/>
                  </a:lnTo>
                  <a:close/>
                </a:path>
              </a:pathLst>
            </a:custGeom>
            <a:solidFill>
              <a:schemeClr val="accent4"/>
            </a:solidFill>
            <a:ln w="12700" cap="flat">
              <a:solidFill>
                <a:srgbClr val="42719B"/>
              </a:solidFill>
              <a:prstDash val="solid"/>
              <a:miter lim="8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76" name="TÍCH HỢP VĂN HỌC"/>
            <p:cNvSpPr txBox="1"/>
            <p:nvPr/>
          </p:nvSpPr>
          <p:spPr>
            <a:xfrm>
              <a:off x="2714302" y="339647"/>
              <a:ext cx="1723287" cy="6648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2000">
                  <a:latin typeface="Cambria"/>
                  <a:ea typeface="Cambria"/>
                  <a:cs typeface="Cambria"/>
                  <a:sym typeface="Cambria"/>
                </a:defRPr>
              </a:pPr>
              <a:r>
                <a:t>TÍCH H</a:t>
              </a:r>
              <a:r>
                <a:rPr>
                  <a:latin typeface="Times New Roman"/>
                  <a:ea typeface="Times New Roman"/>
                  <a:cs typeface="Times New Roman"/>
                  <a:sym typeface="Times New Roman"/>
                </a:rPr>
                <a:t>Ợ</a:t>
              </a:r>
              <a:r>
                <a:t>P VĂN H</a:t>
              </a:r>
              <a:r>
                <a:rPr>
                  <a:latin typeface="Times New Roman"/>
                  <a:ea typeface="Times New Roman"/>
                  <a:cs typeface="Times New Roman"/>
                  <a:sym typeface="Times New Roman"/>
                </a:rPr>
                <a:t>Ọ</a:t>
              </a:r>
              <a:r>
                <a:t>C</a:t>
              </a:r>
            </a:p>
          </p:txBody>
        </p:sp>
      </p:grpSp>
      <p:pic>
        <p:nvPicPr>
          <p:cNvPr id="3" name="Picture 2">
            <a:extLst>
              <a:ext uri="{FF2B5EF4-FFF2-40B4-BE49-F238E27FC236}">
                <a16:creationId xmlns:a16="http://schemas.microsoft.com/office/drawing/2014/main" id="{382F7B39-7521-4D8A-AFEC-579EF3C35433}"/>
              </a:ext>
            </a:extLst>
          </p:cNvPr>
          <p:cNvPicPr>
            <a:picLocks noChangeAspect="1"/>
          </p:cNvPicPr>
          <p:nvPr/>
        </p:nvPicPr>
        <p:blipFill>
          <a:blip r:embed="rId3"/>
          <a:stretch>
            <a:fillRect/>
          </a:stretch>
        </p:blipFill>
        <p:spPr>
          <a:xfrm>
            <a:off x="624123" y="1230925"/>
            <a:ext cx="3636592" cy="51733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Date Placeholder 3"/>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381" name="Slide Number Placeholder 4"/>
          <p:cNvSpPr txBox="1">
            <a:spLocks noGrp="1"/>
          </p:cNvSpPr>
          <p:nvPr>
            <p:ph type="sldNum" sz="quarter" idx="4294967295"/>
          </p:nvPr>
        </p:nvSpPr>
        <p:spPr>
          <a:xfrm>
            <a:off x="11691439" y="6401179"/>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27</a:t>
            </a:fld>
            <a:endParaRPr/>
          </a:p>
        </p:txBody>
      </p:sp>
      <p:grpSp>
        <p:nvGrpSpPr>
          <p:cNvPr id="384" name="Group 11"/>
          <p:cNvGrpSpPr/>
          <p:nvPr/>
        </p:nvGrpSpPr>
        <p:grpSpPr>
          <a:xfrm>
            <a:off x="2722746" y="181358"/>
            <a:ext cx="6746508" cy="949561"/>
            <a:chOff x="-2" y="-1"/>
            <a:chExt cx="5494354" cy="949560"/>
          </a:xfrm>
        </p:grpSpPr>
        <p:sp>
          <p:nvSpPr>
            <p:cNvPr id="382" name="Oval 12"/>
            <p:cNvSpPr/>
            <p:nvPr/>
          </p:nvSpPr>
          <p:spPr>
            <a:xfrm>
              <a:off x="-2" y="-1"/>
              <a:ext cx="5494354" cy="949560"/>
            </a:xfrm>
            <a:prstGeom prst="ellipse">
              <a:avLst/>
            </a:prstGeom>
            <a:gradFill flip="none" rotWithShape="1">
              <a:gsLst>
                <a:gs pos="0">
                  <a:schemeClr val="accent5"/>
                </a:gs>
                <a:gs pos="50000">
                  <a:schemeClr val="accent5"/>
                </a:gs>
                <a:gs pos="100000">
                  <a:schemeClr val="accent5"/>
                </a:gs>
              </a:gsLst>
              <a:lin ang="540000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83" name="Oval 4"/>
            <p:cNvSpPr txBox="1"/>
            <p:nvPr/>
          </p:nvSpPr>
          <p:spPr>
            <a:xfrm>
              <a:off x="649882" y="47482"/>
              <a:ext cx="4142686" cy="854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ctr">
              <a:spAutoFit/>
            </a:bodyPr>
            <a:lstStyle/>
            <a:p>
              <a:pPr algn="ctr" defTabSz="1066800">
                <a:lnSpc>
                  <a:spcPct val="90000"/>
                </a:lnSpc>
                <a:spcBef>
                  <a:spcPts val="1000"/>
                </a:spcBef>
                <a:defRPr sz="2400" b="1">
                  <a:solidFill>
                    <a:srgbClr val="FFFFFF"/>
                  </a:solidFill>
                  <a:latin typeface="Cambria"/>
                  <a:ea typeface="Cambria"/>
                  <a:cs typeface="Cambria"/>
                  <a:sym typeface="Cambria"/>
                </a:defRPr>
              </a:pPr>
              <a:r>
                <a:rPr lang="en-US" dirty="0"/>
                <a:t>4. </a:t>
              </a:r>
              <a:r>
                <a:rPr dirty="0" err="1"/>
                <a:t>Thiết</a:t>
              </a:r>
              <a:r>
                <a:rPr dirty="0"/>
                <a:t> </a:t>
              </a:r>
              <a:r>
                <a:rPr dirty="0" err="1"/>
                <a:t>kế</a:t>
              </a:r>
              <a:r>
                <a:rPr dirty="0"/>
                <a:t> </a:t>
              </a:r>
              <a:r>
                <a:rPr dirty="0" err="1"/>
                <a:t>hình</a:t>
              </a:r>
              <a:r>
                <a:rPr dirty="0"/>
                <a:t> </a:t>
              </a:r>
              <a:r>
                <a:rPr dirty="0" err="1"/>
                <a:t>thức</a:t>
              </a:r>
              <a:r>
                <a:rPr dirty="0"/>
                <a:t> </a:t>
              </a:r>
            </a:p>
            <a:p>
              <a:pPr algn="ctr" defTabSz="1066800">
                <a:lnSpc>
                  <a:spcPct val="90000"/>
                </a:lnSpc>
                <a:spcBef>
                  <a:spcPts val="1000"/>
                </a:spcBef>
                <a:defRPr sz="2400" b="1">
                  <a:solidFill>
                    <a:srgbClr val="FFFFFF"/>
                  </a:solidFill>
                  <a:latin typeface="Cambria"/>
                  <a:ea typeface="Cambria"/>
                  <a:cs typeface="Cambria"/>
                  <a:sym typeface="Cambria"/>
                </a:defRPr>
              </a:pPr>
              <a:r>
                <a:rPr dirty="0" err="1"/>
                <a:t>hấp</a:t>
              </a:r>
              <a:r>
                <a:rPr dirty="0"/>
                <a:t> </a:t>
              </a:r>
              <a:r>
                <a:rPr dirty="0" err="1"/>
                <a:t>dẫn</a:t>
              </a:r>
              <a:endParaRPr dirty="0"/>
            </a:p>
          </p:txBody>
        </p:sp>
      </p:grpSp>
      <p:pic>
        <p:nvPicPr>
          <p:cNvPr id="385" name="Picture 2" descr="Picture 2"/>
          <p:cNvPicPr>
            <a:picLocks noChangeAspect="1"/>
          </p:cNvPicPr>
          <p:nvPr/>
        </p:nvPicPr>
        <p:blipFill>
          <a:blip r:embed="rId2"/>
          <a:stretch>
            <a:fillRect/>
          </a:stretch>
        </p:blipFill>
        <p:spPr>
          <a:xfrm>
            <a:off x="1271175" y="1294797"/>
            <a:ext cx="9322870" cy="5244113"/>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Picture 6" descr="Picture 6"/>
          <p:cNvPicPr>
            <a:picLocks noChangeAspect="1"/>
          </p:cNvPicPr>
          <p:nvPr/>
        </p:nvPicPr>
        <p:blipFill>
          <a:blip r:embed="rId2"/>
          <a:srcRect r="3235"/>
          <a:stretch>
            <a:fillRect/>
          </a:stretch>
        </p:blipFill>
        <p:spPr>
          <a:xfrm>
            <a:off x="227682" y="836579"/>
            <a:ext cx="8037665" cy="5599475"/>
          </a:xfrm>
          <a:prstGeom prst="rect">
            <a:avLst/>
          </a:prstGeom>
          <a:ln w="12700">
            <a:miter lim="400000"/>
          </a:ln>
        </p:spPr>
      </p:pic>
      <p:sp>
        <p:nvSpPr>
          <p:cNvPr id="391" name="TextBox 8"/>
          <p:cNvSpPr txBox="1"/>
          <p:nvPr/>
        </p:nvSpPr>
        <p:spPr>
          <a:xfrm>
            <a:off x="8306712" y="1382288"/>
            <a:ext cx="3463756" cy="4093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just">
              <a:defRPr sz="2000" b="1">
                <a:solidFill>
                  <a:srgbClr val="FF0000"/>
                </a:solidFill>
                <a:latin typeface="Arial"/>
                <a:ea typeface="Arial"/>
                <a:cs typeface="Arial"/>
                <a:sym typeface="Arial"/>
              </a:defRPr>
            </a:pPr>
            <a:r>
              <a:rPr i="1" dirty="0" err="1"/>
              <a:t>Thiên</a:t>
            </a:r>
            <a:r>
              <a:rPr i="1" dirty="0"/>
              <a:t> Nam </a:t>
            </a:r>
            <a:r>
              <a:rPr lang="en-US" i="1" dirty="0" err="1"/>
              <a:t>t</a:t>
            </a:r>
            <a:r>
              <a:rPr i="1" dirty="0" err="1"/>
              <a:t>ứ</a:t>
            </a:r>
            <a:r>
              <a:rPr i="1" dirty="0"/>
              <a:t> </a:t>
            </a:r>
            <a:r>
              <a:rPr i="1" dirty="0" err="1"/>
              <a:t>chí</a:t>
            </a:r>
            <a:r>
              <a:rPr i="1" dirty="0"/>
              <a:t> </a:t>
            </a:r>
            <a:r>
              <a:rPr i="1" dirty="0" err="1"/>
              <a:t>đồ</a:t>
            </a:r>
            <a:r>
              <a:rPr i="1" dirty="0"/>
              <a:t> </a:t>
            </a:r>
            <a:r>
              <a:rPr i="1" dirty="0" err="1"/>
              <a:t>lộ</a:t>
            </a:r>
            <a:r>
              <a:rPr i="1" dirty="0"/>
              <a:t> </a:t>
            </a:r>
            <a:r>
              <a:rPr i="1" dirty="0" err="1"/>
              <a:t>thư</a:t>
            </a:r>
            <a:r>
              <a:rPr i="1" dirty="0"/>
              <a:t> </a:t>
            </a:r>
            <a:r>
              <a:rPr dirty="0" err="1">
                <a:solidFill>
                  <a:srgbClr val="081C36"/>
                </a:solidFill>
              </a:rPr>
              <a:t>có</a:t>
            </a:r>
            <a:r>
              <a:rPr dirty="0">
                <a:solidFill>
                  <a:srgbClr val="081C36"/>
                </a:solidFill>
              </a:rPr>
              <a:t> </a:t>
            </a:r>
            <a:r>
              <a:rPr dirty="0" err="1">
                <a:solidFill>
                  <a:srgbClr val="081C36"/>
                </a:solidFill>
              </a:rPr>
              <a:t>nghĩa</a:t>
            </a:r>
            <a:r>
              <a:rPr dirty="0">
                <a:solidFill>
                  <a:srgbClr val="081C36"/>
                </a:solidFill>
              </a:rPr>
              <a:t> </a:t>
            </a:r>
            <a:r>
              <a:rPr dirty="0" err="1">
                <a:solidFill>
                  <a:srgbClr val="081C36"/>
                </a:solidFill>
              </a:rPr>
              <a:t>là</a:t>
            </a:r>
            <a:r>
              <a:rPr dirty="0">
                <a:solidFill>
                  <a:srgbClr val="081C36"/>
                </a:solidFill>
              </a:rPr>
              <a:t>: </a:t>
            </a:r>
            <a:r>
              <a:rPr dirty="0" err="1">
                <a:solidFill>
                  <a:srgbClr val="081C36"/>
                </a:solidFill>
              </a:rPr>
              <a:t>tập</a:t>
            </a:r>
            <a:r>
              <a:rPr dirty="0">
                <a:solidFill>
                  <a:srgbClr val="081C36"/>
                </a:solidFill>
              </a:rPr>
              <a:t> </a:t>
            </a:r>
            <a:r>
              <a:rPr dirty="0" err="1">
                <a:solidFill>
                  <a:srgbClr val="081C36"/>
                </a:solidFill>
              </a:rPr>
              <a:t>sách</a:t>
            </a:r>
            <a:r>
              <a:rPr dirty="0">
                <a:solidFill>
                  <a:srgbClr val="081C36"/>
                </a:solidFill>
              </a:rPr>
              <a:t> </a:t>
            </a:r>
            <a:r>
              <a:rPr dirty="0" err="1">
                <a:solidFill>
                  <a:srgbClr val="081C36"/>
                </a:solidFill>
              </a:rPr>
              <a:t>bản</a:t>
            </a:r>
            <a:r>
              <a:rPr dirty="0">
                <a:solidFill>
                  <a:srgbClr val="081C36"/>
                </a:solidFill>
              </a:rPr>
              <a:t> </a:t>
            </a:r>
            <a:r>
              <a:rPr dirty="0" err="1">
                <a:solidFill>
                  <a:srgbClr val="081C36"/>
                </a:solidFill>
              </a:rPr>
              <a:t>đồ</a:t>
            </a:r>
            <a:r>
              <a:rPr dirty="0">
                <a:solidFill>
                  <a:srgbClr val="081C36"/>
                </a:solidFill>
              </a:rPr>
              <a:t> </a:t>
            </a:r>
            <a:r>
              <a:rPr dirty="0" err="1">
                <a:solidFill>
                  <a:srgbClr val="081C36"/>
                </a:solidFill>
              </a:rPr>
              <a:t>chỉ</a:t>
            </a:r>
            <a:r>
              <a:rPr dirty="0">
                <a:solidFill>
                  <a:srgbClr val="081C36"/>
                </a:solidFill>
              </a:rPr>
              <a:t> </a:t>
            </a:r>
            <a:r>
              <a:rPr dirty="0" err="1">
                <a:solidFill>
                  <a:srgbClr val="081C36"/>
                </a:solidFill>
              </a:rPr>
              <a:t>đường</a:t>
            </a:r>
            <a:r>
              <a:rPr dirty="0">
                <a:solidFill>
                  <a:srgbClr val="081C36"/>
                </a:solidFill>
              </a:rPr>
              <a:t> </a:t>
            </a:r>
            <a:r>
              <a:rPr dirty="0" err="1">
                <a:solidFill>
                  <a:srgbClr val="081C36"/>
                </a:solidFill>
              </a:rPr>
              <a:t>đi</a:t>
            </a:r>
            <a:r>
              <a:rPr dirty="0">
                <a:solidFill>
                  <a:srgbClr val="081C36"/>
                </a:solidFill>
              </a:rPr>
              <a:t> ở </a:t>
            </a:r>
            <a:r>
              <a:rPr dirty="0" err="1">
                <a:solidFill>
                  <a:srgbClr val="081C36"/>
                </a:solidFill>
              </a:rPr>
              <a:t>trời</a:t>
            </a:r>
            <a:r>
              <a:rPr dirty="0">
                <a:solidFill>
                  <a:srgbClr val="081C36"/>
                </a:solidFill>
              </a:rPr>
              <a:t> Nam (</a:t>
            </a:r>
            <a:r>
              <a:rPr dirty="0" err="1">
                <a:solidFill>
                  <a:srgbClr val="081C36"/>
                </a:solidFill>
              </a:rPr>
              <a:t>dùng</a:t>
            </a:r>
            <a:r>
              <a:rPr dirty="0">
                <a:solidFill>
                  <a:srgbClr val="081C36"/>
                </a:solidFill>
              </a:rPr>
              <a:t> </a:t>
            </a:r>
            <a:r>
              <a:rPr dirty="0" err="1">
                <a:solidFill>
                  <a:srgbClr val="081C36"/>
                </a:solidFill>
              </a:rPr>
              <a:t>để</a:t>
            </a:r>
            <a:r>
              <a:rPr dirty="0">
                <a:solidFill>
                  <a:srgbClr val="081C36"/>
                </a:solidFill>
              </a:rPr>
              <a:t> </a:t>
            </a:r>
            <a:r>
              <a:rPr dirty="0" err="1">
                <a:solidFill>
                  <a:srgbClr val="081C36"/>
                </a:solidFill>
              </a:rPr>
              <a:t>chỉ</a:t>
            </a:r>
            <a:r>
              <a:rPr dirty="0">
                <a:solidFill>
                  <a:srgbClr val="081C36"/>
                </a:solidFill>
              </a:rPr>
              <a:t>, </a:t>
            </a:r>
            <a:r>
              <a:rPr dirty="0" err="1">
                <a:solidFill>
                  <a:srgbClr val="081C36"/>
                </a:solidFill>
              </a:rPr>
              <a:t>hướng</a:t>
            </a:r>
            <a:r>
              <a:rPr dirty="0">
                <a:solidFill>
                  <a:srgbClr val="081C36"/>
                </a:solidFill>
              </a:rPr>
              <a:t> </a:t>
            </a:r>
            <a:r>
              <a:rPr dirty="0" err="1">
                <a:solidFill>
                  <a:srgbClr val="081C36"/>
                </a:solidFill>
              </a:rPr>
              <a:t>dẫn</a:t>
            </a:r>
            <a:r>
              <a:rPr dirty="0">
                <a:solidFill>
                  <a:srgbClr val="081C36"/>
                </a:solidFill>
              </a:rPr>
              <a:t> </a:t>
            </a:r>
            <a:r>
              <a:rPr dirty="0" err="1">
                <a:solidFill>
                  <a:srgbClr val="081C36"/>
                </a:solidFill>
              </a:rPr>
              <a:t>đi</a:t>
            </a:r>
            <a:r>
              <a:rPr dirty="0">
                <a:solidFill>
                  <a:srgbClr val="081C36"/>
                </a:solidFill>
              </a:rPr>
              <a:t> </a:t>
            </a:r>
            <a:r>
              <a:rPr dirty="0" err="1">
                <a:solidFill>
                  <a:srgbClr val="081C36"/>
                </a:solidFill>
              </a:rPr>
              <a:t>về</a:t>
            </a:r>
            <a:r>
              <a:rPr dirty="0">
                <a:solidFill>
                  <a:srgbClr val="081C36"/>
                </a:solidFill>
              </a:rPr>
              <a:t> </a:t>
            </a:r>
            <a:r>
              <a:rPr dirty="0" err="1">
                <a:solidFill>
                  <a:srgbClr val="081C36"/>
                </a:solidFill>
              </a:rPr>
              <a:t>phía</a:t>
            </a:r>
            <a:r>
              <a:rPr dirty="0">
                <a:solidFill>
                  <a:srgbClr val="081C36"/>
                </a:solidFill>
              </a:rPr>
              <a:t> </a:t>
            </a:r>
            <a:r>
              <a:rPr dirty="0" err="1">
                <a:solidFill>
                  <a:srgbClr val="081C36"/>
                </a:solidFill>
              </a:rPr>
              <a:t>nam</a:t>
            </a:r>
            <a:r>
              <a:rPr dirty="0">
                <a:solidFill>
                  <a:srgbClr val="081C36"/>
                </a:solidFill>
              </a:rPr>
              <a:t> </a:t>
            </a:r>
            <a:r>
              <a:rPr dirty="0" err="1">
                <a:solidFill>
                  <a:srgbClr val="081C36"/>
                </a:solidFill>
              </a:rPr>
              <a:t>đi</a:t>
            </a:r>
            <a:r>
              <a:rPr dirty="0">
                <a:solidFill>
                  <a:srgbClr val="081C36"/>
                </a:solidFill>
              </a:rPr>
              <a:t> </a:t>
            </a:r>
            <a:r>
              <a:rPr dirty="0" err="1">
                <a:solidFill>
                  <a:srgbClr val="081C36"/>
                </a:solidFill>
              </a:rPr>
              <a:t>như</a:t>
            </a:r>
            <a:r>
              <a:rPr dirty="0">
                <a:solidFill>
                  <a:srgbClr val="081C36"/>
                </a:solidFill>
              </a:rPr>
              <a:t> </a:t>
            </a:r>
            <a:r>
              <a:rPr dirty="0" err="1">
                <a:solidFill>
                  <a:srgbClr val="081C36"/>
                </a:solidFill>
              </a:rPr>
              <a:t>thế</a:t>
            </a:r>
            <a:r>
              <a:rPr dirty="0">
                <a:solidFill>
                  <a:srgbClr val="081C36"/>
                </a:solidFill>
              </a:rPr>
              <a:t> </a:t>
            </a:r>
            <a:r>
              <a:rPr dirty="0" err="1">
                <a:solidFill>
                  <a:srgbClr val="081C36"/>
                </a:solidFill>
              </a:rPr>
              <a:t>nào</a:t>
            </a:r>
            <a:r>
              <a:rPr dirty="0">
                <a:solidFill>
                  <a:srgbClr val="081C36"/>
                </a:solidFill>
              </a:rPr>
              <a:t> </a:t>
            </a:r>
            <a:r>
              <a:rPr dirty="0" err="1">
                <a:solidFill>
                  <a:srgbClr val="081C36"/>
                </a:solidFill>
              </a:rPr>
              <a:t>trên</a:t>
            </a:r>
            <a:r>
              <a:rPr dirty="0">
                <a:solidFill>
                  <a:srgbClr val="081C36"/>
                </a:solidFill>
              </a:rPr>
              <a:t> </a:t>
            </a:r>
            <a:r>
              <a:rPr dirty="0" err="1">
                <a:solidFill>
                  <a:srgbClr val="081C36"/>
                </a:solidFill>
              </a:rPr>
              <a:t>bộ</a:t>
            </a:r>
            <a:r>
              <a:rPr dirty="0">
                <a:solidFill>
                  <a:srgbClr val="081C36"/>
                </a:solidFill>
              </a:rPr>
              <a:t> </a:t>
            </a:r>
            <a:r>
              <a:rPr dirty="0" err="1">
                <a:solidFill>
                  <a:srgbClr val="081C36"/>
                </a:solidFill>
              </a:rPr>
              <a:t>và</a:t>
            </a:r>
            <a:r>
              <a:rPr dirty="0">
                <a:solidFill>
                  <a:srgbClr val="081C36"/>
                </a:solidFill>
              </a:rPr>
              <a:t> </a:t>
            </a:r>
            <a:r>
              <a:rPr dirty="0" err="1">
                <a:solidFill>
                  <a:srgbClr val="081C36"/>
                </a:solidFill>
              </a:rPr>
              <a:t>đặc</a:t>
            </a:r>
            <a:r>
              <a:rPr dirty="0">
                <a:solidFill>
                  <a:srgbClr val="081C36"/>
                </a:solidFill>
              </a:rPr>
              <a:t> </a:t>
            </a:r>
            <a:r>
              <a:rPr dirty="0" err="1">
                <a:solidFill>
                  <a:srgbClr val="081C36"/>
                </a:solidFill>
              </a:rPr>
              <a:t>biệt</a:t>
            </a:r>
            <a:r>
              <a:rPr dirty="0">
                <a:solidFill>
                  <a:srgbClr val="081C36"/>
                </a:solidFill>
              </a:rPr>
              <a:t> </a:t>
            </a:r>
            <a:r>
              <a:rPr dirty="0" err="1">
                <a:solidFill>
                  <a:srgbClr val="081C36"/>
                </a:solidFill>
              </a:rPr>
              <a:t>đi</a:t>
            </a:r>
            <a:r>
              <a:rPr dirty="0">
                <a:solidFill>
                  <a:srgbClr val="081C36"/>
                </a:solidFill>
              </a:rPr>
              <a:t> </a:t>
            </a:r>
            <a:r>
              <a:rPr dirty="0" err="1">
                <a:solidFill>
                  <a:srgbClr val="081C36"/>
                </a:solidFill>
              </a:rPr>
              <a:t>như</a:t>
            </a:r>
            <a:r>
              <a:rPr dirty="0">
                <a:solidFill>
                  <a:srgbClr val="081C36"/>
                </a:solidFill>
              </a:rPr>
              <a:t> </a:t>
            </a:r>
            <a:r>
              <a:rPr dirty="0" err="1">
                <a:solidFill>
                  <a:srgbClr val="081C36"/>
                </a:solidFill>
              </a:rPr>
              <a:t>thế</a:t>
            </a:r>
            <a:r>
              <a:rPr dirty="0">
                <a:solidFill>
                  <a:srgbClr val="081C36"/>
                </a:solidFill>
              </a:rPr>
              <a:t> </a:t>
            </a:r>
            <a:r>
              <a:rPr dirty="0" err="1">
                <a:solidFill>
                  <a:srgbClr val="081C36"/>
                </a:solidFill>
              </a:rPr>
              <a:t>nào</a:t>
            </a:r>
            <a:r>
              <a:rPr dirty="0">
                <a:solidFill>
                  <a:srgbClr val="081C36"/>
                </a:solidFill>
              </a:rPr>
              <a:t> </a:t>
            </a:r>
            <a:r>
              <a:rPr dirty="0" err="1">
                <a:solidFill>
                  <a:srgbClr val="081C36"/>
                </a:solidFill>
              </a:rPr>
              <a:t>bằng</a:t>
            </a:r>
            <a:r>
              <a:rPr dirty="0">
                <a:solidFill>
                  <a:srgbClr val="081C36"/>
                </a:solidFill>
              </a:rPr>
              <a:t> </a:t>
            </a:r>
            <a:r>
              <a:rPr dirty="0" err="1">
                <a:solidFill>
                  <a:srgbClr val="081C36"/>
                </a:solidFill>
              </a:rPr>
              <a:t>đường</a:t>
            </a:r>
            <a:r>
              <a:rPr dirty="0">
                <a:solidFill>
                  <a:srgbClr val="081C36"/>
                </a:solidFill>
              </a:rPr>
              <a:t> </a:t>
            </a:r>
            <a:r>
              <a:rPr dirty="0" err="1">
                <a:solidFill>
                  <a:srgbClr val="081C36"/>
                </a:solidFill>
              </a:rPr>
              <a:t>sông</a:t>
            </a:r>
            <a:r>
              <a:rPr dirty="0">
                <a:solidFill>
                  <a:srgbClr val="081C36"/>
                </a:solidFill>
              </a:rPr>
              <a:t>, </a:t>
            </a:r>
            <a:r>
              <a:rPr dirty="0" err="1">
                <a:solidFill>
                  <a:srgbClr val="081C36"/>
                </a:solidFill>
              </a:rPr>
              <a:t>đường</a:t>
            </a:r>
            <a:r>
              <a:rPr dirty="0">
                <a:solidFill>
                  <a:srgbClr val="081C36"/>
                </a:solidFill>
              </a:rPr>
              <a:t> </a:t>
            </a:r>
            <a:r>
              <a:rPr dirty="0" err="1">
                <a:solidFill>
                  <a:srgbClr val="081C36"/>
                </a:solidFill>
              </a:rPr>
              <a:t>biển</a:t>
            </a:r>
            <a:r>
              <a:rPr dirty="0">
                <a:solidFill>
                  <a:srgbClr val="081C36"/>
                </a:solidFill>
              </a:rPr>
              <a:t>).</a:t>
            </a:r>
            <a:endParaRPr lang="en-US" dirty="0">
              <a:solidFill>
                <a:srgbClr val="081C36"/>
              </a:solidFill>
            </a:endParaRPr>
          </a:p>
          <a:p>
            <a:pPr algn="just">
              <a:defRPr sz="2000" b="1">
                <a:solidFill>
                  <a:srgbClr val="FF0000"/>
                </a:solidFill>
                <a:latin typeface="Arial"/>
                <a:ea typeface="Arial"/>
                <a:cs typeface="Arial"/>
                <a:sym typeface="Arial"/>
              </a:defRPr>
            </a:pPr>
            <a:endParaRPr dirty="0">
              <a:solidFill>
                <a:srgbClr val="081C36"/>
              </a:solidFill>
            </a:endParaRPr>
          </a:p>
          <a:p>
            <a:pPr algn="just">
              <a:defRPr sz="2000" b="1">
                <a:latin typeface="Arial"/>
                <a:ea typeface="Arial"/>
                <a:cs typeface="Arial"/>
                <a:sym typeface="Arial"/>
              </a:defRPr>
            </a:pPr>
            <a:r>
              <a:rPr dirty="0" err="1"/>
              <a:t>Trong</a:t>
            </a:r>
            <a:r>
              <a:rPr dirty="0"/>
              <a:t> </a:t>
            </a:r>
            <a:r>
              <a:rPr dirty="0" err="1"/>
              <a:t>bản</a:t>
            </a:r>
            <a:r>
              <a:rPr dirty="0"/>
              <a:t> </a:t>
            </a:r>
            <a:r>
              <a:rPr dirty="0" err="1"/>
              <a:t>đồ</a:t>
            </a:r>
            <a:r>
              <a:rPr dirty="0"/>
              <a:t> </a:t>
            </a:r>
            <a:r>
              <a:rPr dirty="0" err="1"/>
              <a:t>không</a:t>
            </a:r>
            <a:r>
              <a:rPr dirty="0"/>
              <a:t> </a:t>
            </a:r>
            <a:r>
              <a:rPr dirty="0" err="1"/>
              <a:t>vẽ</a:t>
            </a:r>
            <a:r>
              <a:rPr dirty="0"/>
              <a:t> </a:t>
            </a:r>
            <a:r>
              <a:rPr dirty="0" err="1"/>
              <a:t>vị</a:t>
            </a:r>
            <a:r>
              <a:rPr dirty="0"/>
              <a:t> </a:t>
            </a:r>
            <a:r>
              <a:rPr dirty="0" err="1"/>
              <a:t>trí</a:t>
            </a:r>
            <a:r>
              <a:rPr dirty="0"/>
              <a:t> “</a:t>
            </a:r>
            <a:r>
              <a:rPr dirty="0" err="1"/>
              <a:t>Bãi</a:t>
            </a:r>
            <a:r>
              <a:rPr dirty="0"/>
              <a:t> </a:t>
            </a:r>
            <a:r>
              <a:rPr dirty="0" err="1"/>
              <a:t>cát</a:t>
            </a:r>
            <a:r>
              <a:rPr dirty="0"/>
              <a:t> </a:t>
            </a:r>
            <a:r>
              <a:rPr dirty="0" err="1"/>
              <a:t>Vàng</a:t>
            </a:r>
            <a:r>
              <a:rPr dirty="0"/>
              <a:t>”, </a:t>
            </a:r>
            <a:r>
              <a:rPr dirty="0" err="1"/>
              <a:t>chữ</a:t>
            </a:r>
            <a:r>
              <a:rPr dirty="0"/>
              <a:t> “</a:t>
            </a:r>
            <a:r>
              <a:rPr dirty="0" err="1"/>
              <a:t>Bãi</a:t>
            </a:r>
            <a:r>
              <a:rPr dirty="0"/>
              <a:t> </a:t>
            </a:r>
            <a:r>
              <a:rPr dirty="0" err="1"/>
              <a:t>Cát</a:t>
            </a:r>
            <a:r>
              <a:rPr dirty="0"/>
              <a:t> </a:t>
            </a:r>
            <a:r>
              <a:rPr dirty="0" err="1"/>
              <a:t>Vàng</a:t>
            </a:r>
            <a:r>
              <a:rPr dirty="0"/>
              <a:t>” </a:t>
            </a:r>
            <a:r>
              <a:rPr dirty="0" err="1"/>
              <a:t>được</a:t>
            </a:r>
            <a:r>
              <a:rPr dirty="0"/>
              <a:t> </a:t>
            </a:r>
            <a:r>
              <a:rPr dirty="0" err="1"/>
              <a:t>thể</a:t>
            </a:r>
            <a:r>
              <a:rPr dirty="0"/>
              <a:t> </a:t>
            </a:r>
            <a:r>
              <a:rPr dirty="0" err="1"/>
              <a:t>hiện</a:t>
            </a:r>
            <a:r>
              <a:rPr dirty="0"/>
              <a:t> </a:t>
            </a:r>
            <a:r>
              <a:rPr dirty="0" err="1"/>
              <a:t>trên</a:t>
            </a:r>
            <a:r>
              <a:rPr dirty="0"/>
              <a:t> </a:t>
            </a:r>
            <a:r>
              <a:rPr dirty="0" err="1"/>
              <a:t>phần</a:t>
            </a:r>
            <a:r>
              <a:rPr dirty="0"/>
              <a:t> </a:t>
            </a:r>
            <a:r>
              <a:rPr dirty="0" err="1"/>
              <a:t>chú</a:t>
            </a:r>
            <a:r>
              <a:rPr dirty="0"/>
              <a:t> </a:t>
            </a:r>
            <a:r>
              <a:rPr dirty="0" err="1"/>
              <a:t>giải</a:t>
            </a:r>
            <a:r>
              <a:rPr dirty="0"/>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046E2-598D-4E1E-8041-9F445CAB25E1}"/>
              </a:ext>
            </a:extLst>
          </p:cNvPr>
          <p:cNvPicPr>
            <a:picLocks noChangeAspect="1"/>
          </p:cNvPicPr>
          <p:nvPr/>
        </p:nvPicPr>
        <p:blipFill>
          <a:blip r:embed="rId2"/>
          <a:stretch>
            <a:fillRect/>
          </a:stretch>
        </p:blipFill>
        <p:spPr>
          <a:xfrm>
            <a:off x="1410510" y="690663"/>
            <a:ext cx="4287769" cy="6050605"/>
          </a:xfrm>
          <a:prstGeom prst="rect">
            <a:avLst/>
          </a:prstGeom>
        </p:spPr>
      </p:pic>
      <p:pic>
        <p:nvPicPr>
          <p:cNvPr id="5" name="Picture 4">
            <a:extLst>
              <a:ext uri="{FF2B5EF4-FFF2-40B4-BE49-F238E27FC236}">
                <a16:creationId xmlns:a16="http://schemas.microsoft.com/office/drawing/2014/main" id="{61BCBC3F-24EB-44EE-A7D7-F4D56FDD1400}"/>
              </a:ext>
            </a:extLst>
          </p:cNvPr>
          <p:cNvPicPr>
            <a:picLocks noChangeAspect="1"/>
          </p:cNvPicPr>
          <p:nvPr/>
        </p:nvPicPr>
        <p:blipFill>
          <a:blip r:embed="rId3"/>
          <a:stretch>
            <a:fillRect/>
          </a:stretch>
        </p:blipFill>
        <p:spPr>
          <a:xfrm>
            <a:off x="5737191" y="15096"/>
            <a:ext cx="4768683" cy="67261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4512F4-BF7D-4DE8-A528-1D4006FA4052}"/>
              </a:ext>
            </a:extLst>
          </p:cNvPr>
          <p:cNvSpPr txBox="1">
            <a:spLocks/>
          </p:cNvSpPr>
          <p:nvPr/>
        </p:nvSpPr>
        <p:spPr>
          <a:xfrm>
            <a:off x="3754478" y="520262"/>
            <a:ext cx="6306768" cy="567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0" marR="0" indent="0" algn="l" defTabSz="914400" rtl="0" latinLnBrk="0">
              <a:lnSpc>
                <a:spcPct val="90000"/>
              </a:lnSpc>
              <a:spcBef>
                <a:spcPts val="0"/>
              </a:spcBef>
              <a:spcAft>
                <a:spcPts val="0"/>
              </a:spcAft>
              <a:buClrTx/>
              <a:buSzTx/>
              <a:buFontTx/>
              <a:buNone/>
              <a:tabLst/>
              <a:defRPr sz="3200" b="1" i="0" u="none" strike="noStrike" cap="none"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1pPr>
            <a:lvl2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2pPr>
            <a:lvl3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3pPr>
            <a:lvl4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4pPr>
            <a:lvl5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5pPr>
            <a:lvl6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6pPr>
            <a:lvl7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7pPr>
            <a:lvl8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8pPr>
            <a:lvl9pPr marL="0" marR="0" indent="0" algn="l" defTabSz="914400" rtl="0" latinLnBrk="0">
              <a:lnSpc>
                <a:spcPct val="90000"/>
              </a:lnSpc>
              <a:spcBef>
                <a:spcPts val="0"/>
              </a:spcBef>
              <a:spcAft>
                <a:spcPts val="0"/>
              </a:spcAft>
              <a:buClrTx/>
              <a:buSzTx/>
              <a:buFontTx/>
              <a:buNone/>
              <a:tabLst/>
              <a:defRPr sz="2400" b="1" i="0" u="none" strike="noStrike" cap="all" spc="0" baseline="0">
                <a:ln>
                  <a:noFill/>
                </a:ln>
                <a:solidFill>
                  <a:srgbClr val="2E75B6"/>
                </a:solidFill>
                <a:effectLst>
                  <a:outerShdw blurRad="38100" dist="38100" dir="2700000" rotWithShape="0">
                    <a:srgbClr val="000000">
                      <a:alpha val="43137"/>
                    </a:srgbClr>
                  </a:outerShdw>
                </a:effectLst>
                <a:uFillTx/>
                <a:latin typeface="Myriad Pro"/>
                <a:ea typeface="Myriad Pro"/>
                <a:cs typeface="Myriad Pro"/>
                <a:sym typeface="Myriad Pro"/>
              </a:defRPr>
            </a:lvl9pPr>
          </a:lstStyle>
          <a:p>
            <a:pPr hangingPunct="1"/>
            <a:r>
              <a:rPr lang="en-US" sz="2800" i="1" dirty="0">
                <a:solidFill>
                  <a:srgbClr val="FF0000"/>
                </a:solidFill>
                <a:latin typeface="Cambria" panose="02040503050406030204" pitchFamily="18" charset="0"/>
                <a:ea typeface="Cambria" panose="02040503050406030204" pitchFamily="18" charset="0"/>
              </a:rPr>
              <a:t>HAI PHẦN: LỊCH SỬ VÀ ĐỊA LÍ</a:t>
            </a:r>
          </a:p>
        </p:txBody>
      </p:sp>
      <p:pic>
        <p:nvPicPr>
          <p:cNvPr id="8" name="Picture 7">
            <a:extLst>
              <a:ext uri="{FF2B5EF4-FFF2-40B4-BE49-F238E27FC236}">
                <a16:creationId xmlns:a16="http://schemas.microsoft.com/office/drawing/2014/main" id="{74DE31FF-DB4E-45B1-A3C9-1A9D849ABADB}"/>
              </a:ext>
            </a:extLst>
          </p:cNvPr>
          <p:cNvPicPr>
            <a:picLocks noChangeAspect="1"/>
          </p:cNvPicPr>
          <p:nvPr/>
        </p:nvPicPr>
        <p:blipFill>
          <a:blip r:embed="rId2"/>
          <a:stretch>
            <a:fillRect/>
          </a:stretch>
        </p:blipFill>
        <p:spPr>
          <a:xfrm>
            <a:off x="6259194" y="1388579"/>
            <a:ext cx="3015814" cy="4255476"/>
          </a:xfrm>
          <a:prstGeom prst="rect">
            <a:avLst/>
          </a:prstGeom>
        </p:spPr>
      </p:pic>
      <p:pic>
        <p:nvPicPr>
          <p:cNvPr id="9" name="Picture 8">
            <a:extLst>
              <a:ext uri="{FF2B5EF4-FFF2-40B4-BE49-F238E27FC236}">
                <a16:creationId xmlns:a16="http://schemas.microsoft.com/office/drawing/2014/main" id="{0F019D85-8635-4C0F-95C5-092EB86E8291}"/>
              </a:ext>
            </a:extLst>
          </p:cNvPr>
          <p:cNvPicPr>
            <a:picLocks noChangeAspect="1"/>
          </p:cNvPicPr>
          <p:nvPr/>
        </p:nvPicPr>
        <p:blipFill>
          <a:blip r:embed="rId3"/>
          <a:stretch>
            <a:fillRect/>
          </a:stretch>
        </p:blipFill>
        <p:spPr>
          <a:xfrm>
            <a:off x="2919178" y="1388579"/>
            <a:ext cx="3040371" cy="4255476"/>
          </a:xfrm>
          <a:prstGeom prst="rect">
            <a:avLst/>
          </a:prstGeom>
        </p:spPr>
      </p:pic>
    </p:spTree>
    <p:extLst>
      <p:ext uri="{BB962C8B-B14F-4D97-AF65-F5344CB8AC3E}">
        <p14:creationId xmlns:p14="http://schemas.microsoft.com/office/powerpoint/2010/main" val="208722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3"/>
          <p:cNvSpPr txBox="1">
            <a:spLocks noGrp="1"/>
          </p:cNvSpPr>
          <p:nvPr>
            <p:ph type="title"/>
          </p:nvPr>
        </p:nvSpPr>
        <p:spPr>
          <a:xfrm>
            <a:off x="2589801" y="683450"/>
            <a:ext cx="7012400" cy="562016"/>
          </a:xfrm>
          <a:prstGeom prst="rect">
            <a:avLst/>
          </a:prstGeom>
        </p:spPr>
        <p:txBody>
          <a:bodyPr>
            <a:normAutofit/>
          </a:bodyPr>
          <a:lstStyle/>
          <a:p>
            <a:pPr algn="ctr" defTabSz="832102">
              <a:defRPr sz="2500">
                <a:effectLst>
                  <a:outerShdw blurRad="38100" dist="34671" dir="2700000" rotWithShape="0">
                    <a:srgbClr val="000000">
                      <a:alpha val="43137"/>
                    </a:srgbClr>
                  </a:outerShdw>
                </a:effectLst>
                <a:latin typeface="Cambria"/>
                <a:ea typeface="Cambria"/>
                <a:cs typeface="Cambria"/>
                <a:sym typeface="Cambria"/>
              </a:defRPr>
            </a:pPr>
            <a:r>
              <a:rPr lang="en-US" sz="2800" dirty="0">
                <a:solidFill>
                  <a:srgbClr val="FF0000"/>
                </a:solidFill>
              </a:rPr>
              <a:t>A. HƯỚNG DẪN CHUNG</a:t>
            </a:r>
            <a:endParaRPr sz="2800" dirty="0">
              <a:solidFill>
                <a:srgbClr val="FF0000"/>
              </a:solidFill>
            </a:endParaRPr>
          </a:p>
        </p:txBody>
      </p:sp>
      <p:sp>
        <p:nvSpPr>
          <p:cNvPr id="105" name="Slide Number Placeholder 1"/>
          <p:cNvSpPr txBox="1">
            <a:spLocks noGrp="1"/>
          </p:cNvSpPr>
          <p:nvPr>
            <p:ph type="sldNum" sz="quarter" idx="4294967295"/>
          </p:nvPr>
        </p:nvSpPr>
        <p:spPr>
          <a:xfrm>
            <a:off x="11767639" y="6401179"/>
            <a:ext cx="1803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30</a:t>
            </a:fld>
            <a:endParaRPr/>
          </a:p>
        </p:txBody>
      </p:sp>
      <p:sp>
        <p:nvSpPr>
          <p:cNvPr id="106" name="Date Placeholder 2"/>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107" name="Title 3"/>
          <p:cNvSpPr txBox="1"/>
          <p:nvPr/>
        </p:nvSpPr>
        <p:spPr>
          <a:xfrm>
            <a:off x="476927" y="1333275"/>
            <a:ext cx="11290712" cy="562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algn="ctr">
              <a:lnSpc>
                <a:spcPct val="90000"/>
              </a:lnSpc>
              <a:defRPr sz="2300" b="1">
                <a:solidFill>
                  <a:srgbClr val="FF0000"/>
                </a:solidFill>
                <a:effectLst>
                  <a:outerShdw blurRad="38100" dist="38100" dir="2700000" rotWithShape="0">
                    <a:srgbClr val="000000">
                      <a:alpha val="43137"/>
                    </a:srgbClr>
                  </a:outerShdw>
                </a:effectLst>
                <a:latin typeface="Cambria"/>
                <a:ea typeface="Cambria"/>
                <a:cs typeface="Cambria"/>
                <a:sym typeface="Cambria"/>
              </a:defRPr>
            </a:lvl1pPr>
          </a:lstStyle>
          <a:p>
            <a:pPr algn="just"/>
            <a:r>
              <a:rPr lang="en-US" sz="2400" dirty="0">
                <a:effectLst/>
              </a:rPr>
              <a:t>II. CẤU TRÚC SÁCH VÀ CẤU TRÚC BÀI HỌC</a:t>
            </a:r>
            <a:endParaRPr sz="2400" dirty="0">
              <a:effectLst/>
            </a:endParaRPr>
          </a:p>
        </p:txBody>
      </p:sp>
      <p:pic>
        <p:nvPicPr>
          <p:cNvPr id="108" name="Picture 6" descr="Picture 6"/>
          <p:cNvPicPr>
            <a:picLocks noChangeAspect="1"/>
          </p:cNvPicPr>
          <p:nvPr/>
        </p:nvPicPr>
        <p:blipFill>
          <a:blip r:embed="rId2"/>
          <a:stretch>
            <a:fillRect/>
          </a:stretch>
        </p:blipFill>
        <p:spPr>
          <a:xfrm>
            <a:off x="4679475" y="2292654"/>
            <a:ext cx="2750241" cy="3801098"/>
          </a:xfrm>
          <a:prstGeom prst="rect">
            <a:avLst/>
          </a:prstGeom>
          <a:ln w="12700">
            <a:miter lim="400000"/>
          </a:ln>
        </p:spPr>
      </p:pic>
      <p:pic>
        <p:nvPicPr>
          <p:cNvPr id="3" name="Picture 2">
            <a:extLst>
              <a:ext uri="{FF2B5EF4-FFF2-40B4-BE49-F238E27FC236}">
                <a16:creationId xmlns:a16="http://schemas.microsoft.com/office/drawing/2014/main" id="{7AFF2F53-5452-4ED1-994B-D9DD01888143}"/>
              </a:ext>
            </a:extLst>
          </p:cNvPr>
          <p:cNvPicPr>
            <a:picLocks noChangeAspect="1"/>
          </p:cNvPicPr>
          <p:nvPr/>
        </p:nvPicPr>
        <p:blipFill>
          <a:blip r:embed="rId3"/>
          <a:stretch>
            <a:fillRect/>
          </a:stretch>
        </p:blipFill>
        <p:spPr>
          <a:xfrm>
            <a:off x="2059701" y="2438675"/>
            <a:ext cx="2131404" cy="2983234"/>
          </a:xfrm>
          <a:prstGeom prst="rect">
            <a:avLst/>
          </a:prstGeom>
        </p:spPr>
      </p:pic>
      <p:pic>
        <p:nvPicPr>
          <p:cNvPr id="5" name="Picture 4">
            <a:extLst>
              <a:ext uri="{FF2B5EF4-FFF2-40B4-BE49-F238E27FC236}">
                <a16:creationId xmlns:a16="http://schemas.microsoft.com/office/drawing/2014/main" id="{B8DD5032-02B8-4932-8A9C-0BE2AFD05DCF}"/>
              </a:ext>
            </a:extLst>
          </p:cNvPr>
          <p:cNvPicPr>
            <a:picLocks noChangeAspect="1"/>
          </p:cNvPicPr>
          <p:nvPr/>
        </p:nvPicPr>
        <p:blipFill>
          <a:blip r:embed="rId4"/>
          <a:stretch>
            <a:fillRect/>
          </a:stretch>
        </p:blipFill>
        <p:spPr>
          <a:xfrm>
            <a:off x="7918087" y="2438675"/>
            <a:ext cx="2114188" cy="2983233"/>
          </a:xfrm>
          <a:prstGeom prst="rect">
            <a:avLst/>
          </a:prstGeom>
        </p:spPr>
      </p:pic>
    </p:spTree>
    <p:extLst>
      <p:ext uri="{BB962C8B-B14F-4D97-AF65-F5344CB8AC3E}">
        <p14:creationId xmlns:p14="http://schemas.microsoft.com/office/powerpoint/2010/main" val="2768404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Date Placeholder 3"/>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146" name="Slide Number Placeholder 4"/>
          <p:cNvSpPr txBox="1">
            <a:spLocks noGrp="1"/>
          </p:cNvSpPr>
          <p:nvPr>
            <p:ph type="sldNum" sz="quarter" idx="4294967295"/>
          </p:nvPr>
        </p:nvSpPr>
        <p:spPr>
          <a:xfrm>
            <a:off x="11767639" y="6401179"/>
            <a:ext cx="1803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31</a:t>
            </a:fld>
            <a:endParaRPr/>
          </a:p>
        </p:txBody>
      </p:sp>
      <p:sp>
        <p:nvSpPr>
          <p:cNvPr id="147" name="Text Placeholder 8"/>
          <p:cNvSpPr txBox="1"/>
          <p:nvPr/>
        </p:nvSpPr>
        <p:spPr>
          <a:xfrm>
            <a:off x="476400" y="201957"/>
            <a:ext cx="11471056" cy="5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20000"/>
              </a:lnSpc>
              <a:spcBef>
                <a:spcPts val="1000"/>
              </a:spcBef>
              <a:defRPr sz="4000" b="1">
                <a:solidFill>
                  <a:srgbClr val="FF0000"/>
                </a:solidFill>
                <a:latin typeface="Myriad Pro"/>
                <a:ea typeface="Myriad Pro"/>
                <a:cs typeface="Myriad Pro"/>
                <a:sym typeface="Myriad Pro"/>
              </a:defRPr>
            </a:lvl1pPr>
          </a:lstStyle>
          <a:p>
            <a:r>
              <a:rPr lang="en-US" sz="2800" dirty="0">
                <a:latin typeface="Cambria" panose="02040503050406030204" pitchFamily="18" charset="0"/>
                <a:ea typeface="Cambria" panose="02040503050406030204" pitchFamily="18" charset="0"/>
                <a:cs typeface="Times New Roman" panose="02020603050405020304" pitchFamily="18" charset="0"/>
              </a:rPr>
              <a:t>1. CẤU TRÚC SÁCH</a:t>
            </a:r>
            <a:endParaRPr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8" name="TextBox 6"/>
          <p:cNvSpPr txBox="1"/>
          <p:nvPr/>
        </p:nvSpPr>
        <p:spPr>
          <a:xfrm>
            <a:off x="6222979" y="1080653"/>
            <a:ext cx="5725005" cy="1323435"/>
          </a:xfrm>
          <a:prstGeom prst="rect">
            <a:avLst/>
          </a:prstGeom>
          <a:solidFill>
            <a:srgbClr val="FFF2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just">
              <a:defRPr sz="2000">
                <a:solidFill>
                  <a:srgbClr val="1F4E79"/>
                </a:solidFill>
                <a:latin typeface="Arial"/>
                <a:ea typeface="Arial"/>
                <a:cs typeface="Arial"/>
                <a:sym typeface="Arial"/>
              </a:defRPr>
            </a:lvl1pPr>
          </a:lstStyle>
          <a:p>
            <a:r>
              <a:rPr dirty="0" err="1"/>
              <a:t>Gồm</a:t>
            </a:r>
            <a:r>
              <a:rPr dirty="0"/>
              <a:t> 6 </a:t>
            </a:r>
            <a:r>
              <a:rPr dirty="0" err="1"/>
              <a:t>chương</a:t>
            </a:r>
            <a:r>
              <a:rPr dirty="0"/>
              <a:t> </a:t>
            </a:r>
            <a:r>
              <a:rPr dirty="0" err="1"/>
              <a:t>và</a:t>
            </a:r>
            <a:r>
              <a:rPr dirty="0"/>
              <a:t> 23 </a:t>
            </a:r>
            <a:r>
              <a:rPr dirty="0" err="1"/>
              <a:t>bài</a:t>
            </a:r>
            <a:r>
              <a:rPr dirty="0"/>
              <a:t>: </a:t>
            </a:r>
            <a:r>
              <a:rPr dirty="0" err="1"/>
              <a:t>tiếp</a:t>
            </a:r>
            <a:r>
              <a:rPr dirty="0"/>
              <a:t> </a:t>
            </a:r>
            <a:r>
              <a:rPr dirty="0" err="1"/>
              <a:t>cận</a:t>
            </a:r>
            <a:r>
              <a:rPr dirty="0"/>
              <a:t> </a:t>
            </a:r>
            <a:r>
              <a:rPr dirty="0" err="1"/>
              <a:t>theo</a:t>
            </a:r>
            <a:r>
              <a:rPr dirty="0"/>
              <a:t> </a:t>
            </a:r>
            <a:r>
              <a:rPr dirty="0" err="1"/>
              <a:t>tiến</a:t>
            </a:r>
            <a:r>
              <a:rPr dirty="0"/>
              <a:t> </a:t>
            </a:r>
            <a:r>
              <a:rPr dirty="0" err="1"/>
              <a:t>trình</a:t>
            </a:r>
            <a:r>
              <a:rPr dirty="0"/>
              <a:t> </a:t>
            </a:r>
            <a:r>
              <a:rPr dirty="0" err="1"/>
              <a:t>thời</a:t>
            </a:r>
            <a:r>
              <a:rPr dirty="0"/>
              <a:t> </a:t>
            </a:r>
            <a:r>
              <a:rPr dirty="0" err="1"/>
              <a:t>gian</a:t>
            </a:r>
            <a:r>
              <a:rPr dirty="0"/>
              <a:t> (</a:t>
            </a:r>
            <a:r>
              <a:rPr dirty="0" err="1"/>
              <a:t>từ</a:t>
            </a:r>
            <a:r>
              <a:rPr dirty="0"/>
              <a:t> </a:t>
            </a:r>
            <a:r>
              <a:rPr dirty="0" err="1"/>
              <a:t>thế</a:t>
            </a:r>
            <a:r>
              <a:rPr dirty="0"/>
              <a:t> </a:t>
            </a:r>
            <a:r>
              <a:rPr dirty="0" err="1"/>
              <a:t>kỉ</a:t>
            </a:r>
            <a:r>
              <a:rPr dirty="0"/>
              <a:t> XVI </a:t>
            </a:r>
            <a:r>
              <a:rPr dirty="0" err="1"/>
              <a:t>đến</a:t>
            </a:r>
            <a:r>
              <a:rPr dirty="0"/>
              <a:t> </a:t>
            </a:r>
            <a:r>
              <a:rPr dirty="0" err="1"/>
              <a:t>đầu</a:t>
            </a:r>
            <a:r>
              <a:rPr dirty="0"/>
              <a:t> </a:t>
            </a:r>
            <a:r>
              <a:rPr dirty="0" err="1"/>
              <a:t>thế</a:t>
            </a:r>
            <a:r>
              <a:rPr dirty="0"/>
              <a:t> </a:t>
            </a:r>
            <a:r>
              <a:rPr dirty="0" err="1"/>
              <a:t>kỉ</a:t>
            </a:r>
            <a:r>
              <a:rPr dirty="0"/>
              <a:t> XX) </a:t>
            </a:r>
            <a:r>
              <a:rPr dirty="0" err="1"/>
              <a:t>và</a:t>
            </a:r>
            <a:r>
              <a:rPr dirty="0"/>
              <a:t> </a:t>
            </a:r>
            <a:r>
              <a:rPr dirty="0" err="1"/>
              <a:t>đan</a:t>
            </a:r>
            <a:r>
              <a:rPr dirty="0"/>
              <a:t> xen </a:t>
            </a:r>
            <a:r>
              <a:rPr dirty="0" err="1"/>
              <a:t>giữa</a:t>
            </a:r>
            <a:r>
              <a:rPr dirty="0"/>
              <a:t> </a:t>
            </a:r>
            <a:r>
              <a:rPr dirty="0" err="1"/>
              <a:t>lịch</a:t>
            </a:r>
            <a:r>
              <a:rPr dirty="0"/>
              <a:t> </a:t>
            </a:r>
            <a:r>
              <a:rPr lang="en-US" dirty="0" err="1"/>
              <a:t>sử</a:t>
            </a:r>
            <a:r>
              <a:rPr lang="en-US" dirty="0"/>
              <a:t> </a:t>
            </a:r>
            <a:r>
              <a:rPr dirty="0" err="1"/>
              <a:t>thế</a:t>
            </a:r>
            <a:r>
              <a:rPr dirty="0"/>
              <a:t> </a:t>
            </a:r>
            <a:r>
              <a:rPr dirty="0" err="1"/>
              <a:t>giới</a:t>
            </a:r>
            <a:r>
              <a:rPr lang="en-US" dirty="0"/>
              <a:t> –</a:t>
            </a:r>
            <a:r>
              <a:rPr dirty="0"/>
              <a:t> </a:t>
            </a:r>
            <a:r>
              <a:rPr lang="en-US" dirty="0" err="1"/>
              <a:t>lịch</a:t>
            </a:r>
            <a:r>
              <a:rPr lang="en-US" dirty="0"/>
              <a:t> </a:t>
            </a:r>
            <a:r>
              <a:rPr lang="en-US" dirty="0" err="1"/>
              <a:t>sử</a:t>
            </a:r>
            <a:r>
              <a:rPr lang="en-US" dirty="0"/>
              <a:t> </a:t>
            </a:r>
            <a:r>
              <a:rPr dirty="0" err="1"/>
              <a:t>khu</a:t>
            </a:r>
            <a:r>
              <a:rPr dirty="0"/>
              <a:t> </a:t>
            </a:r>
            <a:r>
              <a:rPr dirty="0" err="1"/>
              <a:t>vực</a:t>
            </a:r>
            <a:r>
              <a:rPr dirty="0"/>
              <a:t> </a:t>
            </a:r>
            <a:r>
              <a:rPr lang="en-US" dirty="0"/>
              <a:t>–</a:t>
            </a:r>
            <a:r>
              <a:rPr dirty="0"/>
              <a:t> </a:t>
            </a:r>
            <a:r>
              <a:rPr dirty="0" err="1"/>
              <a:t>lịch</a:t>
            </a:r>
            <a:r>
              <a:rPr dirty="0"/>
              <a:t> </a:t>
            </a:r>
            <a:r>
              <a:rPr lang="en-US" dirty="0" err="1"/>
              <a:t>sử</a:t>
            </a:r>
            <a:r>
              <a:rPr lang="en-US" dirty="0"/>
              <a:t> </a:t>
            </a:r>
            <a:r>
              <a:rPr dirty="0" err="1"/>
              <a:t>Việt</a:t>
            </a:r>
            <a:r>
              <a:rPr dirty="0"/>
              <a:t> Nam.</a:t>
            </a:r>
          </a:p>
        </p:txBody>
      </p:sp>
      <p:sp>
        <p:nvSpPr>
          <p:cNvPr id="149" name="TextBox 17"/>
          <p:cNvSpPr txBox="1"/>
          <p:nvPr/>
        </p:nvSpPr>
        <p:spPr>
          <a:xfrm>
            <a:off x="6250687" y="4771068"/>
            <a:ext cx="5725005" cy="959427"/>
          </a:xfrm>
          <a:prstGeom prst="rect">
            <a:avLst/>
          </a:prstGeom>
          <a:solidFill>
            <a:srgbClr val="FFF2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just">
              <a:defRPr sz="2000">
                <a:solidFill>
                  <a:srgbClr val="1F4E79"/>
                </a:solidFill>
                <a:latin typeface="Arial"/>
                <a:ea typeface="Arial"/>
                <a:cs typeface="Arial"/>
                <a:sym typeface="Arial"/>
              </a:defRPr>
            </a:lvl1pPr>
          </a:lstStyle>
          <a:p>
            <a:r>
              <a:t>Gồm 4 chương và 15 bài, giới thiệu về đặc điểm vị trí địa lí, lãnh thổ; đặc điểm các hợp phần tự nhiên và biển đảo Việt Nam.</a:t>
            </a:r>
          </a:p>
        </p:txBody>
      </p:sp>
      <p:sp>
        <p:nvSpPr>
          <p:cNvPr id="150" name="TextBox 10"/>
          <p:cNvSpPr txBox="1"/>
          <p:nvPr/>
        </p:nvSpPr>
        <p:spPr>
          <a:xfrm>
            <a:off x="4807857" y="3087290"/>
            <a:ext cx="7204291" cy="968952"/>
          </a:xfrm>
          <a:prstGeom prst="rect">
            <a:avLst/>
          </a:prstGeom>
          <a:solidFill>
            <a:srgbClr val="FFF2CC"/>
          </a:solidFill>
          <a:ln>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just">
              <a:defRPr sz="2000">
                <a:solidFill>
                  <a:srgbClr val="1F4E79"/>
                </a:solidFill>
                <a:latin typeface="Arial"/>
                <a:ea typeface="Arial"/>
                <a:cs typeface="Arial"/>
                <a:sym typeface="Arial"/>
              </a:defRPr>
            </a:lvl1pPr>
          </a:lstStyle>
          <a:p>
            <a:r>
              <a:t>02 chủ đề tích hợp: 1) Văn minh châu thổ sông Hồng và sông Cửu Long; 2) Bảo vệ chủ quyền, các quyền và lợi ích hợp pháp của Việt Nam ở Biển Đông.</a:t>
            </a:r>
          </a:p>
        </p:txBody>
      </p:sp>
      <p:sp>
        <p:nvSpPr>
          <p:cNvPr id="151" name="Elbow Connector 2"/>
          <p:cNvSpPr/>
          <p:nvPr/>
        </p:nvSpPr>
        <p:spPr>
          <a:xfrm flipV="1">
            <a:off x="3877797" y="1966572"/>
            <a:ext cx="918056" cy="1672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6350">
            <a:solidFill>
              <a:schemeClr val="tx1"/>
            </a:solidFill>
            <a:miter/>
            <a:tailEnd type="triangle"/>
          </a:ln>
        </p:spPr>
        <p:txBody>
          <a:bodyPr lIns="45718" tIns="45718" rIns="45718" bIns="45718" anchor="ctr"/>
          <a:lstStyle/>
          <a:p>
            <a:pPr>
              <a:defRPr>
                <a:latin typeface="+mn-lt"/>
                <a:ea typeface="+mn-ea"/>
                <a:cs typeface="+mn-cs"/>
                <a:sym typeface="Calibri"/>
              </a:defRPr>
            </a:pPr>
            <a:endParaRPr/>
          </a:p>
        </p:txBody>
      </p:sp>
      <p:sp>
        <p:nvSpPr>
          <p:cNvPr id="152" name="Elbow Connector 13"/>
          <p:cNvSpPr/>
          <p:nvPr/>
        </p:nvSpPr>
        <p:spPr>
          <a:xfrm>
            <a:off x="3877797" y="3638577"/>
            <a:ext cx="918056" cy="16847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6350">
            <a:solidFill>
              <a:schemeClr val="tx1"/>
            </a:solidFill>
            <a:miter/>
            <a:tailEnd type="triangle"/>
          </a:ln>
        </p:spPr>
        <p:txBody>
          <a:bodyPr lIns="45718" tIns="45718" rIns="45718" bIns="45718" anchor="ctr"/>
          <a:lstStyle/>
          <a:p>
            <a:pPr>
              <a:defRPr>
                <a:latin typeface="+mn-lt"/>
                <a:ea typeface="+mn-ea"/>
                <a:cs typeface="+mn-cs"/>
                <a:sym typeface="Calibri"/>
              </a:defRPr>
            </a:pPr>
            <a:endParaRPr/>
          </a:p>
        </p:txBody>
      </p:sp>
      <p:pic>
        <p:nvPicPr>
          <p:cNvPr id="156" name="Picture 14" descr="Picture 14"/>
          <p:cNvPicPr>
            <a:picLocks noChangeAspect="1"/>
          </p:cNvPicPr>
          <p:nvPr/>
        </p:nvPicPr>
        <p:blipFill>
          <a:blip r:embed="rId2"/>
          <a:stretch>
            <a:fillRect/>
          </a:stretch>
        </p:blipFill>
        <p:spPr>
          <a:xfrm>
            <a:off x="605285" y="1385413"/>
            <a:ext cx="3260505" cy="4506332"/>
          </a:xfrm>
          <a:prstGeom prst="rect">
            <a:avLst/>
          </a:prstGeom>
          <a:ln w="12700">
            <a:miter lim="400000"/>
          </a:ln>
        </p:spPr>
      </p:pic>
      <p:cxnSp>
        <p:nvCxnSpPr>
          <p:cNvPr id="3" name="Straight Arrow Connector 2">
            <a:extLst>
              <a:ext uri="{FF2B5EF4-FFF2-40B4-BE49-F238E27FC236}">
                <a16:creationId xmlns:a16="http://schemas.microsoft.com/office/drawing/2014/main" id="{28B94921-1ED0-4175-BDE2-B96021480A1E}"/>
              </a:ext>
            </a:extLst>
          </p:cNvPr>
          <p:cNvCxnSpPr>
            <a:stCxn id="156" idx="3"/>
          </p:cNvCxnSpPr>
          <p:nvPr/>
        </p:nvCxnSpPr>
        <p:spPr>
          <a:xfrm flipV="1">
            <a:off x="3865790" y="3638577"/>
            <a:ext cx="914400" cy="2"/>
          </a:xfrm>
          <a:prstGeom prst="straightConnector1">
            <a:avLst/>
          </a:prstGeom>
          <a:noFill/>
          <a:ln w="1905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pic>
        <p:nvPicPr>
          <p:cNvPr id="16" name="Picture 15">
            <a:extLst>
              <a:ext uri="{FF2B5EF4-FFF2-40B4-BE49-F238E27FC236}">
                <a16:creationId xmlns:a16="http://schemas.microsoft.com/office/drawing/2014/main" id="{1DC6609D-600E-4868-B4DB-D61F4CF927F4}"/>
              </a:ext>
            </a:extLst>
          </p:cNvPr>
          <p:cNvPicPr>
            <a:picLocks noChangeAspect="1"/>
          </p:cNvPicPr>
          <p:nvPr/>
        </p:nvPicPr>
        <p:blipFill>
          <a:blip r:embed="rId3"/>
          <a:stretch>
            <a:fillRect/>
          </a:stretch>
        </p:blipFill>
        <p:spPr>
          <a:xfrm>
            <a:off x="4795849" y="916783"/>
            <a:ext cx="1379013" cy="1930145"/>
          </a:xfrm>
          <a:prstGeom prst="rect">
            <a:avLst/>
          </a:prstGeom>
        </p:spPr>
      </p:pic>
      <p:pic>
        <p:nvPicPr>
          <p:cNvPr id="17" name="Picture 16">
            <a:extLst>
              <a:ext uri="{FF2B5EF4-FFF2-40B4-BE49-F238E27FC236}">
                <a16:creationId xmlns:a16="http://schemas.microsoft.com/office/drawing/2014/main" id="{97C0EB12-C592-4F68-89C6-90AEABC492FE}"/>
              </a:ext>
            </a:extLst>
          </p:cNvPr>
          <p:cNvPicPr>
            <a:picLocks noChangeAspect="1"/>
          </p:cNvPicPr>
          <p:nvPr/>
        </p:nvPicPr>
        <p:blipFill>
          <a:blip r:embed="rId4"/>
          <a:stretch>
            <a:fillRect/>
          </a:stretch>
        </p:blipFill>
        <p:spPr>
          <a:xfrm>
            <a:off x="4807856" y="4220960"/>
            <a:ext cx="1367005" cy="19289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5"/>
          <p:cNvSpPr txBox="1">
            <a:spLocks noGrp="1"/>
          </p:cNvSpPr>
          <p:nvPr>
            <p:ph type="title"/>
          </p:nvPr>
        </p:nvSpPr>
        <p:spPr>
          <a:xfrm>
            <a:off x="670432" y="1234584"/>
            <a:ext cx="3282533" cy="4388832"/>
          </a:xfrm>
          <a:prstGeom prst="rect">
            <a:avLst/>
          </a:prstGeom>
        </p:spPr>
        <p:txBody>
          <a:bodyPr/>
          <a:lstStyle/>
          <a:p>
            <a:pPr defTabSz="546628">
              <a:defRPr sz="2000">
                <a:solidFill>
                  <a:srgbClr val="FF0000"/>
                </a:solidFill>
                <a:effectLst>
                  <a:outerShdw blurRad="25400" dist="22776" dir="2700000" rotWithShape="0">
                    <a:srgbClr val="000000">
                      <a:alpha val="43137"/>
                    </a:srgbClr>
                  </a:outerShdw>
                </a:effectLst>
                <a:latin typeface="Cambria"/>
                <a:ea typeface="Cambria"/>
                <a:cs typeface="Cambria"/>
                <a:sym typeface="Cambria"/>
              </a:defRPr>
            </a:pPr>
            <a:r>
              <a:rPr lang="en-US" dirty="0"/>
              <a:t>2</a:t>
            </a:r>
            <a:r>
              <a:rPr dirty="0"/>
              <a:t>. CẤU TRÚC </a:t>
            </a:r>
            <a:r>
              <a:rPr dirty="0" err="1"/>
              <a:t>bài</a:t>
            </a:r>
            <a:r>
              <a:rPr dirty="0"/>
              <a:t> </a:t>
            </a:r>
            <a:r>
              <a:rPr dirty="0" err="1"/>
              <a:t>học</a:t>
            </a:r>
            <a:r>
              <a:rPr dirty="0"/>
              <a:t>. </a:t>
            </a:r>
          </a:p>
          <a:p>
            <a:pPr algn="just" defTabSz="546628">
              <a:defRPr sz="2000">
                <a:solidFill>
                  <a:srgbClr val="FF0000"/>
                </a:solidFill>
                <a:effectLst>
                  <a:outerShdw blurRad="25400" dist="22776" dir="2700000" rotWithShape="0">
                    <a:srgbClr val="000000">
                      <a:alpha val="43137"/>
                    </a:srgbClr>
                  </a:outerShdw>
                </a:effectLst>
                <a:latin typeface="Cambria"/>
                <a:ea typeface="Cambria"/>
                <a:cs typeface="Cambria"/>
                <a:sym typeface="Cambria"/>
              </a:defRPr>
            </a:pPr>
            <a:br>
              <a:rPr dirty="0"/>
            </a:br>
            <a:r>
              <a:rPr dirty="0"/>
              <a:t>- </a:t>
            </a:r>
            <a:r>
              <a:rPr dirty="0" err="1"/>
              <a:t>Bám</a:t>
            </a:r>
            <a:r>
              <a:rPr dirty="0"/>
              <a:t> </a:t>
            </a:r>
            <a:r>
              <a:rPr dirty="0" err="1"/>
              <a:t>sát</a:t>
            </a:r>
            <a:r>
              <a:rPr dirty="0"/>
              <a:t>  </a:t>
            </a:r>
            <a:r>
              <a:rPr dirty="0" err="1"/>
              <a:t>yêu</a:t>
            </a:r>
            <a:r>
              <a:rPr dirty="0"/>
              <a:t> </a:t>
            </a:r>
            <a:r>
              <a:rPr dirty="0" err="1"/>
              <a:t>cầu</a:t>
            </a:r>
            <a:r>
              <a:rPr dirty="0"/>
              <a:t> </a:t>
            </a:r>
            <a:r>
              <a:rPr dirty="0" err="1"/>
              <a:t>cần</a:t>
            </a:r>
            <a:r>
              <a:rPr dirty="0"/>
              <a:t> </a:t>
            </a:r>
            <a:r>
              <a:rPr dirty="0" err="1"/>
              <a:t>đạt</a:t>
            </a:r>
            <a:r>
              <a:rPr dirty="0"/>
              <a:t> </a:t>
            </a:r>
          </a:p>
          <a:p>
            <a:pPr algn="just" defTabSz="546628">
              <a:defRPr sz="2000">
                <a:solidFill>
                  <a:srgbClr val="FF0000"/>
                </a:solidFill>
                <a:effectLst>
                  <a:outerShdw blurRad="25400" dist="22776" dir="2700000" rotWithShape="0">
                    <a:srgbClr val="000000">
                      <a:alpha val="43137"/>
                    </a:srgbClr>
                  </a:outerShdw>
                </a:effectLst>
                <a:latin typeface="Cambria"/>
                <a:ea typeface="Cambria"/>
                <a:cs typeface="Cambria"/>
                <a:sym typeface="Cambria"/>
              </a:defRPr>
            </a:pPr>
            <a:endParaRPr dirty="0"/>
          </a:p>
          <a:p>
            <a:pPr algn="just" defTabSz="546628">
              <a:defRPr sz="2000">
                <a:solidFill>
                  <a:srgbClr val="FF0000"/>
                </a:solidFill>
                <a:effectLst>
                  <a:outerShdw blurRad="25400" dist="22776" dir="2700000" rotWithShape="0">
                    <a:srgbClr val="000000">
                      <a:alpha val="43137"/>
                    </a:srgbClr>
                  </a:outerShdw>
                </a:effectLst>
                <a:latin typeface="Cambria"/>
                <a:ea typeface="Cambria"/>
                <a:cs typeface="Cambria"/>
                <a:sym typeface="Cambria"/>
              </a:defRPr>
            </a:pPr>
            <a:r>
              <a:rPr dirty="0"/>
              <a:t>-</a:t>
            </a:r>
            <a:r>
              <a:rPr lang="en-US" dirty="0"/>
              <a:t> </a:t>
            </a:r>
            <a:r>
              <a:rPr dirty="0" err="1"/>
              <a:t>tương</a:t>
            </a:r>
            <a:r>
              <a:rPr dirty="0"/>
              <a:t> </a:t>
            </a:r>
            <a:r>
              <a:rPr dirty="0" err="1"/>
              <a:t>thích</a:t>
            </a:r>
            <a:r>
              <a:rPr dirty="0"/>
              <a:t> </a:t>
            </a:r>
            <a:r>
              <a:rPr dirty="0" err="1"/>
              <a:t>với</a:t>
            </a:r>
            <a:r>
              <a:rPr dirty="0"/>
              <a:t> </a:t>
            </a:r>
            <a:r>
              <a:rPr dirty="0" err="1"/>
              <a:t>các</a:t>
            </a:r>
            <a:r>
              <a:rPr dirty="0"/>
              <a:t> </a:t>
            </a:r>
            <a:br>
              <a:rPr dirty="0"/>
            </a:br>
            <a:r>
              <a:rPr dirty="0" err="1"/>
              <a:t>hoạt</a:t>
            </a:r>
            <a:r>
              <a:rPr dirty="0"/>
              <a:t> </a:t>
            </a:r>
            <a:r>
              <a:rPr dirty="0" err="1"/>
              <a:t>động</a:t>
            </a:r>
            <a:r>
              <a:rPr dirty="0"/>
              <a:t> </a:t>
            </a:r>
            <a:r>
              <a:rPr dirty="0" err="1"/>
              <a:t>trên</a:t>
            </a:r>
            <a:r>
              <a:rPr dirty="0"/>
              <a:t> </a:t>
            </a:r>
            <a:r>
              <a:rPr dirty="0" err="1"/>
              <a:t>lớp</a:t>
            </a:r>
            <a:r>
              <a:rPr dirty="0"/>
              <a:t>.</a:t>
            </a:r>
          </a:p>
          <a:p>
            <a:pPr algn="just" defTabSz="546628">
              <a:defRPr sz="2000">
                <a:solidFill>
                  <a:srgbClr val="FF0000"/>
                </a:solidFill>
                <a:effectLst>
                  <a:outerShdw blurRad="25400" dist="22776" dir="2700000" rotWithShape="0">
                    <a:srgbClr val="000000">
                      <a:alpha val="43137"/>
                    </a:srgbClr>
                  </a:outerShdw>
                </a:effectLst>
                <a:latin typeface="Cambria"/>
                <a:ea typeface="Cambria"/>
                <a:cs typeface="Cambria"/>
                <a:sym typeface="Cambria"/>
              </a:defRPr>
            </a:pPr>
            <a:endParaRPr dirty="0"/>
          </a:p>
          <a:p>
            <a:pPr algn="just" defTabSz="546628">
              <a:defRPr sz="2000">
                <a:solidFill>
                  <a:srgbClr val="FF0000"/>
                </a:solidFill>
                <a:effectLst>
                  <a:outerShdw blurRad="25400" dist="22776" dir="2700000" rotWithShape="0">
                    <a:srgbClr val="000000">
                      <a:alpha val="43137"/>
                    </a:srgbClr>
                  </a:outerShdw>
                </a:effectLst>
                <a:latin typeface="Cambria"/>
                <a:ea typeface="Cambria"/>
                <a:cs typeface="Cambria"/>
                <a:sym typeface="Cambria"/>
              </a:defRPr>
            </a:pPr>
            <a:r>
              <a:rPr dirty="0"/>
              <a:t>-</a:t>
            </a:r>
            <a:r>
              <a:rPr lang="en-US" dirty="0"/>
              <a:t> </a:t>
            </a:r>
            <a:r>
              <a:rPr dirty="0"/>
              <a:t>LÀ CƠ SỞ ĐỂ ỨNG DỤNG CÁC PHƯƠNG PHÁP KHÁC NHAU TRONG DẠY HỌC THEO HƯỚNG PHÁT TRIỂN NĂNG LỰC.</a:t>
            </a:r>
          </a:p>
        </p:txBody>
      </p:sp>
      <p:sp>
        <p:nvSpPr>
          <p:cNvPr id="169" name="Date Placeholder 3"/>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170" name="Slide Number Placeholder 4"/>
          <p:cNvSpPr txBox="1">
            <a:spLocks noGrp="1"/>
          </p:cNvSpPr>
          <p:nvPr>
            <p:ph type="sldNum" sz="quarter" idx="4294967295"/>
          </p:nvPr>
        </p:nvSpPr>
        <p:spPr>
          <a:xfrm>
            <a:off x="11691442" y="6401182"/>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32</a:t>
            </a:fld>
            <a:endParaRPr/>
          </a:p>
        </p:txBody>
      </p:sp>
      <p:grpSp>
        <p:nvGrpSpPr>
          <p:cNvPr id="179" name="Diagram 15"/>
          <p:cNvGrpSpPr/>
          <p:nvPr/>
        </p:nvGrpSpPr>
        <p:grpSpPr>
          <a:xfrm>
            <a:off x="4439369" y="428725"/>
            <a:ext cx="2731492" cy="6197686"/>
            <a:chOff x="-43" y="0"/>
            <a:chExt cx="2731491" cy="6197685"/>
          </a:xfrm>
        </p:grpSpPr>
        <p:sp>
          <p:nvSpPr>
            <p:cNvPr id="171" name="Shape"/>
            <p:cNvSpPr/>
            <p:nvPr/>
          </p:nvSpPr>
          <p:spPr>
            <a:xfrm>
              <a:off x="667317" y="-1"/>
              <a:ext cx="2063838" cy="2200912"/>
            </a:xfrm>
            <a:custGeom>
              <a:avLst/>
              <a:gdLst/>
              <a:ahLst/>
              <a:cxnLst>
                <a:cxn ang="0">
                  <a:pos x="wd2" y="hd2"/>
                </a:cxn>
                <a:cxn ang="5400000">
                  <a:pos x="wd2" y="hd2"/>
                </a:cxn>
                <a:cxn ang="10800000">
                  <a:pos x="wd2" y="hd2"/>
                </a:cxn>
                <a:cxn ang="16200000">
                  <a:pos x="wd2" y="hd2"/>
                </a:cxn>
              </a:cxnLst>
              <a:rect l="0" t="0" r="r" b="b"/>
              <a:pathLst>
                <a:path w="21600" h="21600" extrusionOk="0">
                  <a:moveTo>
                    <a:pt x="0" y="10129"/>
                  </a:moveTo>
                  <a:cubicBezTo>
                    <a:pt x="0" y="4535"/>
                    <a:pt x="4835" y="0"/>
                    <a:pt x="10800" y="0"/>
                  </a:cubicBezTo>
                  <a:cubicBezTo>
                    <a:pt x="16765" y="0"/>
                    <a:pt x="21600" y="4535"/>
                    <a:pt x="21600" y="10129"/>
                  </a:cubicBezTo>
                  <a:cubicBezTo>
                    <a:pt x="21600" y="14878"/>
                    <a:pt x="18081" y="18990"/>
                    <a:pt x="13137" y="20017"/>
                  </a:cubicBezTo>
                  <a:lnTo>
                    <a:pt x="13017" y="21600"/>
                  </a:lnTo>
                  <a:lnTo>
                    <a:pt x="10136" y="18942"/>
                  </a:lnTo>
                  <a:lnTo>
                    <a:pt x="13460" y="15725"/>
                  </a:lnTo>
                  <a:lnTo>
                    <a:pt x="13342" y="17284"/>
                  </a:lnTo>
                  <a:cubicBezTo>
                    <a:pt x="17556" y="15967"/>
                    <a:pt x="19833" y="11696"/>
                    <a:pt x="18429" y="7744"/>
                  </a:cubicBezTo>
                  <a:cubicBezTo>
                    <a:pt x="17025" y="3792"/>
                    <a:pt x="12471" y="1657"/>
                    <a:pt x="8258" y="2973"/>
                  </a:cubicBezTo>
                  <a:cubicBezTo>
                    <a:pt x="4974" y="4000"/>
                    <a:pt x="2758" y="6882"/>
                    <a:pt x="2758" y="10129"/>
                  </a:cubicBezTo>
                  <a:close/>
                </a:path>
              </a:pathLst>
            </a:custGeom>
            <a:solidFill>
              <a:schemeClr val="accent5"/>
            </a:solidFill>
            <a:ln w="12700" cap="flat">
              <a:solidFill>
                <a:srgbClr val="FFFFFF"/>
              </a:solidFill>
              <a:prstDash val="solid"/>
              <a:miter lim="8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72" name="MỞ ĐẦU"/>
            <p:cNvSpPr txBox="1"/>
            <p:nvPr/>
          </p:nvSpPr>
          <p:spPr>
            <a:xfrm>
              <a:off x="1029010" y="922107"/>
              <a:ext cx="1339544" cy="2268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 tIns="9525" rIns="9525" bIns="9525" numCol="1" anchor="ctr">
              <a:spAutoFit/>
            </a:bodyPr>
            <a:lstStyle>
              <a:lvl1pPr algn="ctr" defTabSz="666750">
                <a:lnSpc>
                  <a:spcPct val="90000"/>
                </a:lnSpc>
                <a:spcBef>
                  <a:spcPts val="600"/>
                </a:spcBef>
                <a:defRPr sz="1500" b="1">
                  <a:latin typeface="Cambria"/>
                  <a:ea typeface="Cambria"/>
                  <a:cs typeface="Cambria"/>
                  <a:sym typeface="Cambria"/>
                </a:defRPr>
              </a:lvl1pPr>
            </a:lstStyle>
            <a:p>
              <a:r>
                <a:t>MỞ ĐẦU</a:t>
              </a:r>
            </a:p>
          </p:txBody>
        </p:sp>
        <p:sp>
          <p:nvSpPr>
            <p:cNvPr id="173" name="Shape"/>
            <p:cNvSpPr/>
            <p:nvPr/>
          </p:nvSpPr>
          <p:spPr>
            <a:xfrm>
              <a:off x="-44" y="1379576"/>
              <a:ext cx="1762160" cy="2200836"/>
            </a:xfrm>
            <a:custGeom>
              <a:avLst/>
              <a:gdLst/>
              <a:ahLst/>
              <a:cxnLst>
                <a:cxn ang="0">
                  <a:pos x="wd2" y="hd2"/>
                </a:cxn>
                <a:cxn ang="5400000">
                  <a:pos x="wd2" y="hd2"/>
                </a:cxn>
                <a:cxn ang="10800000">
                  <a:pos x="wd2" y="hd2"/>
                </a:cxn>
                <a:cxn ang="16200000">
                  <a:pos x="wd2" y="hd2"/>
                </a:cxn>
              </a:cxnLst>
              <a:rect l="0" t="0" r="r" b="b"/>
              <a:pathLst>
                <a:path w="20454" h="20674" extrusionOk="0">
                  <a:moveTo>
                    <a:pt x="20454" y="2842"/>
                  </a:moveTo>
                  <a:lnTo>
                    <a:pt x="18290" y="4592"/>
                  </a:lnTo>
                  <a:cubicBezTo>
                    <a:pt x="14807" y="1774"/>
                    <a:pt x="9159" y="1773"/>
                    <a:pt x="5675" y="4592"/>
                  </a:cubicBezTo>
                  <a:cubicBezTo>
                    <a:pt x="2191" y="7410"/>
                    <a:pt x="2191" y="11980"/>
                    <a:pt x="5674" y="14799"/>
                  </a:cubicBezTo>
                  <a:cubicBezTo>
                    <a:pt x="6653" y="15592"/>
                    <a:pt x="7848" y="16189"/>
                    <a:pt x="9162" y="16543"/>
                  </a:cubicBezTo>
                  <a:lnTo>
                    <a:pt x="9032" y="15052"/>
                  </a:lnTo>
                  <a:lnTo>
                    <a:pt x="12718" y="18130"/>
                  </a:lnTo>
                  <a:lnTo>
                    <a:pt x="9522" y="20674"/>
                  </a:lnTo>
                  <a:lnTo>
                    <a:pt x="9390" y="19159"/>
                  </a:lnTo>
                  <a:cubicBezTo>
                    <a:pt x="2930" y="18001"/>
                    <a:pt x="-1146" y="12825"/>
                    <a:pt x="286" y="7599"/>
                  </a:cubicBezTo>
                  <a:cubicBezTo>
                    <a:pt x="1717" y="2372"/>
                    <a:pt x="8114" y="-926"/>
                    <a:pt x="14574" y="232"/>
                  </a:cubicBezTo>
                  <a:cubicBezTo>
                    <a:pt x="16801" y="632"/>
                    <a:pt x="18841" y="1537"/>
                    <a:pt x="20454" y="2842"/>
                  </a:cubicBezTo>
                  <a:close/>
                </a:path>
              </a:pathLst>
            </a:custGeom>
            <a:solidFill>
              <a:srgbClr val="43BEB9"/>
            </a:solidFill>
            <a:ln w="12700" cap="flat">
              <a:solidFill>
                <a:srgbClr val="FFFFFF"/>
              </a:solidFill>
              <a:prstDash val="solid"/>
              <a:miter lim="8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74" name="HÌNH THÀNH KIẾN THỨC MỚI"/>
            <p:cNvSpPr txBox="1"/>
            <p:nvPr/>
          </p:nvSpPr>
          <p:spPr>
            <a:xfrm>
              <a:off x="359471" y="2109031"/>
              <a:ext cx="1339544" cy="6170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 tIns="9525" rIns="9525" bIns="9525" numCol="1" anchor="ctr">
              <a:spAutoFit/>
            </a:bodyPr>
            <a:lstStyle>
              <a:lvl1pPr algn="ctr" defTabSz="666750">
                <a:lnSpc>
                  <a:spcPct val="90000"/>
                </a:lnSpc>
                <a:spcBef>
                  <a:spcPts val="600"/>
                </a:spcBef>
                <a:defRPr sz="1500" b="1">
                  <a:latin typeface="Cambria"/>
                  <a:ea typeface="Cambria"/>
                  <a:cs typeface="Cambria"/>
                  <a:sym typeface="Cambria"/>
                </a:defRPr>
              </a:lvl1pPr>
            </a:lstStyle>
            <a:p>
              <a:r>
                <a:t>HÌNH THÀNH KIẾN THỨC MỚI</a:t>
              </a:r>
            </a:p>
          </p:txBody>
        </p:sp>
        <p:sp>
          <p:nvSpPr>
            <p:cNvPr id="175" name="Shape"/>
            <p:cNvSpPr/>
            <p:nvPr/>
          </p:nvSpPr>
          <p:spPr>
            <a:xfrm>
              <a:off x="969513" y="2763730"/>
              <a:ext cx="1761935" cy="2201270"/>
            </a:xfrm>
            <a:custGeom>
              <a:avLst/>
              <a:gdLst/>
              <a:ahLst/>
              <a:cxnLst>
                <a:cxn ang="0">
                  <a:pos x="wd2" y="hd2"/>
                </a:cxn>
                <a:cxn ang="5400000">
                  <a:pos x="wd2" y="hd2"/>
                </a:cxn>
                <a:cxn ang="10800000">
                  <a:pos x="wd2" y="hd2"/>
                </a:cxn>
                <a:cxn ang="16200000">
                  <a:pos x="wd2" y="hd2"/>
                </a:cxn>
              </a:cxnLst>
              <a:rect l="0" t="0" r="r" b="b"/>
              <a:pathLst>
                <a:path w="20431" h="20654" extrusionOk="0">
                  <a:moveTo>
                    <a:pt x="0" y="2837"/>
                  </a:moveTo>
                  <a:cubicBezTo>
                    <a:pt x="4674" y="-946"/>
                    <a:pt x="12251" y="-946"/>
                    <a:pt x="16925" y="2836"/>
                  </a:cubicBezTo>
                  <a:cubicBezTo>
                    <a:pt x="21600" y="6618"/>
                    <a:pt x="21600" y="12750"/>
                    <a:pt x="16926" y="16533"/>
                  </a:cubicBezTo>
                  <a:cubicBezTo>
                    <a:pt x="15315" y="17837"/>
                    <a:pt x="13277" y="18742"/>
                    <a:pt x="11053" y="19140"/>
                  </a:cubicBezTo>
                  <a:lnTo>
                    <a:pt x="10920" y="20654"/>
                  </a:lnTo>
                  <a:lnTo>
                    <a:pt x="7728" y="18112"/>
                  </a:lnTo>
                  <a:lnTo>
                    <a:pt x="11411" y="15036"/>
                  </a:lnTo>
                  <a:lnTo>
                    <a:pt x="11281" y="16527"/>
                  </a:lnTo>
                  <a:cubicBezTo>
                    <a:pt x="15950" y="15267"/>
                    <a:pt x="18473" y="11183"/>
                    <a:pt x="16917" y="7405"/>
                  </a:cubicBezTo>
                  <a:cubicBezTo>
                    <a:pt x="15361" y="3626"/>
                    <a:pt x="10315" y="1584"/>
                    <a:pt x="5646" y="2843"/>
                  </a:cubicBezTo>
                  <a:cubicBezTo>
                    <a:pt x="4333" y="3197"/>
                    <a:pt x="3140" y="3794"/>
                    <a:pt x="2161" y="4586"/>
                  </a:cubicBezTo>
                  <a:close/>
                </a:path>
              </a:pathLst>
            </a:custGeom>
            <a:solidFill>
              <a:srgbClr val="45B664"/>
            </a:solidFill>
            <a:ln w="12700" cap="flat">
              <a:solidFill>
                <a:srgbClr val="FFFFFF"/>
              </a:solidFill>
              <a:prstDash val="solid"/>
              <a:miter lim="8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76" name="LUYỆN TẬP"/>
            <p:cNvSpPr txBox="1"/>
            <p:nvPr/>
          </p:nvSpPr>
          <p:spPr>
            <a:xfrm>
              <a:off x="1029010" y="3686198"/>
              <a:ext cx="1339544" cy="2268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 tIns="9525" rIns="9525" bIns="9525" numCol="1" anchor="ctr">
              <a:spAutoFit/>
            </a:bodyPr>
            <a:lstStyle>
              <a:lvl1pPr algn="ctr" defTabSz="666750">
                <a:lnSpc>
                  <a:spcPct val="90000"/>
                </a:lnSpc>
                <a:spcBef>
                  <a:spcPts val="600"/>
                </a:spcBef>
                <a:defRPr sz="1500" b="1">
                  <a:latin typeface="Cambria"/>
                  <a:ea typeface="Cambria"/>
                  <a:cs typeface="Cambria"/>
                  <a:sym typeface="Cambria"/>
                </a:defRPr>
              </a:lvl1pPr>
            </a:lstStyle>
            <a:p>
              <a:r>
                <a:t>LUYỆN TẬP</a:t>
              </a:r>
            </a:p>
          </p:txBody>
        </p:sp>
        <p:sp>
          <p:nvSpPr>
            <p:cNvPr id="177" name="Shape"/>
            <p:cNvSpPr/>
            <p:nvPr/>
          </p:nvSpPr>
          <p:spPr>
            <a:xfrm>
              <a:off x="3309" y="4134472"/>
              <a:ext cx="2062220" cy="20632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3665" y="0"/>
                    <a:pt x="16413" y="1139"/>
                    <a:pt x="18439" y="3165"/>
                  </a:cubicBezTo>
                  <a:lnTo>
                    <a:pt x="16493" y="5110"/>
                  </a:lnTo>
                  <a:cubicBezTo>
                    <a:pt x="13351" y="1965"/>
                    <a:pt x="8255" y="1964"/>
                    <a:pt x="5111" y="5106"/>
                  </a:cubicBezTo>
                  <a:cubicBezTo>
                    <a:pt x="1967" y="8249"/>
                    <a:pt x="1965" y="13345"/>
                    <a:pt x="5107" y="16490"/>
                  </a:cubicBezTo>
                  <a:cubicBezTo>
                    <a:pt x="8249" y="19635"/>
                    <a:pt x="13345" y="19636"/>
                    <a:pt x="16489" y="16494"/>
                  </a:cubicBezTo>
                  <a:cubicBezTo>
                    <a:pt x="18000" y="14984"/>
                    <a:pt x="18848" y="12936"/>
                    <a:pt x="18848" y="10800"/>
                  </a:cubicBezTo>
                  <a:close/>
                </a:path>
              </a:pathLst>
            </a:custGeom>
            <a:solidFill>
              <a:schemeClr val="accent6"/>
            </a:solidFill>
            <a:ln w="12700" cap="flat">
              <a:solidFill>
                <a:srgbClr val="FFFFFF"/>
              </a:solidFill>
              <a:prstDash val="solid"/>
              <a:miter lim="8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78" name="VẬN DỤNG"/>
            <p:cNvSpPr txBox="1"/>
            <p:nvPr/>
          </p:nvSpPr>
          <p:spPr>
            <a:xfrm>
              <a:off x="359471" y="5068241"/>
              <a:ext cx="1339544" cy="2268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 tIns="9525" rIns="9525" bIns="9525" numCol="1" anchor="ctr">
              <a:spAutoFit/>
            </a:bodyPr>
            <a:lstStyle>
              <a:lvl1pPr algn="ctr" defTabSz="666750">
                <a:lnSpc>
                  <a:spcPct val="90000"/>
                </a:lnSpc>
                <a:spcBef>
                  <a:spcPts val="600"/>
                </a:spcBef>
                <a:defRPr sz="1500" b="1">
                  <a:latin typeface="Cambria"/>
                  <a:ea typeface="Cambria"/>
                  <a:cs typeface="Cambria"/>
                  <a:sym typeface="Cambria"/>
                </a:defRPr>
              </a:lvl1pPr>
            </a:lstStyle>
            <a:p>
              <a:r>
                <a:t>VẬN DỤNG</a:t>
              </a:r>
            </a:p>
          </p:txBody>
        </p:sp>
      </p:grpSp>
      <p:pic>
        <p:nvPicPr>
          <p:cNvPr id="3" name="Picture 2">
            <a:extLst>
              <a:ext uri="{FF2B5EF4-FFF2-40B4-BE49-F238E27FC236}">
                <a16:creationId xmlns:a16="http://schemas.microsoft.com/office/drawing/2014/main" id="{798E34AE-8151-44E4-91E0-CF2A35F84268}"/>
              </a:ext>
            </a:extLst>
          </p:cNvPr>
          <p:cNvPicPr>
            <a:picLocks noChangeAspect="1"/>
          </p:cNvPicPr>
          <p:nvPr/>
        </p:nvPicPr>
        <p:blipFill>
          <a:blip r:embed="rId2"/>
          <a:stretch>
            <a:fillRect/>
          </a:stretch>
        </p:blipFill>
        <p:spPr>
          <a:xfrm>
            <a:off x="7657489" y="442772"/>
            <a:ext cx="4203106" cy="597245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30A86-AE4B-431F-BB79-33EA8EFEBF78}"/>
              </a:ext>
            </a:extLst>
          </p:cNvPr>
          <p:cNvPicPr>
            <a:picLocks noChangeAspect="1"/>
          </p:cNvPicPr>
          <p:nvPr/>
        </p:nvPicPr>
        <p:blipFill>
          <a:blip r:embed="rId2"/>
          <a:stretch>
            <a:fillRect/>
          </a:stretch>
        </p:blipFill>
        <p:spPr>
          <a:xfrm>
            <a:off x="592322" y="905094"/>
            <a:ext cx="3837788" cy="5416878"/>
          </a:xfrm>
          <a:prstGeom prst="rect">
            <a:avLst/>
          </a:prstGeom>
        </p:spPr>
      </p:pic>
      <p:sp>
        <p:nvSpPr>
          <p:cNvPr id="6" name="Right Brace 5">
            <a:extLst>
              <a:ext uri="{FF2B5EF4-FFF2-40B4-BE49-F238E27FC236}">
                <a16:creationId xmlns:a16="http://schemas.microsoft.com/office/drawing/2014/main" id="{E2310D4A-C567-4DBA-A750-A25D0263F018}"/>
              </a:ext>
            </a:extLst>
          </p:cNvPr>
          <p:cNvSpPr/>
          <p:nvPr/>
        </p:nvSpPr>
        <p:spPr>
          <a:xfrm>
            <a:off x="4541483" y="2053078"/>
            <a:ext cx="1001035" cy="2455859"/>
          </a:xfrm>
          <a:prstGeom prst="rightBrace">
            <a:avLst>
              <a:gd name="adj1" fmla="val 8333"/>
              <a:gd name="adj2" fmla="val 5122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Right Brace 6">
            <a:extLst>
              <a:ext uri="{FF2B5EF4-FFF2-40B4-BE49-F238E27FC236}">
                <a16:creationId xmlns:a16="http://schemas.microsoft.com/office/drawing/2014/main" id="{C51D5E45-F653-4B7D-9B46-3D48E796FF56}"/>
              </a:ext>
            </a:extLst>
          </p:cNvPr>
          <p:cNvSpPr/>
          <p:nvPr/>
        </p:nvSpPr>
        <p:spPr>
          <a:xfrm>
            <a:off x="4541483" y="4685919"/>
            <a:ext cx="1001035" cy="1257681"/>
          </a:xfrm>
          <a:prstGeom prst="rightBrace">
            <a:avLst>
              <a:gd name="adj1" fmla="val 8333"/>
              <a:gd name="adj2" fmla="val 5122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AAF0E41-8642-43DC-9E4F-26735660D4BC}"/>
              </a:ext>
            </a:extLst>
          </p:cNvPr>
          <p:cNvSpPr txBox="1"/>
          <p:nvPr/>
        </p:nvSpPr>
        <p:spPr>
          <a:xfrm>
            <a:off x="5653891" y="3050174"/>
            <a:ext cx="379319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MỞ ĐẦU</a:t>
            </a:r>
          </a:p>
        </p:txBody>
      </p:sp>
      <p:sp>
        <p:nvSpPr>
          <p:cNvPr id="9" name="TextBox 8">
            <a:extLst>
              <a:ext uri="{FF2B5EF4-FFF2-40B4-BE49-F238E27FC236}">
                <a16:creationId xmlns:a16="http://schemas.microsoft.com/office/drawing/2014/main" id="{E148928C-69FB-44C3-8AA4-0653361F7E0C}"/>
              </a:ext>
            </a:extLst>
          </p:cNvPr>
          <p:cNvSpPr txBox="1"/>
          <p:nvPr/>
        </p:nvSpPr>
        <p:spPr>
          <a:xfrm>
            <a:off x="5654474" y="5083926"/>
            <a:ext cx="594520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HÌNH THÀNH KIẾN THỨC MỚI</a:t>
            </a:r>
          </a:p>
        </p:txBody>
      </p:sp>
    </p:spTree>
    <p:extLst>
      <p:ext uri="{BB962C8B-B14F-4D97-AF65-F5344CB8AC3E}">
        <p14:creationId xmlns:p14="http://schemas.microsoft.com/office/powerpoint/2010/main" val="355012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Brace 5">
            <a:extLst>
              <a:ext uri="{FF2B5EF4-FFF2-40B4-BE49-F238E27FC236}">
                <a16:creationId xmlns:a16="http://schemas.microsoft.com/office/drawing/2014/main" id="{C152C083-891A-4073-A13A-27931D7AD79E}"/>
              </a:ext>
            </a:extLst>
          </p:cNvPr>
          <p:cNvSpPr/>
          <p:nvPr/>
        </p:nvSpPr>
        <p:spPr>
          <a:xfrm>
            <a:off x="4824769" y="823866"/>
            <a:ext cx="1070516" cy="3811508"/>
          </a:xfrm>
          <a:prstGeom prst="rightBrace">
            <a:avLst>
              <a:gd name="adj1" fmla="val 8333"/>
              <a:gd name="adj2" fmla="val 5122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2A4C368F-DB2C-41E5-9DAE-29D86E100D7D}"/>
              </a:ext>
            </a:extLst>
          </p:cNvPr>
          <p:cNvSpPr txBox="1"/>
          <p:nvPr/>
        </p:nvSpPr>
        <p:spPr>
          <a:xfrm>
            <a:off x="5933568" y="2498787"/>
            <a:ext cx="4248279" cy="461665"/>
          </a:xfrm>
          <a:prstGeom prst="rect">
            <a:avLst/>
          </a:prstGeom>
          <a:noFill/>
        </p:spPr>
        <p:txBody>
          <a:bodyPr wrap="none" rtlCol="0">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HÌNH THÀNH KIẾN THỨC MỚI</a:t>
            </a:r>
          </a:p>
        </p:txBody>
      </p:sp>
      <p:sp>
        <p:nvSpPr>
          <p:cNvPr id="8" name="Right Brace 7">
            <a:extLst>
              <a:ext uri="{FF2B5EF4-FFF2-40B4-BE49-F238E27FC236}">
                <a16:creationId xmlns:a16="http://schemas.microsoft.com/office/drawing/2014/main" id="{7B1029AF-95A2-49F4-A6DE-FC02B55AF822}"/>
              </a:ext>
            </a:extLst>
          </p:cNvPr>
          <p:cNvSpPr/>
          <p:nvPr/>
        </p:nvSpPr>
        <p:spPr>
          <a:xfrm>
            <a:off x="4824769" y="4793063"/>
            <a:ext cx="951571" cy="1589629"/>
          </a:xfrm>
          <a:prstGeom prst="rightBrace">
            <a:avLst>
              <a:gd name="adj1" fmla="val 8333"/>
              <a:gd name="adj2" fmla="val 4995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8AA2339-A3AC-4DC9-9FE2-3075A7D9C16A}"/>
              </a:ext>
            </a:extLst>
          </p:cNvPr>
          <p:cNvSpPr txBox="1"/>
          <p:nvPr/>
        </p:nvSpPr>
        <p:spPr>
          <a:xfrm>
            <a:off x="5895285" y="5357044"/>
            <a:ext cx="4536851"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LUYỆN TẬP – VẬN DỤNG </a:t>
            </a:r>
          </a:p>
        </p:txBody>
      </p:sp>
      <p:pic>
        <p:nvPicPr>
          <p:cNvPr id="3" name="Picture 2">
            <a:extLst>
              <a:ext uri="{FF2B5EF4-FFF2-40B4-BE49-F238E27FC236}">
                <a16:creationId xmlns:a16="http://schemas.microsoft.com/office/drawing/2014/main" id="{EAF16DD1-9014-4565-95E5-EC5C1360E637}"/>
              </a:ext>
            </a:extLst>
          </p:cNvPr>
          <p:cNvPicPr>
            <a:picLocks noChangeAspect="1"/>
          </p:cNvPicPr>
          <p:nvPr/>
        </p:nvPicPr>
        <p:blipFill>
          <a:blip r:embed="rId2"/>
          <a:stretch>
            <a:fillRect/>
          </a:stretch>
        </p:blipFill>
        <p:spPr>
          <a:xfrm>
            <a:off x="651849" y="743657"/>
            <a:ext cx="4134637" cy="5987594"/>
          </a:xfrm>
          <a:prstGeom prst="rect">
            <a:avLst/>
          </a:prstGeom>
        </p:spPr>
      </p:pic>
    </p:spTree>
    <p:extLst>
      <p:ext uri="{BB962C8B-B14F-4D97-AF65-F5344CB8AC3E}">
        <p14:creationId xmlns:p14="http://schemas.microsoft.com/office/powerpoint/2010/main" val="1240317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rPr>
              <a:t>3. Những khác biệt giữa SGK mới và SGK hiện hành</a:t>
            </a:r>
          </a:p>
        </p:txBody>
      </p:sp>
      <p:sp>
        <p:nvSpPr>
          <p:cNvPr id="3" name="Content Placeholder 2"/>
          <p:cNvSpPr>
            <a:spLocks noGrp="1"/>
          </p:cNvSpPr>
          <p:nvPr>
            <p:ph idx="1"/>
          </p:nvPr>
        </p:nvSpPr>
        <p:spPr/>
        <p:txBody>
          <a:bodyPr>
            <a:normAutofit/>
          </a:bodyPr>
          <a:lstStyle/>
          <a:p>
            <a:r>
              <a:rPr lang="en-US" sz="2400"/>
              <a:t>Tên môn học</a:t>
            </a:r>
          </a:p>
          <a:p>
            <a:r>
              <a:rPr lang="en-US" sz="2400"/>
              <a:t>Cấu trúc</a:t>
            </a:r>
          </a:p>
          <a:p>
            <a:r>
              <a:rPr lang="en-US" sz="2400"/>
              <a:t>Phân phối tiết học</a:t>
            </a:r>
          </a:p>
          <a:p>
            <a:r>
              <a:rPr lang="en-US" sz="2400"/>
              <a:t>Chủ đề chung</a:t>
            </a:r>
          </a:p>
          <a:p>
            <a:r>
              <a:rPr lang="en-US" sz="2400"/>
              <a:t>Tích hợp</a:t>
            </a:r>
          </a:p>
        </p:txBody>
      </p:sp>
      <p:sp>
        <p:nvSpPr>
          <p:cNvPr id="4" name="Date Placeholder 3"/>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35</a:t>
            </a:fld>
            <a:endParaRPr lang="en-US"/>
          </a:p>
        </p:txBody>
      </p:sp>
    </p:spTree>
    <p:extLst>
      <p:ext uri="{BB962C8B-B14F-4D97-AF65-F5344CB8AC3E}">
        <p14:creationId xmlns:p14="http://schemas.microsoft.com/office/powerpoint/2010/main" val="1245537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36</a:t>
            </a:fld>
            <a:endParaRPr lang="en-US"/>
          </a:p>
        </p:txBody>
      </p:sp>
      <p:sp>
        <p:nvSpPr>
          <p:cNvPr id="6" name="Title 5"/>
          <p:cNvSpPr>
            <a:spLocks noGrp="1"/>
          </p:cNvSpPr>
          <p:nvPr>
            <p:ph type="title"/>
          </p:nvPr>
        </p:nvSpPr>
        <p:spPr>
          <a:xfrm>
            <a:off x="3241964" y="205906"/>
            <a:ext cx="6233342" cy="756410"/>
          </a:xfrm>
        </p:spPr>
        <p:txBody>
          <a:bodyPr/>
          <a:lstStyle/>
          <a:p>
            <a:pPr algn="ctr"/>
            <a:r>
              <a:rPr lang="en-US"/>
              <a:t>SGK hiện hành…</a:t>
            </a:r>
          </a:p>
        </p:txBody>
      </p:sp>
      <p:pic>
        <p:nvPicPr>
          <p:cNvPr id="3" name="Picture 2">
            <a:extLst>
              <a:ext uri="{FF2B5EF4-FFF2-40B4-BE49-F238E27FC236}">
                <a16:creationId xmlns:a16="http://schemas.microsoft.com/office/drawing/2014/main" id="{DA009AE2-0BFB-438C-B2C0-6F309A9236C3}"/>
              </a:ext>
            </a:extLst>
          </p:cNvPr>
          <p:cNvPicPr>
            <a:picLocks noChangeAspect="1"/>
          </p:cNvPicPr>
          <p:nvPr/>
        </p:nvPicPr>
        <p:blipFill>
          <a:blip r:embed="rId2"/>
          <a:stretch>
            <a:fillRect/>
          </a:stretch>
        </p:blipFill>
        <p:spPr>
          <a:xfrm>
            <a:off x="444353" y="1178151"/>
            <a:ext cx="3411623" cy="4962361"/>
          </a:xfrm>
          <a:prstGeom prst="rect">
            <a:avLst/>
          </a:prstGeom>
        </p:spPr>
      </p:pic>
      <p:pic>
        <p:nvPicPr>
          <p:cNvPr id="10" name="Picture 9">
            <a:extLst>
              <a:ext uri="{FF2B5EF4-FFF2-40B4-BE49-F238E27FC236}">
                <a16:creationId xmlns:a16="http://schemas.microsoft.com/office/drawing/2014/main" id="{A035E0BC-CDDB-427C-99A1-D580CA15D006}"/>
              </a:ext>
            </a:extLst>
          </p:cNvPr>
          <p:cNvPicPr>
            <a:picLocks noChangeAspect="1"/>
          </p:cNvPicPr>
          <p:nvPr/>
        </p:nvPicPr>
        <p:blipFill>
          <a:blip r:embed="rId3"/>
          <a:stretch>
            <a:fillRect/>
          </a:stretch>
        </p:blipFill>
        <p:spPr>
          <a:xfrm>
            <a:off x="4459383" y="1178152"/>
            <a:ext cx="3304131" cy="4962361"/>
          </a:xfrm>
          <a:prstGeom prst="rect">
            <a:avLst/>
          </a:prstGeom>
        </p:spPr>
      </p:pic>
      <p:pic>
        <p:nvPicPr>
          <p:cNvPr id="12" name="Picture 11">
            <a:extLst>
              <a:ext uri="{FF2B5EF4-FFF2-40B4-BE49-F238E27FC236}">
                <a16:creationId xmlns:a16="http://schemas.microsoft.com/office/drawing/2014/main" id="{DB80216C-4D79-4761-A8FF-4DBF552377D1}"/>
              </a:ext>
            </a:extLst>
          </p:cNvPr>
          <p:cNvPicPr>
            <a:picLocks noChangeAspect="1"/>
          </p:cNvPicPr>
          <p:nvPr/>
        </p:nvPicPr>
        <p:blipFill>
          <a:blip r:embed="rId4"/>
          <a:stretch>
            <a:fillRect/>
          </a:stretch>
        </p:blipFill>
        <p:spPr>
          <a:xfrm>
            <a:off x="8335387" y="1178153"/>
            <a:ext cx="3500237" cy="4962362"/>
          </a:xfrm>
          <a:prstGeom prst="rect">
            <a:avLst/>
          </a:prstGeom>
        </p:spPr>
      </p:pic>
    </p:spTree>
    <p:extLst>
      <p:ext uri="{BB962C8B-B14F-4D97-AF65-F5344CB8AC3E}">
        <p14:creationId xmlns:p14="http://schemas.microsoft.com/office/powerpoint/2010/main" val="2198463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37</a:t>
            </a:fld>
            <a:endParaRPr lang="en-US"/>
          </a:p>
        </p:txBody>
      </p:sp>
      <p:sp>
        <p:nvSpPr>
          <p:cNvPr id="6" name="Title 5"/>
          <p:cNvSpPr>
            <a:spLocks noGrp="1"/>
          </p:cNvSpPr>
          <p:nvPr>
            <p:ph type="title"/>
          </p:nvPr>
        </p:nvSpPr>
        <p:spPr>
          <a:xfrm>
            <a:off x="3241964" y="205906"/>
            <a:ext cx="6233342" cy="756410"/>
          </a:xfrm>
        </p:spPr>
        <p:txBody>
          <a:bodyPr/>
          <a:lstStyle/>
          <a:p>
            <a:pPr algn="ctr"/>
            <a:r>
              <a:rPr lang="en-US"/>
              <a:t>… SGK MỚI</a:t>
            </a:r>
          </a:p>
        </p:txBody>
      </p:sp>
      <p:pic>
        <p:nvPicPr>
          <p:cNvPr id="3" name="Picture 2">
            <a:extLst>
              <a:ext uri="{FF2B5EF4-FFF2-40B4-BE49-F238E27FC236}">
                <a16:creationId xmlns:a16="http://schemas.microsoft.com/office/drawing/2014/main" id="{19CE0B26-0F08-4401-B99C-E7E20641F49B}"/>
              </a:ext>
            </a:extLst>
          </p:cNvPr>
          <p:cNvPicPr>
            <a:picLocks noChangeAspect="1"/>
          </p:cNvPicPr>
          <p:nvPr/>
        </p:nvPicPr>
        <p:blipFill>
          <a:blip r:embed="rId3"/>
          <a:stretch>
            <a:fillRect/>
          </a:stretch>
        </p:blipFill>
        <p:spPr>
          <a:xfrm>
            <a:off x="1431841" y="1164938"/>
            <a:ext cx="3610305" cy="5191414"/>
          </a:xfrm>
          <a:prstGeom prst="rect">
            <a:avLst/>
          </a:prstGeom>
        </p:spPr>
      </p:pic>
      <p:pic>
        <p:nvPicPr>
          <p:cNvPr id="8" name="Picture 7">
            <a:extLst>
              <a:ext uri="{FF2B5EF4-FFF2-40B4-BE49-F238E27FC236}">
                <a16:creationId xmlns:a16="http://schemas.microsoft.com/office/drawing/2014/main" id="{4B1D77FD-686D-4868-8829-6808440C4138}"/>
              </a:ext>
            </a:extLst>
          </p:cNvPr>
          <p:cNvPicPr>
            <a:picLocks noChangeAspect="1"/>
          </p:cNvPicPr>
          <p:nvPr/>
        </p:nvPicPr>
        <p:blipFill>
          <a:blip r:embed="rId4"/>
          <a:stretch>
            <a:fillRect/>
          </a:stretch>
        </p:blipFill>
        <p:spPr>
          <a:xfrm>
            <a:off x="5551597" y="3403457"/>
            <a:ext cx="4714875" cy="714375"/>
          </a:xfrm>
          <a:prstGeom prst="rect">
            <a:avLst/>
          </a:prstGeom>
        </p:spPr>
      </p:pic>
    </p:spTree>
    <p:extLst>
      <p:ext uri="{BB962C8B-B14F-4D97-AF65-F5344CB8AC3E}">
        <p14:creationId xmlns:p14="http://schemas.microsoft.com/office/powerpoint/2010/main" val="1549030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38</a:t>
            </a:fld>
            <a:endParaRPr lang="en-US"/>
          </a:p>
        </p:txBody>
      </p:sp>
      <p:sp>
        <p:nvSpPr>
          <p:cNvPr id="6" name="Title 5"/>
          <p:cNvSpPr>
            <a:spLocks noGrp="1"/>
          </p:cNvSpPr>
          <p:nvPr>
            <p:ph type="title"/>
          </p:nvPr>
        </p:nvSpPr>
        <p:spPr>
          <a:xfrm>
            <a:off x="3241964" y="205906"/>
            <a:ext cx="6233342" cy="756410"/>
          </a:xfrm>
        </p:spPr>
        <p:txBody>
          <a:bodyPr/>
          <a:lstStyle/>
          <a:p>
            <a:pPr algn="ctr"/>
            <a:r>
              <a:rPr lang="en-US"/>
              <a:t>SGK hiện hành…</a:t>
            </a:r>
          </a:p>
        </p:txBody>
      </p:sp>
      <p:pic>
        <p:nvPicPr>
          <p:cNvPr id="3" name="Picture 2">
            <a:extLst>
              <a:ext uri="{FF2B5EF4-FFF2-40B4-BE49-F238E27FC236}">
                <a16:creationId xmlns:a16="http://schemas.microsoft.com/office/drawing/2014/main" id="{BEB5D316-BC30-4A92-A158-AA4C58C298A3}"/>
              </a:ext>
            </a:extLst>
          </p:cNvPr>
          <p:cNvPicPr>
            <a:picLocks noChangeAspect="1"/>
          </p:cNvPicPr>
          <p:nvPr/>
        </p:nvPicPr>
        <p:blipFill>
          <a:blip r:embed="rId2"/>
          <a:stretch>
            <a:fillRect/>
          </a:stretch>
        </p:blipFill>
        <p:spPr>
          <a:xfrm>
            <a:off x="1939159" y="962316"/>
            <a:ext cx="3688784" cy="5337657"/>
          </a:xfrm>
          <a:prstGeom prst="rect">
            <a:avLst/>
          </a:prstGeom>
        </p:spPr>
      </p:pic>
      <p:pic>
        <p:nvPicPr>
          <p:cNvPr id="9" name="Picture 8">
            <a:extLst>
              <a:ext uri="{FF2B5EF4-FFF2-40B4-BE49-F238E27FC236}">
                <a16:creationId xmlns:a16="http://schemas.microsoft.com/office/drawing/2014/main" id="{390C3CBE-32BE-45A8-8086-5493045D216B}"/>
              </a:ext>
            </a:extLst>
          </p:cNvPr>
          <p:cNvPicPr>
            <a:picLocks noChangeAspect="1"/>
          </p:cNvPicPr>
          <p:nvPr/>
        </p:nvPicPr>
        <p:blipFill>
          <a:blip r:embed="rId3"/>
          <a:stretch>
            <a:fillRect/>
          </a:stretch>
        </p:blipFill>
        <p:spPr>
          <a:xfrm>
            <a:off x="5627943" y="962315"/>
            <a:ext cx="3727042" cy="5337657"/>
          </a:xfrm>
          <a:prstGeom prst="rect">
            <a:avLst/>
          </a:prstGeom>
        </p:spPr>
      </p:pic>
    </p:spTree>
    <p:extLst>
      <p:ext uri="{BB962C8B-B14F-4D97-AF65-F5344CB8AC3E}">
        <p14:creationId xmlns:p14="http://schemas.microsoft.com/office/powerpoint/2010/main" val="3958708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39</a:t>
            </a:fld>
            <a:endParaRPr lang="en-US"/>
          </a:p>
        </p:txBody>
      </p:sp>
      <p:sp>
        <p:nvSpPr>
          <p:cNvPr id="6" name="Title 5"/>
          <p:cNvSpPr>
            <a:spLocks noGrp="1"/>
          </p:cNvSpPr>
          <p:nvPr>
            <p:ph type="title"/>
          </p:nvPr>
        </p:nvSpPr>
        <p:spPr>
          <a:xfrm>
            <a:off x="3241964" y="205906"/>
            <a:ext cx="6233342" cy="756410"/>
          </a:xfrm>
        </p:spPr>
        <p:txBody>
          <a:bodyPr/>
          <a:lstStyle/>
          <a:p>
            <a:pPr algn="ctr"/>
            <a:r>
              <a:rPr lang="en-US"/>
              <a:t>… SGK MỚI</a:t>
            </a:r>
          </a:p>
        </p:txBody>
      </p:sp>
      <p:pic>
        <p:nvPicPr>
          <p:cNvPr id="8" name="Picture 7">
            <a:extLst>
              <a:ext uri="{FF2B5EF4-FFF2-40B4-BE49-F238E27FC236}">
                <a16:creationId xmlns:a16="http://schemas.microsoft.com/office/drawing/2014/main" id="{6401F1FC-F65B-4D14-B510-C735F3B0B107}"/>
              </a:ext>
            </a:extLst>
          </p:cNvPr>
          <p:cNvPicPr>
            <a:picLocks noChangeAspect="1"/>
          </p:cNvPicPr>
          <p:nvPr/>
        </p:nvPicPr>
        <p:blipFill>
          <a:blip r:embed="rId3"/>
          <a:stretch>
            <a:fillRect/>
          </a:stretch>
        </p:blipFill>
        <p:spPr>
          <a:xfrm>
            <a:off x="1881174" y="945412"/>
            <a:ext cx="3823820" cy="5410940"/>
          </a:xfrm>
          <a:prstGeom prst="rect">
            <a:avLst/>
          </a:prstGeom>
        </p:spPr>
      </p:pic>
      <p:pic>
        <p:nvPicPr>
          <p:cNvPr id="10" name="Picture 9">
            <a:extLst>
              <a:ext uri="{FF2B5EF4-FFF2-40B4-BE49-F238E27FC236}">
                <a16:creationId xmlns:a16="http://schemas.microsoft.com/office/drawing/2014/main" id="{5ABBE4BE-8A4A-4F08-B4E6-98CFF9ADF86C}"/>
              </a:ext>
            </a:extLst>
          </p:cNvPr>
          <p:cNvPicPr>
            <a:picLocks noChangeAspect="1"/>
          </p:cNvPicPr>
          <p:nvPr/>
        </p:nvPicPr>
        <p:blipFill>
          <a:blip r:embed="rId4"/>
          <a:stretch>
            <a:fillRect/>
          </a:stretch>
        </p:blipFill>
        <p:spPr>
          <a:xfrm>
            <a:off x="5704994" y="938926"/>
            <a:ext cx="5086131" cy="938512"/>
          </a:xfrm>
          <a:prstGeom prst="rect">
            <a:avLst/>
          </a:prstGeom>
        </p:spPr>
      </p:pic>
    </p:spTree>
    <p:extLst>
      <p:ext uri="{BB962C8B-B14F-4D97-AF65-F5344CB8AC3E}">
        <p14:creationId xmlns:p14="http://schemas.microsoft.com/office/powerpoint/2010/main" val="274002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3"/>
          <p:cNvSpPr txBox="1">
            <a:spLocks noGrp="1"/>
          </p:cNvSpPr>
          <p:nvPr>
            <p:ph type="title"/>
          </p:nvPr>
        </p:nvSpPr>
        <p:spPr>
          <a:xfrm>
            <a:off x="331308" y="1513875"/>
            <a:ext cx="5446654" cy="700097"/>
          </a:xfrm>
          <a:prstGeom prst="rect">
            <a:avLst/>
          </a:prstGeom>
        </p:spPr>
        <p:txBody>
          <a:bodyPr/>
          <a:lstStyle/>
          <a:p>
            <a:pPr>
              <a:defRPr>
                <a:latin typeface="Cambria"/>
                <a:ea typeface="Cambria"/>
                <a:cs typeface="Cambria"/>
                <a:sym typeface="Cambria"/>
              </a:defRPr>
            </a:pPr>
            <a:r>
              <a:t>LỊCH SỬ </a:t>
            </a:r>
            <a:r>
              <a:rPr sz="2400"/>
              <a:t>VÀ</a:t>
            </a:r>
            <a:r>
              <a:t> ĐỊA LÍ 8</a:t>
            </a:r>
          </a:p>
        </p:txBody>
      </p:sp>
      <p:sp>
        <p:nvSpPr>
          <p:cNvPr id="99" name="Text Placeholder 6"/>
          <p:cNvSpPr txBox="1">
            <a:spLocks noGrp="1"/>
          </p:cNvSpPr>
          <p:nvPr>
            <p:ph type="body" sz="half" idx="1"/>
          </p:nvPr>
        </p:nvSpPr>
        <p:spPr>
          <a:xfrm>
            <a:off x="331312" y="2255351"/>
            <a:ext cx="7679212" cy="2467327"/>
          </a:xfrm>
          <a:prstGeom prst="rect">
            <a:avLst/>
          </a:prstGeom>
        </p:spPr>
        <p:txBody>
          <a:bodyPr/>
          <a:lstStyle/>
          <a:p>
            <a:pPr>
              <a:lnSpc>
                <a:spcPct val="108000"/>
              </a:lnSpc>
              <a:defRPr sz="1800">
                <a:solidFill>
                  <a:srgbClr val="FF0000"/>
                </a:solidFill>
                <a:latin typeface="Cambria"/>
                <a:ea typeface="Cambria"/>
                <a:cs typeface="Cambria"/>
                <a:sym typeface="Cambria"/>
              </a:defRPr>
            </a:pPr>
            <a:r>
              <a:t>HÀ BÍCH LIÊN (Chủ biên phần Lịch sử)</a:t>
            </a:r>
            <a:br/>
            <a:r>
              <a:rPr>
                <a:solidFill>
                  <a:srgbClr val="808080"/>
                </a:solidFill>
              </a:rPr>
              <a:t>LÊ PHỤNG HOÀNG, NHỮ THỊ PHƯƠNG LAN, TRẦN VIẾT NGẠC</a:t>
            </a:r>
            <a:br>
              <a:rPr>
                <a:solidFill>
                  <a:srgbClr val="808080"/>
                </a:solidFill>
              </a:rPr>
            </a:br>
            <a:r>
              <a:rPr>
                <a:solidFill>
                  <a:srgbClr val="808080"/>
                </a:solidFill>
              </a:rPr>
              <a:t>TRẦN VĂN NHÂN, NGUYỄN VĂN PHƯỢNG, HỒ THANH TÂM</a:t>
            </a:r>
          </a:p>
          <a:p>
            <a:pPr>
              <a:lnSpc>
                <a:spcPct val="108000"/>
              </a:lnSpc>
              <a:defRPr sz="1800">
                <a:solidFill>
                  <a:srgbClr val="FF0000"/>
                </a:solidFill>
                <a:latin typeface="Cambria"/>
                <a:ea typeface="Cambria"/>
                <a:cs typeface="Cambria"/>
                <a:sym typeface="Cambria"/>
              </a:defRPr>
            </a:pPr>
            <a:r>
              <a:t>NGUYỄN KIM HỒNG (Tổng Chủ biên phần Địa lí)</a:t>
            </a:r>
            <a:br/>
            <a:r>
              <a:t>PHAN VĂN PHÚ (Chủ biên phần Địa lí)</a:t>
            </a:r>
            <a:br/>
            <a:r>
              <a:rPr>
                <a:solidFill>
                  <a:srgbClr val="808080"/>
                </a:solidFill>
              </a:rPr>
              <a:t>TRẦN NGỌC ĐIỆP, TẠ ĐỨC HIẾU,  HOÀNG THỊ KIỀU OANH</a:t>
            </a:r>
            <a:br>
              <a:rPr>
                <a:solidFill>
                  <a:srgbClr val="808080"/>
                </a:solidFill>
              </a:rPr>
            </a:br>
            <a:r>
              <a:rPr>
                <a:solidFill>
                  <a:srgbClr val="808080"/>
                </a:solidFill>
              </a:rPr>
              <a:t>HUỲNH PHẨM DŨNG PHÁT, PHẠM ĐỖ VĂN TRUNG</a:t>
            </a:r>
          </a:p>
        </p:txBody>
      </p:sp>
      <p:sp>
        <p:nvSpPr>
          <p:cNvPr id="100" name="Slide Number Placeholder 1"/>
          <p:cNvSpPr txBox="1">
            <a:spLocks noGrp="1"/>
          </p:cNvSpPr>
          <p:nvPr>
            <p:ph type="sldNum" sz="quarter" idx="4294967295"/>
          </p:nvPr>
        </p:nvSpPr>
        <p:spPr>
          <a:xfrm>
            <a:off x="11767639" y="6401179"/>
            <a:ext cx="1803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4</a:t>
            </a:fld>
            <a:endParaRPr/>
          </a:p>
        </p:txBody>
      </p:sp>
      <p:sp>
        <p:nvSpPr>
          <p:cNvPr id="101" name="Date Placeholder 2"/>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pic>
        <p:nvPicPr>
          <p:cNvPr id="102" name="Picture 7" descr="Picture 7"/>
          <p:cNvPicPr>
            <a:picLocks noChangeAspect="1"/>
          </p:cNvPicPr>
          <p:nvPr/>
        </p:nvPicPr>
        <p:blipFill>
          <a:blip r:embed="rId2"/>
          <a:stretch>
            <a:fillRect/>
          </a:stretch>
        </p:blipFill>
        <p:spPr>
          <a:xfrm>
            <a:off x="6952390" y="1513875"/>
            <a:ext cx="3260515" cy="450633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40</a:t>
            </a:fld>
            <a:endParaRPr lang="en-US"/>
          </a:p>
        </p:txBody>
      </p:sp>
      <p:sp>
        <p:nvSpPr>
          <p:cNvPr id="6" name="Title 5"/>
          <p:cNvSpPr>
            <a:spLocks noGrp="1"/>
          </p:cNvSpPr>
          <p:nvPr>
            <p:ph type="title"/>
          </p:nvPr>
        </p:nvSpPr>
        <p:spPr>
          <a:xfrm>
            <a:off x="3241964" y="205906"/>
            <a:ext cx="6233342" cy="756410"/>
          </a:xfrm>
        </p:spPr>
        <p:txBody>
          <a:bodyPr/>
          <a:lstStyle/>
          <a:p>
            <a:pPr algn="ctr"/>
            <a:r>
              <a:rPr lang="en-US"/>
              <a:t>SGK hiện hành…</a:t>
            </a:r>
          </a:p>
        </p:txBody>
      </p:sp>
      <p:pic>
        <p:nvPicPr>
          <p:cNvPr id="13" name="Picture 12">
            <a:extLst>
              <a:ext uri="{FF2B5EF4-FFF2-40B4-BE49-F238E27FC236}">
                <a16:creationId xmlns:a16="http://schemas.microsoft.com/office/drawing/2014/main" id="{37D3531B-57AE-4386-8F59-F2F735C7F4E1}"/>
              </a:ext>
            </a:extLst>
          </p:cNvPr>
          <p:cNvPicPr>
            <a:picLocks noChangeAspect="1"/>
          </p:cNvPicPr>
          <p:nvPr/>
        </p:nvPicPr>
        <p:blipFill>
          <a:blip r:embed="rId2"/>
          <a:stretch>
            <a:fillRect/>
          </a:stretch>
        </p:blipFill>
        <p:spPr>
          <a:xfrm>
            <a:off x="444353" y="1204784"/>
            <a:ext cx="3411623" cy="4962361"/>
          </a:xfrm>
          <a:prstGeom prst="rect">
            <a:avLst/>
          </a:prstGeom>
        </p:spPr>
      </p:pic>
      <p:pic>
        <p:nvPicPr>
          <p:cNvPr id="14" name="Picture 13">
            <a:extLst>
              <a:ext uri="{FF2B5EF4-FFF2-40B4-BE49-F238E27FC236}">
                <a16:creationId xmlns:a16="http://schemas.microsoft.com/office/drawing/2014/main" id="{466B13DD-1975-4929-A693-47A720DA8673}"/>
              </a:ext>
            </a:extLst>
          </p:cNvPr>
          <p:cNvPicPr>
            <a:picLocks noChangeAspect="1"/>
          </p:cNvPicPr>
          <p:nvPr/>
        </p:nvPicPr>
        <p:blipFill>
          <a:blip r:embed="rId3"/>
          <a:stretch>
            <a:fillRect/>
          </a:stretch>
        </p:blipFill>
        <p:spPr>
          <a:xfrm>
            <a:off x="4459383" y="1178152"/>
            <a:ext cx="3304131" cy="4962361"/>
          </a:xfrm>
          <a:prstGeom prst="rect">
            <a:avLst/>
          </a:prstGeom>
        </p:spPr>
      </p:pic>
      <p:pic>
        <p:nvPicPr>
          <p:cNvPr id="15" name="Picture 14">
            <a:extLst>
              <a:ext uri="{FF2B5EF4-FFF2-40B4-BE49-F238E27FC236}">
                <a16:creationId xmlns:a16="http://schemas.microsoft.com/office/drawing/2014/main" id="{D409159B-E7DF-44B3-AF3F-E59F8D75B1CE}"/>
              </a:ext>
            </a:extLst>
          </p:cNvPr>
          <p:cNvPicPr>
            <a:picLocks noChangeAspect="1"/>
          </p:cNvPicPr>
          <p:nvPr/>
        </p:nvPicPr>
        <p:blipFill>
          <a:blip r:embed="rId4"/>
          <a:stretch>
            <a:fillRect/>
          </a:stretch>
        </p:blipFill>
        <p:spPr>
          <a:xfrm>
            <a:off x="8336026" y="1327355"/>
            <a:ext cx="3500237" cy="4962362"/>
          </a:xfrm>
          <a:prstGeom prst="rect">
            <a:avLst/>
          </a:prstGeom>
        </p:spPr>
      </p:pic>
      <p:sp>
        <p:nvSpPr>
          <p:cNvPr id="2" name="Rectangle 1"/>
          <p:cNvSpPr/>
          <p:nvPr/>
        </p:nvSpPr>
        <p:spPr>
          <a:xfrm>
            <a:off x="849272" y="3808536"/>
            <a:ext cx="2826435" cy="12972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43086" y="2240886"/>
            <a:ext cx="3220428" cy="1854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36025" y="1497358"/>
            <a:ext cx="3338309" cy="104897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43086" y="2546337"/>
            <a:ext cx="3220428" cy="340178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F46909-4303-4C93-B710-8788124AA8A1}"/>
              </a:ext>
            </a:extLst>
          </p:cNvPr>
          <p:cNvSpPr/>
          <p:nvPr/>
        </p:nvSpPr>
        <p:spPr>
          <a:xfrm>
            <a:off x="8409338" y="4311665"/>
            <a:ext cx="3338309" cy="26033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A771CCF-2416-4F9D-B201-7B6CAB5EC56C}"/>
              </a:ext>
            </a:extLst>
          </p:cNvPr>
          <p:cNvSpPr/>
          <p:nvPr/>
        </p:nvSpPr>
        <p:spPr>
          <a:xfrm>
            <a:off x="8409337" y="5172786"/>
            <a:ext cx="3338309" cy="26033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F05145-FFF1-4D3B-9C0B-35A44231B2C7}"/>
              </a:ext>
            </a:extLst>
          </p:cNvPr>
          <p:cNvSpPr/>
          <p:nvPr/>
        </p:nvSpPr>
        <p:spPr>
          <a:xfrm>
            <a:off x="8409336" y="5605777"/>
            <a:ext cx="3338309" cy="34234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628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41</a:t>
            </a:fld>
            <a:endParaRPr lang="en-US"/>
          </a:p>
        </p:txBody>
      </p:sp>
      <p:sp>
        <p:nvSpPr>
          <p:cNvPr id="6" name="Title 5"/>
          <p:cNvSpPr>
            <a:spLocks noGrp="1"/>
          </p:cNvSpPr>
          <p:nvPr>
            <p:ph type="title"/>
          </p:nvPr>
        </p:nvSpPr>
        <p:spPr>
          <a:xfrm>
            <a:off x="3241964" y="205906"/>
            <a:ext cx="6233342" cy="756410"/>
          </a:xfrm>
        </p:spPr>
        <p:txBody>
          <a:bodyPr/>
          <a:lstStyle/>
          <a:p>
            <a:pPr algn="ctr"/>
            <a:r>
              <a:rPr lang="en-US"/>
              <a:t>… SGK MỚI</a:t>
            </a:r>
          </a:p>
        </p:txBody>
      </p:sp>
      <p:pic>
        <p:nvPicPr>
          <p:cNvPr id="7" name="Picture 6">
            <a:extLst>
              <a:ext uri="{FF2B5EF4-FFF2-40B4-BE49-F238E27FC236}">
                <a16:creationId xmlns:a16="http://schemas.microsoft.com/office/drawing/2014/main" id="{6E637436-D6F7-4EEF-AEF9-244485253FF6}"/>
              </a:ext>
            </a:extLst>
          </p:cNvPr>
          <p:cNvPicPr>
            <a:picLocks noChangeAspect="1"/>
          </p:cNvPicPr>
          <p:nvPr/>
        </p:nvPicPr>
        <p:blipFill>
          <a:blip r:embed="rId3"/>
          <a:stretch>
            <a:fillRect/>
          </a:stretch>
        </p:blipFill>
        <p:spPr>
          <a:xfrm>
            <a:off x="1431841" y="1164938"/>
            <a:ext cx="3610305" cy="5191414"/>
          </a:xfrm>
          <a:prstGeom prst="rect">
            <a:avLst/>
          </a:prstGeom>
        </p:spPr>
      </p:pic>
      <p:pic>
        <p:nvPicPr>
          <p:cNvPr id="8" name="Picture 7">
            <a:extLst>
              <a:ext uri="{FF2B5EF4-FFF2-40B4-BE49-F238E27FC236}">
                <a16:creationId xmlns:a16="http://schemas.microsoft.com/office/drawing/2014/main" id="{84620D9E-8A4D-4997-B52F-347F27F3CC28}"/>
              </a:ext>
            </a:extLst>
          </p:cNvPr>
          <p:cNvPicPr>
            <a:picLocks noChangeAspect="1"/>
          </p:cNvPicPr>
          <p:nvPr/>
        </p:nvPicPr>
        <p:blipFill>
          <a:blip r:embed="rId4"/>
          <a:stretch>
            <a:fillRect/>
          </a:stretch>
        </p:blipFill>
        <p:spPr>
          <a:xfrm>
            <a:off x="5551598" y="3403457"/>
            <a:ext cx="4639352" cy="714375"/>
          </a:xfrm>
          <a:prstGeom prst="rect">
            <a:avLst/>
          </a:prstGeom>
        </p:spPr>
      </p:pic>
      <p:sp>
        <p:nvSpPr>
          <p:cNvPr id="2" name="Rectangle 1">
            <a:extLst>
              <a:ext uri="{FF2B5EF4-FFF2-40B4-BE49-F238E27FC236}">
                <a16:creationId xmlns:a16="http://schemas.microsoft.com/office/drawing/2014/main" id="{10D0D5E3-3499-4C0F-87F0-9C93F7EB63EE}"/>
              </a:ext>
            </a:extLst>
          </p:cNvPr>
          <p:cNvSpPr/>
          <p:nvPr/>
        </p:nvSpPr>
        <p:spPr>
          <a:xfrm>
            <a:off x="1688523" y="2940627"/>
            <a:ext cx="3080904" cy="223405"/>
          </a:xfrm>
          <a:prstGeom prst="rect">
            <a:avLst/>
          </a:prstGeom>
          <a:noFill/>
          <a:ln w="25400" cap="flat">
            <a:solidFill>
              <a:srgbClr val="FF0000"/>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effectLst/>
              <a:uFillTx/>
              <a:latin typeface="+mj-lt"/>
              <a:ea typeface="+mj-ea"/>
              <a:cs typeface="+mj-cs"/>
              <a:sym typeface="Helvetica"/>
            </a:endParaRPr>
          </a:p>
        </p:txBody>
      </p:sp>
      <p:sp>
        <p:nvSpPr>
          <p:cNvPr id="9" name="Rectangle 8">
            <a:extLst>
              <a:ext uri="{FF2B5EF4-FFF2-40B4-BE49-F238E27FC236}">
                <a16:creationId xmlns:a16="http://schemas.microsoft.com/office/drawing/2014/main" id="{B1A175FD-19F3-4180-A409-E9AEC8B91DEE}"/>
              </a:ext>
            </a:extLst>
          </p:cNvPr>
          <p:cNvSpPr/>
          <p:nvPr/>
        </p:nvSpPr>
        <p:spPr>
          <a:xfrm>
            <a:off x="1688523" y="3209058"/>
            <a:ext cx="3080904" cy="661556"/>
          </a:xfrm>
          <a:prstGeom prst="rect">
            <a:avLst/>
          </a:prstGeom>
          <a:noFill/>
          <a:ln w="25400" cap="flat">
            <a:solidFill>
              <a:srgbClr val="FF0000"/>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 name="Rectangle 9">
            <a:extLst>
              <a:ext uri="{FF2B5EF4-FFF2-40B4-BE49-F238E27FC236}">
                <a16:creationId xmlns:a16="http://schemas.microsoft.com/office/drawing/2014/main" id="{27202BF5-4157-4A9B-B8E0-666748703060}"/>
              </a:ext>
            </a:extLst>
          </p:cNvPr>
          <p:cNvSpPr/>
          <p:nvPr/>
        </p:nvSpPr>
        <p:spPr>
          <a:xfrm>
            <a:off x="1696541" y="5420591"/>
            <a:ext cx="3072886" cy="107373"/>
          </a:xfrm>
          <a:prstGeom prst="rect">
            <a:avLst/>
          </a:prstGeom>
          <a:noFill/>
          <a:ln w="25400" cap="flat">
            <a:solidFill>
              <a:srgbClr val="FF0000"/>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effectLst/>
              <a:uFillTx/>
              <a:latin typeface="+mj-lt"/>
              <a:ea typeface="+mj-ea"/>
              <a:cs typeface="+mj-cs"/>
              <a:sym typeface="Helvetica"/>
            </a:endParaRPr>
          </a:p>
        </p:txBody>
      </p:sp>
      <p:sp>
        <p:nvSpPr>
          <p:cNvPr id="11" name="Rectangle 10">
            <a:extLst>
              <a:ext uri="{FF2B5EF4-FFF2-40B4-BE49-F238E27FC236}">
                <a16:creationId xmlns:a16="http://schemas.microsoft.com/office/drawing/2014/main" id="{C07AC20A-F91B-4D94-B7D5-4B2EDF3A7AD8}"/>
              </a:ext>
            </a:extLst>
          </p:cNvPr>
          <p:cNvSpPr/>
          <p:nvPr/>
        </p:nvSpPr>
        <p:spPr>
          <a:xfrm>
            <a:off x="5627121" y="3432463"/>
            <a:ext cx="4491570" cy="315572"/>
          </a:xfrm>
          <a:prstGeom prst="rect">
            <a:avLst/>
          </a:prstGeom>
          <a:noFill/>
          <a:ln w="25400" cap="flat">
            <a:solidFill>
              <a:srgbClr val="FF0000"/>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effectLst/>
              <a:uFillTx/>
              <a:latin typeface="+mj-lt"/>
              <a:ea typeface="+mj-ea"/>
              <a:cs typeface="+mj-cs"/>
              <a:sym typeface="Helvetica"/>
            </a:endParaRPr>
          </a:p>
        </p:txBody>
      </p:sp>
    </p:spTree>
    <p:extLst>
      <p:ext uri="{BB962C8B-B14F-4D97-AF65-F5344CB8AC3E}">
        <p14:creationId xmlns:p14="http://schemas.microsoft.com/office/powerpoint/2010/main" val="1279795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490183" y="1620981"/>
            <a:ext cx="10918485" cy="4904655"/>
          </a:xfrm>
        </p:spPr>
        <p:txBody>
          <a:bodyPr>
            <a:normAutofit/>
          </a:bodyPr>
          <a:lstStyle/>
          <a:p>
            <a:pPr marL="0" indent="0" algn="just">
              <a:buNone/>
            </a:pPr>
            <a:r>
              <a:rPr lang="en-US" sz="2800" b="1">
                <a:solidFill>
                  <a:srgbClr val="FF0000"/>
                </a:solidFill>
                <a:latin typeface="Cambria" panose="02040503050406030204" pitchFamily="18" charset="0"/>
                <a:ea typeface="Cambria" panose="02040503050406030204" pitchFamily="18" charset="0"/>
              </a:rPr>
              <a:t>III. PHƯƠNG PHÁP DẠY HỌC</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42</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A. HƯỚNG DẪN CHUNG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3375F9E-5553-4703-BD20-5EA229E679C5}"/>
              </a:ext>
            </a:extLst>
          </p:cNvPr>
          <p:cNvPicPr>
            <a:picLocks noChangeAspect="1"/>
          </p:cNvPicPr>
          <p:nvPr/>
        </p:nvPicPr>
        <p:blipFill>
          <a:blip r:embed="rId3"/>
          <a:stretch>
            <a:fillRect/>
          </a:stretch>
        </p:blipFill>
        <p:spPr>
          <a:xfrm>
            <a:off x="2059701" y="2438675"/>
            <a:ext cx="2486184" cy="3479804"/>
          </a:xfrm>
          <a:prstGeom prst="rect">
            <a:avLst/>
          </a:prstGeom>
        </p:spPr>
      </p:pic>
      <p:pic>
        <p:nvPicPr>
          <p:cNvPr id="10" name="Picture 6" descr="Picture 6">
            <a:extLst>
              <a:ext uri="{FF2B5EF4-FFF2-40B4-BE49-F238E27FC236}">
                <a16:creationId xmlns:a16="http://schemas.microsoft.com/office/drawing/2014/main" id="{E0B8A0F7-4A9F-43D1-BAEC-32257C25E93A}"/>
              </a:ext>
            </a:extLst>
          </p:cNvPr>
          <p:cNvPicPr>
            <a:picLocks noChangeAspect="1"/>
          </p:cNvPicPr>
          <p:nvPr/>
        </p:nvPicPr>
        <p:blipFill>
          <a:blip r:embed="rId4"/>
          <a:stretch>
            <a:fillRect/>
          </a:stretch>
        </p:blipFill>
        <p:spPr>
          <a:xfrm>
            <a:off x="4679475" y="2292654"/>
            <a:ext cx="2750241" cy="3801098"/>
          </a:xfrm>
          <a:prstGeom prst="rect">
            <a:avLst/>
          </a:prstGeom>
          <a:ln w="12700">
            <a:miter lim="400000"/>
          </a:ln>
        </p:spPr>
      </p:pic>
    </p:spTree>
    <p:extLst>
      <p:ext uri="{BB962C8B-B14F-4D97-AF65-F5344CB8AC3E}">
        <p14:creationId xmlns:p14="http://schemas.microsoft.com/office/powerpoint/2010/main" val="169440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473766" y="1825624"/>
            <a:ext cx="11473071" cy="4530727"/>
          </a:xfrm>
        </p:spPr>
        <p:txBody>
          <a:bodyPr>
            <a:normAutofit lnSpcReduction="10000"/>
          </a:bodyPr>
          <a:lstStyle/>
          <a:p>
            <a:pPr marL="0" indent="0" algn="just">
              <a:buNone/>
            </a:pPr>
            <a:r>
              <a:rPr lang="en-US" sz="2800" b="1" dirty="0">
                <a:solidFill>
                  <a:srgbClr val="FF0000"/>
                </a:solidFill>
                <a:latin typeface="Cambria" panose="02040503050406030204" pitchFamily="18" charset="0"/>
                <a:ea typeface="Cambria" panose="02040503050406030204" pitchFamily="18" charset="0"/>
              </a:rPr>
              <a:t>III. PHƯƠNG PHÁP DẠY HỌC</a:t>
            </a:r>
          </a:p>
          <a:p>
            <a:pPr marL="0" indent="0" algn="just">
              <a:buNone/>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Những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yêu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cầu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về</a:t>
            </a:r>
            <a:r>
              <a:rPr lang="en-US" sz="2800" dirty="0">
                <a:solidFill>
                  <a:srgbClr val="002060"/>
                </a:solidFill>
                <a:latin typeface="Cambria" panose="02040503050406030204" pitchFamily="18" charset="0"/>
                <a:ea typeface="Cambria" panose="02040503050406030204" pitchFamily="18" charset="0"/>
              </a:rPr>
              <a:t> PPDH:</a:t>
            </a:r>
          </a:p>
          <a:p>
            <a:pPr lvl="1" algn="just">
              <a:buFontTx/>
              <a:buChar char="-"/>
            </a:pPr>
            <a:r>
              <a:rPr lang="en-US" sz="2600" dirty="0" err="1">
                <a:solidFill>
                  <a:srgbClr val="002060"/>
                </a:solidFill>
                <a:latin typeface="Cambria" panose="02040503050406030204" pitchFamily="18" charset="0"/>
                <a:ea typeface="Cambria" panose="02040503050406030204" pitchFamily="18" charset="0"/>
              </a:rPr>
              <a:t>Dạy</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học</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thông</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báo</a:t>
            </a:r>
            <a:r>
              <a:rPr lang="en-US" sz="2600" dirty="0">
                <a:solidFill>
                  <a:srgbClr val="002060"/>
                </a:solidFill>
                <a:latin typeface="Cambria" panose="02040503050406030204" pitchFamily="18" charset="0"/>
                <a:ea typeface="Cambria" panose="02040503050406030204" pitchFamily="18" charset="0"/>
              </a:rPr>
              <a:t> – </a:t>
            </a:r>
            <a:r>
              <a:rPr lang="en-US" sz="2600" dirty="0" err="1">
                <a:solidFill>
                  <a:srgbClr val="002060"/>
                </a:solidFill>
                <a:latin typeface="Cambria" panose="02040503050406030204" pitchFamily="18" charset="0"/>
                <a:ea typeface="Cambria" panose="02040503050406030204" pitchFamily="18" charset="0"/>
              </a:rPr>
              <a:t>mô</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tả</a:t>
            </a:r>
            <a:r>
              <a:rPr lang="en-US" sz="2600" dirty="0">
                <a:solidFill>
                  <a:srgbClr val="002060"/>
                </a:solidFill>
                <a:latin typeface="Cambria" panose="02040503050406030204" pitchFamily="18" charset="0"/>
                <a:ea typeface="Cambria" panose="02040503050406030204" pitchFamily="18" charset="0"/>
              </a:rPr>
              <a:t> – </a:t>
            </a:r>
            <a:r>
              <a:rPr lang="en-US" sz="2600" dirty="0" err="1">
                <a:solidFill>
                  <a:srgbClr val="002060"/>
                </a:solidFill>
                <a:latin typeface="Cambria" panose="02040503050406030204" pitchFamily="18" charset="0"/>
                <a:ea typeface="Cambria" panose="02040503050406030204" pitchFamily="18" charset="0"/>
              </a:rPr>
              <a:t>liệt</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kê</a:t>
            </a:r>
            <a:r>
              <a:rPr lang="en-US" sz="2600" dirty="0">
                <a:solidFill>
                  <a:srgbClr val="002060"/>
                </a:solidFill>
                <a:latin typeface="Cambria" panose="02040503050406030204" pitchFamily="18" charset="0"/>
                <a:ea typeface="Cambria" panose="02040503050406030204" pitchFamily="18" charset="0"/>
              </a:rPr>
              <a:t> </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dạy</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học</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phát</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triển</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tư</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duy</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sáng</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tạo</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a:t>
            </a:r>
          </a:p>
          <a:p>
            <a:pPr lvl="1" algn="just">
              <a:buFontTx/>
              <a:buChar char="-"/>
            </a:pP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Tích</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cực</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hóa</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hoạt</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động</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của</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HS.</a:t>
            </a:r>
          </a:p>
          <a:p>
            <a:pPr lvl="1" algn="just">
              <a:buFontTx/>
              <a:buChar char="-"/>
            </a:pP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Thiết</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kế</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KHBD.</a:t>
            </a:r>
          </a:p>
          <a:p>
            <a:pPr lvl="1" algn="just">
              <a:buFontTx/>
              <a:buChar char="-"/>
            </a:pP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Phối</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hợp</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PPDH.</a:t>
            </a:r>
          </a:p>
          <a:p>
            <a:pPr lvl="1" algn="just">
              <a:buFontTx/>
              <a:buChar char="-"/>
            </a:pP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Hướng</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dẫn</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HS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khai</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thác</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phương</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tiện</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dạy</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học</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hiệu</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quả</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a:t>
            </a:r>
          </a:p>
          <a:p>
            <a:pPr lvl="1" algn="just">
              <a:buFontTx/>
              <a:buChar char="-"/>
            </a:pP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Ứng</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600" dirty="0" err="1">
                <a:solidFill>
                  <a:srgbClr val="002060"/>
                </a:solidFill>
                <a:latin typeface="Cambria" panose="02040503050406030204" pitchFamily="18" charset="0"/>
                <a:ea typeface="Cambria" panose="02040503050406030204" pitchFamily="18" charset="0"/>
                <a:sym typeface="Wingdings" panose="05000000000000000000" pitchFamily="2" charset="2"/>
              </a:rPr>
              <a:t>dụng</a:t>
            </a:r>
            <a:r>
              <a:rPr lang="en-US" sz="2600" dirty="0">
                <a:solidFill>
                  <a:srgbClr val="002060"/>
                </a:solidFill>
                <a:latin typeface="Cambria" panose="02040503050406030204" pitchFamily="18" charset="0"/>
                <a:ea typeface="Cambria" panose="02040503050406030204" pitchFamily="18" charset="0"/>
                <a:sym typeface="Wingdings" panose="05000000000000000000" pitchFamily="2" charset="2"/>
              </a:rPr>
              <a:t> CNTT.</a:t>
            </a:r>
            <a:endParaRPr lang="en-US" sz="2600" dirty="0">
              <a:solidFill>
                <a:srgbClr val="002060"/>
              </a:solidFill>
              <a:latin typeface="Cambria" panose="02040503050406030204" pitchFamily="18" charset="0"/>
              <a:ea typeface="Cambria" panose="02040503050406030204" pitchFamily="18" charset="0"/>
            </a:endParaRP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43</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A. HƯỚNG DẪN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426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474911" y="1433718"/>
            <a:ext cx="11473071" cy="626631"/>
          </a:xfrm>
        </p:spPr>
        <p:txBody>
          <a:bodyPr>
            <a:normAutofit/>
          </a:bodyPr>
          <a:lstStyle/>
          <a:p>
            <a:pPr marL="0" indent="0" algn="just">
              <a:buNone/>
            </a:pPr>
            <a:r>
              <a:rPr lang="en-US" sz="2800" b="1" dirty="0">
                <a:solidFill>
                  <a:srgbClr val="FF0000"/>
                </a:solidFill>
                <a:latin typeface="Cambria" panose="02040503050406030204" pitchFamily="18" charset="0"/>
                <a:ea typeface="Cambria" panose="02040503050406030204" pitchFamily="18" charset="0"/>
              </a:rPr>
              <a:t>III. PHƯƠNG PHÁP DẠY HỌC</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44</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A. HƯỚNG DẪN CHUNG</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1672179649"/>
              </p:ext>
            </p:extLst>
          </p:nvPr>
        </p:nvGraphicFramePr>
        <p:xfrm>
          <a:off x="2032000" y="2361291"/>
          <a:ext cx="8128000" cy="3415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0883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45</a:t>
            </a:fld>
            <a:endParaRPr lang="en-US">
              <a:latin typeface="Cambria" panose="02040503050406030204" pitchFamily="18" charset="0"/>
              <a:ea typeface="Cambria" panose="02040503050406030204" pitchFamily="18" charset="0"/>
            </a:endParaRPr>
          </a:p>
        </p:txBody>
      </p:sp>
      <p:grpSp>
        <p:nvGrpSpPr>
          <p:cNvPr id="12" name="Group 11"/>
          <p:cNvGrpSpPr/>
          <p:nvPr/>
        </p:nvGrpSpPr>
        <p:grpSpPr>
          <a:xfrm>
            <a:off x="4047835" y="85983"/>
            <a:ext cx="4181763" cy="916320"/>
            <a:chOff x="0" y="1192280"/>
            <a:chExt cx="8128000" cy="1031354"/>
          </a:xfrm>
          <a:solidFill>
            <a:schemeClr val="accent2">
              <a:lumMod val="60000"/>
              <a:lumOff val="40000"/>
            </a:schemeClr>
          </a:solidFill>
        </p:grpSpPr>
        <p:sp>
          <p:nvSpPr>
            <p:cNvPr id="13" name="Rounded Rectangle 12"/>
            <p:cNvSpPr/>
            <p:nvPr/>
          </p:nvSpPr>
          <p:spPr>
            <a:xfrm>
              <a:off x="0" y="1192280"/>
              <a:ext cx="8128000" cy="1031354"/>
            </a:xfrm>
            <a:prstGeom prst="roundRect">
              <a:avLst/>
            </a:prstGeom>
            <a:grpFill/>
            <a:ln>
              <a:solidFill>
                <a:schemeClr val="accent2">
                  <a:lumMod val="60000"/>
                  <a:lumOff val="40000"/>
                </a:schemeClr>
              </a:solidFill>
            </a:ln>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sp>
        <p:sp>
          <p:nvSpPr>
            <p:cNvPr id="14" name="Rounded Rectangle 4"/>
            <p:cNvSpPr txBox="1"/>
            <p:nvPr/>
          </p:nvSpPr>
          <p:spPr>
            <a:xfrm>
              <a:off x="50347" y="1242627"/>
              <a:ext cx="8027306" cy="930660"/>
            </a:xfrm>
            <a:prstGeom prst="rect">
              <a:avLst/>
            </a:prstGeom>
            <a:grpFill/>
            <a:ln>
              <a:solidFill>
                <a:schemeClr val="accent2">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err="1"/>
                <a:t>Dạy</a:t>
              </a:r>
              <a:r>
                <a:rPr lang="en-US" sz="4300" kern="1200" dirty="0"/>
                <a:t> </a:t>
              </a:r>
              <a:r>
                <a:rPr lang="en-US" sz="4300" kern="1200" dirty="0" err="1"/>
                <a:t>học</a:t>
              </a:r>
              <a:r>
                <a:rPr lang="en-US" sz="4300" kern="1200" dirty="0"/>
                <a:t> </a:t>
              </a:r>
              <a:r>
                <a:rPr lang="en-US" sz="4300" kern="1200" dirty="0" err="1"/>
                <a:t>hợp</a:t>
              </a:r>
              <a:r>
                <a:rPr lang="en-US" sz="4300" kern="1200" dirty="0"/>
                <a:t> </a:t>
              </a:r>
              <a:r>
                <a:rPr lang="en-US" sz="4300" kern="1200" dirty="0" err="1"/>
                <a:t>tác</a:t>
              </a:r>
              <a:endParaRPr lang="en-US" sz="4300" kern="1200" dirty="0"/>
            </a:p>
          </p:txBody>
        </p:sp>
      </p:grpSp>
      <p:pic>
        <p:nvPicPr>
          <p:cNvPr id="7" name="Picture 6">
            <a:extLst>
              <a:ext uri="{FF2B5EF4-FFF2-40B4-BE49-F238E27FC236}">
                <a16:creationId xmlns:a16="http://schemas.microsoft.com/office/drawing/2014/main" id="{B50E32E5-30F7-425C-89FF-07ADE087B662}"/>
              </a:ext>
            </a:extLst>
          </p:cNvPr>
          <p:cNvPicPr>
            <a:picLocks noChangeAspect="1"/>
          </p:cNvPicPr>
          <p:nvPr/>
        </p:nvPicPr>
        <p:blipFill>
          <a:blip r:embed="rId3"/>
          <a:stretch>
            <a:fillRect/>
          </a:stretch>
        </p:blipFill>
        <p:spPr>
          <a:xfrm>
            <a:off x="244018" y="1156582"/>
            <a:ext cx="6029363" cy="5199770"/>
          </a:xfrm>
          <a:prstGeom prst="rect">
            <a:avLst/>
          </a:prstGeom>
        </p:spPr>
      </p:pic>
      <p:pic>
        <p:nvPicPr>
          <p:cNvPr id="9" name="Picture 8">
            <a:extLst>
              <a:ext uri="{FF2B5EF4-FFF2-40B4-BE49-F238E27FC236}">
                <a16:creationId xmlns:a16="http://schemas.microsoft.com/office/drawing/2014/main" id="{52D2FBDA-3944-4463-ACE3-E65744B5AC35}"/>
              </a:ext>
            </a:extLst>
          </p:cNvPr>
          <p:cNvPicPr>
            <a:picLocks noChangeAspect="1"/>
          </p:cNvPicPr>
          <p:nvPr/>
        </p:nvPicPr>
        <p:blipFill>
          <a:blip r:embed="rId4"/>
          <a:stretch>
            <a:fillRect/>
          </a:stretch>
        </p:blipFill>
        <p:spPr>
          <a:xfrm>
            <a:off x="6571370" y="1156582"/>
            <a:ext cx="5102965" cy="5199770"/>
          </a:xfrm>
          <a:prstGeom prst="rect">
            <a:avLst/>
          </a:prstGeom>
        </p:spPr>
      </p:pic>
      <p:sp>
        <p:nvSpPr>
          <p:cNvPr id="15" name="Oval 6">
            <a:extLst>
              <a:ext uri="{FF2B5EF4-FFF2-40B4-BE49-F238E27FC236}">
                <a16:creationId xmlns:a16="http://schemas.microsoft.com/office/drawing/2014/main" id="{FB6FE10B-7214-4756-92FA-C56994A9CFB1}"/>
              </a:ext>
            </a:extLst>
          </p:cNvPr>
          <p:cNvSpPr/>
          <p:nvPr/>
        </p:nvSpPr>
        <p:spPr>
          <a:xfrm>
            <a:off x="1152613" y="2159539"/>
            <a:ext cx="4658214" cy="486383"/>
          </a:xfrm>
          <a:prstGeom prst="ellipse">
            <a:avLst/>
          </a:prstGeom>
          <a:ln w="25400">
            <a:solidFill>
              <a:srgbClr val="FF0000"/>
            </a:solidFill>
          </a:ln>
        </p:spPr>
        <p:txBody>
          <a:bodyPr lIns="45718" tIns="45718" rIns="45718" bIns="45718" anchor="ctr"/>
          <a:lstStyle/>
          <a:p>
            <a:pPr>
              <a:defRPr>
                <a:latin typeface="+mn-lt"/>
                <a:ea typeface="+mn-ea"/>
                <a:cs typeface="+mn-cs"/>
                <a:sym typeface="Calibri"/>
              </a:defRPr>
            </a:pPr>
            <a:endParaRPr dirty="0"/>
          </a:p>
        </p:txBody>
      </p:sp>
      <p:sp>
        <p:nvSpPr>
          <p:cNvPr id="16" name="Oval 6">
            <a:extLst>
              <a:ext uri="{FF2B5EF4-FFF2-40B4-BE49-F238E27FC236}">
                <a16:creationId xmlns:a16="http://schemas.microsoft.com/office/drawing/2014/main" id="{B2097E74-C0E0-453C-8130-46A02E838835}"/>
              </a:ext>
            </a:extLst>
          </p:cNvPr>
          <p:cNvSpPr/>
          <p:nvPr/>
        </p:nvSpPr>
        <p:spPr>
          <a:xfrm>
            <a:off x="6571370" y="3696511"/>
            <a:ext cx="2309983" cy="2509736"/>
          </a:xfrm>
          <a:prstGeom prst="ellipse">
            <a:avLst/>
          </a:prstGeom>
          <a:ln w="25400">
            <a:solidFill>
              <a:srgbClr val="FF0000"/>
            </a:solidFill>
          </a:ln>
        </p:spPr>
        <p:txBody>
          <a:bodyPr lIns="45718" tIns="45718" rIns="45718" bIns="45718" anchor="ctr"/>
          <a:lstStyle/>
          <a:p>
            <a:pPr>
              <a:defRPr>
                <a:latin typeface="+mn-lt"/>
                <a:ea typeface="+mn-ea"/>
                <a:cs typeface="+mn-cs"/>
                <a:sym typeface="Calibri"/>
              </a:defRPr>
            </a:pPr>
            <a:endParaRPr dirty="0"/>
          </a:p>
        </p:txBody>
      </p:sp>
    </p:spTree>
    <p:extLst>
      <p:ext uri="{BB962C8B-B14F-4D97-AF65-F5344CB8AC3E}">
        <p14:creationId xmlns:p14="http://schemas.microsoft.com/office/powerpoint/2010/main" val="2368151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46</a:t>
            </a:fld>
            <a:endParaRPr lang="en-US">
              <a:latin typeface="Cambria" panose="02040503050406030204" pitchFamily="18" charset="0"/>
              <a:ea typeface="Cambria" panose="02040503050406030204" pitchFamily="18" charset="0"/>
            </a:endParaRPr>
          </a:p>
        </p:txBody>
      </p:sp>
      <p:grpSp>
        <p:nvGrpSpPr>
          <p:cNvPr id="8" name="Group 7"/>
          <p:cNvGrpSpPr/>
          <p:nvPr/>
        </p:nvGrpSpPr>
        <p:grpSpPr>
          <a:xfrm>
            <a:off x="3799002" y="104504"/>
            <a:ext cx="4783888" cy="990600"/>
            <a:chOff x="0" y="37085"/>
            <a:chExt cx="8128000" cy="1031354"/>
          </a:xfrm>
          <a:solidFill>
            <a:schemeClr val="bg1">
              <a:lumMod val="65000"/>
            </a:schemeClr>
          </a:solidFill>
        </p:grpSpPr>
        <p:sp>
          <p:nvSpPr>
            <p:cNvPr id="9" name="Rounded Rectangle 8"/>
            <p:cNvSpPr/>
            <p:nvPr/>
          </p:nvSpPr>
          <p:spPr>
            <a:xfrm>
              <a:off x="0" y="37085"/>
              <a:ext cx="8128000" cy="1031354"/>
            </a:xfrm>
            <a:prstGeom prst="roundRect">
              <a:avLst/>
            </a:prstGeom>
            <a:grpFill/>
            <a:ln>
              <a:solidFill>
                <a:schemeClr val="bg1">
                  <a:lumMod val="6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Rounded Rectangle 4"/>
            <p:cNvSpPr txBox="1"/>
            <p:nvPr/>
          </p:nvSpPr>
          <p:spPr>
            <a:xfrm>
              <a:off x="50347" y="87432"/>
              <a:ext cx="8027306" cy="930660"/>
            </a:xfrm>
            <a:prstGeom prst="rect">
              <a:avLst/>
            </a:prstGeom>
            <a:grp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US" sz="4300" kern="1200" dirty="0" err="1"/>
                <a:t>Dạy</a:t>
              </a:r>
              <a:r>
                <a:rPr lang="en-US" sz="4300" kern="1200" dirty="0"/>
                <a:t> </a:t>
              </a:r>
              <a:r>
                <a:rPr lang="en-US" sz="4300" kern="1200" dirty="0" err="1"/>
                <a:t>học</a:t>
              </a:r>
              <a:r>
                <a:rPr lang="en-US" sz="4300" kern="1200" dirty="0"/>
                <a:t> </a:t>
              </a:r>
              <a:r>
                <a:rPr lang="en-US" sz="4300" kern="1200" dirty="0" err="1"/>
                <a:t>trực</a:t>
              </a:r>
              <a:r>
                <a:rPr lang="en-US" sz="4300" kern="1200" dirty="0"/>
                <a:t> </a:t>
              </a:r>
              <a:r>
                <a:rPr lang="en-US" sz="4300" kern="1200" dirty="0" err="1"/>
                <a:t>quan</a:t>
              </a:r>
              <a:endParaRPr lang="en-US" sz="4300" kern="1200" dirty="0"/>
            </a:p>
          </p:txBody>
        </p:sp>
      </p:grpSp>
      <p:pic>
        <p:nvPicPr>
          <p:cNvPr id="3" name="Picture 2">
            <a:extLst>
              <a:ext uri="{FF2B5EF4-FFF2-40B4-BE49-F238E27FC236}">
                <a16:creationId xmlns:a16="http://schemas.microsoft.com/office/drawing/2014/main" id="{15825CAA-D496-401E-AAA2-A1178CF3B4AD}"/>
              </a:ext>
            </a:extLst>
          </p:cNvPr>
          <p:cNvPicPr>
            <a:picLocks noChangeAspect="1"/>
          </p:cNvPicPr>
          <p:nvPr/>
        </p:nvPicPr>
        <p:blipFill>
          <a:blip r:embed="rId3"/>
          <a:stretch>
            <a:fillRect/>
          </a:stretch>
        </p:blipFill>
        <p:spPr>
          <a:xfrm>
            <a:off x="404947" y="1329667"/>
            <a:ext cx="6088151" cy="4609153"/>
          </a:xfrm>
          <a:prstGeom prst="rect">
            <a:avLst/>
          </a:prstGeom>
        </p:spPr>
      </p:pic>
      <p:pic>
        <p:nvPicPr>
          <p:cNvPr id="12" name="Picture 11">
            <a:extLst>
              <a:ext uri="{FF2B5EF4-FFF2-40B4-BE49-F238E27FC236}">
                <a16:creationId xmlns:a16="http://schemas.microsoft.com/office/drawing/2014/main" id="{37FB7F22-6D01-4922-8BA5-6DE9BD1423B7}"/>
              </a:ext>
            </a:extLst>
          </p:cNvPr>
          <p:cNvPicPr>
            <a:picLocks noChangeAspect="1"/>
          </p:cNvPicPr>
          <p:nvPr/>
        </p:nvPicPr>
        <p:blipFill>
          <a:blip r:embed="rId4"/>
          <a:stretch>
            <a:fillRect/>
          </a:stretch>
        </p:blipFill>
        <p:spPr>
          <a:xfrm>
            <a:off x="6661216" y="1329667"/>
            <a:ext cx="4220144" cy="990681"/>
          </a:xfrm>
          <a:prstGeom prst="rect">
            <a:avLst/>
          </a:prstGeom>
        </p:spPr>
      </p:pic>
      <p:pic>
        <p:nvPicPr>
          <p:cNvPr id="14" name="Picture 13">
            <a:extLst>
              <a:ext uri="{FF2B5EF4-FFF2-40B4-BE49-F238E27FC236}">
                <a16:creationId xmlns:a16="http://schemas.microsoft.com/office/drawing/2014/main" id="{B7EC5C48-640B-49BD-B850-DA58933E6522}"/>
              </a:ext>
            </a:extLst>
          </p:cNvPr>
          <p:cNvPicPr>
            <a:picLocks noChangeAspect="1"/>
          </p:cNvPicPr>
          <p:nvPr/>
        </p:nvPicPr>
        <p:blipFill>
          <a:blip r:embed="rId5"/>
          <a:stretch>
            <a:fillRect/>
          </a:stretch>
        </p:blipFill>
        <p:spPr>
          <a:xfrm>
            <a:off x="6661216" y="2320349"/>
            <a:ext cx="4220144" cy="4151187"/>
          </a:xfrm>
          <a:prstGeom prst="rect">
            <a:avLst/>
          </a:prstGeom>
        </p:spPr>
      </p:pic>
      <p:sp>
        <p:nvSpPr>
          <p:cNvPr id="15" name="Oval 14">
            <a:extLst>
              <a:ext uri="{FF2B5EF4-FFF2-40B4-BE49-F238E27FC236}">
                <a16:creationId xmlns:a16="http://schemas.microsoft.com/office/drawing/2014/main" id="{83CB6D60-CE23-4CD7-B65C-F86E0326918C}"/>
              </a:ext>
            </a:extLst>
          </p:cNvPr>
          <p:cNvSpPr/>
          <p:nvPr/>
        </p:nvSpPr>
        <p:spPr>
          <a:xfrm>
            <a:off x="404948" y="2081719"/>
            <a:ext cx="2775998" cy="1128409"/>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7" name="Oval 16">
            <a:extLst>
              <a:ext uri="{FF2B5EF4-FFF2-40B4-BE49-F238E27FC236}">
                <a16:creationId xmlns:a16="http://schemas.microsoft.com/office/drawing/2014/main" id="{B5DC52EC-63EC-4BC9-8B58-14D454C08FC7}"/>
              </a:ext>
            </a:extLst>
          </p:cNvPr>
          <p:cNvSpPr/>
          <p:nvPr/>
        </p:nvSpPr>
        <p:spPr>
          <a:xfrm>
            <a:off x="3180947" y="1922833"/>
            <a:ext cx="3210317" cy="3874851"/>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8" name="Oval 6">
            <a:extLst>
              <a:ext uri="{FF2B5EF4-FFF2-40B4-BE49-F238E27FC236}">
                <a16:creationId xmlns:a16="http://schemas.microsoft.com/office/drawing/2014/main" id="{62D7E30E-A576-49EA-A9F7-CB046AA86718}"/>
              </a:ext>
            </a:extLst>
          </p:cNvPr>
          <p:cNvSpPr/>
          <p:nvPr/>
        </p:nvSpPr>
        <p:spPr>
          <a:xfrm>
            <a:off x="6493098" y="1770434"/>
            <a:ext cx="4658214" cy="447472"/>
          </a:xfrm>
          <a:prstGeom prst="ellipse">
            <a:avLst/>
          </a:prstGeom>
          <a:ln w="25400">
            <a:solidFill>
              <a:srgbClr val="FF0000"/>
            </a:solidFill>
          </a:ln>
        </p:spPr>
        <p:txBody>
          <a:bodyPr lIns="45718" tIns="45718" rIns="45718" bIns="45718" anchor="ctr"/>
          <a:lstStyle/>
          <a:p>
            <a:pPr>
              <a:defRPr>
                <a:latin typeface="+mn-lt"/>
                <a:ea typeface="+mn-ea"/>
                <a:cs typeface="+mn-cs"/>
                <a:sym typeface="Calibri"/>
              </a:defRPr>
            </a:pPr>
            <a:endParaRPr dirty="0"/>
          </a:p>
        </p:txBody>
      </p:sp>
      <p:sp>
        <p:nvSpPr>
          <p:cNvPr id="19" name="Oval 6">
            <a:extLst>
              <a:ext uri="{FF2B5EF4-FFF2-40B4-BE49-F238E27FC236}">
                <a16:creationId xmlns:a16="http://schemas.microsoft.com/office/drawing/2014/main" id="{56108060-9BF1-4C0F-AF45-BC13B751C3F6}"/>
              </a:ext>
            </a:extLst>
          </p:cNvPr>
          <p:cNvSpPr/>
          <p:nvPr/>
        </p:nvSpPr>
        <p:spPr>
          <a:xfrm>
            <a:off x="6493098" y="2323203"/>
            <a:ext cx="4658214" cy="1694320"/>
          </a:xfrm>
          <a:prstGeom prst="ellipse">
            <a:avLst/>
          </a:prstGeom>
          <a:ln w="25400">
            <a:solidFill>
              <a:srgbClr val="FF0000"/>
            </a:solidFill>
          </a:ln>
        </p:spPr>
        <p:txBody>
          <a:bodyPr lIns="45718" tIns="45718" rIns="45718" bIns="45718" anchor="ctr"/>
          <a:lstStyle/>
          <a:p>
            <a:pPr>
              <a:defRPr>
                <a:latin typeface="+mn-lt"/>
                <a:ea typeface="+mn-ea"/>
                <a:cs typeface="+mn-cs"/>
                <a:sym typeface="Calibri"/>
              </a:defRPr>
            </a:pPr>
            <a:endParaRPr dirty="0"/>
          </a:p>
        </p:txBody>
      </p:sp>
      <p:sp>
        <p:nvSpPr>
          <p:cNvPr id="20" name="Oval 6">
            <a:extLst>
              <a:ext uri="{FF2B5EF4-FFF2-40B4-BE49-F238E27FC236}">
                <a16:creationId xmlns:a16="http://schemas.microsoft.com/office/drawing/2014/main" id="{6A6F4511-580F-4CA3-AC63-96675C2CD0F3}"/>
              </a:ext>
            </a:extLst>
          </p:cNvPr>
          <p:cNvSpPr/>
          <p:nvPr/>
        </p:nvSpPr>
        <p:spPr>
          <a:xfrm>
            <a:off x="8112867" y="4280171"/>
            <a:ext cx="2548648" cy="2124126"/>
          </a:xfrm>
          <a:prstGeom prst="ellipse">
            <a:avLst/>
          </a:prstGeom>
          <a:ln w="25400">
            <a:solidFill>
              <a:srgbClr val="FF0000"/>
            </a:solidFill>
          </a:ln>
        </p:spPr>
        <p:txBody>
          <a:bodyPr lIns="45718" tIns="45718" rIns="45718" bIns="45718" anchor="ctr"/>
          <a:lstStyle/>
          <a:p>
            <a:pPr>
              <a:defRPr>
                <a:latin typeface="+mn-lt"/>
                <a:ea typeface="+mn-ea"/>
                <a:cs typeface="+mn-cs"/>
                <a:sym typeface="Calibri"/>
              </a:defRPr>
            </a:pPr>
            <a:endParaRPr dirty="0"/>
          </a:p>
        </p:txBody>
      </p:sp>
    </p:spTree>
    <p:extLst>
      <p:ext uri="{BB962C8B-B14F-4D97-AF65-F5344CB8AC3E}">
        <p14:creationId xmlns:p14="http://schemas.microsoft.com/office/powerpoint/2010/main" val="3401021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47</a:t>
            </a:fld>
            <a:endParaRPr lang="en-US">
              <a:latin typeface="Cambria" panose="02040503050406030204" pitchFamily="18" charset="0"/>
              <a:ea typeface="Cambria" panose="02040503050406030204" pitchFamily="18" charset="0"/>
            </a:endParaRPr>
          </a:p>
        </p:txBody>
      </p:sp>
      <p:grpSp>
        <p:nvGrpSpPr>
          <p:cNvPr id="9" name="Group 8"/>
          <p:cNvGrpSpPr/>
          <p:nvPr/>
        </p:nvGrpSpPr>
        <p:grpSpPr>
          <a:xfrm>
            <a:off x="3008744" y="91441"/>
            <a:ext cx="6343073" cy="654045"/>
            <a:chOff x="0" y="2347474"/>
            <a:chExt cx="8128000" cy="1031354"/>
          </a:xfrm>
          <a:solidFill>
            <a:schemeClr val="accent4">
              <a:lumMod val="60000"/>
              <a:lumOff val="40000"/>
            </a:schemeClr>
          </a:solidFill>
        </p:grpSpPr>
        <p:sp>
          <p:nvSpPr>
            <p:cNvPr id="10" name="Rounded Rectangle 9"/>
            <p:cNvSpPr/>
            <p:nvPr/>
          </p:nvSpPr>
          <p:spPr>
            <a:xfrm>
              <a:off x="0" y="2347474"/>
              <a:ext cx="8128000" cy="1031354"/>
            </a:xfrm>
            <a:prstGeom prst="roundRect">
              <a:avLst/>
            </a:prstGeom>
            <a:grpFill/>
            <a:ln>
              <a:solidFill>
                <a:schemeClr val="accent4">
                  <a:lumMod val="60000"/>
                  <a:lumOff val="40000"/>
                </a:schemeClr>
              </a:solidFill>
            </a:ln>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sp>
          <p:nvSpPr>
            <p:cNvPr id="11" name="Rounded Rectangle 4"/>
            <p:cNvSpPr txBox="1"/>
            <p:nvPr/>
          </p:nvSpPr>
          <p:spPr>
            <a:xfrm>
              <a:off x="50347" y="2397821"/>
              <a:ext cx="8027306" cy="930660"/>
            </a:xfrm>
            <a:prstGeom prst="rect">
              <a:avLst/>
            </a:prstGeom>
            <a:grp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err="1">
                  <a:solidFill>
                    <a:schemeClr val="bg1"/>
                  </a:solidFill>
                </a:rPr>
                <a:t>Dạy</a:t>
              </a:r>
              <a:r>
                <a:rPr lang="en-US" sz="4300" kern="1200" dirty="0">
                  <a:solidFill>
                    <a:schemeClr val="bg1"/>
                  </a:solidFill>
                </a:rPr>
                <a:t> </a:t>
              </a:r>
              <a:r>
                <a:rPr lang="en-US" sz="4300" kern="1200" dirty="0" err="1">
                  <a:solidFill>
                    <a:schemeClr val="bg1"/>
                  </a:solidFill>
                </a:rPr>
                <a:t>học</a:t>
              </a:r>
              <a:r>
                <a:rPr lang="en-US" sz="4300" kern="1200" dirty="0">
                  <a:solidFill>
                    <a:schemeClr val="bg1"/>
                  </a:solidFill>
                </a:rPr>
                <a:t> </a:t>
              </a:r>
              <a:r>
                <a:rPr lang="en-US" sz="4300" kern="1200" dirty="0" err="1">
                  <a:solidFill>
                    <a:schemeClr val="bg1"/>
                  </a:solidFill>
                </a:rPr>
                <a:t>dự</a:t>
              </a:r>
              <a:r>
                <a:rPr lang="en-US" sz="4300" kern="1200" dirty="0">
                  <a:solidFill>
                    <a:schemeClr val="bg1"/>
                  </a:solidFill>
                </a:rPr>
                <a:t> </a:t>
              </a:r>
              <a:r>
                <a:rPr lang="en-US" sz="4300" kern="1200" dirty="0" err="1">
                  <a:solidFill>
                    <a:schemeClr val="bg1"/>
                  </a:solidFill>
                </a:rPr>
                <a:t>án</a:t>
              </a:r>
              <a:endParaRPr lang="en-US" sz="4300" kern="1200" dirty="0">
                <a:solidFill>
                  <a:schemeClr val="bg1"/>
                </a:solidFill>
              </a:endParaRPr>
            </a:p>
          </p:txBody>
        </p:sp>
      </p:grpSp>
      <p:sp>
        <p:nvSpPr>
          <p:cNvPr id="8" name="TextBox 7">
            <a:extLst>
              <a:ext uri="{FF2B5EF4-FFF2-40B4-BE49-F238E27FC236}">
                <a16:creationId xmlns:a16="http://schemas.microsoft.com/office/drawing/2014/main" id="{1528F052-FBE2-4465-8530-3D1B9BE8D3CC}"/>
              </a:ext>
            </a:extLst>
          </p:cNvPr>
          <p:cNvSpPr txBox="1"/>
          <p:nvPr/>
        </p:nvSpPr>
        <p:spPr>
          <a:xfrm>
            <a:off x="4349931" y="882009"/>
            <a:ext cx="7720149" cy="5560493"/>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just">
              <a:lnSpc>
                <a:spcPct val="150000"/>
              </a:lnSpc>
              <a:spcAft>
                <a:spcPts val="1000"/>
              </a:spcAft>
            </a:pPr>
            <a:r>
              <a:rPr lang="en-US" sz="1800" b="1" dirty="0">
                <a:solidFill>
                  <a:srgbClr val="00000A"/>
                </a:solidFill>
                <a:effectLst/>
                <a:uFill>
                  <a:solidFill>
                    <a:srgbClr val="000000"/>
                  </a:solidFill>
                </a:uFill>
                <a:latin typeface="Times New Roman" panose="02020603050405020304" pitchFamily="18" charset="0"/>
                <a:ea typeface="Calibri" panose="020F0502020204030204" pitchFamily="34" charset="0"/>
              </a:rPr>
              <a:t>a) </a:t>
            </a:r>
            <a:r>
              <a:rPr lang="en-US" sz="1800" b="1" dirty="0" err="1">
                <a:solidFill>
                  <a:srgbClr val="00000A"/>
                </a:solidFill>
                <a:effectLst/>
                <a:uFill>
                  <a:solidFill>
                    <a:srgbClr val="000000"/>
                  </a:solidFill>
                </a:uFill>
                <a:latin typeface="Times New Roman" panose="02020603050405020304" pitchFamily="18" charset="0"/>
                <a:ea typeface="Calibri" panose="020F0502020204030204" pitchFamily="34" charset="0"/>
              </a:rPr>
              <a:t>Tuổi</a:t>
            </a:r>
            <a:r>
              <a:rPr lang="en-US" sz="1800" b="1"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b="1" dirty="0" err="1">
                <a:solidFill>
                  <a:srgbClr val="00000A"/>
                </a:solidFill>
                <a:effectLst/>
                <a:uFill>
                  <a:solidFill>
                    <a:srgbClr val="000000"/>
                  </a:solidFill>
                </a:uFill>
                <a:latin typeface="Times New Roman" panose="02020603050405020304" pitchFamily="18" charset="0"/>
                <a:ea typeface="Calibri" panose="020F0502020204030204" pitchFamily="34" charset="0"/>
              </a:rPr>
              <a:t>thơ</a:t>
            </a:r>
            <a:r>
              <a:rPr lang="en-US" sz="1800" b="1"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b="1" dirty="0" err="1">
                <a:solidFill>
                  <a:srgbClr val="00000A"/>
                </a:solidFill>
                <a:effectLst/>
                <a:uFill>
                  <a:solidFill>
                    <a:srgbClr val="000000"/>
                  </a:solidFill>
                </a:uFill>
                <a:latin typeface="Times New Roman" panose="02020603050405020304" pitchFamily="18" charset="0"/>
                <a:ea typeface="Calibri" panose="020F0502020204030204" pitchFamily="34" charset="0"/>
              </a:rPr>
              <a:t>hai</a:t>
            </a:r>
            <a:r>
              <a:rPr lang="en-US" sz="1800" b="1"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b="1" dirty="0" err="1">
                <a:solidFill>
                  <a:srgbClr val="00000A"/>
                </a:solidFill>
                <a:effectLst/>
                <a:uFill>
                  <a:solidFill>
                    <a:srgbClr val="000000"/>
                  </a:solidFill>
                </a:uFill>
                <a:latin typeface="Times New Roman" panose="02020603050405020304" pitchFamily="18" charset="0"/>
                <a:ea typeface="Calibri" panose="020F0502020204030204" pitchFamily="34" charset="0"/>
              </a:rPr>
              <a:t>thời</a:t>
            </a:r>
            <a:r>
              <a:rPr lang="en-US" sz="1800" b="1"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b="1" dirty="0" err="1">
                <a:solidFill>
                  <a:srgbClr val="00000A"/>
                </a:solidFill>
                <a:effectLst/>
                <a:uFill>
                  <a:solidFill>
                    <a:srgbClr val="000000"/>
                  </a:solidFill>
                </a:uFill>
                <a:latin typeface="Times New Roman" panose="02020603050405020304" pitchFamily="18" charset="0"/>
                <a:ea typeface="Calibri" panose="020F0502020204030204" pitchFamily="34" charset="0"/>
              </a:rPr>
              <a:t>đại</a:t>
            </a:r>
            <a:endParaRPr lang="en-US" sz="18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gn="just">
              <a:lnSpc>
                <a:spcPct val="150000"/>
              </a:lnSpc>
              <a:spcAft>
                <a:spcPts val="1000"/>
              </a:spcAft>
            </a:pP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Thuộc</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nội</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dung: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Cách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mạng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công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nghiệp</a:t>
            </a:r>
            <a:endParaRPr lang="en-US" sz="18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gn="just">
              <a:lnSpc>
                <a:spcPct val="150000"/>
              </a:lnSpc>
              <a:spcAft>
                <a:spcPts val="1000"/>
              </a:spcAft>
            </a:pP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Bài</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học</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áp</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dụng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Bài</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2 –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Cách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mạng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công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nghiệp</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phần</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Vận</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dụng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a:t>
            </a:r>
            <a:endParaRPr lang="en-US" sz="18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gn="just">
              <a:lnSpc>
                <a:spcPct val="150000"/>
              </a:lnSpc>
              <a:spcAft>
                <a:spcPts val="1000"/>
              </a:spcAft>
            </a:pP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Sản</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phẩm</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endParaRPr lang="en-US" sz="18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gn="just">
              <a:lnSpc>
                <a:spcPct val="150000"/>
              </a:lnSpc>
              <a:spcAft>
                <a:spcPts val="1000"/>
              </a:spcAft>
            </a:pP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1.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Một</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tập</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hình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và</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thuyết</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minh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về</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vấn</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đề</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lao</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động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trẻ</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em</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trong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thời</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đại</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công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nghiệp</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a:t>
            </a:r>
            <a:endParaRPr lang="en-US" sz="18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gn="just">
              <a:lnSpc>
                <a:spcPct val="150000"/>
              </a:lnSpc>
              <a:spcAft>
                <a:spcPts val="1000"/>
              </a:spcAft>
            </a:pP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2.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Một</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tập</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hình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và</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thuyết</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minh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về</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một</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số</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sinh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hoạt</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của</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trẻ</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em</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Việt</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Nam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hiện</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nay.</a:t>
            </a:r>
            <a:endParaRPr lang="en-US" sz="1800" dirty="0">
              <a:solidFill>
                <a:srgbClr val="000000"/>
              </a:solidFill>
              <a:effectLst/>
              <a:uFill>
                <a:solidFill>
                  <a:srgbClr val="000000"/>
                </a:solidFill>
              </a:uFill>
              <a:latin typeface="Calibri" panose="020F0502020204030204" pitchFamily="34" charset="0"/>
              <a:ea typeface="Calibri" panose="020F0502020204030204" pitchFamily="34" charset="0"/>
            </a:endParaRPr>
          </a:p>
          <a:p>
            <a:pPr algn="just">
              <a:lnSpc>
                <a:spcPct val="150000"/>
              </a:lnSpc>
              <a:spcAft>
                <a:spcPts val="1000"/>
              </a:spcAft>
            </a:pP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3.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Một</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bản</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báo</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cáo</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so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sánh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về</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sinh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hoạt</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của</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trẻ</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em</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ở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hai</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thời</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đại</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cách</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mạng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công</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nghiệp</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và</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a:t>
            </a:r>
            <a:r>
              <a:rPr lang="en-US" sz="1800" dirty="0" err="1">
                <a:solidFill>
                  <a:srgbClr val="00000A"/>
                </a:solidFill>
                <a:effectLst/>
                <a:uFill>
                  <a:solidFill>
                    <a:srgbClr val="000000"/>
                  </a:solidFill>
                </a:uFill>
                <a:latin typeface="Times New Roman" panose="02020603050405020304" pitchFamily="18" charset="0"/>
                <a:ea typeface="Calibri" panose="020F0502020204030204" pitchFamily="34" charset="0"/>
              </a:rPr>
              <a:t>hiện</a:t>
            </a:r>
            <a:r>
              <a:rPr lang="en-US" sz="1800" dirty="0">
                <a:solidFill>
                  <a:srgbClr val="00000A"/>
                </a:solidFill>
                <a:effectLst/>
                <a:uFill>
                  <a:solidFill>
                    <a:srgbClr val="000000"/>
                  </a:solidFill>
                </a:uFill>
                <a:latin typeface="Times New Roman" panose="02020603050405020304" pitchFamily="18" charset="0"/>
                <a:ea typeface="Calibri" panose="020F0502020204030204" pitchFamily="34" charset="0"/>
              </a:rPr>
              <a:t> nay.</a:t>
            </a:r>
            <a:endParaRPr lang="en-US" sz="1800" dirty="0">
              <a:solidFill>
                <a:srgbClr val="000000"/>
              </a:solidFill>
              <a:effectLst/>
              <a:uFill>
                <a:solidFill>
                  <a:srgbClr val="000000"/>
                </a:solidFill>
              </a:uFill>
              <a:latin typeface="Calibri" panose="020F0502020204030204" pitchFamily="34" charset="0"/>
              <a:ea typeface="Calibri" panose="020F0502020204030204" pitchFamily="34" charset="0"/>
            </a:endParaRPr>
          </a:p>
          <a:p>
            <a:r>
              <a:rPr lang="en-US" sz="1800" dirty="0">
                <a:solidFill>
                  <a:srgbClr val="00000A"/>
                </a:solidFill>
                <a:effectLst/>
                <a:latin typeface="Times New Roman" panose="02020603050405020304" pitchFamily="18" charset="0"/>
                <a:ea typeface="Calibri" panose="020F0502020204030204" pitchFamily="34" charset="0"/>
              </a:rPr>
              <a:t>4. </a:t>
            </a:r>
            <a:r>
              <a:rPr lang="en-US" sz="1800" dirty="0" err="1">
                <a:solidFill>
                  <a:srgbClr val="00000A"/>
                </a:solidFill>
                <a:effectLst/>
                <a:latin typeface="Times New Roman" panose="02020603050405020304" pitchFamily="18" charset="0"/>
                <a:ea typeface="Calibri" panose="020F0502020204030204" pitchFamily="34" charset="0"/>
              </a:rPr>
              <a:t>Một</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chương</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trình</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từ</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thiện</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dự</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kiến</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để</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hỗ</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trợ</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trẻ</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em</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thiếu</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niên</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Việt</a:t>
            </a:r>
            <a:r>
              <a:rPr lang="en-US" sz="1800" dirty="0">
                <a:solidFill>
                  <a:srgbClr val="00000A"/>
                </a:solidFill>
                <a:effectLst/>
                <a:latin typeface="Times New Roman" panose="02020603050405020304" pitchFamily="18" charset="0"/>
                <a:ea typeface="Calibri" panose="020F0502020204030204" pitchFamily="34" charset="0"/>
              </a:rPr>
              <a:t> Nam </a:t>
            </a:r>
            <a:r>
              <a:rPr lang="en-US" sz="1800" dirty="0" err="1">
                <a:solidFill>
                  <a:srgbClr val="00000A"/>
                </a:solidFill>
                <a:effectLst/>
                <a:latin typeface="Times New Roman" panose="02020603050405020304" pitchFamily="18" charset="0"/>
                <a:ea typeface="Calibri" panose="020F0502020204030204" pitchFamily="34" charset="0"/>
              </a:rPr>
              <a:t>gặp</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khó</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khăn</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hiện</a:t>
            </a:r>
            <a:r>
              <a:rPr lang="en-US" sz="1800" dirty="0">
                <a:solidFill>
                  <a:srgbClr val="00000A"/>
                </a:solidFill>
                <a:effectLst/>
                <a:latin typeface="Times New Roman" panose="02020603050405020304" pitchFamily="18" charset="0"/>
                <a:ea typeface="Calibri" panose="020F0502020204030204" pitchFamily="34" charset="0"/>
              </a:rPr>
              <a:t> nay (</a:t>
            </a:r>
            <a:r>
              <a:rPr lang="en-US" sz="1800" dirty="0" err="1">
                <a:solidFill>
                  <a:srgbClr val="00000A"/>
                </a:solidFill>
                <a:effectLst/>
                <a:latin typeface="Times New Roman" panose="02020603050405020304" pitchFamily="18" charset="0"/>
                <a:ea typeface="Calibri" panose="020F0502020204030204" pitchFamily="34" charset="0"/>
              </a:rPr>
              <a:t>các</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bạn</a:t>
            </a:r>
            <a:r>
              <a:rPr lang="en-US" sz="1800" dirty="0">
                <a:solidFill>
                  <a:srgbClr val="00000A"/>
                </a:solidFill>
                <a:effectLst/>
                <a:latin typeface="Times New Roman" panose="02020603050405020304" pitchFamily="18" charset="0"/>
                <a:ea typeface="Calibri" panose="020F0502020204030204" pitchFamily="34" charset="0"/>
              </a:rPr>
              <a:t> HS ở </a:t>
            </a:r>
            <a:r>
              <a:rPr lang="en-US" sz="1800" dirty="0" err="1">
                <a:solidFill>
                  <a:srgbClr val="00000A"/>
                </a:solidFill>
                <a:effectLst/>
                <a:latin typeface="Times New Roman" panose="02020603050405020304" pitchFamily="18" charset="0"/>
                <a:ea typeface="Calibri" panose="020F0502020204030204" pitchFamily="34" charset="0"/>
              </a:rPr>
              <a:t>vùng</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núi</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phía</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Bắc</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miền</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Trung</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bị</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lũ</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lụt</a:t>
            </a:r>
            <a:r>
              <a:rPr lang="en-US" sz="1800" dirty="0">
                <a:solidFill>
                  <a:srgbClr val="00000A"/>
                </a:solidFill>
                <a:effectLst/>
                <a:latin typeface="Times New Roman" panose="02020603050405020304" pitchFamily="18" charset="0"/>
                <a:ea typeface="Calibri" panose="020F0502020204030204" pitchFamily="34" charset="0"/>
              </a:rPr>
              <a:t> hay </a:t>
            </a:r>
            <a:r>
              <a:rPr lang="en-US" sz="1800" dirty="0" err="1">
                <a:solidFill>
                  <a:srgbClr val="00000A"/>
                </a:solidFill>
                <a:effectLst/>
                <a:latin typeface="Times New Roman" panose="02020603050405020304" pitchFamily="18" charset="0"/>
                <a:ea typeface="Calibri" panose="020F0502020204030204" pitchFamily="34" charset="0"/>
              </a:rPr>
              <a:t>vùng</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đồng</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bằng</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sông</a:t>
            </a:r>
            <a:r>
              <a:rPr lang="en-US" sz="1800" dirty="0">
                <a:solidFill>
                  <a:srgbClr val="00000A"/>
                </a:solidFill>
                <a:effectLst/>
                <a:latin typeface="Times New Roman" panose="02020603050405020304" pitchFamily="18" charset="0"/>
                <a:ea typeface="Calibri" panose="020F0502020204030204" pitchFamily="34" charset="0"/>
              </a:rPr>
              <a:t> </a:t>
            </a:r>
            <a:r>
              <a:rPr lang="en-US" sz="1800" dirty="0" err="1">
                <a:solidFill>
                  <a:srgbClr val="00000A"/>
                </a:solidFill>
                <a:effectLst/>
                <a:latin typeface="Times New Roman" panose="02020603050405020304" pitchFamily="18" charset="0"/>
                <a:ea typeface="Calibri" panose="020F0502020204030204" pitchFamily="34" charset="0"/>
              </a:rPr>
              <a:t>Cửu</a:t>
            </a:r>
            <a:r>
              <a:rPr lang="en-US" sz="1800" dirty="0">
                <a:solidFill>
                  <a:srgbClr val="00000A"/>
                </a:solidFill>
                <a:effectLst/>
                <a:latin typeface="Times New Roman" panose="02020603050405020304" pitchFamily="18" charset="0"/>
                <a:ea typeface="Calibri" panose="020F0502020204030204" pitchFamily="34" charset="0"/>
              </a:rPr>
              <a:t> Long,…).</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13" name="Picture 12">
            <a:extLst>
              <a:ext uri="{FF2B5EF4-FFF2-40B4-BE49-F238E27FC236}">
                <a16:creationId xmlns:a16="http://schemas.microsoft.com/office/drawing/2014/main" id="{9ECAFE92-E633-4CC0-9515-132BE2EE3D5B}"/>
              </a:ext>
            </a:extLst>
          </p:cNvPr>
          <p:cNvPicPr>
            <a:picLocks noChangeAspect="1"/>
          </p:cNvPicPr>
          <p:nvPr/>
        </p:nvPicPr>
        <p:blipFill>
          <a:blip r:embed="rId3"/>
          <a:stretch>
            <a:fillRect/>
          </a:stretch>
        </p:blipFill>
        <p:spPr>
          <a:xfrm>
            <a:off x="121920" y="1670223"/>
            <a:ext cx="4125758" cy="3517553"/>
          </a:xfrm>
          <a:prstGeom prst="rect">
            <a:avLst/>
          </a:prstGeom>
        </p:spPr>
      </p:pic>
      <p:sp>
        <p:nvSpPr>
          <p:cNvPr id="14" name="Oval 13">
            <a:extLst>
              <a:ext uri="{FF2B5EF4-FFF2-40B4-BE49-F238E27FC236}">
                <a16:creationId xmlns:a16="http://schemas.microsoft.com/office/drawing/2014/main" id="{87A59945-7567-4A2E-8B96-93D93E951A0C}"/>
              </a:ext>
            </a:extLst>
          </p:cNvPr>
          <p:cNvSpPr/>
          <p:nvPr/>
        </p:nvSpPr>
        <p:spPr>
          <a:xfrm>
            <a:off x="223736" y="1670223"/>
            <a:ext cx="4023942" cy="3271428"/>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1738016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48</a:t>
            </a:fld>
            <a:endParaRPr lang="en-US">
              <a:latin typeface="Cambria" panose="02040503050406030204" pitchFamily="18" charset="0"/>
              <a:ea typeface="Cambria" panose="02040503050406030204" pitchFamily="18" charset="0"/>
            </a:endParaRPr>
          </a:p>
        </p:txBody>
      </p:sp>
      <p:grpSp>
        <p:nvGrpSpPr>
          <p:cNvPr id="9" name="Group 8"/>
          <p:cNvGrpSpPr/>
          <p:nvPr/>
        </p:nvGrpSpPr>
        <p:grpSpPr>
          <a:xfrm>
            <a:off x="3162758" y="106973"/>
            <a:ext cx="7711341" cy="761314"/>
            <a:chOff x="940799" y="2347474"/>
            <a:chExt cx="7187201" cy="1031354"/>
          </a:xfrm>
          <a:solidFill>
            <a:srgbClr val="00B0F0"/>
          </a:solidFill>
        </p:grpSpPr>
        <p:sp>
          <p:nvSpPr>
            <p:cNvPr id="10" name="Rounded Rectangle 9"/>
            <p:cNvSpPr/>
            <p:nvPr/>
          </p:nvSpPr>
          <p:spPr>
            <a:xfrm>
              <a:off x="940799" y="2347474"/>
              <a:ext cx="7187201" cy="1031354"/>
            </a:xfrm>
            <a:prstGeom prst="roundRect">
              <a:avLst/>
            </a:prstGeom>
            <a:grpFill/>
            <a:ln>
              <a:solidFill>
                <a:srgbClr val="00B0F0"/>
              </a:solidFill>
            </a:ln>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sp>
          <p:nvSpPr>
            <p:cNvPr id="11" name="Rounded Rectangle 4"/>
            <p:cNvSpPr txBox="1"/>
            <p:nvPr/>
          </p:nvSpPr>
          <p:spPr>
            <a:xfrm>
              <a:off x="1064482" y="2397822"/>
              <a:ext cx="7013169" cy="930660"/>
            </a:xfrm>
            <a:prstGeom prst="rect">
              <a:avLst/>
            </a:prstGeom>
            <a:grpFill/>
            <a:ln>
              <a:solidFill>
                <a:srgbClr val="00B0F0"/>
              </a:solidFill>
            </a:ln>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algn="ctr" defTabSz="1911350">
                <a:lnSpc>
                  <a:spcPct val="90000"/>
                </a:lnSpc>
                <a:spcBef>
                  <a:spcPct val="0"/>
                </a:spcBef>
                <a:spcAft>
                  <a:spcPct val="35000"/>
                </a:spcAft>
              </a:pPr>
              <a:r>
                <a:rPr lang="en-US" sz="3600" kern="1200" dirty="0" err="1">
                  <a:solidFill>
                    <a:schemeClr val="bg1"/>
                  </a:solidFill>
                  <a:latin typeface="Cambria" panose="02040503050406030204" pitchFamily="18" charset="0"/>
                  <a:ea typeface="Cambria" panose="02040503050406030204" pitchFamily="18" charset="0"/>
                </a:rPr>
                <a:t>Dạy</a:t>
              </a:r>
              <a:r>
                <a:rPr lang="en-US" sz="3600" kern="1200" dirty="0">
                  <a:solidFill>
                    <a:schemeClr val="bg1"/>
                  </a:solidFill>
                  <a:latin typeface="Cambria" panose="02040503050406030204" pitchFamily="18" charset="0"/>
                  <a:ea typeface="Cambria" panose="02040503050406030204" pitchFamily="18" charset="0"/>
                </a:rPr>
                <a:t> </a:t>
              </a:r>
              <a:r>
                <a:rPr lang="en-US" sz="3600" kern="1200" dirty="0" err="1">
                  <a:solidFill>
                    <a:schemeClr val="bg1"/>
                  </a:solidFill>
                  <a:latin typeface="Cambria" panose="02040503050406030204" pitchFamily="18" charset="0"/>
                  <a:ea typeface="Cambria" panose="02040503050406030204" pitchFamily="18" charset="0"/>
                </a:rPr>
                <a:t>học</a:t>
              </a:r>
              <a:r>
                <a:rPr lang="en-US" sz="3600" kern="12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lịch</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sử</a:t>
              </a:r>
              <a:r>
                <a:rPr lang="en-US" sz="3600" dirty="0">
                  <a:solidFill>
                    <a:schemeClr val="bg1"/>
                  </a:solidFill>
                  <a:latin typeface="Cambria" panose="02040503050406030204" pitchFamily="18" charset="0"/>
                  <a:ea typeface="Cambria" panose="02040503050406030204" pitchFamily="18" charset="0"/>
                </a:rPr>
                <a:t> qua </a:t>
              </a:r>
              <a:r>
                <a:rPr lang="en-US" sz="3600" dirty="0" err="1">
                  <a:solidFill>
                    <a:schemeClr val="bg1"/>
                  </a:solidFill>
                  <a:latin typeface="Cambria" panose="02040503050406030204" pitchFamily="18" charset="0"/>
                  <a:ea typeface="Cambria" panose="02040503050406030204" pitchFamily="18" charset="0"/>
                </a:rPr>
                <a:t>sử</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dụng</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tài</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liệu</a:t>
              </a:r>
              <a:endParaRPr lang="en-US" sz="3600" dirty="0">
                <a:solidFill>
                  <a:schemeClr val="bg1"/>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591C4105-9BEF-4AAF-87D5-A3EA274F02DB}"/>
              </a:ext>
            </a:extLst>
          </p:cNvPr>
          <p:cNvPicPr>
            <a:picLocks noChangeAspect="1"/>
          </p:cNvPicPr>
          <p:nvPr/>
        </p:nvPicPr>
        <p:blipFill>
          <a:blip r:embed="rId3"/>
          <a:stretch>
            <a:fillRect/>
          </a:stretch>
        </p:blipFill>
        <p:spPr>
          <a:xfrm>
            <a:off x="1776529" y="1103290"/>
            <a:ext cx="3890287" cy="5500554"/>
          </a:xfrm>
          <a:prstGeom prst="rect">
            <a:avLst/>
          </a:prstGeom>
        </p:spPr>
      </p:pic>
      <p:pic>
        <p:nvPicPr>
          <p:cNvPr id="15" name="Picture 14">
            <a:extLst>
              <a:ext uri="{FF2B5EF4-FFF2-40B4-BE49-F238E27FC236}">
                <a16:creationId xmlns:a16="http://schemas.microsoft.com/office/drawing/2014/main" id="{AE1E2FD2-7D30-4989-9271-877F6FB94275}"/>
              </a:ext>
            </a:extLst>
          </p:cNvPr>
          <p:cNvPicPr>
            <a:picLocks noChangeAspect="1"/>
          </p:cNvPicPr>
          <p:nvPr/>
        </p:nvPicPr>
        <p:blipFill>
          <a:blip r:embed="rId4"/>
          <a:stretch>
            <a:fillRect/>
          </a:stretch>
        </p:blipFill>
        <p:spPr>
          <a:xfrm>
            <a:off x="6204094" y="1103290"/>
            <a:ext cx="3858276" cy="5500554"/>
          </a:xfrm>
          <a:prstGeom prst="rect">
            <a:avLst/>
          </a:prstGeom>
        </p:spPr>
      </p:pic>
      <p:sp>
        <p:nvSpPr>
          <p:cNvPr id="16" name="Oval 15">
            <a:extLst>
              <a:ext uri="{FF2B5EF4-FFF2-40B4-BE49-F238E27FC236}">
                <a16:creationId xmlns:a16="http://schemas.microsoft.com/office/drawing/2014/main" id="{91529A1D-58AB-481C-890C-C5A95E8F15F6}"/>
              </a:ext>
            </a:extLst>
          </p:cNvPr>
          <p:cNvSpPr/>
          <p:nvPr/>
        </p:nvSpPr>
        <p:spPr>
          <a:xfrm>
            <a:off x="1980557" y="4157824"/>
            <a:ext cx="3482229" cy="618457"/>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7" name="Oval 16">
            <a:extLst>
              <a:ext uri="{FF2B5EF4-FFF2-40B4-BE49-F238E27FC236}">
                <a16:creationId xmlns:a16="http://schemas.microsoft.com/office/drawing/2014/main" id="{540C75B6-9BE1-4772-AED4-00224A6CD82D}"/>
              </a:ext>
            </a:extLst>
          </p:cNvPr>
          <p:cNvSpPr/>
          <p:nvPr/>
        </p:nvSpPr>
        <p:spPr>
          <a:xfrm>
            <a:off x="8104546" y="1103291"/>
            <a:ext cx="1700921" cy="5135428"/>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1760687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03A744-D730-4429-BDA0-EDF45EC7116F}"/>
              </a:ext>
            </a:extLst>
          </p:cNvPr>
          <p:cNvPicPr>
            <a:picLocks noChangeAspect="1"/>
          </p:cNvPicPr>
          <p:nvPr/>
        </p:nvPicPr>
        <p:blipFill>
          <a:blip r:embed="rId2"/>
          <a:stretch>
            <a:fillRect/>
          </a:stretch>
        </p:blipFill>
        <p:spPr>
          <a:xfrm>
            <a:off x="462913" y="700392"/>
            <a:ext cx="2274408" cy="6070060"/>
          </a:xfrm>
          <a:prstGeom prst="rect">
            <a:avLst/>
          </a:prstGeom>
        </p:spPr>
      </p:pic>
      <p:sp>
        <p:nvSpPr>
          <p:cNvPr id="8" name="TextBox 7">
            <a:extLst>
              <a:ext uri="{FF2B5EF4-FFF2-40B4-BE49-F238E27FC236}">
                <a16:creationId xmlns:a16="http://schemas.microsoft.com/office/drawing/2014/main" id="{6C629039-84CD-45CA-8357-780ECE394F2C}"/>
              </a:ext>
            </a:extLst>
          </p:cNvPr>
          <p:cNvSpPr txBox="1"/>
          <p:nvPr/>
        </p:nvSpPr>
        <p:spPr>
          <a:xfrm>
            <a:off x="2857261" y="2228673"/>
            <a:ext cx="8871826" cy="2400653"/>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just">
              <a:lnSpc>
                <a:spcPct val="150000"/>
              </a:lnSpc>
              <a:defRPr sz="2400">
                <a:latin typeface="Arial"/>
                <a:ea typeface="Arial"/>
                <a:cs typeface="Arial"/>
                <a:sym typeface="Arial"/>
              </a:defRPr>
            </a:pPr>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Tư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liệu</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20.2</a:t>
            </a:r>
            <a:r>
              <a:rPr lang="en-US" sz="2000" dirty="0">
                <a:latin typeface="Cambria" panose="02040503050406030204" pitchFamily="18" charset="0"/>
                <a:ea typeface="Cambria" panose="02040503050406030204" pitchFamily="18" charset="0"/>
              </a:rPr>
              <a:t>: c</a:t>
            </a:r>
            <a:r>
              <a:rPr lang="vi-VN" sz="2000" dirty="0">
                <a:latin typeface="Cambria" panose="02040503050406030204" pitchFamily="18" charset="0"/>
                <a:ea typeface="Cambria" panose="02040503050406030204" pitchFamily="18" charset="0"/>
              </a:rPr>
              <a:t>ung </a:t>
            </a:r>
            <a:r>
              <a:rPr lang="vi-VN" sz="2000" dirty="0" err="1">
                <a:latin typeface="Cambria" panose="02040503050406030204" pitchFamily="18" charset="0"/>
                <a:ea typeface="Cambria" panose="02040503050406030204" pitchFamily="18" charset="0"/>
              </a:rPr>
              <a:t>cấp</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cứ</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liệu</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đáng</a:t>
            </a:r>
            <a:r>
              <a:rPr lang="vi-VN" sz="2000" dirty="0">
                <a:latin typeface="Cambria" panose="02040503050406030204" pitchFamily="18" charset="0"/>
                <a:ea typeface="Cambria" panose="02040503050406030204" pitchFamily="18" charset="0"/>
              </a:rPr>
              <a:t> tin </a:t>
            </a:r>
            <a:r>
              <a:rPr lang="vi-VN" sz="2000" dirty="0" err="1">
                <a:latin typeface="Cambria" panose="02040503050406030204" pitchFamily="18" charset="0"/>
                <a:ea typeface="Cambria" panose="02040503050406030204" pitchFamily="18" charset="0"/>
              </a:rPr>
              <a:t>cậy</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để</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nhận</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thức</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về</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quá</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trình</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chuẩn</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bị</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kháng</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chiến</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chống</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Pháp</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của</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triều</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đình</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Huế</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vào</a:t>
            </a:r>
            <a:r>
              <a:rPr lang="vi-VN" sz="2000" dirty="0">
                <a:latin typeface="Cambria" panose="02040503050406030204" pitchFamily="18" charset="0"/>
                <a:ea typeface="Cambria" panose="02040503050406030204" pitchFamily="18" charset="0"/>
              </a:rPr>
              <a:t> năm 1858; </a:t>
            </a:r>
            <a:r>
              <a:rPr lang="vi-VN" sz="2000" dirty="0" err="1">
                <a:latin typeface="Cambria" panose="02040503050406030204" pitchFamily="18" charset="0"/>
                <a:ea typeface="Cambria" panose="02040503050406030204" pitchFamily="18" charset="0"/>
              </a:rPr>
              <a:t>góp</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phần</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giải</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thích</a:t>
            </a:r>
            <a:r>
              <a:rPr lang="vi-VN" sz="2000" dirty="0">
                <a:latin typeface="Cambria" panose="02040503050406030204" pitchFamily="18" charset="0"/>
                <a:ea typeface="Cambria" panose="02040503050406030204" pitchFamily="18" charset="0"/>
              </a:rPr>
              <a:t> nguyên nhân </a:t>
            </a:r>
            <a:r>
              <a:rPr lang="vi-VN" sz="2000" dirty="0" err="1">
                <a:latin typeface="Cambria" panose="02040503050406030204" pitchFamily="18" charset="0"/>
                <a:ea typeface="Cambria" panose="02040503050406030204" pitchFamily="18" charset="0"/>
              </a:rPr>
              <a:t>thất</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bại</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của</a:t>
            </a:r>
            <a:r>
              <a:rPr lang="vi-VN" sz="2000" dirty="0">
                <a:latin typeface="Cambria" panose="02040503050406030204" pitchFamily="18" charset="0"/>
                <a:ea typeface="Cambria" panose="02040503050406030204" pitchFamily="18" charset="0"/>
              </a:rPr>
              <a:t> quân </a:t>
            </a:r>
            <a:r>
              <a:rPr lang="vi-VN" sz="2000" dirty="0" err="1">
                <a:latin typeface="Cambria" panose="02040503050406030204" pitchFamily="18" charset="0"/>
                <a:ea typeface="Cambria" panose="02040503050406030204" pitchFamily="18" charset="0"/>
              </a:rPr>
              <a:t>đội</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viễn</a:t>
            </a:r>
            <a:r>
              <a:rPr lang="vi-VN" sz="2000" dirty="0">
                <a:latin typeface="Cambria" panose="02040503050406030204" pitchFamily="18" charset="0"/>
                <a:ea typeface="Cambria" panose="02040503050406030204" pitchFamily="18" charset="0"/>
              </a:rPr>
              <a:t> chinh </a:t>
            </a:r>
            <a:r>
              <a:rPr lang="vi-VN" sz="2000" dirty="0" err="1">
                <a:latin typeface="Cambria" panose="02040503050406030204" pitchFamily="18" charset="0"/>
                <a:ea typeface="Cambria" panose="02040503050406030204" pitchFamily="18" charset="0"/>
              </a:rPr>
              <a:t>Pháp</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tại</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Đà</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Nẵng</a:t>
            </a:r>
            <a:r>
              <a:rPr lang="vi-VN"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8</a:t>
            </a:r>
            <a:r>
              <a:rPr lang="en-US" sz="2000" dirty="0">
                <a:latin typeface="Cambria" panose="02040503050406030204" pitchFamily="18" charset="0"/>
                <a:ea typeface="Cambria" panose="02040503050406030204" pitchFamily="18" charset="0"/>
              </a:rPr>
              <a:t> – </a:t>
            </a:r>
            <a:r>
              <a:rPr lang="vi-VN" sz="2000" dirty="0">
                <a:latin typeface="Cambria" panose="02040503050406030204" pitchFamily="18" charset="0"/>
                <a:ea typeface="Cambria" panose="02040503050406030204" pitchFamily="18" charset="0"/>
              </a:rPr>
              <a:t>1858</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2</a:t>
            </a:r>
            <a:r>
              <a:rPr lang="en-US" sz="2000" dirty="0">
                <a:latin typeface="Cambria" panose="02040503050406030204" pitchFamily="18" charset="0"/>
                <a:ea typeface="Cambria" panose="02040503050406030204" pitchFamily="18" charset="0"/>
              </a:rPr>
              <a:t> – </a:t>
            </a:r>
            <a:r>
              <a:rPr lang="vi-VN" sz="2000" dirty="0">
                <a:latin typeface="Cambria" panose="02040503050406030204" pitchFamily="18" charset="0"/>
                <a:ea typeface="Cambria" panose="02040503050406030204" pitchFamily="18" charset="0"/>
              </a:rPr>
              <a:t>1859), </a:t>
            </a:r>
            <a:r>
              <a:rPr lang="vi-VN" sz="2000" dirty="0" err="1">
                <a:latin typeface="Cambria" panose="02040503050406030204" pitchFamily="18" charset="0"/>
                <a:ea typeface="Cambria" panose="02040503050406030204" pitchFamily="18" charset="0"/>
              </a:rPr>
              <a:t>khác</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với</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những</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cách</a:t>
            </a:r>
            <a:r>
              <a:rPr lang="vi-VN" sz="2000" dirty="0">
                <a:latin typeface="Cambria" panose="02040503050406030204" pitchFamily="18" charset="0"/>
                <a:ea typeface="Cambria" panose="02040503050406030204" pitchFamily="18" charset="0"/>
              </a:rPr>
              <a:t> l</a:t>
            </a:r>
            <a:r>
              <a:rPr lang="en-US" sz="2000" dirty="0">
                <a:latin typeface="Cambria" panose="02040503050406030204" pitchFamily="18" charset="0"/>
                <a:ea typeface="Cambria" panose="02040503050406030204" pitchFamily="18" charset="0"/>
              </a:rPr>
              <a:t>í</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giải</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phổ</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biến</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hiện</a:t>
            </a:r>
            <a:r>
              <a:rPr lang="vi-VN" sz="2000" dirty="0">
                <a:latin typeface="Cambria" panose="02040503050406030204" pitchFamily="18" charset="0"/>
                <a:ea typeface="Cambria" panose="02040503050406030204" pitchFamily="18" charset="0"/>
              </a:rPr>
              <a:t> nay.</a:t>
            </a:r>
            <a:endParaRPr lang="vi-VN" sz="2000" dirty="0">
              <a:latin typeface="Cambria" panose="02040503050406030204" pitchFamily="18" charset="0"/>
              <a:ea typeface="Cambria" panose="02040503050406030204" pitchFamily="18" charset="0"/>
              <a:cs typeface="Times New Roman"/>
              <a:sym typeface="Times New Roman"/>
            </a:endParaRPr>
          </a:p>
          <a:p>
            <a:pPr algn="just">
              <a:lnSpc>
                <a:spcPct val="150000"/>
              </a:lnSpc>
              <a:defRPr sz="2400">
                <a:latin typeface="Arial"/>
                <a:ea typeface="Arial"/>
                <a:cs typeface="Arial"/>
                <a:sym typeface="Arial"/>
              </a:defRPr>
            </a:pP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Tạo</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thuận</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lợi</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để</a:t>
            </a:r>
            <a:r>
              <a:rPr lang="vi-VN" sz="2000" dirty="0">
                <a:latin typeface="Cambria" panose="02040503050406030204" pitchFamily="18" charset="0"/>
                <a:ea typeface="Cambria" panose="02040503050406030204" pitchFamily="18" charset="0"/>
              </a:rPr>
              <a:t> GV </a:t>
            </a:r>
            <a:r>
              <a:rPr lang="vi-VN" sz="2000" dirty="0" err="1">
                <a:latin typeface="Cambria" panose="02040503050406030204" pitchFamily="18" charset="0"/>
                <a:ea typeface="Cambria" panose="02040503050406030204" pitchFamily="18" charset="0"/>
              </a:rPr>
              <a:t>áp</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dụng</a:t>
            </a:r>
            <a:r>
              <a:rPr lang="vi-VN" sz="2000" dirty="0">
                <a:latin typeface="Cambria" panose="02040503050406030204" pitchFamily="18" charset="0"/>
                <a:ea typeface="Cambria" panose="02040503050406030204" pitchFamily="18" charset="0"/>
              </a:rPr>
              <a:t> PPDH: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dạy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học</a:t>
            </a:r>
            <a:r>
              <a:rPr lang="en-US"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lịch</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sử</a:t>
            </a:r>
            <a:r>
              <a:rPr lang="vi-VN" sz="2000" dirty="0">
                <a:latin typeface="Cambria" panose="02040503050406030204" pitchFamily="18" charset="0"/>
                <a:ea typeface="Cambria" panose="02040503050406030204" pitchFamily="18" charset="0"/>
              </a:rPr>
              <a:t> qua </a:t>
            </a:r>
            <a:r>
              <a:rPr lang="vi-VN" sz="2000" dirty="0" err="1">
                <a:latin typeface="Cambria" panose="02040503050406030204" pitchFamily="18" charset="0"/>
                <a:ea typeface="Cambria" panose="02040503050406030204" pitchFamily="18" charset="0"/>
              </a:rPr>
              <a:t>sử</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dụng</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tài</a:t>
            </a:r>
            <a:r>
              <a:rPr lang="vi-VN" sz="2000" dirty="0">
                <a:latin typeface="Cambria" panose="02040503050406030204" pitchFamily="18" charset="0"/>
                <a:ea typeface="Cambria" panose="02040503050406030204" pitchFamily="18" charset="0"/>
              </a:rPr>
              <a:t> </a:t>
            </a:r>
            <a:r>
              <a:rPr lang="vi-VN" sz="2000" dirty="0" err="1">
                <a:latin typeface="Cambria" panose="02040503050406030204" pitchFamily="18" charset="0"/>
                <a:ea typeface="Cambria" panose="02040503050406030204" pitchFamily="18" charset="0"/>
              </a:rPr>
              <a:t>liệu</a:t>
            </a:r>
            <a:r>
              <a:rPr lang="vi-VN"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77572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7"/>
          <p:cNvSpPr txBox="1">
            <a:spLocks noGrp="1"/>
          </p:cNvSpPr>
          <p:nvPr>
            <p:ph type="title"/>
          </p:nvPr>
        </p:nvSpPr>
        <p:spPr>
          <a:xfrm>
            <a:off x="490181" y="1644847"/>
            <a:ext cx="11471056" cy="3681908"/>
          </a:xfrm>
          <a:prstGeom prst="rect">
            <a:avLst/>
          </a:prstGeom>
        </p:spPr>
        <p:txBody>
          <a:bodyPr/>
          <a:lstStyle/>
          <a:p>
            <a:pPr>
              <a:lnSpc>
                <a:spcPct val="150000"/>
              </a:lnSpc>
              <a:defRPr sz="3200">
                <a:solidFill>
                  <a:srgbClr val="1F4E79"/>
                </a:solidFill>
                <a:latin typeface="Arial"/>
                <a:ea typeface="Arial"/>
                <a:cs typeface="Arial"/>
                <a:sym typeface="Arial"/>
              </a:defRPr>
            </a:pPr>
            <a:r>
              <a:rPr lang="en-US" sz="3200" dirty="0">
                <a:solidFill>
                  <a:schemeClr val="accent1">
                    <a:lumMod val="50000"/>
                  </a:schemeClr>
                </a:solidFill>
                <a:latin typeface="Arial" panose="020B0604020202020204" pitchFamily="34" charset="0"/>
                <a:cs typeface="Arial" panose="020B0604020202020204" pitchFamily="34" charset="0"/>
              </a:rPr>
              <a:t>A. HƯỚNG DẪN CHUNG</a:t>
            </a:r>
            <a:br>
              <a:rPr lang="en-US" sz="3200" dirty="0">
                <a:solidFill>
                  <a:schemeClr val="accent1">
                    <a:lumMod val="50000"/>
                  </a:schemeClr>
                </a:solidFill>
                <a:latin typeface="Arial" panose="020B0604020202020204" pitchFamily="34" charset="0"/>
                <a:cs typeface="Arial" panose="020B0604020202020204" pitchFamily="34" charset="0"/>
              </a:rPr>
            </a:br>
            <a:r>
              <a:rPr lang="en-US" sz="3200" dirty="0">
                <a:solidFill>
                  <a:schemeClr val="accent1">
                    <a:lumMod val="50000"/>
                  </a:schemeClr>
                </a:solidFill>
                <a:latin typeface="Arial" panose="020B0604020202020204" pitchFamily="34" charset="0"/>
                <a:cs typeface="Arial" panose="020B0604020202020204" pitchFamily="34" charset="0"/>
              </a:rPr>
              <a:t>B. HƯỚNG DẪN TỔ CHỨC MỘT SỐ DẠNG BÀI</a:t>
            </a:r>
            <a:br>
              <a:rPr lang="en-US" sz="3200" dirty="0">
                <a:solidFill>
                  <a:schemeClr val="accent1">
                    <a:lumMod val="50000"/>
                  </a:schemeClr>
                </a:solidFill>
                <a:latin typeface="Arial" panose="020B0604020202020204" pitchFamily="34" charset="0"/>
                <a:cs typeface="Arial" panose="020B0604020202020204" pitchFamily="34" charset="0"/>
              </a:rPr>
            </a:br>
            <a:r>
              <a:rPr lang="en-US" sz="3200" dirty="0">
                <a:solidFill>
                  <a:schemeClr val="accent1">
                    <a:lumMod val="50000"/>
                  </a:schemeClr>
                </a:solidFill>
                <a:latin typeface="Arial" panose="020B0604020202020204" pitchFamily="34" charset="0"/>
                <a:cs typeface="Arial" panose="020B0604020202020204" pitchFamily="34" charset="0"/>
              </a:rPr>
              <a:t>C. MỘT SỐ NỘI DUNG KHÁC</a:t>
            </a:r>
            <a:br>
              <a:rPr dirty="0"/>
            </a:br>
            <a:endParaRPr dirty="0"/>
          </a:p>
        </p:txBody>
      </p:sp>
      <p:sp>
        <p:nvSpPr>
          <p:cNvPr id="113" name="Text Placeholder 8"/>
          <p:cNvSpPr txBox="1">
            <a:spLocks noGrp="1"/>
          </p:cNvSpPr>
          <p:nvPr>
            <p:ph type="body" sz="quarter" idx="1"/>
          </p:nvPr>
        </p:nvSpPr>
        <p:spPr>
          <a:xfrm>
            <a:off x="490181" y="1015481"/>
            <a:ext cx="11471056" cy="638529"/>
          </a:xfrm>
          <a:prstGeom prst="rect">
            <a:avLst/>
          </a:prstGeom>
        </p:spPr>
        <p:txBody>
          <a:bodyPr/>
          <a:lstStyle>
            <a:lvl1pPr algn="ctr">
              <a:defRPr sz="2800" i="0">
                <a:solidFill>
                  <a:srgbClr val="FF0000"/>
                </a:solidFill>
                <a:latin typeface="Times New Roman"/>
                <a:ea typeface="Times New Roman"/>
                <a:cs typeface="Times New Roman"/>
                <a:sym typeface="Times New Roman"/>
              </a:defRPr>
            </a:lvl1pPr>
          </a:lstStyle>
          <a:p>
            <a:r>
              <a:t>NộI DUNG CHÍNH</a:t>
            </a:r>
          </a:p>
        </p:txBody>
      </p:sp>
      <p:sp>
        <p:nvSpPr>
          <p:cNvPr id="114" name="Date Placeholder 1"/>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115" name="Slide Number Placeholder 9"/>
          <p:cNvSpPr txBox="1">
            <a:spLocks noGrp="1"/>
          </p:cNvSpPr>
          <p:nvPr>
            <p:ph type="sldNum" sz="quarter" idx="4294967295"/>
          </p:nvPr>
        </p:nvSpPr>
        <p:spPr>
          <a:xfrm>
            <a:off x="11767639" y="6401179"/>
            <a:ext cx="1803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5</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472EA-F83D-4C51-A8CC-8C19B513A056}"/>
              </a:ext>
            </a:extLst>
          </p:cNvPr>
          <p:cNvPicPr>
            <a:picLocks noChangeAspect="1"/>
          </p:cNvPicPr>
          <p:nvPr/>
        </p:nvPicPr>
        <p:blipFill>
          <a:blip r:embed="rId2"/>
          <a:stretch>
            <a:fillRect/>
          </a:stretch>
        </p:blipFill>
        <p:spPr>
          <a:xfrm>
            <a:off x="921677" y="1415482"/>
            <a:ext cx="3633315" cy="5321452"/>
          </a:xfrm>
          <a:prstGeom prst="rect">
            <a:avLst/>
          </a:prstGeom>
        </p:spPr>
      </p:pic>
      <p:pic>
        <p:nvPicPr>
          <p:cNvPr id="7" name="Picture 6">
            <a:extLst>
              <a:ext uri="{FF2B5EF4-FFF2-40B4-BE49-F238E27FC236}">
                <a16:creationId xmlns:a16="http://schemas.microsoft.com/office/drawing/2014/main" id="{65B3A294-EAB8-4C7D-A2D3-E24FD4EE196F}"/>
              </a:ext>
            </a:extLst>
          </p:cNvPr>
          <p:cNvPicPr>
            <a:picLocks noChangeAspect="1"/>
          </p:cNvPicPr>
          <p:nvPr/>
        </p:nvPicPr>
        <p:blipFill rotWithShape="1">
          <a:blip r:embed="rId3"/>
          <a:srcRect t="17161"/>
          <a:stretch/>
        </p:blipFill>
        <p:spPr>
          <a:xfrm>
            <a:off x="593386" y="846307"/>
            <a:ext cx="4289899" cy="541585"/>
          </a:xfrm>
          <a:prstGeom prst="rect">
            <a:avLst/>
          </a:prstGeom>
        </p:spPr>
      </p:pic>
      <p:sp>
        <p:nvSpPr>
          <p:cNvPr id="9" name="Oval 8">
            <a:extLst>
              <a:ext uri="{FF2B5EF4-FFF2-40B4-BE49-F238E27FC236}">
                <a16:creationId xmlns:a16="http://schemas.microsoft.com/office/drawing/2014/main" id="{14369B7B-861D-47F9-9786-CB627FC20FF4}"/>
              </a:ext>
            </a:extLst>
          </p:cNvPr>
          <p:cNvSpPr/>
          <p:nvPr/>
        </p:nvSpPr>
        <p:spPr>
          <a:xfrm>
            <a:off x="593386" y="772394"/>
            <a:ext cx="4289899" cy="559344"/>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 name="Oval 9">
            <a:extLst>
              <a:ext uri="{FF2B5EF4-FFF2-40B4-BE49-F238E27FC236}">
                <a16:creationId xmlns:a16="http://schemas.microsoft.com/office/drawing/2014/main" id="{4D60CDDB-6CF8-4A9A-A119-24992CBDE8B8}"/>
              </a:ext>
            </a:extLst>
          </p:cNvPr>
          <p:cNvSpPr/>
          <p:nvPr/>
        </p:nvSpPr>
        <p:spPr>
          <a:xfrm>
            <a:off x="2197394" y="1466945"/>
            <a:ext cx="2447597" cy="1908313"/>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pic>
        <p:nvPicPr>
          <p:cNvPr id="12" name="Picture 11">
            <a:extLst>
              <a:ext uri="{FF2B5EF4-FFF2-40B4-BE49-F238E27FC236}">
                <a16:creationId xmlns:a16="http://schemas.microsoft.com/office/drawing/2014/main" id="{8E36279A-5F01-41CA-8E7F-478A8A273ABD}"/>
              </a:ext>
            </a:extLst>
          </p:cNvPr>
          <p:cNvPicPr>
            <a:picLocks noChangeAspect="1"/>
          </p:cNvPicPr>
          <p:nvPr/>
        </p:nvPicPr>
        <p:blipFill>
          <a:blip r:embed="rId4"/>
          <a:stretch>
            <a:fillRect/>
          </a:stretch>
        </p:blipFill>
        <p:spPr>
          <a:xfrm>
            <a:off x="5207484" y="1610692"/>
            <a:ext cx="5381625" cy="676275"/>
          </a:xfrm>
          <a:prstGeom prst="rect">
            <a:avLst/>
          </a:prstGeom>
        </p:spPr>
      </p:pic>
      <p:pic>
        <p:nvPicPr>
          <p:cNvPr id="18" name="Picture 17">
            <a:extLst>
              <a:ext uri="{FF2B5EF4-FFF2-40B4-BE49-F238E27FC236}">
                <a16:creationId xmlns:a16="http://schemas.microsoft.com/office/drawing/2014/main" id="{8DB83C8D-C989-49CC-876A-F2DC68AEF96B}"/>
              </a:ext>
            </a:extLst>
          </p:cNvPr>
          <p:cNvPicPr>
            <a:picLocks noChangeAspect="1"/>
          </p:cNvPicPr>
          <p:nvPr/>
        </p:nvPicPr>
        <p:blipFill rotWithShape="1">
          <a:blip r:embed="rId5"/>
          <a:srcRect r="7267"/>
          <a:stretch/>
        </p:blipFill>
        <p:spPr>
          <a:xfrm>
            <a:off x="5207484" y="2300868"/>
            <a:ext cx="6984516" cy="549403"/>
          </a:xfrm>
          <a:prstGeom prst="rect">
            <a:avLst/>
          </a:prstGeom>
        </p:spPr>
      </p:pic>
      <p:pic>
        <p:nvPicPr>
          <p:cNvPr id="20" name="Picture 19">
            <a:extLst>
              <a:ext uri="{FF2B5EF4-FFF2-40B4-BE49-F238E27FC236}">
                <a16:creationId xmlns:a16="http://schemas.microsoft.com/office/drawing/2014/main" id="{0A8F366F-87FB-4788-AC1E-70AE809921E7}"/>
              </a:ext>
            </a:extLst>
          </p:cNvPr>
          <p:cNvPicPr>
            <a:picLocks noChangeAspect="1"/>
          </p:cNvPicPr>
          <p:nvPr/>
        </p:nvPicPr>
        <p:blipFill>
          <a:blip r:embed="rId6"/>
          <a:stretch>
            <a:fillRect/>
          </a:stretch>
        </p:blipFill>
        <p:spPr>
          <a:xfrm>
            <a:off x="5207484" y="2864172"/>
            <a:ext cx="6932366" cy="750930"/>
          </a:xfrm>
          <a:prstGeom prst="rect">
            <a:avLst/>
          </a:prstGeom>
        </p:spPr>
      </p:pic>
    </p:spTree>
    <p:extLst>
      <p:ext uri="{BB962C8B-B14F-4D97-AF65-F5344CB8AC3E}">
        <p14:creationId xmlns:p14="http://schemas.microsoft.com/office/powerpoint/2010/main" val="888303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14618A-329D-43F7-A4DF-CFB164600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40" y="1583174"/>
            <a:ext cx="5369368" cy="4158576"/>
          </a:xfrm>
          <a:prstGeom prst="rect">
            <a:avLst/>
          </a:prstGeom>
        </p:spPr>
      </p:pic>
      <p:sp>
        <p:nvSpPr>
          <p:cNvPr id="6" name="TextBox 5">
            <a:extLst>
              <a:ext uri="{FF2B5EF4-FFF2-40B4-BE49-F238E27FC236}">
                <a16:creationId xmlns:a16="http://schemas.microsoft.com/office/drawing/2014/main" id="{4B290C9B-0012-461D-996A-E311DC6CD698}"/>
              </a:ext>
            </a:extLst>
          </p:cNvPr>
          <p:cNvSpPr txBox="1"/>
          <p:nvPr/>
        </p:nvSpPr>
        <p:spPr>
          <a:xfrm>
            <a:off x="5647949" y="1331057"/>
            <a:ext cx="6439711" cy="466281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just">
              <a:lnSpc>
                <a:spcPct val="150000"/>
              </a:lnSpc>
            </a:pPr>
            <a:r>
              <a:rPr lang="vi-VN" dirty="0">
                <a:latin typeface="Cambria" panose="02040503050406030204" pitchFamily="18" charset="0"/>
                <a:ea typeface="Cambria" panose="02040503050406030204" pitchFamily="18" charset="0"/>
              </a:rPr>
              <a:t>T</a:t>
            </a:r>
            <a:r>
              <a:rPr lang="en-US" dirty="0">
                <a:latin typeface="Cambria" panose="02040503050406030204" pitchFamily="18" charset="0"/>
                <a:ea typeface="Cambria" panose="02040503050406030204" pitchFamily="18" charset="0"/>
              </a:rPr>
              <a:t>ư </a:t>
            </a:r>
            <a:r>
              <a:rPr lang="en-US" dirty="0" err="1">
                <a:latin typeface="Cambria" panose="02040503050406030204" pitchFamily="18" charset="0"/>
                <a:ea typeface="Cambria" panose="02040503050406030204" pitchFamily="18" charset="0"/>
              </a:rPr>
              <a:t>liệu</a:t>
            </a:r>
            <a:r>
              <a:rPr lang="en-US" dirty="0">
                <a:latin typeface="Cambria" panose="02040503050406030204" pitchFamily="18" charset="0"/>
                <a:ea typeface="Cambria" panose="02040503050406030204" pitchFamily="18" charset="0"/>
              </a:rPr>
              <a:t> 6.5: t</a:t>
            </a:r>
            <a:r>
              <a:rPr lang="vi-VN" dirty="0">
                <a:latin typeface="Cambria" panose="02040503050406030204" pitchFamily="18" charset="0"/>
                <a:ea typeface="Cambria" panose="02040503050406030204" pitchFamily="18" charset="0"/>
              </a:rPr>
              <a:t>heo mô </a:t>
            </a:r>
            <a:r>
              <a:rPr lang="vi-VN" dirty="0" err="1">
                <a:latin typeface="Cambria" panose="02040503050406030204" pitchFamily="18" charset="0"/>
                <a:ea typeface="Cambria" panose="02040503050406030204" pitchFamily="18" charset="0"/>
              </a:rPr>
              <a:t>tả</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của</a:t>
            </a:r>
            <a:r>
              <a:rPr lang="vi-VN" dirty="0">
                <a:latin typeface="Cambria" panose="02040503050406030204" pitchFamily="18" charset="0"/>
                <a:ea typeface="Cambria" panose="02040503050406030204" pitchFamily="18" charset="0"/>
              </a:rPr>
              <a:t> Ba</a:t>
            </a:r>
            <a:r>
              <a:rPr lang="en-US" dirty="0">
                <a:latin typeface="Cambria" panose="02040503050406030204" pitchFamily="18" charset="0"/>
                <a:ea typeface="Cambria" panose="02040503050406030204" pitchFamily="18" charset="0"/>
              </a:rPr>
              <a:t>-</a:t>
            </a:r>
            <a:r>
              <a:rPr lang="vi-VN" dirty="0" err="1">
                <a:latin typeface="Cambria" panose="02040503050406030204" pitchFamily="18" charset="0"/>
                <a:ea typeface="Cambria" panose="02040503050406030204" pitchFamily="18" charset="0"/>
              </a:rPr>
              <a:t>ron</a:t>
            </a:r>
            <a:r>
              <a:rPr lang="en-US" dirty="0">
                <a:latin typeface="Cambria" panose="02040503050406030204" pitchFamily="18" charset="0"/>
                <a:ea typeface="Cambria" panose="02040503050406030204" pitchFamily="18" charset="0"/>
              </a:rPr>
              <a:t>,</a:t>
            </a:r>
            <a:r>
              <a:rPr lang="vi-VN" dirty="0">
                <a:latin typeface="Cambria" panose="02040503050406030204" pitchFamily="18" charset="0"/>
                <a:ea typeface="Cambria" panose="02040503050406030204" pitchFamily="18" charset="0"/>
              </a:rPr>
              <a:t> trong </a:t>
            </a:r>
            <a:r>
              <a:rPr lang="vi-VN" dirty="0" err="1">
                <a:latin typeface="Cambria" panose="02040503050406030204" pitchFamily="18" charset="0"/>
                <a:ea typeface="Cambria" panose="02040503050406030204" pitchFamily="18" charset="0"/>
              </a:rPr>
              <a:t>bút</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kí</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và</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hình</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vẽ</a:t>
            </a:r>
            <a:r>
              <a:rPr lang="vi-VN" dirty="0">
                <a:latin typeface="Cambria" panose="02040503050406030204" pitchFamily="18" charset="0"/>
                <a:ea typeface="Cambria" panose="02040503050406030204" pitchFamily="18" charset="0"/>
              </a:rPr>
              <a:t> minh </a:t>
            </a:r>
            <a:r>
              <a:rPr lang="vi-VN" dirty="0" err="1">
                <a:latin typeface="Cambria" panose="02040503050406030204" pitchFamily="18" charset="0"/>
                <a:ea typeface="Cambria" panose="02040503050406030204" pitchFamily="18" charset="0"/>
              </a:rPr>
              <a:t>hoạ</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có</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thể</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giải</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mã</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cấu</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trúc</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của</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Kẻ</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Chợ</a:t>
            </a:r>
            <a:r>
              <a:rPr lang="vi-VN" dirty="0">
                <a:latin typeface="Cambria" panose="02040503050406030204" pitchFamily="18" charset="0"/>
                <a:ea typeface="Cambria" panose="02040503050406030204" pitchFamily="18" charset="0"/>
              </a:rPr>
              <a:t> trong </a:t>
            </a:r>
            <a:r>
              <a:rPr lang="vi-VN" dirty="0" err="1">
                <a:latin typeface="Cambria" panose="02040503050406030204" pitchFamily="18" charset="0"/>
                <a:ea typeface="Cambria" panose="02040503050406030204" pitchFamily="18" charset="0"/>
              </a:rPr>
              <a:t>bức</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hoạ</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gồm</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có</a:t>
            </a:r>
            <a:r>
              <a:rPr lang="vi-VN" dirty="0">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a:p>
            <a:pPr algn="just">
              <a:lnSpc>
                <a:spcPct val="150000"/>
              </a:lnSpc>
            </a:pPr>
            <a:r>
              <a:rPr lang="vi-VN" dirty="0">
                <a:latin typeface="Cambria" panose="02040503050406030204" pitchFamily="18" charset="0"/>
                <a:ea typeface="Cambria" panose="02040503050406030204" pitchFamily="18" charset="0"/>
              </a:rPr>
              <a:t>1. Khu </a:t>
            </a:r>
            <a:r>
              <a:rPr lang="vi-VN" dirty="0" err="1">
                <a:latin typeface="Cambria" panose="02040503050406030204" pitchFamily="18" charset="0"/>
                <a:ea typeface="Cambria" panose="02040503050406030204" pitchFamily="18" charset="0"/>
              </a:rPr>
              <a:t>thành</a:t>
            </a:r>
            <a:r>
              <a:rPr lang="vi-VN" dirty="0">
                <a:latin typeface="Cambria" panose="02040503050406030204" pitchFamily="18" charset="0"/>
                <a:ea typeface="Cambria" panose="02040503050406030204" pitchFamily="18" charset="0"/>
              </a:rPr>
              <a:t> thị </a:t>
            </a:r>
            <a:r>
              <a:rPr lang="vi-VN" dirty="0" err="1">
                <a:latin typeface="Cambria" panose="02040503050406030204" pitchFamily="18" charset="0"/>
                <a:ea typeface="Cambria" panose="02040503050406030204" pitchFamily="18" charset="0"/>
              </a:rPr>
              <a:t>và</a:t>
            </a:r>
            <a:r>
              <a:rPr lang="vi-VN" dirty="0">
                <a:latin typeface="Cambria" panose="02040503050406030204" pitchFamily="18" charset="0"/>
                <a:ea typeface="Cambria" panose="02040503050406030204" pitchFamily="18" charset="0"/>
              </a:rPr>
              <a:t> cung vua, </a:t>
            </a:r>
            <a:r>
              <a:rPr lang="vi-VN" dirty="0" err="1">
                <a:latin typeface="Cambria" panose="02040503050406030204" pitchFamily="18" charset="0"/>
                <a:ea typeface="Cambria" panose="02040503050406030204" pitchFamily="18" charset="0"/>
              </a:rPr>
              <a:t>phía</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trước</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gần</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bãi</a:t>
            </a:r>
            <a:r>
              <a:rPr lang="vi-VN" dirty="0">
                <a:latin typeface="Cambria" panose="02040503050406030204" pitchFamily="18" charset="0"/>
                <a:ea typeface="Cambria" panose="02040503050406030204" pitchFamily="18" charset="0"/>
              </a:rPr>
              <a:t> sông </a:t>
            </a:r>
            <a:r>
              <a:rPr lang="vi-VN" dirty="0" err="1">
                <a:latin typeface="Cambria" panose="02040503050406030204" pitchFamily="18" charset="0"/>
                <a:ea typeface="Cambria" panose="02040503050406030204" pitchFamily="18" charset="0"/>
              </a:rPr>
              <a:t>Hồng</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là</a:t>
            </a:r>
            <a:r>
              <a:rPr lang="vi-VN" dirty="0">
                <a:latin typeface="Cambria" panose="02040503050406030204" pitchFamily="18" charset="0"/>
                <a:ea typeface="Cambria" panose="02040503050406030204" pitchFamily="18" charset="0"/>
              </a:rPr>
              <a:t> kho quân </a:t>
            </a:r>
            <a:r>
              <a:rPr lang="vi-VN" dirty="0" err="1">
                <a:latin typeface="Cambria" panose="02040503050406030204" pitchFamily="18" charset="0"/>
                <a:ea typeface="Cambria" panose="02040503050406030204" pitchFamily="18" charset="0"/>
              </a:rPr>
              <a:t>dụng</a:t>
            </a:r>
            <a:r>
              <a:rPr lang="vi-VN" dirty="0">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a:p>
            <a:pPr algn="just">
              <a:lnSpc>
                <a:spcPct val="150000"/>
              </a:lnSpc>
            </a:pPr>
            <a:r>
              <a:rPr lang="vi-VN" dirty="0">
                <a:latin typeface="Cambria" panose="02040503050406030204" pitchFamily="18" charset="0"/>
                <a:ea typeface="Cambria" panose="02040503050406030204" pitchFamily="18" charset="0"/>
              </a:rPr>
              <a:t>2. </a:t>
            </a:r>
            <a:r>
              <a:rPr lang="vi-VN" dirty="0" err="1">
                <a:latin typeface="Cambria" panose="02040503050406030204" pitchFamily="18" charset="0"/>
                <a:ea typeface="Cambria" panose="02040503050406030204" pitchFamily="18" charset="0"/>
              </a:rPr>
              <a:t>Bãi</a:t>
            </a:r>
            <a:r>
              <a:rPr lang="vi-VN" dirty="0">
                <a:latin typeface="Cambria" panose="02040503050406030204" pitchFamily="18" charset="0"/>
                <a:ea typeface="Cambria" panose="02040503050406030204" pitchFamily="18" charset="0"/>
              </a:rPr>
              <a:t> sông </a:t>
            </a:r>
            <a:r>
              <a:rPr lang="vi-VN" dirty="0" err="1">
                <a:latin typeface="Cambria" panose="02040503050406030204" pitchFamily="18" charset="0"/>
                <a:ea typeface="Cambria" panose="02040503050406030204" pitchFamily="18" charset="0"/>
              </a:rPr>
              <a:t>Hồng</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và</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một</a:t>
            </a:r>
            <a:r>
              <a:rPr lang="vi-VN" dirty="0">
                <a:latin typeface="Cambria" panose="02040503050406030204" pitchFamily="18" charset="0"/>
                <a:ea typeface="Cambria" panose="02040503050406030204" pitchFamily="18" charset="0"/>
              </a:rPr>
              <a:t> lễ </a:t>
            </a:r>
            <a:r>
              <a:rPr lang="vi-VN" dirty="0" err="1">
                <a:latin typeface="Cambria" panose="02040503050406030204" pitchFamily="18" charset="0"/>
                <a:ea typeface="Cambria" panose="02040503050406030204" pitchFamily="18" charset="0"/>
              </a:rPr>
              <a:t>hội</a:t>
            </a:r>
            <a:r>
              <a:rPr lang="vi-VN" dirty="0">
                <a:latin typeface="Cambria" panose="02040503050406030204" pitchFamily="18" charset="0"/>
                <a:ea typeface="Cambria" panose="02040503050406030204" pitchFamily="18" charset="0"/>
              </a:rPr>
              <a:t> – Ba</a:t>
            </a:r>
            <a:r>
              <a:rPr lang="en-US" dirty="0">
                <a:latin typeface="Cambria" panose="02040503050406030204" pitchFamily="18" charset="0"/>
                <a:ea typeface="Cambria" panose="02040503050406030204" pitchFamily="18" charset="0"/>
              </a:rPr>
              <a:t>-</a:t>
            </a:r>
            <a:r>
              <a:rPr lang="vi-VN" dirty="0" err="1">
                <a:latin typeface="Cambria" panose="02040503050406030204" pitchFamily="18" charset="0"/>
                <a:ea typeface="Cambria" panose="02040503050406030204" pitchFamily="18" charset="0"/>
              </a:rPr>
              <a:t>ron</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gọi</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là</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lễ</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hội</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Theckydow</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vào</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thời</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chúa</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Trịnh</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gọi</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là</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lễ</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hội</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trừ</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tà</a:t>
            </a:r>
            <a:r>
              <a:rPr lang="vi-VN" dirty="0">
                <a:latin typeface="Cambria" panose="02040503050406030204" pitchFamily="18" charset="0"/>
                <a:ea typeface="Cambria" panose="02040503050406030204" pitchFamily="18" charset="0"/>
              </a:rPr>
              <a:t> ma do </a:t>
            </a:r>
            <a:r>
              <a:rPr lang="vi-VN" dirty="0" err="1">
                <a:latin typeface="Cambria" panose="02040503050406030204" pitchFamily="18" charset="0"/>
                <a:ea typeface="Cambria" panose="02040503050406030204" pitchFamily="18" charset="0"/>
              </a:rPr>
              <a:t>chúa</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Trịnh</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tổ</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chức</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với</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sự</a:t>
            </a:r>
            <a:r>
              <a:rPr lang="vi-VN" dirty="0">
                <a:latin typeface="Cambria" panose="02040503050406030204" pitchFamily="18" charset="0"/>
                <a:ea typeface="Cambria" panose="02040503050406030204" pitchFamily="18" charset="0"/>
              </a:rPr>
              <a:t> tham gia </a:t>
            </a:r>
            <a:r>
              <a:rPr lang="vi-VN" dirty="0" err="1">
                <a:latin typeface="Cambria" panose="02040503050406030204" pitchFamily="18" charset="0"/>
                <a:ea typeface="Cambria" panose="02040503050406030204" pitchFamily="18" charset="0"/>
              </a:rPr>
              <a:t>của</a:t>
            </a:r>
            <a:r>
              <a:rPr lang="vi-VN" dirty="0">
                <a:latin typeface="Cambria" panose="02040503050406030204" pitchFamily="18" charset="0"/>
                <a:ea typeface="Cambria" panose="02040503050406030204" pitchFamily="18" charset="0"/>
              </a:rPr>
              <a:t> quân </a:t>
            </a:r>
            <a:r>
              <a:rPr lang="vi-VN" dirty="0" err="1">
                <a:latin typeface="Cambria" panose="02040503050406030204" pitchFamily="18" charset="0"/>
                <a:ea typeface="Cambria" panose="02040503050406030204" pitchFamily="18" charset="0"/>
              </a:rPr>
              <a:t>lính</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và</a:t>
            </a:r>
            <a:r>
              <a:rPr lang="vi-VN" dirty="0">
                <a:latin typeface="Cambria" panose="02040503050406030204" pitchFamily="18" charset="0"/>
                <a:ea typeface="Cambria" panose="02040503050406030204" pitchFamily="18" charset="0"/>
              </a:rPr>
              <a:t> nhân dân)</a:t>
            </a:r>
            <a:r>
              <a:rPr lang="en-US" dirty="0">
                <a:latin typeface="Cambria" panose="02040503050406030204" pitchFamily="18" charset="0"/>
                <a:ea typeface="Cambria" panose="02040503050406030204" pitchFamily="18" charset="0"/>
              </a:rPr>
              <a:t>;</a:t>
            </a:r>
            <a:r>
              <a:rPr lang="vi-VN" dirty="0">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a:p>
            <a:pPr algn="just">
              <a:lnSpc>
                <a:spcPct val="150000"/>
              </a:lnSpc>
            </a:pPr>
            <a:r>
              <a:rPr lang="vi-VN" dirty="0">
                <a:latin typeface="Cambria" panose="02040503050406030204" pitchFamily="18" charset="0"/>
                <a:ea typeface="Cambria" panose="02040503050406030204" pitchFamily="18" charset="0"/>
              </a:rPr>
              <a:t>3. Trại huấn </a:t>
            </a:r>
            <a:r>
              <a:rPr lang="vi-VN" dirty="0" err="1">
                <a:latin typeface="Cambria" panose="02040503050406030204" pitchFamily="18" charset="0"/>
                <a:ea typeface="Cambria" panose="02040503050406030204" pitchFamily="18" charset="0"/>
              </a:rPr>
              <a:t>luyện</a:t>
            </a:r>
            <a:r>
              <a:rPr lang="vi-VN" dirty="0">
                <a:latin typeface="Cambria" panose="02040503050406030204" pitchFamily="18" charset="0"/>
                <a:ea typeface="Cambria" panose="02040503050406030204" pitchFamily="18" charset="0"/>
              </a:rPr>
              <a:t> voi; </a:t>
            </a:r>
            <a:endParaRPr lang="en-US" dirty="0">
              <a:latin typeface="Cambria" panose="02040503050406030204" pitchFamily="18" charset="0"/>
              <a:ea typeface="Cambria" panose="02040503050406030204" pitchFamily="18" charset="0"/>
            </a:endParaRPr>
          </a:p>
          <a:p>
            <a:pPr algn="just">
              <a:lnSpc>
                <a:spcPct val="150000"/>
              </a:lnSpc>
            </a:pPr>
            <a:r>
              <a:rPr lang="vi-VN" dirty="0">
                <a:latin typeface="Cambria" panose="02040503050406030204" pitchFamily="18" charset="0"/>
                <a:ea typeface="Cambria" panose="02040503050406030204" pitchFamily="18" charset="0"/>
              </a:rPr>
              <a:t>4. </a:t>
            </a:r>
            <a:r>
              <a:rPr lang="vi-VN" dirty="0" err="1">
                <a:latin typeface="Cambria" panose="02040503050406030204" pitchFamily="18" charset="0"/>
                <a:ea typeface="Cambria" panose="02040503050406030204" pitchFamily="18" charset="0"/>
              </a:rPr>
              <a:t>Thương</a:t>
            </a:r>
            <a:r>
              <a:rPr lang="vi-VN" dirty="0">
                <a:latin typeface="Cambria" panose="02040503050406030204" pitchFamily="18" charset="0"/>
                <a:ea typeface="Cambria" panose="02040503050406030204" pitchFamily="18" charset="0"/>
              </a:rPr>
              <a:t> điếm của </a:t>
            </a:r>
            <a:r>
              <a:rPr lang="vi-VN" dirty="0" err="1">
                <a:latin typeface="Cambria" panose="02040503050406030204" pitchFamily="18" charset="0"/>
                <a:ea typeface="Cambria" panose="02040503050406030204" pitchFamily="18" charset="0"/>
              </a:rPr>
              <a:t>người</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Hà</a:t>
            </a:r>
            <a:r>
              <a:rPr lang="vi-VN" dirty="0">
                <a:latin typeface="Cambria" panose="02040503050406030204" pitchFamily="18" charset="0"/>
                <a:ea typeface="Cambria" panose="02040503050406030204" pitchFamily="18" charset="0"/>
              </a:rPr>
              <a:t> Lan; </a:t>
            </a:r>
            <a:endParaRPr lang="en-US" dirty="0">
              <a:latin typeface="Cambria" panose="02040503050406030204" pitchFamily="18" charset="0"/>
              <a:ea typeface="Cambria" panose="02040503050406030204" pitchFamily="18" charset="0"/>
            </a:endParaRPr>
          </a:p>
          <a:p>
            <a:pPr algn="just">
              <a:lnSpc>
                <a:spcPct val="150000"/>
              </a:lnSpc>
            </a:pPr>
            <a:r>
              <a:rPr lang="vi-VN" dirty="0">
                <a:latin typeface="Cambria" panose="02040503050406030204" pitchFamily="18" charset="0"/>
                <a:ea typeface="Cambria" panose="02040503050406030204" pitchFamily="18" charset="0"/>
              </a:rPr>
              <a:t>5. </a:t>
            </a:r>
            <a:r>
              <a:rPr lang="vi-VN" dirty="0" err="1">
                <a:latin typeface="Cambria" panose="02040503050406030204" pitchFamily="18" charset="0"/>
                <a:ea typeface="Cambria" panose="02040503050406030204" pitchFamily="18" charset="0"/>
              </a:rPr>
              <a:t>Thương</a:t>
            </a:r>
            <a:r>
              <a:rPr lang="vi-VN" dirty="0">
                <a:latin typeface="Cambria" panose="02040503050406030204" pitchFamily="18" charset="0"/>
                <a:ea typeface="Cambria" panose="02040503050406030204" pitchFamily="18" charset="0"/>
              </a:rPr>
              <a:t> điếm của </a:t>
            </a:r>
            <a:r>
              <a:rPr lang="vi-VN" dirty="0" err="1">
                <a:latin typeface="Cambria" panose="02040503050406030204" pitchFamily="18" charset="0"/>
                <a:ea typeface="Cambria" panose="02040503050406030204" pitchFamily="18" charset="0"/>
              </a:rPr>
              <a:t>người</a:t>
            </a:r>
            <a:r>
              <a:rPr lang="vi-VN" dirty="0">
                <a:latin typeface="Cambria" panose="02040503050406030204" pitchFamily="18" charset="0"/>
                <a:ea typeface="Cambria" panose="02040503050406030204" pitchFamily="18" charset="0"/>
              </a:rPr>
              <a:t> Anh. </a:t>
            </a:r>
            <a:r>
              <a:rPr lang="vi-VN" dirty="0" err="1">
                <a:latin typeface="Cambria" panose="02040503050406030204" pitchFamily="18" charset="0"/>
                <a:ea typeface="Cambria" panose="02040503050406030204" pitchFamily="18" charset="0"/>
              </a:rPr>
              <a:t>Ngoài</a:t>
            </a:r>
            <a:r>
              <a:rPr lang="vi-VN" dirty="0">
                <a:latin typeface="Cambria" panose="02040503050406030204" pitchFamily="18" charset="0"/>
                <a:ea typeface="Cambria" panose="02040503050406030204" pitchFamily="18" charset="0"/>
              </a:rPr>
              <a:t> ra</a:t>
            </a:r>
            <a:r>
              <a:rPr lang="en-US" dirty="0">
                <a:latin typeface="Cambria" panose="02040503050406030204" pitchFamily="18" charset="0"/>
                <a:ea typeface="Cambria" panose="02040503050406030204" pitchFamily="18" charset="0"/>
              </a:rPr>
              <a:t>,</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cảnh</a:t>
            </a:r>
            <a:r>
              <a:rPr lang="vi-VN" dirty="0">
                <a:latin typeface="Cambria" panose="02040503050406030204" pitchFamily="18" charset="0"/>
                <a:ea typeface="Cambria" panose="02040503050406030204" pitchFamily="18" charset="0"/>
              </a:rPr>
              <a:t> con sông </a:t>
            </a:r>
            <a:r>
              <a:rPr lang="vi-VN" dirty="0" err="1">
                <a:latin typeface="Cambria" panose="02040503050406030204" pitchFamily="18" charset="0"/>
                <a:ea typeface="Cambria" panose="02040503050406030204" pitchFamily="18" charset="0"/>
              </a:rPr>
              <a:t>Hồng</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và</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thuyền</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bè</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tấp</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nập</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cũng</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được</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phản</a:t>
            </a:r>
            <a:r>
              <a:rPr lang="vi-VN" dirty="0">
                <a:latin typeface="Cambria" panose="02040503050406030204" pitchFamily="18" charset="0"/>
                <a:ea typeface="Cambria" panose="02040503050406030204" pitchFamily="18" charset="0"/>
              </a:rPr>
              <a:t> </a:t>
            </a:r>
            <a:r>
              <a:rPr lang="vi-VN" dirty="0" err="1">
                <a:latin typeface="Cambria" panose="02040503050406030204" pitchFamily="18" charset="0"/>
                <a:ea typeface="Cambria" panose="02040503050406030204" pitchFamily="18" charset="0"/>
              </a:rPr>
              <a:t>ánh</a:t>
            </a:r>
            <a:r>
              <a:rPr lang="vi-VN" dirty="0">
                <a:latin typeface="Cambria" panose="02040503050406030204" pitchFamily="18" charset="0"/>
                <a:ea typeface="Cambria" panose="02040503050406030204" pitchFamily="18" charset="0"/>
              </a:rPr>
              <a:t> trong </a:t>
            </a:r>
            <a:r>
              <a:rPr lang="vi-VN" dirty="0" err="1">
                <a:latin typeface="Cambria" panose="02040503050406030204" pitchFamily="18" charset="0"/>
                <a:ea typeface="Cambria" panose="02040503050406030204" pitchFamily="18" charset="0"/>
              </a:rPr>
              <a:t>bức</a:t>
            </a:r>
            <a:r>
              <a:rPr lang="vi-VN" dirty="0">
                <a:latin typeface="Cambria" panose="02040503050406030204" pitchFamily="18" charset="0"/>
                <a:ea typeface="Cambria" panose="02040503050406030204" pitchFamily="18" charset="0"/>
              </a:rPr>
              <a:t> tranh.</a:t>
            </a:r>
          </a:p>
        </p:txBody>
      </p:sp>
    </p:spTree>
    <p:extLst>
      <p:ext uri="{BB962C8B-B14F-4D97-AF65-F5344CB8AC3E}">
        <p14:creationId xmlns:p14="http://schemas.microsoft.com/office/powerpoint/2010/main" val="2254670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490183" y="1620981"/>
            <a:ext cx="10918485" cy="4904655"/>
          </a:xfrm>
        </p:spPr>
        <p:txBody>
          <a:bodyPr>
            <a:normAutofit/>
          </a:bodyPr>
          <a:lstStyle/>
          <a:p>
            <a:pPr marL="0" indent="0" algn="just">
              <a:buNone/>
            </a:pPr>
            <a:r>
              <a:rPr lang="en-US" sz="2800" b="1">
                <a:solidFill>
                  <a:srgbClr val="FF0000"/>
                </a:solidFill>
                <a:latin typeface="Cambria" panose="02040503050406030204" pitchFamily="18" charset="0"/>
                <a:ea typeface="Cambria" panose="02040503050406030204" pitchFamily="18" charset="0"/>
              </a:rPr>
              <a:t>IV. HƯỚNG DẪN ĐÁNH GIÁ</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52</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A. HƯỚNG DẪN CHUNG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C1A4173-E8E2-4436-9921-6835FFECB2D0}"/>
              </a:ext>
            </a:extLst>
          </p:cNvPr>
          <p:cNvPicPr>
            <a:picLocks noChangeAspect="1"/>
          </p:cNvPicPr>
          <p:nvPr/>
        </p:nvPicPr>
        <p:blipFill>
          <a:blip r:embed="rId3"/>
          <a:stretch>
            <a:fillRect/>
          </a:stretch>
        </p:blipFill>
        <p:spPr>
          <a:xfrm>
            <a:off x="1926187" y="2397453"/>
            <a:ext cx="2704022" cy="3784702"/>
          </a:xfrm>
          <a:prstGeom prst="rect">
            <a:avLst/>
          </a:prstGeom>
        </p:spPr>
      </p:pic>
      <p:pic>
        <p:nvPicPr>
          <p:cNvPr id="10" name="Picture 6" descr="Picture 6">
            <a:extLst>
              <a:ext uri="{FF2B5EF4-FFF2-40B4-BE49-F238E27FC236}">
                <a16:creationId xmlns:a16="http://schemas.microsoft.com/office/drawing/2014/main" id="{E496355E-B1CD-4C71-B11F-851DBEE7939C}"/>
              </a:ext>
            </a:extLst>
          </p:cNvPr>
          <p:cNvPicPr>
            <a:picLocks noChangeAspect="1"/>
          </p:cNvPicPr>
          <p:nvPr/>
        </p:nvPicPr>
        <p:blipFill>
          <a:blip r:embed="rId4"/>
          <a:stretch>
            <a:fillRect/>
          </a:stretch>
        </p:blipFill>
        <p:spPr>
          <a:xfrm>
            <a:off x="4895876" y="2172758"/>
            <a:ext cx="3061680" cy="4231537"/>
          </a:xfrm>
          <a:prstGeom prst="rect">
            <a:avLst/>
          </a:prstGeom>
          <a:ln w="12700">
            <a:miter lim="400000"/>
          </a:ln>
        </p:spPr>
      </p:pic>
    </p:spTree>
    <p:extLst>
      <p:ext uri="{BB962C8B-B14F-4D97-AF65-F5344CB8AC3E}">
        <p14:creationId xmlns:p14="http://schemas.microsoft.com/office/powerpoint/2010/main" val="1014969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473766" y="1825624"/>
            <a:ext cx="11473071" cy="4530727"/>
          </a:xfrm>
        </p:spPr>
        <p:txBody>
          <a:bodyPr>
            <a:normAutofit/>
          </a:bodyPr>
          <a:lstStyle/>
          <a:p>
            <a:pPr marL="0" indent="0" algn="just">
              <a:buNone/>
            </a:pPr>
            <a:r>
              <a:rPr lang="en-US" sz="2800" b="1">
                <a:solidFill>
                  <a:srgbClr val="FF0000"/>
                </a:solidFill>
                <a:latin typeface="Cambria" panose="02040503050406030204" pitchFamily="18" charset="0"/>
                <a:ea typeface="Cambria" panose="02040503050406030204" pitchFamily="18" charset="0"/>
              </a:rPr>
              <a:t>IV. HƯỚNG DẪN ĐÁNH GIÁ</a:t>
            </a:r>
          </a:p>
          <a:p>
            <a:pPr marL="0" indent="0" algn="just">
              <a:buNone/>
            </a:pPr>
            <a:r>
              <a:rPr lang="en-US" sz="2800">
                <a:solidFill>
                  <a:srgbClr val="002060"/>
                </a:solidFill>
                <a:latin typeface="Cambria" panose="02040503050406030204" pitchFamily="18" charset="0"/>
                <a:ea typeface="Cambria" panose="02040503050406030204" pitchFamily="18" charset="0"/>
              </a:rPr>
              <a:t>	Hướng dẫn chung:</a:t>
            </a:r>
          </a:p>
          <a:p>
            <a:pPr lvl="1" algn="just">
              <a:buFontTx/>
              <a:buChar char="-"/>
            </a:pPr>
            <a:r>
              <a:rPr lang="en-US" sz="2600">
                <a:solidFill>
                  <a:srgbClr val="002060"/>
                </a:solidFill>
                <a:latin typeface="Cambria" panose="02040503050406030204" pitchFamily="18" charset="0"/>
                <a:ea typeface="Cambria" panose="02040503050406030204" pitchFamily="18" charset="0"/>
              </a:rPr>
              <a:t>Mục tiêu đánh giá.</a:t>
            </a:r>
          </a:p>
          <a:p>
            <a:pPr lvl="1" algn="just">
              <a:buFontTx/>
              <a:buChar char="-"/>
            </a:pPr>
            <a:r>
              <a:rPr lang="en-US" sz="2600">
                <a:solidFill>
                  <a:srgbClr val="002060"/>
                </a:solidFill>
                <a:latin typeface="Cambria" panose="02040503050406030204" pitchFamily="18" charset="0"/>
                <a:ea typeface="Cambria" panose="02040503050406030204" pitchFamily="18" charset="0"/>
              </a:rPr>
              <a:t>Căn cứ đánh giá.</a:t>
            </a:r>
          </a:p>
          <a:p>
            <a:pPr lvl="1" algn="just">
              <a:buFontTx/>
              <a:buChar char="-"/>
            </a:pPr>
            <a:r>
              <a:rPr lang="en-US" sz="2600">
                <a:solidFill>
                  <a:srgbClr val="002060"/>
                </a:solidFill>
                <a:latin typeface="Cambria" panose="02040503050406030204" pitchFamily="18" charset="0"/>
                <a:ea typeface="Cambria" panose="02040503050406030204" pitchFamily="18" charset="0"/>
              </a:rPr>
              <a:t>Tăng cường đánh giá kĩ năng, khả năng vận dụng tri thức vào thực tiễn.</a:t>
            </a:r>
          </a:p>
          <a:p>
            <a:pPr lvl="1" algn="just">
              <a:buFontTx/>
              <a:buChar char="-"/>
            </a:pPr>
            <a:r>
              <a:rPr lang="en-US" sz="2600">
                <a:solidFill>
                  <a:srgbClr val="002060"/>
                </a:solidFill>
                <a:latin typeface="Cambria" panose="02040503050406030204" pitchFamily="18" charset="0"/>
                <a:ea typeface="Cambria" panose="02040503050406030204" pitchFamily="18" charset="0"/>
              </a:rPr>
              <a:t>Đa dạng hóa hình thức đánh giá, tăng cường đánh giá thường xuyên.</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53</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A. HƯỚNG DẪN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9350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473766" y="1825624"/>
            <a:ext cx="11473071" cy="626631"/>
          </a:xfrm>
        </p:spPr>
        <p:txBody>
          <a:bodyPr>
            <a:normAutofit/>
          </a:bodyPr>
          <a:lstStyle/>
          <a:p>
            <a:pPr marL="0" indent="0" algn="just">
              <a:buNone/>
            </a:pPr>
            <a:r>
              <a:rPr lang="en-US" sz="2800" b="1" dirty="0">
                <a:solidFill>
                  <a:srgbClr val="FF0000"/>
                </a:solidFill>
                <a:latin typeface="Cambria" panose="02040503050406030204" pitchFamily="18" charset="0"/>
                <a:ea typeface="Cambria" panose="02040503050406030204" pitchFamily="18" charset="0"/>
              </a:rPr>
              <a:t>IV. HƯỚNG DẪN ĐÁNH GIÁ</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54</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A. HƯỚNG DẪN CHUNG</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3058887926"/>
              </p:ext>
            </p:extLst>
          </p:nvPr>
        </p:nvGraphicFramePr>
        <p:xfrm>
          <a:off x="2146301" y="2452255"/>
          <a:ext cx="8128000" cy="3415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8712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55</a:t>
            </a:fld>
            <a:endParaRPr lang="en-US"/>
          </a:p>
        </p:txBody>
      </p:sp>
      <p:sp>
        <p:nvSpPr>
          <p:cNvPr id="7" name="Rounded Rectangle 4">
            <a:extLst>
              <a:ext uri="{FF2B5EF4-FFF2-40B4-BE49-F238E27FC236}">
                <a16:creationId xmlns:a16="http://schemas.microsoft.com/office/drawing/2014/main" id="{9266B270-365B-4C18-8348-5A1F7BA0D4B8}"/>
              </a:ext>
            </a:extLst>
          </p:cNvPr>
          <p:cNvSpPr txBox="1"/>
          <p:nvPr/>
        </p:nvSpPr>
        <p:spPr>
          <a:xfrm>
            <a:off x="2944906" y="144138"/>
            <a:ext cx="7872490" cy="594877"/>
          </a:xfrm>
          <a:prstGeom prst="rect">
            <a:avLst/>
          </a:prstGeom>
          <a:solidFill>
            <a:schemeClr val="accent4">
              <a:lumMod val="60000"/>
              <a:lumOff val="40000"/>
            </a:schemeClr>
          </a:solidFill>
          <a:ln>
            <a:solidFill>
              <a:schemeClr val="accent4">
                <a:lumMod val="60000"/>
                <a:lumOff val="40000"/>
              </a:schemeClr>
            </a:solidFill>
          </a:ln>
        </p:spPr>
        <p:style>
          <a:lnRef idx="2">
            <a:schemeClr val="accent4"/>
          </a:lnRef>
          <a:fillRef idx="1">
            <a:schemeClr val="lt1"/>
          </a:fillRef>
          <a:effectRef idx="0">
            <a:schemeClr val="accent4"/>
          </a:effectRef>
          <a:fontRef idx="minor">
            <a:schemeClr val="dk1"/>
          </a:fontRef>
        </p:style>
        <p:txBody>
          <a:bodyPr spcFirstLastPara="0" vert="horz" wrap="square" lIns="163830" tIns="163830" rIns="163830" bIns="163830" numCol="1" spcCol="1270" anchor="ctr" anchorCtr="0">
            <a:noAutofit/>
          </a:bodyPr>
          <a:lstStyle/>
          <a:p>
            <a:pPr lvl="0" algn="ctr"/>
            <a:r>
              <a:rPr lang="en-US" sz="4400" dirty="0" err="1"/>
              <a:t>Đánh</a:t>
            </a:r>
            <a:r>
              <a:rPr lang="en-US" sz="4400" dirty="0"/>
              <a:t> </a:t>
            </a:r>
            <a:r>
              <a:rPr lang="en-US" sz="4400" dirty="0" err="1"/>
              <a:t>giá</a:t>
            </a:r>
            <a:r>
              <a:rPr lang="en-US" sz="4400" dirty="0"/>
              <a:t> qua </a:t>
            </a:r>
            <a:r>
              <a:rPr lang="en-US" sz="4400" dirty="0" err="1"/>
              <a:t>sản</a:t>
            </a:r>
            <a:r>
              <a:rPr lang="en-US" sz="4400" dirty="0"/>
              <a:t> </a:t>
            </a:r>
            <a:r>
              <a:rPr lang="en-US" sz="4400" dirty="0" err="1"/>
              <a:t>phẩm</a:t>
            </a:r>
            <a:r>
              <a:rPr lang="en-US" sz="4400" dirty="0"/>
              <a:t> </a:t>
            </a:r>
            <a:r>
              <a:rPr lang="en-US" sz="4400" dirty="0" err="1"/>
              <a:t>học</a:t>
            </a:r>
            <a:r>
              <a:rPr lang="en-US" sz="4400" dirty="0"/>
              <a:t> </a:t>
            </a:r>
            <a:r>
              <a:rPr lang="en-US" sz="4400" dirty="0" err="1"/>
              <a:t>tập</a:t>
            </a:r>
            <a:endParaRPr lang="en-US" sz="4400" dirty="0"/>
          </a:p>
        </p:txBody>
      </p:sp>
      <p:sp>
        <p:nvSpPr>
          <p:cNvPr id="2" name="TextBox 1">
            <a:extLst>
              <a:ext uri="{FF2B5EF4-FFF2-40B4-BE49-F238E27FC236}">
                <a16:creationId xmlns:a16="http://schemas.microsoft.com/office/drawing/2014/main" id="{DC006C31-1771-48DF-B77B-CCEC2288F598}"/>
              </a:ext>
            </a:extLst>
          </p:cNvPr>
          <p:cNvSpPr txBox="1"/>
          <p:nvPr/>
        </p:nvSpPr>
        <p:spPr>
          <a:xfrm>
            <a:off x="116541" y="758936"/>
            <a:ext cx="11954434" cy="5078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vi-VN" sz="1800" b="1" dirty="0" err="1">
                <a:effectLst/>
                <a:latin typeface="Times New Roman" panose="02020603050405020304" pitchFamily="18" charset="0"/>
                <a:ea typeface="Calibri" panose="020F0502020204030204" pitchFamily="34" charset="0"/>
              </a:rPr>
              <a:t>Vẽ</a:t>
            </a:r>
            <a:r>
              <a:rPr lang="vi-VN" sz="1800" b="1" dirty="0">
                <a:effectLst/>
                <a:latin typeface="Times New Roman" panose="02020603050405020304" pitchFamily="18" charset="0"/>
                <a:ea typeface="Calibri" panose="020F0502020204030204" pitchFamily="34" charset="0"/>
              </a:rPr>
              <a:t> sơ </a:t>
            </a:r>
            <a:r>
              <a:rPr lang="vi-VN" sz="1800" b="1" dirty="0" err="1">
                <a:effectLst/>
                <a:latin typeface="Times New Roman" panose="02020603050405020304" pitchFamily="18" charset="0"/>
                <a:ea typeface="Calibri" panose="020F0502020204030204" pitchFamily="34" charset="0"/>
              </a:rPr>
              <a:t>đồ</a:t>
            </a:r>
            <a:r>
              <a:rPr lang="vi-VN" sz="1800" b="1" dirty="0">
                <a:effectLst/>
                <a:latin typeface="Times New Roman" panose="02020603050405020304" pitchFamily="18" charset="0"/>
                <a:ea typeface="Calibri" panose="020F0502020204030204" pitchFamily="34" charset="0"/>
              </a:rPr>
              <a:t> tư duy </a:t>
            </a:r>
            <a:r>
              <a:rPr lang="vi-VN" sz="1800" b="1" dirty="0" err="1">
                <a:effectLst/>
                <a:latin typeface="Times New Roman" panose="02020603050405020304" pitchFamily="18" charset="0"/>
                <a:ea typeface="Calibri" panose="020F0502020204030204" pitchFamily="34" charset="0"/>
              </a:rPr>
              <a:t>trình</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bày</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một</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số</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thành</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tựu</a:t>
            </a:r>
            <a:r>
              <a:rPr lang="vi-VN" sz="1800" b="1" dirty="0">
                <a:effectLst/>
                <a:latin typeface="Times New Roman" panose="02020603050405020304" pitchFamily="18" charset="0"/>
                <a:ea typeface="Calibri" panose="020F0502020204030204" pitchFamily="34" charset="0"/>
              </a:rPr>
              <a:t> tiêu </a:t>
            </a:r>
            <a:r>
              <a:rPr lang="vi-VN" sz="1800" b="1" dirty="0" err="1">
                <a:effectLst/>
                <a:latin typeface="Times New Roman" panose="02020603050405020304" pitchFamily="18" charset="0"/>
                <a:ea typeface="Calibri" panose="020F0502020204030204" pitchFamily="34" charset="0"/>
              </a:rPr>
              <a:t>biểu</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về</a:t>
            </a:r>
            <a:r>
              <a:rPr lang="vi-VN" sz="1800" b="1" dirty="0">
                <a:effectLst/>
                <a:latin typeface="Times New Roman" panose="02020603050405020304" pitchFamily="18" charset="0"/>
                <a:ea typeface="Calibri" panose="020F0502020204030204" pitchFamily="34" charset="0"/>
              </a:rPr>
              <a:t> văn </a:t>
            </a:r>
            <a:r>
              <a:rPr lang="vi-VN" sz="1800" b="1" dirty="0" err="1">
                <a:effectLst/>
                <a:latin typeface="Times New Roman" panose="02020603050405020304" pitchFamily="18" charset="0"/>
                <a:ea typeface="Calibri" panose="020F0502020204030204" pitchFamily="34" charset="0"/>
              </a:rPr>
              <a:t>học</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và</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nghệ</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thuật</a:t>
            </a:r>
            <a:r>
              <a:rPr lang="vi-VN" sz="1800" b="1" dirty="0">
                <a:effectLst/>
                <a:latin typeface="Times New Roman" panose="02020603050405020304" pitchFamily="18" charset="0"/>
                <a:ea typeface="Calibri" panose="020F0502020204030204" pitchFamily="34" charset="0"/>
              </a:rPr>
              <a:t> trong </a:t>
            </a:r>
            <a:r>
              <a:rPr lang="vi-VN" sz="1800" b="1" dirty="0" err="1">
                <a:effectLst/>
                <a:latin typeface="Times New Roman" panose="02020603050405020304" pitchFamily="18" charset="0"/>
                <a:ea typeface="Calibri" panose="020F0502020204030204" pitchFamily="34" charset="0"/>
              </a:rPr>
              <a:t>các</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thế</a:t>
            </a:r>
            <a:r>
              <a:rPr lang="vi-VN" sz="1800" b="1" dirty="0">
                <a:effectLst/>
                <a:latin typeface="Times New Roman" panose="02020603050405020304" pitchFamily="18" charset="0"/>
                <a:ea typeface="Calibri" panose="020F0502020204030204" pitchFamily="34" charset="0"/>
              </a:rPr>
              <a:t> </a:t>
            </a:r>
            <a:r>
              <a:rPr lang="vi-VN" sz="1800" b="1" dirty="0" err="1">
                <a:effectLst/>
                <a:latin typeface="Times New Roman" panose="02020603050405020304" pitchFamily="18" charset="0"/>
                <a:ea typeface="Calibri" panose="020F0502020204030204" pitchFamily="34" charset="0"/>
              </a:rPr>
              <a:t>kỉ</a:t>
            </a:r>
            <a:r>
              <a:rPr lang="vi-VN" sz="1800" b="1" dirty="0">
                <a:effectLst/>
                <a:latin typeface="Times New Roman" panose="02020603050405020304" pitchFamily="18" charset="0"/>
                <a:ea typeface="Calibri" panose="020F0502020204030204" pitchFamily="34" charset="0"/>
              </a:rPr>
              <a:t> XVIII – XIX.</a:t>
            </a: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r>
              <a:rPr lang="vi-VN" sz="1800" b="1" dirty="0">
                <a:effectLst/>
                <a:latin typeface="Times New Roman" panose="02020603050405020304" pitchFamily="18" charset="0"/>
                <a:ea typeface="Calibri" panose="020F0502020204030204" pitchFamily="34" charset="0"/>
              </a:rPr>
              <a:t> </a:t>
            </a: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graphicFrame>
        <p:nvGraphicFramePr>
          <p:cNvPr id="3" name="Table 7">
            <a:extLst>
              <a:ext uri="{FF2B5EF4-FFF2-40B4-BE49-F238E27FC236}">
                <a16:creationId xmlns:a16="http://schemas.microsoft.com/office/drawing/2014/main" id="{7B8351E3-3A75-48B6-A36A-7A1C5650E321}"/>
              </a:ext>
            </a:extLst>
          </p:cNvPr>
          <p:cNvGraphicFramePr>
            <a:graphicFrameLocks noGrp="1"/>
          </p:cNvGraphicFramePr>
          <p:nvPr>
            <p:extLst>
              <p:ext uri="{D42A27DB-BD31-4B8C-83A1-F6EECF244321}">
                <p14:modId xmlns:p14="http://schemas.microsoft.com/office/powerpoint/2010/main" val="2993412993"/>
              </p:ext>
            </p:extLst>
          </p:nvPr>
        </p:nvGraphicFramePr>
        <p:xfrm>
          <a:off x="121024" y="1217208"/>
          <a:ext cx="11954435" cy="5077903"/>
        </p:xfrm>
        <a:graphic>
          <a:graphicData uri="http://schemas.openxmlformats.org/drawingml/2006/table">
            <a:tbl>
              <a:tblPr firstRow="1" bandRow="1">
                <a:tableStyleId>{08FB837D-C827-4EFA-A057-4D05807E0F7C}</a:tableStyleId>
              </a:tblPr>
              <a:tblGrid>
                <a:gridCol w="1855694">
                  <a:extLst>
                    <a:ext uri="{9D8B030D-6E8A-4147-A177-3AD203B41FA5}">
                      <a16:colId xmlns:a16="http://schemas.microsoft.com/office/drawing/2014/main" val="2209728322"/>
                    </a:ext>
                  </a:extLst>
                </a:gridCol>
                <a:gridCol w="2675964">
                  <a:extLst>
                    <a:ext uri="{9D8B030D-6E8A-4147-A177-3AD203B41FA5}">
                      <a16:colId xmlns:a16="http://schemas.microsoft.com/office/drawing/2014/main" val="329210073"/>
                    </a:ext>
                  </a:extLst>
                </a:gridCol>
                <a:gridCol w="3711389">
                  <a:extLst>
                    <a:ext uri="{9D8B030D-6E8A-4147-A177-3AD203B41FA5}">
                      <a16:colId xmlns:a16="http://schemas.microsoft.com/office/drawing/2014/main" val="3388487767"/>
                    </a:ext>
                  </a:extLst>
                </a:gridCol>
                <a:gridCol w="3711388">
                  <a:extLst>
                    <a:ext uri="{9D8B030D-6E8A-4147-A177-3AD203B41FA5}">
                      <a16:colId xmlns:a16="http://schemas.microsoft.com/office/drawing/2014/main" val="2851281170"/>
                    </a:ext>
                  </a:extLst>
                </a:gridCol>
              </a:tblGrid>
              <a:tr h="606921">
                <a:tc>
                  <a:txBody>
                    <a:bodyPr/>
                    <a:lstStyle/>
                    <a:p>
                      <a:pPr indent="0" algn="ctr">
                        <a:lnSpc>
                          <a:spcPct val="100000"/>
                        </a:lnSpc>
                        <a:spcAft>
                          <a:spcPts val="0"/>
                        </a:spcAft>
                      </a:pPr>
                      <a:r>
                        <a:rPr lang="en-US" sz="1400" b="1" dirty="0" err="1">
                          <a:effectLst/>
                          <a:latin typeface="Cambria" panose="02040503050406030204" pitchFamily="18" charset="0"/>
                          <a:ea typeface="Cambria" panose="02040503050406030204" pitchFamily="18" charset="0"/>
                        </a:rPr>
                        <a:t>Tiêu</a:t>
                      </a:r>
                      <a:r>
                        <a:rPr lang="en-US" sz="1400" b="1" dirty="0">
                          <a:effectLst/>
                          <a:latin typeface="Cambria" panose="02040503050406030204" pitchFamily="18" charset="0"/>
                          <a:ea typeface="Cambria" panose="02040503050406030204" pitchFamily="18" charset="0"/>
                        </a:rPr>
                        <a:t> </a:t>
                      </a:r>
                      <a:r>
                        <a:rPr lang="en-US" sz="1400" b="1" dirty="0" err="1">
                          <a:effectLst/>
                          <a:latin typeface="Cambria" panose="02040503050406030204" pitchFamily="18" charset="0"/>
                          <a:ea typeface="Cambria" panose="02040503050406030204" pitchFamily="18" charset="0"/>
                        </a:rPr>
                        <a:t>chí</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400" b="1" dirty="0" err="1">
                          <a:effectLst/>
                          <a:latin typeface="Cambria" panose="02040503050406030204" pitchFamily="18" charset="0"/>
                          <a:ea typeface="Cambria" panose="02040503050406030204" pitchFamily="18" charset="0"/>
                        </a:rPr>
                        <a:t>Cần</a:t>
                      </a:r>
                      <a:r>
                        <a:rPr lang="en-US" sz="1400" b="1" dirty="0">
                          <a:effectLst/>
                          <a:latin typeface="Cambria" panose="02040503050406030204" pitchFamily="18" charset="0"/>
                          <a:ea typeface="Cambria" panose="02040503050406030204" pitchFamily="18" charset="0"/>
                        </a:rPr>
                        <a:t> </a:t>
                      </a:r>
                      <a:r>
                        <a:rPr lang="en-US" sz="1400" b="1" dirty="0" err="1">
                          <a:effectLst/>
                          <a:latin typeface="Cambria" panose="02040503050406030204" pitchFamily="18" charset="0"/>
                          <a:ea typeface="Cambria" panose="02040503050406030204" pitchFamily="18" charset="0"/>
                        </a:rPr>
                        <a:t>cải</a:t>
                      </a:r>
                      <a:r>
                        <a:rPr lang="en-US" sz="1400" b="1" dirty="0">
                          <a:effectLst/>
                          <a:latin typeface="Cambria" panose="02040503050406030204" pitchFamily="18" charset="0"/>
                          <a:ea typeface="Cambria" panose="02040503050406030204" pitchFamily="18" charset="0"/>
                        </a:rPr>
                        <a:t> </a:t>
                      </a:r>
                      <a:r>
                        <a:rPr lang="en-US" sz="1400" b="1" dirty="0" err="1">
                          <a:effectLst/>
                          <a:latin typeface="Cambria" panose="02040503050406030204" pitchFamily="18" charset="0"/>
                          <a:ea typeface="Cambria" panose="02040503050406030204" pitchFamily="18" charset="0"/>
                        </a:rPr>
                        <a:t>thiện</a:t>
                      </a:r>
                      <a:endParaRPr lang="en-US" sz="1400" b="1" dirty="0">
                        <a:effectLst/>
                        <a:latin typeface="Cambria" panose="02040503050406030204" pitchFamily="18" charset="0"/>
                        <a:ea typeface="Cambria" panose="02040503050406030204" pitchFamily="18" charset="0"/>
                      </a:endParaRPr>
                    </a:p>
                    <a:p>
                      <a:pPr indent="0" algn="ctr">
                        <a:lnSpc>
                          <a:spcPct val="100000"/>
                        </a:lnSpc>
                        <a:spcAft>
                          <a:spcPts val="0"/>
                        </a:spcAft>
                      </a:pPr>
                      <a:r>
                        <a:rPr lang="en-US" sz="1400" b="1" dirty="0">
                          <a:effectLst/>
                          <a:latin typeface="Cambria" panose="02040503050406030204" pitchFamily="18" charset="0"/>
                          <a:ea typeface="Cambria" panose="02040503050406030204" pitchFamily="18" charset="0"/>
                        </a:rPr>
                        <a:t>(0 – 4.9)</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400" b="1" dirty="0" err="1">
                          <a:effectLst/>
                          <a:latin typeface="Cambria" panose="02040503050406030204" pitchFamily="18" charset="0"/>
                          <a:ea typeface="Cambria" panose="02040503050406030204" pitchFamily="18" charset="0"/>
                        </a:rPr>
                        <a:t>Khá</a:t>
                      </a:r>
                      <a:endParaRPr lang="en-US" sz="1400" b="1" dirty="0">
                        <a:effectLst/>
                        <a:latin typeface="Cambria" panose="02040503050406030204" pitchFamily="18" charset="0"/>
                        <a:ea typeface="Cambria" panose="02040503050406030204" pitchFamily="18" charset="0"/>
                      </a:endParaRPr>
                    </a:p>
                    <a:p>
                      <a:pPr indent="0" algn="ctr">
                        <a:lnSpc>
                          <a:spcPct val="100000"/>
                        </a:lnSpc>
                        <a:spcAft>
                          <a:spcPts val="0"/>
                        </a:spcAft>
                      </a:pPr>
                      <a:r>
                        <a:rPr lang="en-US" sz="1400" b="1" dirty="0">
                          <a:effectLst/>
                          <a:latin typeface="Cambria" panose="02040503050406030204" pitchFamily="18" charset="0"/>
                          <a:ea typeface="Cambria" panose="02040503050406030204" pitchFamily="18" charset="0"/>
                        </a:rPr>
                        <a:t>(5.0 – 7.9)</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400" b="1" dirty="0" err="1">
                          <a:effectLst/>
                          <a:latin typeface="Cambria" panose="02040503050406030204" pitchFamily="18" charset="0"/>
                          <a:ea typeface="Cambria" panose="02040503050406030204" pitchFamily="18" charset="0"/>
                        </a:rPr>
                        <a:t>Tốt</a:t>
                      </a:r>
                      <a:endParaRPr lang="en-US" sz="1400" b="1" dirty="0">
                        <a:effectLst/>
                        <a:latin typeface="Cambria" panose="02040503050406030204" pitchFamily="18" charset="0"/>
                        <a:ea typeface="Cambria" panose="02040503050406030204" pitchFamily="18" charset="0"/>
                      </a:endParaRPr>
                    </a:p>
                    <a:p>
                      <a:pPr indent="0" algn="ctr">
                        <a:lnSpc>
                          <a:spcPct val="100000"/>
                        </a:lnSpc>
                        <a:spcAft>
                          <a:spcPts val="0"/>
                        </a:spcAft>
                      </a:pPr>
                      <a:r>
                        <a:rPr lang="en-US" sz="1400" b="1" dirty="0">
                          <a:effectLst/>
                          <a:latin typeface="Cambria" panose="02040503050406030204" pitchFamily="18" charset="0"/>
                          <a:ea typeface="Cambria" panose="02040503050406030204" pitchFamily="18" charset="0"/>
                        </a:rPr>
                        <a:t>(7.9 – 10)</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201835"/>
                  </a:ext>
                </a:extLst>
              </a:tr>
              <a:tr h="1057222">
                <a:tc>
                  <a:txBody>
                    <a:bodyPr/>
                    <a:lstStyle/>
                    <a:p>
                      <a:pPr indent="0" algn="just">
                        <a:lnSpc>
                          <a:spcPct val="100000"/>
                        </a:lnSpc>
                        <a:spcAft>
                          <a:spcPts val="0"/>
                        </a:spcAft>
                      </a:pPr>
                      <a:r>
                        <a:rPr lang="en-US" sz="1400" b="0">
                          <a:effectLst/>
                          <a:latin typeface="Cambria" panose="02040503050406030204" pitchFamily="18" charset="0"/>
                          <a:ea typeface="Cambria" panose="02040503050406030204" pitchFamily="18" charset="0"/>
                        </a:rPr>
                        <a:t>Đầy đủ và chính xác về nội dung thông tin</a:t>
                      </a:r>
                      <a:endParaRPr lang="en-US" sz="14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Không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đủ</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thông</a:t>
                      </a:r>
                      <a:r>
                        <a:rPr lang="en-US" sz="1400" b="0" dirty="0">
                          <a:effectLst/>
                          <a:latin typeface="Cambria" panose="02040503050406030204" pitchFamily="18" charset="0"/>
                          <a:ea typeface="Cambria" panose="02040503050406030204" pitchFamily="18" charset="0"/>
                        </a:rPr>
                        <a:t> tin,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thông</a:t>
                      </a:r>
                      <a:r>
                        <a:rPr lang="en-US" sz="1400" b="0" dirty="0">
                          <a:effectLst/>
                          <a:latin typeface="Cambria" panose="02040503050406030204" pitchFamily="18" charset="0"/>
                          <a:ea typeface="Cambria" panose="02040503050406030204" pitchFamily="18" charset="0"/>
                        </a:rPr>
                        <a:t> tin </a:t>
                      </a:r>
                      <a:r>
                        <a:rPr lang="en-US" sz="1400" b="0" dirty="0" err="1">
                          <a:effectLst/>
                          <a:latin typeface="Cambria" panose="02040503050406030204" pitchFamily="18" charset="0"/>
                          <a:ea typeface="Cambria" panose="02040503050406030204" pitchFamily="18" charset="0"/>
                        </a:rPr>
                        <a:t>chưa</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bày</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súc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tích</a:t>
                      </a:r>
                      <a:r>
                        <a:rPr lang="en-US" sz="1400" b="0" dirty="0">
                          <a:effectLst/>
                          <a:latin typeface="Cambria" panose="02040503050406030204" pitchFamily="18" charset="0"/>
                          <a:ea typeface="Cambria" panose="02040503050406030204" pitchFamily="18" charset="0"/>
                        </a:rPr>
                        <a:t>. </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Đủ</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thông</a:t>
                      </a:r>
                      <a:r>
                        <a:rPr lang="en-US" sz="1400" b="0" dirty="0">
                          <a:effectLst/>
                          <a:latin typeface="Cambria" panose="02040503050406030204" pitchFamily="18" charset="0"/>
                          <a:ea typeface="Cambria" panose="02040503050406030204" pitchFamily="18" charset="0"/>
                        </a:rPr>
                        <a:t> tin: (1) </a:t>
                      </a:r>
                      <a:r>
                        <a:rPr lang="en-US" sz="1400" b="0" dirty="0" err="1">
                          <a:effectLst/>
                          <a:latin typeface="Cambria" panose="02040503050406030204" pitchFamily="18" charset="0"/>
                          <a:ea typeface="Cambria" panose="02040503050406030204" pitchFamily="18" charset="0"/>
                        </a:rPr>
                        <a:t>Văn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học</a:t>
                      </a:r>
                      <a:r>
                        <a:rPr lang="en-US" sz="1400" b="0" dirty="0">
                          <a:effectLst/>
                          <a:latin typeface="Cambria" panose="02040503050406030204" pitchFamily="18" charset="0"/>
                          <a:ea typeface="Cambria" panose="02040503050406030204" pitchFamily="18" charset="0"/>
                        </a:rPr>
                        <a:t>; (2) </a:t>
                      </a:r>
                      <a:r>
                        <a:rPr lang="en-US" sz="1400" b="0" dirty="0" err="1">
                          <a:effectLst/>
                          <a:latin typeface="Cambria" panose="02040503050406030204" pitchFamily="18" charset="0"/>
                          <a:ea typeface="Cambria" panose="02040503050406030204" pitchFamily="18" charset="0"/>
                        </a:rPr>
                        <a:t>Âm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nhạc</a:t>
                      </a:r>
                      <a:r>
                        <a:rPr lang="en-US" sz="1400" b="0" dirty="0">
                          <a:effectLst/>
                          <a:latin typeface="Cambria" panose="02040503050406030204" pitchFamily="18" charset="0"/>
                          <a:ea typeface="Cambria" panose="02040503050406030204" pitchFamily="18" charset="0"/>
                        </a:rPr>
                        <a:t>; (3) </a:t>
                      </a:r>
                      <a:r>
                        <a:rPr lang="en-US" sz="1400" b="0" dirty="0" err="1">
                          <a:effectLst/>
                          <a:latin typeface="Cambria" panose="02040503050406030204" pitchFamily="18" charset="0"/>
                          <a:ea typeface="Cambria" panose="02040503050406030204" pitchFamily="18" charset="0"/>
                        </a:rPr>
                        <a:t>Hội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hoạ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gồm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trường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phái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Hiện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thực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và</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trường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phái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Ấn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tượng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nhưng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chưa</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bày</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súc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tích</a:t>
                      </a:r>
                      <a:r>
                        <a:rPr lang="en-US" sz="1400" b="0" dirty="0">
                          <a:effectLst/>
                          <a:latin typeface="Cambria" panose="02040503050406030204" pitchFamily="18" charset="0"/>
                          <a:ea typeface="Cambria" panose="02040503050406030204" pitchFamily="18" charset="0"/>
                        </a:rPr>
                        <a:t>.  </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Đủ</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thông</a:t>
                      </a:r>
                      <a:r>
                        <a:rPr lang="en-US" sz="1400" b="0" dirty="0">
                          <a:effectLst/>
                          <a:latin typeface="Cambria" panose="02040503050406030204" pitchFamily="18" charset="0"/>
                          <a:ea typeface="Cambria" panose="02040503050406030204" pitchFamily="18" charset="0"/>
                        </a:rPr>
                        <a:t> tin,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bày</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súc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tích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đủ</a:t>
                      </a:r>
                      <a:r>
                        <a:rPr lang="en-US" sz="1400" b="0" dirty="0">
                          <a:effectLst/>
                          <a:latin typeface="Cambria" panose="02040503050406030204" pitchFamily="18" charset="0"/>
                          <a:ea typeface="Cambria" panose="02040503050406030204" pitchFamily="18" charset="0"/>
                        </a:rPr>
                        <a:t> ý </a:t>
                      </a:r>
                      <a:r>
                        <a:rPr lang="en-US" sz="1400" b="0" dirty="0" err="1">
                          <a:effectLst/>
                          <a:latin typeface="Cambria" panose="02040503050406030204" pitchFamily="18" charset="0"/>
                          <a:ea typeface="Cambria" panose="02040503050406030204" pitchFamily="18" charset="0"/>
                        </a:rPr>
                        <a:t>chính</a:t>
                      </a:r>
                      <a:r>
                        <a:rPr lang="en-US" sz="1400" b="0" dirty="0">
                          <a:effectLst/>
                          <a:latin typeface="Cambria" panose="02040503050406030204" pitchFamily="18" charset="0"/>
                          <a:ea typeface="Cambria" panose="02040503050406030204" pitchFamily="18" charset="0"/>
                        </a:rPr>
                        <a:t>.</a:t>
                      </a:r>
                    </a:p>
                    <a:p>
                      <a:pPr indent="0" algn="just">
                        <a:lnSpc>
                          <a:spcPct val="100000"/>
                        </a:lnSpc>
                        <a:spcAft>
                          <a:spcPts val="0"/>
                        </a:spcAft>
                      </a:pPr>
                      <a:r>
                        <a:rPr lang="en-US" sz="1400" b="0" dirty="0">
                          <a:effectLst/>
                          <a:latin typeface="Cambria" panose="02040503050406030204" pitchFamily="18" charset="0"/>
                          <a:ea typeface="Cambria" panose="02040503050406030204" pitchFamily="18" charset="0"/>
                        </a:rPr>
                        <a:t> </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6234463"/>
                  </a:ext>
                </a:extLst>
              </a:tr>
              <a:tr h="1050931">
                <a:tc>
                  <a:txBody>
                    <a:bodyPr/>
                    <a:lstStyle/>
                    <a:p>
                      <a:pPr indent="0" algn="just">
                        <a:lnSpc>
                          <a:spcPct val="100000"/>
                        </a:lnSpc>
                        <a:spcAft>
                          <a:spcPts val="0"/>
                        </a:spcAft>
                      </a:pPr>
                      <a:r>
                        <a:rPr lang="en-US" sz="1400" b="0">
                          <a:effectLst/>
                          <a:latin typeface="Cambria" panose="02040503050406030204" pitchFamily="18" charset="0"/>
                          <a:ea typeface="Cambria" panose="02040503050406030204" pitchFamily="18" charset="0"/>
                        </a:rPr>
                        <a:t>Tính đa dạng, phong phú của hình ảnh minh hoạ</a:t>
                      </a:r>
                      <a:endParaRPr lang="en-US" sz="14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Sưu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tầm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nhưng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một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số</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ảnh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có</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chất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lượng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không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tốt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hoặc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không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đúng</a:t>
                      </a:r>
                      <a:r>
                        <a:rPr lang="en-US" sz="1400" b="0" dirty="0">
                          <a:effectLst/>
                          <a:latin typeface="Cambria" panose="02040503050406030204" pitchFamily="18" charset="0"/>
                          <a:ea typeface="Cambria" panose="02040503050406030204" pitchFamily="18" charset="0"/>
                        </a:rPr>
                        <a:t>.</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Sưu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tầm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ảnh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giả</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văn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học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nhà</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soạn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hoạ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sĩ</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bìa</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phẩm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văn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học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xuất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bản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tại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Việt</a:t>
                      </a:r>
                      <a:r>
                        <a:rPr lang="en-US" sz="1400" b="0" dirty="0">
                          <a:effectLst/>
                          <a:latin typeface="Cambria" panose="02040503050406030204" pitchFamily="18" charset="0"/>
                          <a:ea typeface="Cambria" panose="02040503050406030204" pitchFamily="18" charset="0"/>
                        </a:rPr>
                        <a:t> Nam </a:t>
                      </a:r>
                      <a:r>
                        <a:rPr lang="en-US" sz="1400" b="0" dirty="0" err="1">
                          <a:effectLst/>
                          <a:latin typeface="Cambria" panose="02040503050406030204" pitchFamily="18" charset="0"/>
                          <a:ea typeface="Cambria" panose="02040503050406030204" pitchFamily="18" charset="0"/>
                        </a:rPr>
                        <a:t>hoặc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trên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thế</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giới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một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số</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tranh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vẽ</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thuộc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trường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phái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Ấn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tượng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Hiện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thực</a:t>
                      </a:r>
                      <a:r>
                        <a:rPr lang="en-US" sz="1400" b="0" dirty="0">
                          <a:effectLst/>
                          <a:latin typeface="Cambria" panose="02040503050406030204" pitchFamily="18" charset="0"/>
                          <a:ea typeface="Cambria" panose="02040503050406030204" pitchFamily="18" charset="0"/>
                        </a:rPr>
                        <a:t>. </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Hình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ảnh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sưu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tầm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có</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chất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lượng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cao</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thể</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hiện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đặc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trưng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tính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của</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nhà</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văn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nhà</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soạn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hoạ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sĩ</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tranh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chọn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có</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tính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đại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diện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cho</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trường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phái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nghệ</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thuật</a:t>
                      </a:r>
                      <a:r>
                        <a:rPr lang="en-US" sz="1400" b="0" dirty="0">
                          <a:effectLst/>
                          <a:latin typeface="Cambria" panose="02040503050406030204" pitchFamily="18" charset="0"/>
                          <a:ea typeface="Cambria" panose="02040503050406030204" pitchFamily="18" charset="0"/>
                        </a:rPr>
                        <a:t>. </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1251204"/>
                  </a:ext>
                </a:extLst>
              </a:tr>
              <a:tr h="785648">
                <a:tc>
                  <a:txBody>
                    <a:bodyPr/>
                    <a:lstStyle/>
                    <a:p>
                      <a:pPr indent="0" algn="just">
                        <a:lnSpc>
                          <a:spcPct val="100000"/>
                        </a:lnSpc>
                        <a:spcAft>
                          <a:spcPts val="0"/>
                        </a:spcAft>
                      </a:pPr>
                      <a:r>
                        <a:rPr lang="en-US" sz="1400" b="0">
                          <a:effectLst/>
                          <a:latin typeface="Cambria" panose="02040503050406030204" pitchFamily="18" charset="0"/>
                          <a:ea typeface="Cambria" panose="02040503050406030204" pitchFamily="18" charset="0"/>
                        </a:rPr>
                        <a:t>Tính thẩm mĩ</a:t>
                      </a:r>
                      <a:endParaRPr lang="en-US" sz="14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a:effectLst/>
                          <a:latin typeface="Cambria" panose="02040503050406030204" pitchFamily="18" charset="0"/>
                          <a:ea typeface="Cambria" panose="02040503050406030204" pitchFamily="18" charset="0"/>
                        </a:rPr>
                        <a:t>Chưa thể hiện sự đa dạng cùa màu sắc (thể hiện ở các nhánh của sơ đồ tư duy), chưa thiết kế được bố cục.</a:t>
                      </a:r>
                      <a:endParaRPr lang="en-US" sz="14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Sơ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đồ</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tư</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duy</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khá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đẹp</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bố</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cục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và</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màu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sắc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cân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đối</a:t>
                      </a:r>
                      <a:r>
                        <a:rPr lang="en-US" sz="1400" b="0" dirty="0">
                          <a:effectLst/>
                          <a:latin typeface="Cambria" panose="02040503050406030204" pitchFamily="18" charset="0"/>
                          <a:ea typeface="Cambria" panose="02040503050406030204" pitchFamily="18" charset="0"/>
                        </a:rPr>
                        <a:t>.</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Bố</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cục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cân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đối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màu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sắc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nổi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bật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ảnh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minh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hoạ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sắp</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xếp</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đúng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vị</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trí</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góp</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phần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làm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tăng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giá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trị</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biểu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đạt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của</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đồ</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tư</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duy</a:t>
                      </a:r>
                      <a:r>
                        <a:rPr lang="en-US" sz="1400" b="0" dirty="0">
                          <a:effectLst/>
                          <a:latin typeface="Cambria" panose="02040503050406030204" pitchFamily="18" charset="0"/>
                          <a:ea typeface="Cambria" panose="02040503050406030204" pitchFamily="18" charset="0"/>
                        </a:rPr>
                        <a:t>. </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645735"/>
                  </a:ext>
                </a:extLst>
              </a:tr>
              <a:tr h="785648">
                <a:tc>
                  <a:txBody>
                    <a:bodyPr/>
                    <a:lstStyle/>
                    <a:p>
                      <a:pPr indent="0" algn="just">
                        <a:lnSpc>
                          <a:spcPct val="100000"/>
                        </a:lnSpc>
                        <a:spcAft>
                          <a:spcPts val="0"/>
                        </a:spcAft>
                      </a:pPr>
                      <a:r>
                        <a:rPr lang="en-US" sz="1400" b="0">
                          <a:effectLst/>
                          <a:latin typeface="Cambria" panose="02040503050406030204" pitchFamily="18" charset="0"/>
                          <a:ea typeface="Cambria" panose="02040503050406030204" pitchFamily="18" charset="0"/>
                        </a:rPr>
                        <a:t>Khả năng làm việc nhóm</a:t>
                      </a:r>
                      <a:endParaRPr lang="en-US" sz="14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a:effectLst/>
                          <a:latin typeface="Cambria" panose="02040503050406030204" pitchFamily="18" charset="0"/>
                          <a:ea typeface="Cambria" panose="02040503050406030204" pitchFamily="18" charset="0"/>
                        </a:rPr>
                        <a:t>Không có bảng phân công; các thành viên không tham gia hoạt động nhóm hiệu quả. </a:t>
                      </a:r>
                      <a:endParaRPr lang="en-US" sz="14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Có</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bảng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phân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công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phần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đông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thành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viên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nhóm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tham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gia</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hoạt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động</a:t>
                      </a:r>
                      <a:r>
                        <a:rPr lang="en-US" sz="1400" b="0" dirty="0">
                          <a:effectLst/>
                          <a:latin typeface="Cambria" panose="02040503050406030204" pitchFamily="18" charset="0"/>
                          <a:ea typeface="Cambria" panose="02040503050406030204" pitchFamily="18" charset="0"/>
                        </a:rPr>
                        <a:t>.</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Bảng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phân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công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cụ</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thể</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có</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thể</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được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dùng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để</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đánh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giá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mức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độ</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tham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gia</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làm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việc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nhóm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thành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viên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tham</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gia</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nhiệt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hiệu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quả</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phối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hợp</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tốt</a:t>
                      </a:r>
                      <a:r>
                        <a:rPr lang="en-US" sz="1400" b="0" dirty="0">
                          <a:effectLst/>
                          <a:latin typeface="Cambria" panose="02040503050406030204" pitchFamily="18" charset="0"/>
                          <a:ea typeface="Cambria" panose="02040503050406030204" pitchFamily="18" charset="0"/>
                        </a:rPr>
                        <a:t>. </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787010"/>
                  </a:ext>
                </a:extLst>
              </a:tr>
              <a:tr h="514075">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Thuyết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minh</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a:effectLst/>
                          <a:latin typeface="Cambria" panose="02040503050406030204" pitchFamily="18" charset="0"/>
                          <a:ea typeface="Cambria" panose="02040503050406030204" pitchFamily="18" charset="0"/>
                        </a:rPr>
                        <a:t>Chỉ đọc lại những nội dung đã thể hiện trên sơ đồ tư duy.</a:t>
                      </a:r>
                      <a:endParaRPr lang="en-US" sz="14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Trình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bày</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khá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hấp</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dẫn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thông</a:t>
                      </a:r>
                      <a:r>
                        <a:rPr lang="en-US" sz="1400" b="0" dirty="0">
                          <a:effectLst/>
                          <a:latin typeface="Cambria" panose="02040503050406030204" pitchFamily="18" charset="0"/>
                          <a:ea typeface="Cambria" panose="02040503050406030204" pitchFamily="18" charset="0"/>
                        </a:rPr>
                        <a:t> tin </a:t>
                      </a:r>
                      <a:r>
                        <a:rPr lang="en-US" sz="1400" b="0" dirty="0" err="1">
                          <a:effectLst/>
                          <a:latin typeface="Cambria" panose="02040503050406030204" pitchFamily="18" charset="0"/>
                          <a:ea typeface="Cambria" panose="02040503050406030204" pitchFamily="18" charset="0"/>
                        </a:rPr>
                        <a:t>của</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sơ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đồ</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tư</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duy</a:t>
                      </a:r>
                      <a:r>
                        <a:rPr lang="en-US" sz="1400" b="0" dirty="0">
                          <a:effectLst/>
                          <a:latin typeface="Cambria" panose="02040503050406030204" pitchFamily="18" charset="0"/>
                          <a:ea typeface="Cambria" panose="02040503050406030204" pitchFamily="18" charset="0"/>
                        </a:rPr>
                        <a:t>.</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100000"/>
                        </a:lnSpc>
                        <a:spcAft>
                          <a:spcPts val="0"/>
                        </a:spcAft>
                      </a:pPr>
                      <a:r>
                        <a:rPr lang="en-US" sz="1400" b="0" dirty="0" err="1">
                          <a:effectLst/>
                          <a:latin typeface="Cambria" panose="02040503050406030204" pitchFamily="18" charset="0"/>
                          <a:ea typeface="Cambria" panose="02040503050406030204" pitchFamily="18" charset="0"/>
                        </a:rPr>
                        <a:t>Trình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bày</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hấp</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dẫn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có</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tương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với</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lớp</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các</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thành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viên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hỗ</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trợ</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nhau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trong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quá</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trình</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thuyết</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minh</a:t>
                      </a:r>
                      <a:r>
                        <a:rPr lang="en-US" sz="1400" b="0" dirty="0">
                          <a:effectLst/>
                          <a:latin typeface="Cambria" panose="02040503050406030204" pitchFamily="18" charset="0"/>
                          <a:ea typeface="Cambria" panose="02040503050406030204" pitchFamily="18" charset="0"/>
                        </a:rPr>
                        <a:t>.</a:t>
                      </a: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381511"/>
                  </a:ext>
                </a:extLst>
              </a:tr>
            </a:tbl>
          </a:graphicData>
        </a:graphic>
      </p:graphicFrame>
    </p:spTree>
    <p:extLst>
      <p:ext uri="{BB962C8B-B14F-4D97-AF65-F5344CB8AC3E}">
        <p14:creationId xmlns:p14="http://schemas.microsoft.com/office/powerpoint/2010/main" val="310127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56</a:t>
            </a:fld>
            <a:endParaRPr lang="en-US"/>
          </a:p>
        </p:txBody>
      </p:sp>
      <p:sp>
        <p:nvSpPr>
          <p:cNvPr id="7" name="Rounded Rectangle 4">
            <a:extLst>
              <a:ext uri="{FF2B5EF4-FFF2-40B4-BE49-F238E27FC236}">
                <a16:creationId xmlns:a16="http://schemas.microsoft.com/office/drawing/2014/main" id="{9266B270-365B-4C18-8348-5A1F7BA0D4B8}"/>
              </a:ext>
            </a:extLst>
          </p:cNvPr>
          <p:cNvSpPr txBox="1"/>
          <p:nvPr/>
        </p:nvSpPr>
        <p:spPr>
          <a:xfrm>
            <a:off x="2944906" y="144138"/>
            <a:ext cx="7872490" cy="594877"/>
          </a:xfrm>
          <a:prstGeom prst="rect">
            <a:avLst/>
          </a:prstGeom>
          <a:solidFill>
            <a:schemeClr val="accent4">
              <a:lumMod val="60000"/>
              <a:lumOff val="40000"/>
            </a:schemeClr>
          </a:solidFill>
          <a:ln>
            <a:solidFill>
              <a:schemeClr val="accent4">
                <a:lumMod val="60000"/>
                <a:lumOff val="40000"/>
              </a:schemeClr>
            </a:solidFill>
          </a:ln>
        </p:spPr>
        <p:style>
          <a:lnRef idx="2">
            <a:schemeClr val="accent4"/>
          </a:lnRef>
          <a:fillRef idx="1">
            <a:schemeClr val="lt1"/>
          </a:fillRef>
          <a:effectRef idx="0">
            <a:schemeClr val="accent4"/>
          </a:effectRef>
          <a:fontRef idx="minor">
            <a:schemeClr val="dk1"/>
          </a:fontRef>
        </p:style>
        <p:txBody>
          <a:bodyPr spcFirstLastPara="0" vert="horz" wrap="square" lIns="163830" tIns="163830" rIns="163830" bIns="163830" numCol="1" spcCol="1270" anchor="ctr" anchorCtr="0">
            <a:noAutofit/>
          </a:bodyPr>
          <a:lstStyle/>
          <a:p>
            <a:pPr lvl="0" algn="ctr"/>
            <a:r>
              <a:rPr lang="en-US" sz="4400" dirty="0" err="1"/>
              <a:t>Đánh</a:t>
            </a:r>
            <a:r>
              <a:rPr lang="en-US" sz="4400" dirty="0"/>
              <a:t> </a:t>
            </a:r>
            <a:r>
              <a:rPr lang="en-US" sz="4400" dirty="0" err="1"/>
              <a:t>giá</a:t>
            </a:r>
            <a:r>
              <a:rPr lang="en-US" sz="4400" dirty="0"/>
              <a:t> </a:t>
            </a:r>
            <a:r>
              <a:rPr lang="en-US" sz="4400" dirty="0" err="1"/>
              <a:t>kiểm</a:t>
            </a:r>
            <a:r>
              <a:rPr lang="en-US" sz="4400" dirty="0"/>
              <a:t> </a:t>
            </a:r>
            <a:r>
              <a:rPr lang="en-US" sz="4400" dirty="0" err="1"/>
              <a:t>tra</a:t>
            </a:r>
            <a:r>
              <a:rPr lang="en-US" sz="4400" dirty="0"/>
              <a:t> </a:t>
            </a:r>
            <a:r>
              <a:rPr lang="en-US" sz="4400" dirty="0" err="1"/>
              <a:t>viết</a:t>
            </a:r>
            <a:endParaRPr lang="en-US" sz="4400" dirty="0"/>
          </a:p>
        </p:txBody>
      </p:sp>
      <p:sp>
        <p:nvSpPr>
          <p:cNvPr id="2" name="TextBox 1">
            <a:extLst>
              <a:ext uri="{FF2B5EF4-FFF2-40B4-BE49-F238E27FC236}">
                <a16:creationId xmlns:a16="http://schemas.microsoft.com/office/drawing/2014/main" id="{DC006C31-1771-48DF-B77B-CCEC2288F598}"/>
              </a:ext>
            </a:extLst>
          </p:cNvPr>
          <p:cNvSpPr txBox="1"/>
          <p:nvPr/>
        </p:nvSpPr>
        <p:spPr>
          <a:xfrm>
            <a:off x="111263" y="847657"/>
            <a:ext cx="11954434" cy="10218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b="1" dirty="0" err="1">
                <a:effectLst/>
                <a:latin typeface="Times New Roman" panose="02020603050405020304" pitchFamily="18" charset="0"/>
                <a:ea typeface="Calibri" panose="020F0502020204030204" pitchFamily="34" charset="0"/>
              </a:rPr>
              <a:t>Các</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vùng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đất</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thuộc</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phạm</a:t>
            </a:r>
            <a:r>
              <a:rPr lang="en-US" sz="1800" b="1" dirty="0">
                <a:effectLst/>
                <a:latin typeface="Times New Roman" panose="02020603050405020304" pitchFamily="18" charset="0"/>
                <a:ea typeface="Calibri" panose="020F0502020204030204" pitchFamily="34" charset="0"/>
              </a:rPr>
              <a:t> vi </a:t>
            </a:r>
            <a:r>
              <a:rPr lang="en-US" sz="1800" b="1" dirty="0" err="1">
                <a:effectLst/>
                <a:latin typeface="Times New Roman" panose="02020603050405020304" pitchFamily="18" charset="0"/>
                <a:ea typeface="Calibri" panose="020F0502020204030204" pitchFamily="34" charset="0"/>
              </a:rPr>
              <a:t>ảnh</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hưởng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của</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Nhật</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Bản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bị</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Nhật</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Bản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xâm</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lược</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chiếm</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đóng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trong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những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năm</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cuối</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thế</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kỉ</a:t>
            </a:r>
            <a:r>
              <a:rPr lang="en-US" sz="1800" b="1" dirty="0">
                <a:effectLst/>
                <a:latin typeface="Times New Roman" panose="02020603050405020304" pitchFamily="18" charset="0"/>
                <a:ea typeface="Calibri" panose="020F0502020204030204" pitchFamily="34" charset="0"/>
              </a:rPr>
              <a:t> XIX </a:t>
            </a:r>
            <a:r>
              <a:rPr lang="en-US" sz="1800" b="1" dirty="0" err="1">
                <a:effectLst/>
                <a:latin typeface="Times New Roman" panose="02020603050405020304" pitchFamily="18" charset="0"/>
                <a:ea typeface="Calibri" panose="020F0502020204030204" pitchFamily="34" charset="0"/>
              </a:rPr>
              <a:t>đầu</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thế</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kỉ</a:t>
            </a:r>
            <a:r>
              <a:rPr lang="en-US" sz="1800" b="1" dirty="0">
                <a:effectLst/>
                <a:latin typeface="Times New Roman" panose="02020603050405020304" pitchFamily="18" charset="0"/>
                <a:ea typeface="Calibri" panose="020F0502020204030204" pitchFamily="34" charset="0"/>
              </a:rPr>
              <a:t> XX?</a:t>
            </a: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indent="342900" algn="just">
              <a:lnSpc>
                <a:spcPct val="150000"/>
              </a:lnSpc>
              <a:spcAft>
                <a:spcPts val="80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endParaRPr lang="en-US" sz="1200" dirty="0">
              <a:latin typeface="Cambria" panose="02040503050406030204" pitchFamily="18" charset="0"/>
              <a:ea typeface="Cambria" panose="02040503050406030204" pitchFamily="18" charset="0"/>
              <a:cs typeface="Times New Roman" panose="02020603050405020304" pitchFamily="18" charset="0"/>
            </a:endParaRPr>
          </a:p>
          <a:p>
            <a:pPr indent="342900" algn="just">
              <a:lnSpc>
                <a:spcPct val="150000"/>
              </a:lnSpc>
              <a:spcAft>
                <a:spcPts val="80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	</a:t>
            </a:r>
            <a:r>
              <a:rPr lang="en-US" sz="1200" dirty="0">
                <a:effectLst/>
                <a:latin typeface="Cambria" panose="02040503050406030204" pitchFamily="18" charset="0"/>
                <a:ea typeface="Cambria" panose="02040503050406030204" pitchFamily="18" charset="0"/>
              </a:rPr>
              <a:t>            	</a:t>
            </a: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b="1" dirty="0">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r>
              <a:rPr lang="vi-VN" sz="1800" b="1" dirty="0">
                <a:effectLst/>
                <a:latin typeface="Times New Roman" panose="02020603050405020304" pitchFamily="18" charset="0"/>
                <a:ea typeface="Calibri" panose="020F0502020204030204" pitchFamily="34" charset="0"/>
              </a:rPr>
              <a:t> </a:t>
            </a:r>
            <a:endParaRPr lang="en-US" sz="1800" b="1" dirty="0">
              <a:effectLst/>
              <a:latin typeface="Times New Roman" panose="02020603050405020304" pitchFamily="18" charset="0"/>
              <a:ea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graphicFrame>
        <p:nvGraphicFramePr>
          <p:cNvPr id="6" name="Table 7">
            <a:extLst>
              <a:ext uri="{FF2B5EF4-FFF2-40B4-BE49-F238E27FC236}">
                <a16:creationId xmlns:a16="http://schemas.microsoft.com/office/drawing/2014/main" id="{E546867C-3FEA-4982-A72D-1E09A376520F}"/>
              </a:ext>
            </a:extLst>
          </p:cNvPr>
          <p:cNvGraphicFramePr>
            <a:graphicFrameLocks noGrp="1"/>
          </p:cNvGraphicFramePr>
          <p:nvPr>
            <p:extLst>
              <p:ext uri="{D42A27DB-BD31-4B8C-83A1-F6EECF244321}">
                <p14:modId xmlns:p14="http://schemas.microsoft.com/office/powerpoint/2010/main" val="3009952999"/>
              </p:ext>
            </p:extLst>
          </p:nvPr>
        </p:nvGraphicFramePr>
        <p:xfrm>
          <a:off x="126303" y="1469848"/>
          <a:ext cx="11733256" cy="5069066"/>
        </p:xfrm>
        <a:graphic>
          <a:graphicData uri="http://schemas.openxmlformats.org/drawingml/2006/table">
            <a:tbl>
              <a:tblPr firstRow="1" bandRow="1">
                <a:tableStyleId>{5940675A-B579-460E-94D1-54222C63F5DA}</a:tableStyleId>
              </a:tblPr>
              <a:tblGrid>
                <a:gridCol w="2933314">
                  <a:extLst>
                    <a:ext uri="{9D8B030D-6E8A-4147-A177-3AD203B41FA5}">
                      <a16:colId xmlns:a16="http://schemas.microsoft.com/office/drawing/2014/main" val="4032224988"/>
                    </a:ext>
                  </a:extLst>
                </a:gridCol>
                <a:gridCol w="2933314">
                  <a:extLst>
                    <a:ext uri="{9D8B030D-6E8A-4147-A177-3AD203B41FA5}">
                      <a16:colId xmlns:a16="http://schemas.microsoft.com/office/drawing/2014/main" val="4013218567"/>
                    </a:ext>
                  </a:extLst>
                </a:gridCol>
                <a:gridCol w="2933314">
                  <a:extLst>
                    <a:ext uri="{9D8B030D-6E8A-4147-A177-3AD203B41FA5}">
                      <a16:colId xmlns:a16="http://schemas.microsoft.com/office/drawing/2014/main" val="3596980543"/>
                    </a:ext>
                  </a:extLst>
                </a:gridCol>
                <a:gridCol w="2933314">
                  <a:extLst>
                    <a:ext uri="{9D8B030D-6E8A-4147-A177-3AD203B41FA5}">
                      <a16:colId xmlns:a16="http://schemas.microsoft.com/office/drawing/2014/main" val="3671564279"/>
                    </a:ext>
                  </a:extLst>
                </a:gridCol>
              </a:tblGrid>
              <a:tr h="312893">
                <a:tc gridSpan="2">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dirty="0">
                          <a:effectLst/>
                          <a:latin typeface="Cambria" panose="02040503050406030204" pitchFamily="18" charset="0"/>
                          <a:ea typeface="Cambria" panose="02040503050406030204" pitchFamily="18" charset="0"/>
                          <a:cs typeface="Times New Roman" panose="02020603050405020304" pitchFamily="18" charset="0"/>
                        </a:rPr>
                        <a:t>1.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Nhật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chiếm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đóng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Lưu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Cầu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1400" dirty="0">
                          <a:effectLst/>
                          <a:latin typeface="Cambria" panose="02040503050406030204" pitchFamily="18" charset="0"/>
                          <a:ea typeface="Cambria" panose="020405030504060302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en-US" dirty="0"/>
                    </a:p>
                  </a:txBody>
                  <a:tcPr/>
                </a:tc>
                <a:tc gridSpan="2">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dirty="0">
                          <a:effectLst/>
                          <a:latin typeface="Cambria" panose="02040503050406030204" pitchFamily="18" charset="0"/>
                          <a:ea typeface="Cambria" panose="02040503050406030204" pitchFamily="18" charset="0"/>
                          <a:cs typeface="Times New Roman" panose="02020603050405020304" pitchFamily="18" charset="0"/>
                        </a:rPr>
                        <a:t>2.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Nhật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chiếm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đóng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Đài</a:t>
                      </a:r>
                      <a:r>
                        <a:rPr lang="en-US" sz="1400" dirty="0">
                          <a:effectLst/>
                          <a:latin typeface="Cambria" panose="02040503050406030204" pitchFamily="18" charset="0"/>
                          <a:ea typeface="Cambria" panose="02040503050406030204" pitchFamily="18" charset="0"/>
                          <a:cs typeface="Times New Roman" panose="02020603050405020304" pitchFamily="18" charset="0"/>
                        </a:rPr>
                        <a:t> Loan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1400" dirty="0">
                          <a:effectLst/>
                          <a:latin typeface="Cambria" panose="02040503050406030204" pitchFamily="18" charset="0"/>
                          <a:ea typeface="Cambria" panose="020405030504060302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en-US" dirty="0"/>
                    </a:p>
                  </a:txBody>
                  <a:tcPr/>
                </a:tc>
                <a:extLst>
                  <a:ext uri="{0D108BD9-81ED-4DB2-BD59-A6C34878D82A}">
                    <a16:rowId xmlns:a16="http://schemas.microsoft.com/office/drawing/2014/main" val="776702194"/>
                  </a:ext>
                </a:extLst>
              </a:tr>
              <a:tr h="378719">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A. 1872 – 1879.</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B. 1895.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A. 1872 – 1879.</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B. 1895.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95324471"/>
                  </a:ext>
                </a:extLst>
              </a:tr>
              <a:tr h="312893">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C. 1905.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D. 1910.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C. 1905.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D. 1910.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54231604"/>
                  </a:ext>
                </a:extLst>
              </a:tr>
              <a:tr h="312893">
                <a:tc gridSpan="2">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dirty="0">
                          <a:effectLst/>
                          <a:latin typeface="Cambria" panose="02040503050406030204" pitchFamily="18" charset="0"/>
                          <a:ea typeface="Cambria" panose="02040503050406030204" pitchFamily="18" charset="0"/>
                          <a:cs typeface="Times New Roman" panose="02020603050405020304" pitchFamily="18" charset="0"/>
                        </a:rPr>
                        <a:t>3.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Nhật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chiếm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đóng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vùng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Xa</a:t>
                      </a:r>
                      <a:r>
                        <a:rPr lang="en-US" sz="1400" dirty="0">
                          <a:effectLst/>
                          <a:latin typeface="Cambria" panose="02040503050406030204" pitchFamily="18" charset="0"/>
                          <a:ea typeface="Cambria" panose="02040503050406030204" pitchFamily="18" charset="0"/>
                          <a:cs typeface="Times New Roman" panose="02020603050405020304" pitchFamily="18" charset="0"/>
                        </a:rPr>
                        <a:t>-kha-</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lin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1400" dirty="0">
                          <a:effectLst/>
                          <a:latin typeface="Cambria" panose="02040503050406030204" pitchFamily="18" charset="0"/>
                          <a:ea typeface="Cambria" panose="020405030504060302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a:tc>
                <a:tc gridSpan="2">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dirty="0">
                          <a:effectLst/>
                          <a:latin typeface="Cambria" panose="02040503050406030204" pitchFamily="18" charset="0"/>
                          <a:ea typeface="Cambria" panose="02040503050406030204" pitchFamily="18" charset="0"/>
                          <a:cs typeface="Times New Roman" panose="02020603050405020304" pitchFamily="18" charset="0"/>
                        </a:rPr>
                        <a:t>4.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Nhật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chiếm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đóng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Tiên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1400" dirty="0">
                          <a:effectLst/>
                          <a:latin typeface="Cambria" panose="02040503050406030204" pitchFamily="18" charset="0"/>
                          <a:ea typeface="Cambria" panose="020405030504060302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40122542"/>
                  </a:ext>
                </a:extLst>
              </a:tr>
              <a:tr h="312893">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A. 1872 – 1879.</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B. 1895.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A. 1872 – 1879.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B. 1895.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49028052"/>
                  </a:ext>
                </a:extLst>
              </a:tr>
              <a:tr h="312893">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C. 1905.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D. 1910.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C. 1905.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D. 1910.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72503106"/>
                  </a:ext>
                </a:extLst>
              </a:tr>
              <a:tr h="312893">
                <a:tc gridSpan="2">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dirty="0">
                          <a:effectLst/>
                          <a:latin typeface="Cambria" panose="02040503050406030204" pitchFamily="18" charset="0"/>
                          <a:ea typeface="Cambria" panose="02040503050406030204" pitchFamily="18" charset="0"/>
                          <a:cs typeface="Times New Roman" panose="02020603050405020304" pitchFamily="18" charset="0"/>
                        </a:rPr>
                        <a:t>5.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1400" dirty="0">
                          <a:effectLst/>
                          <a:latin typeface="Cambria" panose="02040503050406030204" pitchFamily="18" charset="0"/>
                          <a:ea typeface="Cambria" panose="02040503050406030204" pitchFamily="18" charset="0"/>
                          <a:cs typeface="Times New Roman" panose="02020603050405020304" pitchFamily="18" charset="0"/>
                        </a:rPr>
                        <a:t> 1905,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vùng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đất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bị</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Nhật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chiếm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đóng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là</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a:tc>
                <a:tc gridSpan="2">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dirty="0">
                          <a:effectLst/>
                          <a:latin typeface="Cambria" panose="02040503050406030204" pitchFamily="18" charset="0"/>
                          <a:ea typeface="Cambria" panose="02040503050406030204" pitchFamily="18" charset="0"/>
                          <a:cs typeface="Times New Roman" panose="02020603050405020304" pitchFamily="18" charset="0"/>
                        </a:rPr>
                        <a:t>6.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1400" dirty="0">
                          <a:effectLst/>
                          <a:latin typeface="Cambria" panose="02040503050406030204" pitchFamily="18" charset="0"/>
                          <a:ea typeface="Cambria" panose="02040503050406030204" pitchFamily="18" charset="0"/>
                          <a:cs typeface="Times New Roman" panose="02020603050405020304" pitchFamily="18" charset="0"/>
                        </a:rPr>
                        <a:t> 1914,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vùng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đất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bị</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Nhật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chiếm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đóng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là</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177749811"/>
                  </a:ext>
                </a:extLst>
              </a:tr>
              <a:tr h="462030">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A.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Sơn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Đông</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Tiên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B.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Mãn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Châu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quốc</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Phúc</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Châu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A.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Sơn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Đông</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B.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Tiên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522940800"/>
                  </a:ext>
                </a:extLst>
              </a:tr>
              <a:tr h="571542">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C.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Tiên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Xa</a:t>
                      </a:r>
                      <a:r>
                        <a:rPr lang="en-US" sz="1400" b="0" dirty="0">
                          <a:effectLst/>
                          <a:latin typeface="Cambria" panose="02040503050406030204" pitchFamily="18" charset="0"/>
                          <a:ea typeface="Cambria" panose="02040503050406030204" pitchFamily="18" charset="0"/>
                          <a:cs typeface="Times New Roman" panose="02020603050405020304" pitchFamily="18" charset="0"/>
                        </a:rPr>
                        <a:t>-kha-lin.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D.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Liêu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Đông</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Xa</a:t>
                      </a:r>
                      <a:r>
                        <a:rPr lang="en-US" sz="1400" b="0" dirty="0">
                          <a:effectLst/>
                          <a:latin typeface="Cambria" panose="02040503050406030204" pitchFamily="18" charset="0"/>
                          <a:ea typeface="Cambria" panose="02040503050406030204" pitchFamily="18" charset="0"/>
                          <a:cs typeface="Times New Roman" panose="02020603050405020304" pitchFamily="18" charset="0"/>
                        </a:rPr>
                        <a:t>-kha-lin.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C.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Mãn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Châu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quốc</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D.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Phúc</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Châu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sz="1400" b="0" dirty="0">
                        <a:effectLst/>
                        <a:latin typeface="Cambria" panose="02040503050406030204" pitchFamily="18" charset="0"/>
                        <a:ea typeface="Cambria" panose="020405030504060302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07718537"/>
                  </a:ext>
                </a:extLst>
              </a:tr>
              <a:tr h="312893">
                <a:tc gridSpan="4">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dirty="0">
                          <a:effectLst/>
                          <a:latin typeface="Cambria" panose="02040503050406030204" pitchFamily="18" charset="0"/>
                          <a:ea typeface="Cambria" panose="02040503050406030204" pitchFamily="18" charset="0"/>
                          <a:cs typeface="Times New Roman" panose="02020603050405020304" pitchFamily="18" charset="0"/>
                        </a:rPr>
                        <a:t>7.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Khu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vực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hưởng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Nhật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kỉ</a:t>
                      </a:r>
                      <a:r>
                        <a:rPr lang="en-US" sz="1400" dirty="0">
                          <a:effectLst/>
                          <a:latin typeface="Cambria" panose="02040503050406030204" pitchFamily="18" charset="0"/>
                          <a:ea typeface="Cambria" panose="02040503050406030204" pitchFamily="18" charset="0"/>
                          <a:cs typeface="Times New Roman" panose="02020603050405020304" pitchFamily="18" charset="0"/>
                        </a:rPr>
                        <a:t> XIX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đầu</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kỉ</a:t>
                      </a:r>
                      <a:r>
                        <a:rPr lang="en-US" sz="1400" dirty="0">
                          <a:effectLst/>
                          <a:latin typeface="Cambria" panose="02040503050406030204" pitchFamily="18" charset="0"/>
                          <a:ea typeface="Cambria" panose="02040503050406030204" pitchFamily="18" charset="0"/>
                          <a:cs typeface="Times New Roman" panose="02020603050405020304" pitchFamily="18" charset="0"/>
                        </a:rPr>
                        <a:t> XX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gồm</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vùng</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đất</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r>
                        <a:rPr lang="en-US" sz="14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1400" dirty="0">
                          <a:effectLst/>
                          <a:latin typeface="Cambria" panose="02040503050406030204" pitchFamily="18" charset="0"/>
                          <a:ea typeface="Cambria" panose="020405030504060302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a:tc>
                <a:tc hMerge="1">
                  <a:txBody>
                    <a:bodyPr/>
                    <a:lstStyle/>
                    <a:p>
                      <a:endParaRPr lang="en-US" dirty="0"/>
                    </a:p>
                  </a:txBody>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4217164837"/>
                  </a:ext>
                </a:extLst>
              </a:tr>
              <a:tr h="702987">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cs typeface="Times New Roman" panose="02020603050405020304" pitchFamily="18" charset="0"/>
                        </a:rPr>
                        <a:t>A.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Sơn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Đông</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Triều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Tiên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0" dirty="0">
                          <a:effectLst/>
                          <a:latin typeface="Cambria" panose="02040503050406030204" pitchFamily="18" charset="0"/>
                          <a:ea typeface="Cambria" panose="02040503050406030204" pitchFamily="18" charset="0"/>
                          <a:cs typeface="Times New Roman" panose="02020603050405020304" pitchFamily="18" charset="0"/>
                        </a:rPr>
                        <a:t>B.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Mãn</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Châu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quốc</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Phúc</a:t>
                      </a:r>
                      <a:r>
                        <a:rPr lang="en-US" sz="1400" b="0" dirty="0">
                          <a:effectLst/>
                          <a:latin typeface="Cambria" panose="02040503050406030204" pitchFamily="18" charset="0"/>
                          <a:ea typeface="Cambria" panose="02040503050406030204" pitchFamily="18" charset="0"/>
                          <a:cs typeface="Times New Roman" panose="02020603050405020304" pitchFamily="18" charset="0"/>
                        </a:rPr>
                        <a:t> </a:t>
                      </a:r>
                      <a:r>
                        <a:rPr lang="en-US" sz="1400" b="0" dirty="0" err="1">
                          <a:effectLst/>
                          <a:latin typeface="Cambria" panose="02040503050406030204" pitchFamily="18" charset="0"/>
                          <a:ea typeface="Cambria" panose="02040503050406030204" pitchFamily="18" charset="0"/>
                          <a:cs typeface="Times New Roman" panose="02020603050405020304" pitchFamily="18" charset="0"/>
                        </a:rPr>
                        <a:t>Châu</a:t>
                      </a:r>
                      <a:r>
                        <a:rPr lang="en-US" sz="1400" b="0" dirty="0">
                          <a:effectLst/>
                          <a:latin typeface="Cambria" panose="02040503050406030204" pitchFamily="18" charset="0"/>
                          <a:ea typeface="Cambria" panose="020405030504060302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50000"/>
                        </a:lnSpc>
                        <a:spcAft>
                          <a:spcPts val="0"/>
                        </a:spcAft>
                      </a:pPr>
                      <a:r>
                        <a:rPr lang="en-US" sz="1400" b="0" dirty="0">
                          <a:effectLst/>
                          <a:latin typeface="Cambria" panose="02040503050406030204" pitchFamily="18" charset="0"/>
                          <a:ea typeface="Cambria" panose="02040503050406030204" pitchFamily="18" charset="0"/>
                        </a:rPr>
                        <a:t>C. </a:t>
                      </a:r>
                      <a:r>
                        <a:rPr lang="en-US" sz="1400" b="0" dirty="0" err="1">
                          <a:effectLst/>
                          <a:latin typeface="Cambria" panose="02040503050406030204" pitchFamily="18" charset="0"/>
                          <a:ea typeface="Cambria" panose="02040503050406030204" pitchFamily="18" charset="0"/>
                        </a:rPr>
                        <a:t>Triều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Tiên</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Xa</a:t>
                      </a:r>
                      <a:r>
                        <a:rPr lang="en-US" sz="1400" b="0" dirty="0">
                          <a:effectLst/>
                          <a:latin typeface="Cambria" panose="02040503050406030204" pitchFamily="18" charset="0"/>
                          <a:ea typeface="Cambria" panose="02040503050406030204" pitchFamily="18" charset="0"/>
                        </a:rPr>
                        <a:t>-kha-lin. </a:t>
                      </a:r>
                      <a:endParaRPr lang="en-US" sz="1400" b="0" dirty="0">
                        <a:latin typeface="Cambria" panose="02040503050406030204" pitchFamily="18" charset="0"/>
                        <a:ea typeface="Cambria" panose="0204050305040603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indent="0" algn="just">
                        <a:lnSpc>
                          <a:spcPct val="150000"/>
                        </a:lnSpc>
                        <a:spcAft>
                          <a:spcPts val="0"/>
                        </a:spcAft>
                      </a:pPr>
                      <a:r>
                        <a:rPr lang="en-US" sz="1400" b="0" dirty="0">
                          <a:effectLst/>
                          <a:latin typeface="Cambria" panose="02040503050406030204" pitchFamily="18" charset="0"/>
                          <a:ea typeface="Cambria" panose="02040503050406030204" pitchFamily="18" charset="0"/>
                        </a:rPr>
                        <a:t>D. </a:t>
                      </a:r>
                      <a:r>
                        <a:rPr lang="en-US" sz="1400" b="0" dirty="0" err="1">
                          <a:effectLst/>
                          <a:latin typeface="Cambria" panose="02040503050406030204" pitchFamily="18" charset="0"/>
                          <a:ea typeface="Cambria" panose="02040503050406030204" pitchFamily="18" charset="0"/>
                        </a:rPr>
                        <a:t>Liêu</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Đông</a:t>
                      </a:r>
                      <a:r>
                        <a:rPr lang="en-US" sz="1400" b="0" dirty="0">
                          <a:effectLst/>
                          <a:latin typeface="Cambria" panose="02040503050406030204" pitchFamily="18" charset="0"/>
                          <a:ea typeface="Cambria" panose="02040503050406030204" pitchFamily="18" charset="0"/>
                        </a:rPr>
                        <a:t>, </a:t>
                      </a:r>
                      <a:r>
                        <a:rPr lang="en-US" sz="1400" b="0" dirty="0" err="1">
                          <a:effectLst/>
                          <a:latin typeface="Cambria" panose="02040503050406030204" pitchFamily="18" charset="0"/>
                          <a:ea typeface="Cambria" panose="02040503050406030204" pitchFamily="18" charset="0"/>
                        </a:rPr>
                        <a:t>Xa</a:t>
                      </a:r>
                      <a:r>
                        <a:rPr lang="en-US" sz="1400" b="0" dirty="0">
                          <a:effectLst/>
                          <a:latin typeface="Cambria" panose="02040503050406030204" pitchFamily="18" charset="0"/>
                          <a:ea typeface="Cambria" panose="02040503050406030204" pitchFamily="18" charset="0"/>
                        </a:rPr>
                        <a:t>-kha-lin.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43327963"/>
                  </a:ext>
                </a:extLst>
              </a:tr>
            </a:tbl>
          </a:graphicData>
        </a:graphic>
      </p:graphicFrame>
    </p:spTree>
    <p:extLst>
      <p:ext uri="{BB962C8B-B14F-4D97-AF65-F5344CB8AC3E}">
        <p14:creationId xmlns:p14="http://schemas.microsoft.com/office/powerpoint/2010/main" val="2872231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57</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B. HƯỚNG DẪN TỔ CHỨC MỘT SỐ DẠNG BÀI HỌC</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FB6DC65-5DCC-4E60-9F8E-8D956D0CC1E7}"/>
              </a:ext>
            </a:extLst>
          </p:cNvPr>
          <p:cNvPicPr>
            <a:picLocks noChangeAspect="1"/>
          </p:cNvPicPr>
          <p:nvPr/>
        </p:nvPicPr>
        <p:blipFill>
          <a:blip r:embed="rId3"/>
          <a:stretch>
            <a:fillRect/>
          </a:stretch>
        </p:blipFill>
        <p:spPr>
          <a:xfrm>
            <a:off x="1111375" y="1555480"/>
            <a:ext cx="3144842" cy="4401699"/>
          </a:xfrm>
          <a:prstGeom prst="rect">
            <a:avLst/>
          </a:prstGeom>
        </p:spPr>
      </p:pic>
      <p:cxnSp>
        <p:nvCxnSpPr>
          <p:cNvPr id="8" name="Straight Arrow Connector 7">
            <a:extLst>
              <a:ext uri="{FF2B5EF4-FFF2-40B4-BE49-F238E27FC236}">
                <a16:creationId xmlns:a16="http://schemas.microsoft.com/office/drawing/2014/main" id="{C93C594F-9D13-41B8-96A7-97CC0BB2265D}"/>
              </a:ext>
            </a:extLst>
          </p:cNvPr>
          <p:cNvCxnSpPr>
            <a:cxnSpLocks/>
            <a:stCxn id="6" idx="3"/>
            <a:endCxn id="11" idx="1"/>
          </p:cNvCxnSpPr>
          <p:nvPr/>
        </p:nvCxnSpPr>
        <p:spPr>
          <a:xfrm flipV="1">
            <a:off x="4256217" y="2381061"/>
            <a:ext cx="2570096" cy="1375269"/>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A71E06E9-FBDE-401E-8531-BBC9B5106839}"/>
              </a:ext>
            </a:extLst>
          </p:cNvPr>
          <p:cNvCxnSpPr>
            <a:cxnSpLocks/>
            <a:stCxn id="6" idx="3"/>
            <a:endCxn id="12" idx="1"/>
          </p:cNvCxnSpPr>
          <p:nvPr/>
        </p:nvCxnSpPr>
        <p:spPr>
          <a:xfrm>
            <a:off x="4256217" y="3756330"/>
            <a:ext cx="2570095" cy="912488"/>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1" name="Rectangle: Rounded Corners 10">
            <a:extLst>
              <a:ext uri="{FF2B5EF4-FFF2-40B4-BE49-F238E27FC236}">
                <a16:creationId xmlns:a16="http://schemas.microsoft.com/office/drawing/2014/main" id="{F3AC1AD8-2418-4846-B78B-7D03559667F3}"/>
              </a:ext>
            </a:extLst>
          </p:cNvPr>
          <p:cNvSpPr/>
          <p:nvPr/>
        </p:nvSpPr>
        <p:spPr>
          <a:xfrm>
            <a:off x="6826313" y="2176752"/>
            <a:ext cx="3295460" cy="408618"/>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mbria" panose="02040503050406030204" pitchFamily="18" charset="0"/>
                <a:ea typeface="Cambria" panose="02040503050406030204" pitchFamily="18" charset="0"/>
                <a:sym typeface="Helvetica"/>
              </a:rPr>
              <a:t>6 CHƯƠNG</a:t>
            </a:r>
          </a:p>
        </p:txBody>
      </p:sp>
      <p:sp>
        <p:nvSpPr>
          <p:cNvPr id="12" name="Rectangle: Rounded Corners 11">
            <a:extLst>
              <a:ext uri="{FF2B5EF4-FFF2-40B4-BE49-F238E27FC236}">
                <a16:creationId xmlns:a16="http://schemas.microsoft.com/office/drawing/2014/main" id="{B25466B8-836D-4BB8-9A79-B0DDAC2FE5E7}"/>
              </a:ext>
            </a:extLst>
          </p:cNvPr>
          <p:cNvSpPr/>
          <p:nvPr/>
        </p:nvSpPr>
        <p:spPr>
          <a:xfrm>
            <a:off x="6826312" y="4311275"/>
            <a:ext cx="3295461" cy="715085"/>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mbria" panose="02040503050406030204" pitchFamily="18" charset="0"/>
                <a:ea typeface="Cambria" panose="02040503050406030204" pitchFamily="18" charset="0"/>
                <a:sym typeface="Helvetica"/>
              </a:rPr>
              <a:t>23 BÀI </a:t>
            </a:r>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mbria" panose="02040503050406030204" pitchFamily="18" charset="0"/>
                <a:ea typeface="Cambria" panose="02040503050406030204" pitchFamily="18" charset="0"/>
                <a:sym typeface="Helvetica"/>
              </a:rPr>
              <a:t>+ 1 NỘI DUNG CỦA CHỦ ĐỀ 2</a:t>
            </a:r>
          </a:p>
        </p:txBody>
      </p:sp>
    </p:spTree>
    <p:extLst>
      <p:ext uri="{BB962C8B-B14F-4D97-AF65-F5344CB8AC3E}">
        <p14:creationId xmlns:p14="http://schemas.microsoft.com/office/powerpoint/2010/main" val="2938129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buNone/>
            </a:pPr>
            <a:r>
              <a:rPr lang="en-US" sz="3000" b="1" dirty="0">
                <a:solidFill>
                  <a:srgbClr val="FF0000"/>
                </a:solidFill>
                <a:latin typeface="Cambria" panose="02040503050406030204" pitchFamily="18" charset="0"/>
                <a:ea typeface="Cambria" panose="02040503050406030204" pitchFamily="18" charset="0"/>
              </a:rPr>
              <a:t>1. </a:t>
            </a:r>
            <a:r>
              <a:rPr lang="en-US" sz="3000" b="1" dirty="0" err="1">
                <a:solidFill>
                  <a:srgbClr val="FF0000"/>
                </a:solidFill>
                <a:latin typeface="Cambria" panose="02040503050406030204" pitchFamily="18" charset="0"/>
                <a:ea typeface="Cambria" panose="02040503050406030204" pitchFamily="18" charset="0"/>
              </a:rPr>
              <a:t>Bài</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học</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tìm</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hiểu</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kiến</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thức</a:t>
            </a:r>
            <a:endParaRPr lang="en-US" sz="3000" b="1" dirty="0">
              <a:solidFill>
                <a:srgbClr val="FF0000"/>
              </a:solidFill>
              <a:latin typeface="Cambria" panose="02040503050406030204" pitchFamily="18" charset="0"/>
              <a:ea typeface="Cambria" panose="02040503050406030204" pitchFamily="18" charset="0"/>
            </a:endParaRPr>
          </a:p>
          <a:p>
            <a:pPr marL="0" indent="0" algn="ctr">
              <a:buNone/>
            </a:pPr>
            <a:r>
              <a:rPr lang="en-US" sz="3000" b="1" dirty="0">
                <a:solidFill>
                  <a:srgbClr val="002060"/>
                </a:solidFill>
                <a:latin typeface="Cambria" panose="02040503050406030204" pitchFamily="18" charset="0"/>
                <a:ea typeface="Cambria" panose="02040503050406030204" pitchFamily="18" charset="0"/>
              </a:rPr>
              <a:t>PHÂN TÍCH TIẾT DẠY MINH HOẠ</a:t>
            </a:r>
          </a:p>
          <a:p>
            <a:pPr marL="0" indent="0" algn="ctr">
              <a:buNone/>
            </a:pPr>
            <a:endParaRPr lang="en-US" sz="3000" b="1" dirty="0">
              <a:solidFill>
                <a:srgbClr val="002060"/>
              </a:solidFill>
              <a:latin typeface="Cambria" panose="02040503050406030204" pitchFamily="18" charset="0"/>
              <a:ea typeface="Cambria" panose="02040503050406030204" pitchFamily="18" charset="0"/>
            </a:endParaRP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58</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B. HƯỚNG DẪN TỔ CHỨC MỘT SỐ DẠNG BÀI HỌC</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DBC09A4-0586-4139-8CC7-49F1AF8065F0}"/>
              </a:ext>
            </a:extLst>
          </p:cNvPr>
          <p:cNvPicPr>
            <a:picLocks noChangeAspect="1"/>
          </p:cNvPicPr>
          <p:nvPr/>
        </p:nvPicPr>
        <p:blipFill>
          <a:blip r:embed="rId3"/>
          <a:stretch>
            <a:fillRect/>
          </a:stretch>
        </p:blipFill>
        <p:spPr>
          <a:xfrm>
            <a:off x="1893554" y="3132932"/>
            <a:ext cx="8404892" cy="3540601"/>
          </a:xfrm>
          <a:prstGeom prst="rect">
            <a:avLst/>
          </a:prstGeom>
        </p:spPr>
      </p:pic>
    </p:spTree>
    <p:extLst>
      <p:ext uri="{BB962C8B-B14F-4D97-AF65-F5344CB8AC3E}">
        <p14:creationId xmlns:p14="http://schemas.microsoft.com/office/powerpoint/2010/main" val="274818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1C19AC8-A830-4F93-921B-91AD1F44B291}"/>
              </a:ext>
            </a:extLst>
          </p:cNvPr>
          <p:cNvGraphicFramePr>
            <a:graphicFrameLocks noGrp="1"/>
          </p:cNvGraphicFramePr>
          <p:nvPr>
            <p:extLst>
              <p:ext uri="{D42A27DB-BD31-4B8C-83A1-F6EECF244321}">
                <p14:modId xmlns:p14="http://schemas.microsoft.com/office/powerpoint/2010/main" val="3595318171"/>
              </p:ext>
            </p:extLst>
          </p:nvPr>
        </p:nvGraphicFramePr>
        <p:xfrm>
          <a:off x="451164" y="1136126"/>
          <a:ext cx="11289672" cy="5543360"/>
        </p:xfrm>
        <a:graphic>
          <a:graphicData uri="http://schemas.openxmlformats.org/drawingml/2006/table">
            <a:tbl>
              <a:tblPr firstRow="1" bandRow="1">
                <a:tableStyleId>{EEE7283C-3CF3-47DC-8721-378D4A62B228}</a:tableStyleId>
              </a:tblPr>
              <a:tblGrid>
                <a:gridCol w="1443826">
                  <a:extLst>
                    <a:ext uri="{9D8B030D-6E8A-4147-A177-3AD203B41FA5}">
                      <a16:colId xmlns:a16="http://schemas.microsoft.com/office/drawing/2014/main" val="701682867"/>
                    </a:ext>
                  </a:extLst>
                </a:gridCol>
                <a:gridCol w="9845846">
                  <a:extLst>
                    <a:ext uri="{9D8B030D-6E8A-4147-A177-3AD203B41FA5}">
                      <a16:colId xmlns:a16="http://schemas.microsoft.com/office/drawing/2014/main" val="2568542407"/>
                    </a:ext>
                  </a:extLst>
                </a:gridCol>
              </a:tblGrid>
              <a:tr h="370840">
                <a:tc>
                  <a:txBody>
                    <a:bodyPr/>
                    <a:lstStyle/>
                    <a:p>
                      <a:pPr algn="ctr"/>
                      <a:r>
                        <a:rPr lang="en-US" sz="1400" dirty="0" err="1">
                          <a:solidFill>
                            <a:srgbClr val="002060"/>
                          </a:solidFill>
                          <a:latin typeface="Cambria" panose="02040503050406030204" pitchFamily="18" charset="0"/>
                          <a:ea typeface="Cambria" panose="02040503050406030204" pitchFamily="18" charset="0"/>
                        </a:rPr>
                        <a:t>Hoạt</a:t>
                      </a:r>
                      <a:r>
                        <a:rPr lang="en-US" sz="1400" baseline="0" dirty="0">
                          <a:solidFill>
                            <a:srgbClr val="002060"/>
                          </a:solidFill>
                          <a:latin typeface="Cambria" panose="02040503050406030204" pitchFamily="18" charset="0"/>
                          <a:ea typeface="Cambria" panose="02040503050406030204" pitchFamily="18" charset="0"/>
                        </a:rPr>
                        <a:t> </a:t>
                      </a:r>
                      <a:r>
                        <a:rPr lang="en-US" sz="1400" baseline="0" dirty="0" err="1">
                          <a:solidFill>
                            <a:srgbClr val="002060"/>
                          </a:solidFill>
                          <a:latin typeface="Cambria" panose="02040503050406030204" pitchFamily="18" charset="0"/>
                          <a:ea typeface="Cambria" panose="02040503050406030204" pitchFamily="18" charset="0"/>
                        </a:rPr>
                        <a:t>động</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002060"/>
                          </a:solidFill>
                          <a:latin typeface="Cambria" panose="02040503050406030204" pitchFamily="18" charset="0"/>
                          <a:ea typeface="Cambria" panose="02040503050406030204" pitchFamily="18" charset="0"/>
                        </a:rPr>
                        <a:t>Gợi</a:t>
                      </a:r>
                      <a:r>
                        <a:rPr lang="en-US" sz="1400" baseline="0" dirty="0">
                          <a:solidFill>
                            <a:srgbClr val="002060"/>
                          </a:solidFill>
                          <a:latin typeface="Cambria" panose="02040503050406030204" pitchFamily="18" charset="0"/>
                          <a:ea typeface="Cambria" panose="02040503050406030204" pitchFamily="18" charset="0"/>
                        </a:rPr>
                        <a:t> ý</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821427"/>
                  </a:ext>
                </a:extLst>
              </a:tr>
              <a:tr h="370840">
                <a:tc>
                  <a:txBody>
                    <a:bodyPr/>
                    <a:lstStyle/>
                    <a:p>
                      <a:pPr algn="ctr">
                        <a:lnSpc>
                          <a:spcPct val="150000"/>
                        </a:lnSpc>
                      </a:pPr>
                      <a:r>
                        <a:rPr lang="en-US" sz="1400" b="1"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Khởi</a:t>
                      </a: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1"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động</a:t>
                      </a: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endParaRPr lang="en-US" sz="14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1"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Mục</a:t>
                      </a: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1"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tiêu</a:t>
                      </a: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Sau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khi</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tham</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gia</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hoạt</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động</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HS sẽ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nhận</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biết</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được</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yêu</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cầu</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cần</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đạt</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của</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bài</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học</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a:t>
                      </a:r>
                    </a:p>
                    <a:p>
                      <a:pPr algn="just">
                        <a:lnSpc>
                          <a:spcPct val="150000"/>
                        </a:lnSpc>
                      </a:pP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1"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Tô</a:t>
                      </a: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1"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chức</a:t>
                      </a: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1"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thực</a:t>
                      </a: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1"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hiện</a:t>
                      </a:r>
                      <a:r>
                        <a:rPr lang="vi-VN"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a:t>
                      </a:r>
                      <a:endPar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a:lnSpc>
                          <a:spcPct val="150000"/>
                        </a:lnSpc>
                      </a:pP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1"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Bước</a:t>
                      </a: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1</a:t>
                      </a:r>
                      <a:r>
                        <a:rPr lang="vi-VN"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Giao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nhiệm</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vụ</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học</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en-US"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tập</a:t>
                      </a:r>
                      <a:endPar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a:lnSpc>
                          <a:spcPct val="150000"/>
                        </a:lnSpc>
                      </a:pP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Sử dụng phần Dẫn nhập trong SGK như sau: (làm toán và liên hệ với thực tế là một cách khởi động tốt dựa trên thông tin phần dẫn nhập cung cấp)</a:t>
                      </a:r>
                      <a:r>
                        <a:rPr lang="vi-VN"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a:t>
                      </a:r>
                      <a:r>
                        <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Khoảng cách từ Gla</a:t>
                      </a:r>
                      <a:r>
                        <a:rPr lang="vi-VN"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a:t>
                      </a:r>
                      <a:r>
                        <a:rPr lang="vi-VN"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xgâu</a:t>
                      </a:r>
                      <a:r>
                        <a:rPr lang="vi-VN"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Glasgow</a:t>
                      </a:r>
                      <a:r>
                        <a:rPr lang="vi-VN"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(thuộc vùng Xc</a:t>
                      </a:r>
                      <a:r>
                        <a:rPr lang="vi-VN" sz="1400" b="0" u="none" strike="noStrike" cap="none" spc="0" baseline="0" dirty="0" err="1">
                          <a:ln>
                            <a:noFill/>
                          </a:ln>
                          <a:solidFill>
                            <a:schemeClr val="tx1"/>
                          </a:solidFill>
                          <a:effectLst/>
                          <a:uFillTx/>
                          <a:latin typeface="Cambria" panose="02040503050406030204" pitchFamily="18" charset="0"/>
                          <a:ea typeface="Cambria" panose="02040503050406030204" pitchFamily="18" charset="0"/>
                          <a:sym typeface="Myriad Pro"/>
                        </a:rPr>
                        <a:t>ốt</a:t>
                      </a:r>
                      <a:r>
                        <a:rPr lang="vi-VN"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-len (</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Scotland</a:t>
                      </a:r>
                      <a:r>
                        <a:rPr lang="vi-VN"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của Anh ngày nay) đến Luân Đôn là 555 km. Hãy tính:</a:t>
                      </a:r>
                      <a:endPar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a:lnSpc>
                          <a:spcPct val="150000"/>
                        </a:lnSpc>
                      </a:pPr>
                      <a:r>
                        <a:rPr lang="vi-VN"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(1) </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Trung bình một ngày một người sống vào năm 1775 (cuối thế kỉ XVIII) đi được bao nhiêu km?</a:t>
                      </a:r>
                      <a:endPar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a:lnSpc>
                          <a:spcPct val="150000"/>
                        </a:lnSpc>
                      </a:pPr>
                      <a:r>
                        <a:rPr lang="vi-VN"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(2) </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Trung bình một ngày một người sống vào năm 1905 (đầu thế kỉ XX) đi được bao nhiêu km?</a:t>
                      </a:r>
                      <a:endPar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a:lnSpc>
                          <a:spcPct val="150000"/>
                        </a:lnSpc>
                      </a:pPr>
                      <a:r>
                        <a:rPr lang="vi-VN"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(3) </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Trung bình một ngày một người sống vào năm 2020 (đầu thế kỉ XXI) đi được bao nhiêu km?</a:t>
                      </a:r>
                      <a:endPar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a:lnSpc>
                          <a:spcPct val="150000"/>
                        </a:lnSpc>
                      </a:pPr>
                      <a:r>
                        <a:rPr lang="en-US"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x-none"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Bước 2</a:t>
                      </a:r>
                      <a:r>
                        <a:rPr lang="vi-VN"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Thực hiện nhiệm vụ </a:t>
                      </a:r>
                      <a:endPar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a:lnSpc>
                          <a:spcPct val="150000"/>
                        </a:lnSpc>
                      </a:pP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HS thực hiện các phép tính.</a:t>
                      </a:r>
                      <a:endPar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a:lnSpc>
                          <a:spcPct val="150000"/>
                        </a:lnSpc>
                      </a:pPr>
                      <a:r>
                        <a:rPr lang="de-DE"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Bước 3</a:t>
                      </a:r>
                      <a:r>
                        <a:rPr lang="vi-VN"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a:t>
                      </a:r>
                      <a:r>
                        <a:rPr lang="de-DE"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Báo cáo kết quả thực hiện</a:t>
                      </a:r>
                      <a:endPar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fontAlgn="base">
                        <a:lnSpc>
                          <a:spcPct val="150000"/>
                        </a:lnSpc>
                      </a:pPr>
                      <a:r>
                        <a:rPr lang="de-DE"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Bước 4</a:t>
                      </a:r>
                      <a:r>
                        <a:rPr lang="vi-VN"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a:t>
                      </a:r>
                      <a:r>
                        <a:rPr lang="de-DE" sz="1400" b="1"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 </a:t>
                      </a: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GV nhận xét, dẫn dắt vào bài học; nêu các yêu cầu cần đạt của bài học. </a:t>
                      </a:r>
                      <a:endParaRPr lang="en-US"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endParaRPr>
                    </a:p>
                    <a:p>
                      <a:pPr algn="just">
                        <a:lnSpc>
                          <a:spcPct val="150000"/>
                        </a:lnSpc>
                      </a:pPr>
                      <a:r>
                        <a:rPr lang="de-DE" sz="1400" b="0" u="none" strike="noStrike" cap="none" spc="0" baseline="0" dirty="0">
                          <a:ln>
                            <a:noFill/>
                          </a:ln>
                          <a:solidFill>
                            <a:schemeClr val="tx1"/>
                          </a:solidFill>
                          <a:effectLst/>
                          <a:uFillTx/>
                          <a:latin typeface="Cambria" panose="02040503050406030204" pitchFamily="18" charset="0"/>
                          <a:ea typeface="Cambria" panose="02040503050406030204" pitchFamily="18" charset="0"/>
                          <a:sym typeface="Myriad Pro"/>
                        </a:rPr>
                        <a:t>Đó là một minh chứng cho sự tiến bộ của nhân loại bắt đầu từ những thành quả mà cách mạng công nghiệp thế kỉ XVIII – XIX mang lại. Vậy, cuộc cách mạng đó đạt được những thành tựu tiêu biểu nào? Đời sống sản xuất và xã hội đã thay đổi ra sao dưới tác động của nó?</a:t>
                      </a:r>
                      <a:endParaRPr lang="en-US" sz="1400" b="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66028"/>
                  </a:ext>
                </a:extLst>
              </a:tr>
            </a:tbl>
          </a:graphicData>
        </a:graphic>
      </p:graphicFrame>
    </p:spTree>
    <p:extLst>
      <p:ext uri="{BB962C8B-B14F-4D97-AF65-F5344CB8AC3E}">
        <p14:creationId xmlns:p14="http://schemas.microsoft.com/office/powerpoint/2010/main" val="117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ontent Placeholder 21"/>
          <p:cNvSpPr txBox="1">
            <a:spLocks noGrp="1"/>
          </p:cNvSpPr>
          <p:nvPr>
            <p:ph type="body" idx="1"/>
          </p:nvPr>
        </p:nvSpPr>
        <p:spPr>
          <a:xfrm>
            <a:off x="490180" y="1843314"/>
            <a:ext cx="10918491" cy="4807016"/>
          </a:xfrm>
          <a:prstGeom prst="rect">
            <a:avLst/>
          </a:prstGeom>
        </p:spPr>
        <p:txBody>
          <a:bodyPr/>
          <a:lstStyle/>
          <a:p>
            <a:pPr marL="0" indent="0" algn="just">
              <a:buSzTx/>
              <a:buNone/>
              <a:defRPr sz="2800" b="1">
                <a:solidFill>
                  <a:srgbClr val="1F4E79"/>
                </a:solidFill>
                <a:latin typeface="Cambria"/>
                <a:ea typeface="Cambria"/>
                <a:cs typeface="Cambria"/>
                <a:sym typeface="Cambria"/>
              </a:defRPr>
            </a:pPr>
            <a:r>
              <a:rPr lang="en-US" dirty="0">
                <a:solidFill>
                  <a:srgbClr val="FF0000"/>
                </a:solidFill>
              </a:rPr>
              <a:t>I. QUAN ĐIỂM BIÊN SOẠN SÁCH VÀ NHỮNG ĐIỂM MỚI CỦA SGK LỊCH SỬ VÀ ĐỊA LÍ 8</a:t>
            </a:r>
          </a:p>
          <a:p>
            <a:pPr marL="0" indent="0" algn="just">
              <a:buSzTx/>
              <a:buNone/>
              <a:defRPr sz="2800" b="1">
                <a:solidFill>
                  <a:srgbClr val="1F4E79"/>
                </a:solidFill>
                <a:latin typeface="Cambria"/>
                <a:ea typeface="Cambria"/>
                <a:cs typeface="Cambria"/>
                <a:sym typeface="Cambria"/>
              </a:defRPr>
            </a:pPr>
            <a:r>
              <a:rPr dirty="0" err="1"/>
              <a:t>Mục</a:t>
            </a:r>
            <a:r>
              <a:rPr dirty="0"/>
              <a:t> </a:t>
            </a:r>
            <a:r>
              <a:rPr dirty="0" err="1"/>
              <a:t>đích</a:t>
            </a:r>
            <a:r>
              <a:rPr dirty="0"/>
              <a:t> </a:t>
            </a:r>
            <a:r>
              <a:rPr dirty="0" err="1"/>
              <a:t>biên</a:t>
            </a:r>
            <a:r>
              <a:rPr dirty="0"/>
              <a:t> </a:t>
            </a:r>
            <a:r>
              <a:rPr dirty="0" err="1"/>
              <a:t>soạn</a:t>
            </a:r>
            <a:endParaRPr dirty="0"/>
          </a:p>
          <a:p>
            <a:pPr algn="just">
              <a:buFont typeface="Times New Roman"/>
              <a:defRPr sz="2800">
                <a:solidFill>
                  <a:srgbClr val="1F4E79"/>
                </a:solidFill>
                <a:latin typeface="Cambria"/>
                <a:ea typeface="Cambria"/>
                <a:cs typeface="Cambria"/>
                <a:sym typeface="Cambria"/>
              </a:defRPr>
            </a:pPr>
            <a:r>
              <a:rPr dirty="0" err="1"/>
              <a:t>Giới</a:t>
            </a:r>
            <a:r>
              <a:rPr dirty="0"/>
              <a:t> </a:t>
            </a:r>
            <a:r>
              <a:rPr dirty="0" err="1"/>
              <a:t>thiệu</a:t>
            </a:r>
            <a:r>
              <a:rPr dirty="0"/>
              <a:t> </a:t>
            </a:r>
            <a:r>
              <a:rPr dirty="0" err="1"/>
              <a:t>đến</a:t>
            </a:r>
            <a:r>
              <a:rPr dirty="0"/>
              <a:t> </a:t>
            </a:r>
            <a:r>
              <a:rPr dirty="0" err="1"/>
              <a:t>học</a:t>
            </a:r>
            <a:r>
              <a:rPr dirty="0"/>
              <a:t> </a:t>
            </a:r>
            <a:r>
              <a:rPr dirty="0" err="1"/>
              <a:t>sinh</a:t>
            </a:r>
            <a:r>
              <a:rPr dirty="0"/>
              <a:t>, </a:t>
            </a:r>
            <a:r>
              <a:rPr dirty="0" err="1"/>
              <a:t>giáo</a:t>
            </a:r>
            <a:r>
              <a:rPr dirty="0"/>
              <a:t> </a:t>
            </a:r>
            <a:r>
              <a:rPr dirty="0" err="1"/>
              <a:t>viên</a:t>
            </a:r>
            <a:r>
              <a:rPr dirty="0"/>
              <a:t> </a:t>
            </a:r>
            <a:r>
              <a:rPr dirty="0" err="1"/>
              <a:t>và</a:t>
            </a:r>
            <a:r>
              <a:rPr dirty="0"/>
              <a:t> </a:t>
            </a:r>
            <a:r>
              <a:rPr dirty="0" err="1"/>
              <a:t>bạn</a:t>
            </a:r>
            <a:r>
              <a:rPr dirty="0"/>
              <a:t> </a:t>
            </a:r>
            <a:r>
              <a:rPr dirty="0" err="1"/>
              <a:t>đọc</a:t>
            </a:r>
            <a:r>
              <a:rPr dirty="0"/>
              <a:t> </a:t>
            </a:r>
            <a:r>
              <a:rPr dirty="0" err="1"/>
              <a:t>quan</a:t>
            </a:r>
            <a:r>
              <a:rPr dirty="0"/>
              <a:t> </a:t>
            </a:r>
            <a:r>
              <a:rPr dirty="0" err="1"/>
              <a:t>tâm</a:t>
            </a:r>
            <a:r>
              <a:rPr dirty="0"/>
              <a:t> </a:t>
            </a:r>
            <a:r>
              <a:rPr dirty="0" err="1"/>
              <a:t>một</a:t>
            </a:r>
            <a:r>
              <a:rPr dirty="0"/>
              <a:t> </a:t>
            </a:r>
            <a:r>
              <a:rPr dirty="0" err="1"/>
              <a:t>tài</a:t>
            </a:r>
            <a:r>
              <a:rPr dirty="0"/>
              <a:t> </a:t>
            </a:r>
            <a:r>
              <a:rPr dirty="0" err="1"/>
              <a:t>liệu</a:t>
            </a:r>
            <a:r>
              <a:rPr dirty="0"/>
              <a:t> </a:t>
            </a:r>
            <a:r>
              <a:rPr dirty="0" err="1"/>
              <a:t>giáo</a:t>
            </a:r>
            <a:r>
              <a:rPr dirty="0"/>
              <a:t> khoa </a:t>
            </a:r>
            <a:r>
              <a:rPr dirty="0" err="1"/>
              <a:t>làm</a:t>
            </a:r>
            <a:r>
              <a:rPr dirty="0"/>
              <a:t> </a:t>
            </a:r>
            <a:r>
              <a:rPr dirty="0" err="1"/>
              <a:t>phương</a:t>
            </a:r>
            <a:r>
              <a:rPr dirty="0"/>
              <a:t> </a:t>
            </a:r>
            <a:r>
              <a:rPr dirty="0" err="1"/>
              <a:t>tiện</a:t>
            </a:r>
            <a:r>
              <a:rPr dirty="0"/>
              <a:t> </a:t>
            </a:r>
            <a:r>
              <a:rPr dirty="0" err="1"/>
              <a:t>dạy</a:t>
            </a:r>
            <a:r>
              <a:rPr dirty="0"/>
              <a:t> </a:t>
            </a:r>
            <a:r>
              <a:rPr dirty="0" err="1"/>
              <a:t>học</a:t>
            </a:r>
            <a:r>
              <a:rPr dirty="0"/>
              <a:t> </a:t>
            </a:r>
            <a:r>
              <a:rPr dirty="0" err="1"/>
              <a:t>môn</a:t>
            </a:r>
            <a:r>
              <a:rPr dirty="0"/>
              <a:t> </a:t>
            </a:r>
            <a:r>
              <a:rPr dirty="0" err="1"/>
              <a:t>học</a:t>
            </a:r>
            <a:r>
              <a:rPr dirty="0"/>
              <a:t> </a:t>
            </a:r>
            <a:r>
              <a:rPr dirty="0" err="1"/>
              <a:t>Lịch</a:t>
            </a:r>
            <a:r>
              <a:rPr dirty="0"/>
              <a:t> </a:t>
            </a:r>
            <a:r>
              <a:rPr dirty="0" err="1"/>
              <a:t>sử</a:t>
            </a:r>
            <a:r>
              <a:rPr dirty="0"/>
              <a:t> </a:t>
            </a:r>
            <a:r>
              <a:rPr dirty="0" err="1"/>
              <a:t>và</a:t>
            </a:r>
            <a:r>
              <a:rPr dirty="0"/>
              <a:t> </a:t>
            </a:r>
            <a:r>
              <a:rPr dirty="0" err="1"/>
              <a:t>Địa</a:t>
            </a:r>
            <a:r>
              <a:rPr dirty="0"/>
              <a:t> </a:t>
            </a:r>
            <a:r>
              <a:rPr dirty="0" err="1"/>
              <a:t>lí</a:t>
            </a:r>
            <a:r>
              <a:rPr dirty="0"/>
              <a:t> 8, </a:t>
            </a:r>
            <a:r>
              <a:rPr dirty="0" err="1"/>
              <a:t>theo</a:t>
            </a:r>
            <a:r>
              <a:rPr dirty="0"/>
              <a:t> </a:t>
            </a:r>
            <a:r>
              <a:rPr dirty="0" err="1"/>
              <a:t>định</a:t>
            </a:r>
            <a:r>
              <a:rPr dirty="0"/>
              <a:t> </a:t>
            </a:r>
            <a:r>
              <a:rPr dirty="0" err="1"/>
              <a:t>hướng</a:t>
            </a:r>
            <a:r>
              <a:rPr dirty="0"/>
              <a:t> </a:t>
            </a:r>
            <a:r>
              <a:rPr dirty="0" err="1"/>
              <a:t>chuyển</a:t>
            </a:r>
            <a:r>
              <a:rPr dirty="0"/>
              <a:t> </a:t>
            </a:r>
            <a:r>
              <a:rPr dirty="0" err="1"/>
              <a:t>từ</a:t>
            </a:r>
            <a:r>
              <a:rPr dirty="0"/>
              <a:t> </a:t>
            </a:r>
            <a:r>
              <a:rPr dirty="0" err="1"/>
              <a:t>giáo</a:t>
            </a:r>
            <a:r>
              <a:rPr dirty="0"/>
              <a:t> </a:t>
            </a:r>
            <a:r>
              <a:rPr dirty="0" err="1"/>
              <a:t>dục</a:t>
            </a:r>
            <a:r>
              <a:rPr dirty="0"/>
              <a:t> </a:t>
            </a:r>
            <a:r>
              <a:rPr dirty="0" err="1"/>
              <a:t>chú</a:t>
            </a:r>
            <a:r>
              <a:rPr dirty="0"/>
              <a:t> </a:t>
            </a:r>
            <a:r>
              <a:rPr dirty="0" err="1"/>
              <a:t>trọng</a:t>
            </a:r>
            <a:r>
              <a:rPr dirty="0"/>
              <a:t> </a:t>
            </a:r>
            <a:r>
              <a:rPr dirty="0" err="1"/>
              <a:t>truyền</a:t>
            </a:r>
            <a:r>
              <a:rPr dirty="0"/>
              <a:t> </a:t>
            </a:r>
            <a:r>
              <a:rPr dirty="0" err="1"/>
              <a:t>thụ</a:t>
            </a:r>
            <a:r>
              <a:rPr dirty="0"/>
              <a:t> </a:t>
            </a:r>
            <a:r>
              <a:rPr dirty="0" err="1"/>
              <a:t>kiến</a:t>
            </a:r>
            <a:r>
              <a:rPr dirty="0"/>
              <a:t> </a:t>
            </a:r>
            <a:r>
              <a:rPr dirty="0" err="1"/>
              <a:t>thức</a:t>
            </a:r>
            <a:r>
              <a:rPr dirty="0"/>
              <a:t> sang </a:t>
            </a:r>
            <a:r>
              <a:rPr dirty="0" err="1"/>
              <a:t>hình</a:t>
            </a:r>
            <a:r>
              <a:rPr dirty="0"/>
              <a:t> </a:t>
            </a:r>
            <a:r>
              <a:rPr dirty="0" err="1"/>
              <a:t>thành</a:t>
            </a:r>
            <a:r>
              <a:rPr dirty="0"/>
              <a:t> </a:t>
            </a:r>
            <a:r>
              <a:rPr dirty="0" err="1"/>
              <a:t>và</a:t>
            </a:r>
            <a:r>
              <a:rPr dirty="0"/>
              <a:t> </a:t>
            </a:r>
            <a:r>
              <a:rPr dirty="0" err="1"/>
              <a:t>phát</a:t>
            </a:r>
            <a:r>
              <a:rPr dirty="0"/>
              <a:t> </a:t>
            </a:r>
            <a:r>
              <a:rPr dirty="0" err="1"/>
              <a:t>triển</a:t>
            </a:r>
            <a:r>
              <a:rPr dirty="0"/>
              <a:t> </a:t>
            </a:r>
            <a:r>
              <a:rPr dirty="0" err="1"/>
              <a:t>toàn</a:t>
            </a:r>
            <a:r>
              <a:rPr dirty="0"/>
              <a:t> </a:t>
            </a:r>
            <a:r>
              <a:rPr dirty="0" err="1"/>
              <a:t>diện</a:t>
            </a:r>
            <a:r>
              <a:rPr dirty="0"/>
              <a:t> </a:t>
            </a:r>
            <a:r>
              <a:rPr dirty="0" err="1"/>
              <a:t>phẩm</a:t>
            </a:r>
            <a:r>
              <a:rPr dirty="0"/>
              <a:t> </a:t>
            </a:r>
            <a:r>
              <a:rPr dirty="0" err="1"/>
              <a:t>chất</a:t>
            </a:r>
            <a:r>
              <a:rPr dirty="0"/>
              <a:t>, </a:t>
            </a:r>
            <a:r>
              <a:rPr dirty="0" err="1"/>
              <a:t>năng</a:t>
            </a:r>
            <a:r>
              <a:rPr dirty="0"/>
              <a:t> </a:t>
            </a:r>
            <a:r>
              <a:rPr dirty="0" err="1"/>
              <a:t>lực</a:t>
            </a:r>
            <a:r>
              <a:rPr dirty="0"/>
              <a:t> </a:t>
            </a:r>
            <a:r>
              <a:rPr dirty="0" err="1"/>
              <a:t>học</a:t>
            </a:r>
            <a:r>
              <a:rPr dirty="0"/>
              <a:t> </a:t>
            </a:r>
            <a:r>
              <a:rPr dirty="0" err="1"/>
              <a:t>sinh</a:t>
            </a:r>
            <a:r>
              <a:rPr dirty="0"/>
              <a:t>; </a:t>
            </a:r>
            <a:r>
              <a:rPr dirty="0" err="1"/>
              <a:t>thực</a:t>
            </a:r>
            <a:r>
              <a:rPr dirty="0"/>
              <a:t> </a:t>
            </a:r>
            <a:r>
              <a:rPr dirty="0" err="1"/>
              <a:t>hiện</a:t>
            </a:r>
            <a:r>
              <a:rPr dirty="0"/>
              <a:t> </a:t>
            </a:r>
            <a:r>
              <a:rPr dirty="0" err="1"/>
              <a:t>Chương</a:t>
            </a:r>
            <a:r>
              <a:rPr dirty="0"/>
              <a:t> </a:t>
            </a:r>
            <a:r>
              <a:rPr dirty="0" err="1"/>
              <a:t>trình</a:t>
            </a:r>
            <a:r>
              <a:rPr dirty="0"/>
              <a:t> </a:t>
            </a:r>
            <a:r>
              <a:rPr dirty="0" err="1"/>
              <a:t>giáo</a:t>
            </a:r>
            <a:r>
              <a:rPr dirty="0"/>
              <a:t> </a:t>
            </a:r>
            <a:r>
              <a:rPr dirty="0" err="1"/>
              <a:t>dục</a:t>
            </a:r>
            <a:r>
              <a:rPr dirty="0"/>
              <a:t> </a:t>
            </a:r>
            <a:r>
              <a:rPr dirty="0" err="1"/>
              <a:t>phổ</a:t>
            </a:r>
            <a:r>
              <a:rPr dirty="0"/>
              <a:t> </a:t>
            </a:r>
            <a:r>
              <a:rPr dirty="0" err="1"/>
              <a:t>thông</a:t>
            </a:r>
            <a:r>
              <a:rPr dirty="0"/>
              <a:t> </a:t>
            </a:r>
            <a:r>
              <a:rPr dirty="0" err="1"/>
              <a:t>năm</a:t>
            </a:r>
            <a:r>
              <a:rPr dirty="0"/>
              <a:t> 2018.</a:t>
            </a:r>
          </a:p>
        </p:txBody>
      </p:sp>
      <p:sp>
        <p:nvSpPr>
          <p:cNvPr id="118" name="Date Placeholder 3"/>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119" name="Slide Number Placeholder 4"/>
          <p:cNvSpPr txBox="1">
            <a:spLocks noGrp="1"/>
          </p:cNvSpPr>
          <p:nvPr>
            <p:ph type="sldNum" sz="quarter" idx="4294967295"/>
          </p:nvPr>
        </p:nvSpPr>
        <p:spPr>
          <a:xfrm>
            <a:off x="11767639" y="6401179"/>
            <a:ext cx="1803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6</a:t>
            </a:fld>
            <a:endParaRPr/>
          </a:p>
        </p:txBody>
      </p:sp>
      <p:sp>
        <p:nvSpPr>
          <p:cNvPr id="120" name="Text Placeholder 8"/>
          <p:cNvSpPr txBox="1"/>
          <p:nvPr/>
        </p:nvSpPr>
        <p:spPr>
          <a:xfrm>
            <a:off x="490181" y="1015481"/>
            <a:ext cx="11471056" cy="638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a:lnSpc>
                <a:spcPct val="120000"/>
              </a:lnSpc>
              <a:spcBef>
                <a:spcPts val="1000"/>
              </a:spcBef>
              <a:defRPr sz="2800" b="1">
                <a:solidFill>
                  <a:srgbClr val="FF0000"/>
                </a:solidFill>
                <a:latin typeface="Times New Roman"/>
                <a:ea typeface="Times New Roman"/>
                <a:cs typeface="Times New Roman"/>
                <a:sym typeface="Times New Roman"/>
              </a:defRPr>
            </a:lvl1pPr>
          </a:lstStyle>
          <a:p>
            <a:r>
              <a:rPr lang="en-US" dirty="0"/>
              <a:t>A. HƯỚNG DẪN CHUNG</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B724F44-D103-4C6C-9067-F732B8115510}"/>
              </a:ext>
            </a:extLst>
          </p:cNvPr>
          <p:cNvGraphicFramePr>
            <a:graphicFrameLocks noGrp="1"/>
          </p:cNvGraphicFramePr>
          <p:nvPr>
            <p:extLst>
              <p:ext uri="{D42A27DB-BD31-4B8C-83A1-F6EECF244321}">
                <p14:modId xmlns:p14="http://schemas.microsoft.com/office/powerpoint/2010/main" val="276958528"/>
              </p:ext>
            </p:extLst>
          </p:nvPr>
        </p:nvGraphicFramePr>
        <p:xfrm>
          <a:off x="451164" y="1081805"/>
          <a:ext cx="11289672" cy="5543360"/>
        </p:xfrm>
        <a:graphic>
          <a:graphicData uri="http://schemas.openxmlformats.org/drawingml/2006/table">
            <a:tbl>
              <a:tblPr firstRow="1" bandRow="1">
                <a:tableStyleId>{EEE7283C-3CF3-47DC-8721-378D4A62B228}</a:tableStyleId>
              </a:tblPr>
              <a:tblGrid>
                <a:gridCol w="1443826">
                  <a:extLst>
                    <a:ext uri="{9D8B030D-6E8A-4147-A177-3AD203B41FA5}">
                      <a16:colId xmlns:a16="http://schemas.microsoft.com/office/drawing/2014/main" val="701682867"/>
                    </a:ext>
                  </a:extLst>
                </a:gridCol>
                <a:gridCol w="9845846">
                  <a:extLst>
                    <a:ext uri="{9D8B030D-6E8A-4147-A177-3AD203B41FA5}">
                      <a16:colId xmlns:a16="http://schemas.microsoft.com/office/drawing/2014/main" val="2568542407"/>
                    </a:ext>
                  </a:extLst>
                </a:gridCol>
              </a:tblGrid>
              <a:tr h="370840">
                <a:tc>
                  <a:txBody>
                    <a:bodyPr/>
                    <a:lstStyle/>
                    <a:p>
                      <a:pPr algn="ctr"/>
                      <a:r>
                        <a:rPr lang="en-US" sz="1400" dirty="0" err="1">
                          <a:solidFill>
                            <a:srgbClr val="002060"/>
                          </a:solidFill>
                          <a:latin typeface="Cambria" panose="02040503050406030204" pitchFamily="18" charset="0"/>
                          <a:ea typeface="Cambria" panose="02040503050406030204" pitchFamily="18" charset="0"/>
                        </a:rPr>
                        <a:t>Hoạt</a:t>
                      </a:r>
                      <a:r>
                        <a:rPr lang="en-US" sz="1400" baseline="0" dirty="0">
                          <a:solidFill>
                            <a:srgbClr val="002060"/>
                          </a:solidFill>
                          <a:latin typeface="Cambria" panose="02040503050406030204" pitchFamily="18" charset="0"/>
                          <a:ea typeface="Cambria" panose="02040503050406030204" pitchFamily="18" charset="0"/>
                        </a:rPr>
                        <a:t> </a:t>
                      </a:r>
                      <a:r>
                        <a:rPr lang="en-US" sz="1400" baseline="0" dirty="0" err="1">
                          <a:solidFill>
                            <a:srgbClr val="002060"/>
                          </a:solidFill>
                          <a:latin typeface="Cambria" panose="02040503050406030204" pitchFamily="18" charset="0"/>
                          <a:ea typeface="Cambria" panose="02040503050406030204" pitchFamily="18" charset="0"/>
                        </a:rPr>
                        <a:t>động</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002060"/>
                          </a:solidFill>
                          <a:latin typeface="Cambria" panose="02040503050406030204" pitchFamily="18" charset="0"/>
                          <a:ea typeface="Cambria" panose="02040503050406030204" pitchFamily="18" charset="0"/>
                        </a:rPr>
                        <a:t>Gợi</a:t>
                      </a:r>
                      <a:r>
                        <a:rPr lang="en-US" sz="1400" baseline="0" dirty="0">
                          <a:solidFill>
                            <a:srgbClr val="002060"/>
                          </a:solidFill>
                          <a:latin typeface="Cambria" panose="02040503050406030204" pitchFamily="18" charset="0"/>
                          <a:ea typeface="Cambria" panose="02040503050406030204" pitchFamily="18" charset="0"/>
                        </a:rPr>
                        <a:t> ý</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821427"/>
                  </a:ext>
                </a:extLst>
              </a:tr>
              <a:tr h="370840">
                <a:tc>
                  <a:txBody>
                    <a:bodyPr/>
                    <a:lstStyle/>
                    <a:p>
                      <a:pPr algn="ctr">
                        <a:lnSpc>
                          <a:spcPct val="150000"/>
                        </a:lnSpc>
                      </a:pPr>
                      <a:r>
                        <a:rPr lang="en-US" sz="1400" dirty="0" err="1">
                          <a:solidFill>
                            <a:schemeClr val="tx1"/>
                          </a:solidFill>
                          <a:latin typeface="Cambria" panose="02040503050406030204" pitchFamily="18" charset="0"/>
                          <a:ea typeface="Cambria" panose="02040503050406030204" pitchFamily="18" charset="0"/>
                        </a:rPr>
                        <a:t>Hình</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thành</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kiến</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thức</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mới</a:t>
                      </a:r>
                      <a:endParaRPr lang="en-US" sz="14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1400" b="0" dirty="0">
                          <a:solidFill>
                            <a:schemeClr val="tx1"/>
                          </a:solidFill>
                          <a:latin typeface="Cambria" panose="02040503050406030204" pitchFamily="18" charset="0"/>
                          <a:ea typeface="Cambria" panose="02040503050406030204" pitchFamily="18" charset="0"/>
                        </a:rPr>
                        <a:t>1.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a:t>
                      </a:r>
                      <a:r>
                        <a:rPr lang="en-US" sz="1400" b="0" dirty="0">
                          <a:solidFill>
                            <a:schemeClr val="tx1"/>
                          </a:solidFill>
                          <a:latin typeface="Cambria" panose="02040503050406030204" pitchFamily="18" charset="0"/>
                          <a:ea typeface="Cambria" panose="02040503050406030204" pitchFamily="18" charset="0"/>
                        </a:rPr>
                        <a:t>1</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Thành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tựu</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p>
                    <a:p>
                      <a:pPr algn="just">
                        <a:lnSpc>
                          <a:spcPct val="150000"/>
                        </a:lnSpc>
                      </a:pPr>
                      <a:r>
                        <a:rPr lang="vi-VN" sz="1400" b="1" dirty="0">
                          <a:solidFill>
                            <a:schemeClr val="tx1"/>
                          </a:solidFill>
                          <a:latin typeface="Cambria" panose="02040503050406030204" pitchFamily="18" charset="0"/>
                          <a:ea typeface="Cambria" panose="02040503050406030204" pitchFamily="18" charset="0"/>
                        </a:rPr>
                        <a:t>– Mục tiêu: </a:t>
                      </a:r>
                      <a:r>
                        <a:rPr lang="vi-VN" sz="1400" b="0" dirty="0">
                          <a:solidFill>
                            <a:schemeClr val="tx1"/>
                          </a:solidFill>
                          <a:latin typeface="Cambria" panose="02040503050406030204" pitchFamily="18" charset="0"/>
                          <a:ea typeface="Cambria" panose="02040503050406030204" pitchFamily="18" charset="0"/>
                        </a:rPr>
                        <a:t>(1), (2), (3)</a:t>
                      </a:r>
                    </a:p>
                    <a:p>
                      <a:pPr algn="just">
                        <a:lnSpc>
                          <a:spcPct val="150000"/>
                        </a:lnSpc>
                      </a:pPr>
                      <a:r>
                        <a:rPr lang="vi-VN" sz="1400" b="1" dirty="0">
                          <a:solidFill>
                            <a:schemeClr val="tx1"/>
                          </a:solidFill>
                          <a:latin typeface="Cambria" panose="02040503050406030204" pitchFamily="18" charset="0"/>
                          <a:ea typeface="Cambria" panose="02040503050406030204" pitchFamily="18" charset="0"/>
                        </a:rPr>
                        <a:t>– Tổ chức thực hiện: </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Ghi </a:t>
                      </a:r>
                      <a:r>
                        <a:rPr lang="vi-VN" sz="1400" b="0" dirty="0" err="1">
                          <a:solidFill>
                            <a:schemeClr val="tx1"/>
                          </a:solidFill>
                          <a:latin typeface="Cambria" panose="02040503050406030204" pitchFamily="18" charset="0"/>
                          <a:ea typeface="Cambria" panose="02040503050406030204" pitchFamily="18" charset="0"/>
                        </a:rPr>
                        <a:t>chú</a:t>
                      </a:r>
                      <a:r>
                        <a:rPr lang="vi-VN" sz="1400" b="0" dirty="0">
                          <a:solidFill>
                            <a:schemeClr val="tx1"/>
                          </a:solidFill>
                          <a:latin typeface="Cambria" panose="02040503050406030204" pitchFamily="18" charset="0"/>
                          <a:ea typeface="Cambria" panose="02040503050406030204" pitchFamily="18" charset="0"/>
                        </a:rPr>
                        <a:t>: Do </a:t>
                      </a:r>
                      <a:r>
                        <a:rPr lang="vi-VN" sz="1400" b="0" dirty="0" err="1">
                          <a:solidFill>
                            <a:schemeClr val="tx1"/>
                          </a:solidFill>
                          <a:latin typeface="Cambria" panose="02040503050406030204" pitchFamily="18" charset="0"/>
                          <a:ea typeface="Cambria" panose="02040503050406030204" pitchFamily="18" charset="0"/>
                        </a:rPr>
                        <a:t>bài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này</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có</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áp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dụng</a:t>
                      </a:r>
                      <a:r>
                        <a:rPr lang="vi-VN" sz="1400" b="0" dirty="0">
                          <a:solidFill>
                            <a:schemeClr val="tx1"/>
                          </a:solidFill>
                          <a:latin typeface="Cambria" panose="02040503050406030204" pitchFamily="18" charset="0"/>
                          <a:ea typeface="Cambria" panose="02040503050406030204" pitchFamily="18" charset="0"/>
                        </a:rPr>
                        <a:t> PPDH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án</a:t>
                      </a:r>
                      <a:r>
                        <a:rPr lang="vi-VN" sz="1400" b="0" dirty="0">
                          <a:solidFill>
                            <a:schemeClr val="tx1"/>
                          </a:solidFill>
                          <a:latin typeface="Cambria" panose="02040503050406030204" pitchFamily="18" charset="0"/>
                          <a:ea typeface="Cambria" panose="02040503050406030204" pitchFamily="18" charset="0"/>
                        </a:rPr>
                        <a:t> nên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2 </a:t>
                      </a:r>
                      <a:r>
                        <a:rPr lang="vi-VN" sz="1400" b="0" dirty="0" err="1">
                          <a:solidFill>
                            <a:schemeClr val="tx1"/>
                          </a:solidFill>
                          <a:latin typeface="Cambria" panose="02040503050406030204" pitchFamily="18" charset="0"/>
                          <a:ea typeface="Cambria" panose="02040503050406030204" pitchFamily="18" charset="0"/>
                        </a:rPr>
                        <a:t>sẽ</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hợp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yêu </a:t>
                      </a:r>
                      <a:r>
                        <a:rPr lang="vi-VN" sz="1400" b="0" dirty="0" err="1">
                          <a:solidFill>
                            <a:schemeClr val="tx1"/>
                          </a:solidFill>
                          <a:latin typeface="Cambria" panose="02040503050406030204" pitchFamily="18" charset="0"/>
                          <a:ea typeface="Cambria" panose="02040503050406030204" pitchFamily="18" charset="0"/>
                        </a:rPr>
                        <a:t>cầu</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phần</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với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phần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Luyện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 </a:t>
                      </a:r>
                    </a:p>
                    <a:p>
                      <a:pPr algn="just">
                        <a:lnSpc>
                          <a:spcPct val="150000"/>
                        </a:lnSpc>
                      </a:pPr>
                      <a:r>
                        <a:rPr lang="en-US" sz="1400" b="1" dirty="0">
                          <a:solidFill>
                            <a:schemeClr val="tx1"/>
                          </a:solidFill>
                          <a:latin typeface="Cambria" panose="02040503050406030204" pitchFamily="18" charset="0"/>
                          <a:ea typeface="Cambria" panose="02040503050406030204" pitchFamily="18" charset="0"/>
                        </a:rPr>
                        <a:t>+ </a:t>
                      </a:r>
                      <a:r>
                        <a:rPr lang="vi-VN" sz="1400" b="1" dirty="0" err="1">
                          <a:solidFill>
                            <a:schemeClr val="tx1"/>
                          </a:solidFill>
                          <a:latin typeface="Cambria" panose="02040503050406030204" pitchFamily="18" charset="0"/>
                          <a:ea typeface="Cambria" panose="02040503050406030204" pitchFamily="18" charset="0"/>
                        </a:rPr>
                        <a:t>Bước</a:t>
                      </a:r>
                      <a:r>
                        <a:rPr lang="vi-VN" sz="1400" b="1" dirty="0">
                          <a:solidFill>
                            <a:schemeClr val="tx1"/>
                          </a:solidFill>
                          <a:latin typeface="Cambria" panose="02040503050406030204" pitchFamily="18" charset="0"/>
                          <a:ea typeface="Cambria" panose="02040503050406030204" pitchFamily="18" charset="0"/>
                        </a:rPr>
                        <a:t> 1. </a:t>
                      </a:r>
                      <a:r>
                        <a:rPr lang="vi-VN" sz="1400" b="0" dirty="0">
                          <a:solidFill>
                            <a:schemeClr val="tx1"/>
                          </a:solidFill>
                          <a:latin typeface="Cambria" panose="02040503050406030204" pitchFamily="18" charset="0"/>
                          <a:ea typeface="Cambria" panose="02040503050406030204" pitchFamily="18" charset="0"/>
                        </a:rPr>
                        <a:t>Giao </a:t>
                      </a: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endParaRPr lang="vi-VN"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GV chia </a:t>
                      </a:r>
                      <a:r>
                        <a:rPr lang="vi-VN" sz="1400" b="0" dirty="0" err="1">
                          <a:solidFill>
                            <a:schemeClr val="tx1"/>
                          </a:solidFill>
                          <a:latin typeface="Cambria" panose="02040503050406030204" pitchFamily="18" charset="0"/>
                          <a:ea typeface="Cambria" panose="02040503050406030204" pitchFamily="18" charset="0"/>
                        </a:rPr>
                        <a:t>lớp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thành</a:t>
                      </a:r>
                      <a:r>
                        <a:rPr lang="vi-VN" sz="1400" b="0" dirty="0">
                          <a:solidFill>
                            <a:schemeClr val="tx1"/>
                          </a:solidFill>
                          <a:latin typeface="Cambria" panose="02040503050406030204" pitchFamily="18" charset="0"/>
                          <a:ea typeface="Cambria" panose="02040503050406030204" pitchFamily="18" charset="0"/>
                        </a:rPr>
                        <a:t> 4 </a:t>
                      </a:r>
                      <a:r>
                        <a:rPr lang="vi-VN" sz="1400" b="0" dirty="0" err="1">
                          <a:solidFill>
                            <a:schemeClr val="tx1"/>
                          </a:solidFill>
                          <a:latin typeface="Cambria" panose="02040503050406030204" pitchFamily="18" charset="0"/>
                          <a:ea typeface="Cambria" panose="02040503050406030204" pitchFamily="18" charset="0"/>
                        </a:rPr>
                        <a:t>nhóm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giao </a:t>
                      </a: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Vẽ</a:t>
                      </a:r>
                      <a:r>
                        <a:rPr lang="vi-VN" sz="1400" b="0" dirty="0">
                          <a:solidFill>
                            <a:schemeClr val="tx1"/>
                          </a:solidFill>
                          <a:latin typeface="Cambria" panose="02040503050406030204" pitchFamily="18" charset="0"/>
                          <a:ea typeface="Cambria" panose="02040503050406030204" pitchFamily="18" charset="0"/>
                        </a:rPr>
                        <a:t> sơ </a:t>
                      </a:r>
                      <a:r>
                        <a:rPr lang="vi-VN" sz="1400" b="0" dirty="0" err="1">
                          <a:solidFill>
                            <a:schemeClr val="tx1"/>
                          </a:solidFill>
                          <a:latin typeface="Cambria" panose="02040503050406030204" pitchFamily="18" charset="0"/>
                          <a:ea typeface="Cambria" panose="02040503050406030204" pitchFamily="18" charset="0"/>
                        </a:rPr>
                        <a:t>đồ</a:t>
                      </a:r>
                      <a:r>
                        <a:rPr lang="vi-VN" sz="1400" b="0" dirty="0">
                          <a:solidFill>
                            <a:schemeClr val="tx1"/>
                          </a:solidFill>
                          <a:latin typeface="Cambria" panose="02040503050406030204" pitchFamily="18" charset="0"/>
                          <a:ea typeface="Cambria" panose="02040503050406030204" pitchFamily="18" charset="0"/>
                        </a:rPr>
                        <a:t> tư duy </a:t>
                      </a:r>
                      <a:r>
                        <a:rPr lang="vi-VN" sz="1400" b="0" dirty="0" err="1">
                          <a:solidFill>
                            <a:schemeClr val="tx1"/>
                          </a:solidFill>
                          <a:latin typeface="Cambria" panose="02040503050406030204" pitchFamily="18" charset="0"/>
                          <a:ea typeface="Cambria" panose="02040503050406030204" pitchFamily="18" charset="0"/>
                        </a:rPr>
                        <a:t>thể</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thành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tựu</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theo </a:t>
                      </a:r>
                      <a:r>
                        <a:rPr lang="vi-VN" sz="1400" b="0" dirty="0" err="1">
                          <a:solidFill>
                            <a:schemeClr val="tx1"/>
                          </a:solidFill>
                          <a:latin typeface="Cambria" panose="02040503050406030204" pitchFamily="18" charset="0"/>
                          <a:ea typeface="Cambria" panose="02040503050406030204" pitchFamily="18" charset="0"/>
                        </a:rPr>
                        <a:t>gợi</a:t>
                      </a:r>
                      <a:r>
                        <a:rPr lang="vi-VN" sz="1400" b="0" dirty="0">
                          <a:solidFill>
                            <a:schemeClr val="tx1"/>
                          </a:solidFill>
                          <a:latin typeface="Cambria" panose="02040503050406030204" pitchFamily="18" charset="0"/>
                          <a:ea typeface="Cambria" panose="02040503050406030204" pitchFamily="18" charset="0"/>
                        </a:rPr>
                        <a:t> ý.</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a:t>
                      </a: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này</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hợp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giữa</a:t>
                      </a:r>
                      <a:r>
                        <a:rPr lang="vi-VN" sz="1400" b="0" dirty="0">
                          <a:solidFill>
                            <a:schemeClr val="tx1"/>
                          </a:solidFill>
                          <a:latin typeface="Cambria" panose="02040503050406030204" pitchFamily="18" charset="0"/>
                          <a:ea typeface="Cambria" panose="02040503050406030204" pitchFamily="18" charset="0"/>
                        </a:rPr>
                        <a:t> yêu </a:t>
                      </a:r>
                      <a:r>
                        <a:rPr lang="vi-VN" sz="1400" b="0" dirty="0" err="1">
                          <a:solidFill>
                            <a:schemeClr val="tx1"/>
                          </a:solidFill>
                          <a:latin typeface="Cambria" panose="02040503050406030204" pitchFamily="18" charset="0"/>
                          <a:ea typeface="Cambria" panose="02040503050406030204" pitchFamily="18" charset="0"/>
                        </a:rPr>
                        <a:t>cầu</a:t>
                      </a:r>
                      <a:r>
                        <a:rPr lang="vi-VN" sz="1400" b="0" dirty="0">
                          <a:solidFill>
                            <a:schemeClr val="tx1"/>
                          </a:solidFill>
                          <a:latin typeface="Cambria" panose="02040503050406030204" pitchFamily="18" charset="0"/>
                          <a:ea typeface="Cambria" panose="02040503050406030204" pitchFamily="18" charset="0"/>
                        </a:rPr>
                        <a:t> “Nêu những thành tựu tiêu biểu của cách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phần</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Lập</a:t>
                      </a:r>
                      <a:r>
                        <a:rPr lang="vi-VN" sz="1400" b="0" dirty="0">
                          <a:solidFill>
                            <a:schemeClr val="tx1"/>
                          </a:solidFill>
                          <a:latin typeface="Cambria" panose="02040503050406030204" pitchFamily="18" charset="0"/>
                          <a:ea typeface="Cambria" panose="02040503050406030204" pitchFamily="18" charset="0"/>
                        </a:rPr>
                        <a:t> bảng thống kê các thành tựu tiêu biểu của cách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phần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Luyện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a:t>
                      </a:r>
                      <a:endParaRPr lang="en-US"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2: Sau khi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nhóm</a:t>
                      </a:r>
                      <a:r>
                        <a:rPr lang="vi-VN" sz="1400" b="0" dirty="0">
                          <a:solidFill>
                            <a:schemeClr val="tx1"/>
                          </a:solidFill>
                          <a:latin typeface="Cambria" panose="02040503050406030204" pitchFamily="18" charset="0"/>
                          <a:ea typeface="Cambria" panose="02040503050406030204" pitchFamily="18" charset="0"/>
                        </a:rPr>
                        <a:t> HS </a:t>
                      </a:r>
                      <a:r>
                        <a:rPr lang="vi-VN" sz="1400" b="0" dirty="0" err="1">
                          <a:solidFill>
                            <a:schemeClr val="tx1"/>
                          </a:solidFill>
                          <a:latin typeface="Cambria" panose="02040503050406030204" pitchFamily="18" charset="0"/>
                          <a:ea typeface="Cambria" panose="02040503050406030204" pitchFamily="18" charset="0"/>
                        </a:rPr>
                        <a:t>hoàn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thành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việc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vẽ</a:t>
                      </a:r>
                      <a:r>
                        <a:rPr lang="vi-VN" sz="1400" b="0" dirty="0">
                          <a:solidFill>
                            <a:schemeClr val="tx1"/>
                          </a:solidFill>
                          <a:latin typeface="Cambria" panose="02040503050406030204" pitchFamily="18" charset="0"/>
                          <a:ea typeface="Cambria" panose="02040503050406030204" pitchFamily="18" charset="0"/>
                        </a:rPr>
                        <a:t> sơ </a:t>
                      </a:r>
                      <a:r>
                        <a:rPr lang="vi-VN" sz="1400" b="0" dirty="0" err="1">
                          <a:solidFill>
                            <a:schemeClr val="tx1"/>
                          </a:solidFill>
                          <a:latin typeface="Cambria" panose="02040503050406030204" pitchFamily="18" charset="0"/>
                          <a:ea typeface="Cambria" panose="02040503050406030204" pitchFamily="18" charset="0"/>
                        </a:rPr>
                        <a:t>đồ</a:t>
                      </a:r>
                      <a:r>
                        <a:rPr lang="vi-VN" sz="1400" b="0" dirty="0">
                          <a:solidFill>
                            <a:schemeClr val="tx1"/>
                          </a:solidFill>
                          <a:latin typeface="Cambria" panose="02040503050406030204" pitchFamily="18" charset="0"/>
                          <a:ea typeface="Cambria" panose="02040503050406030204" pitchFamily="18" charset="0"/>
                        </a:rPr>
                        <a:t> tư duy, GV </a:t>
                      </a:r>
                      <a:r>
                        <a:rPr lang="vi-VN" sz="1400" b="0" dirty="0" err="1">
                          <a:solidFill>
                            <a:schemeClr val="tx1"/>
                          </a:solidFill>
                          <a:latin typeface="Cambria" panose="02040503050406030204" pitchFamily="18" charset="0"/>
                          <a:ea typeface="Cambria" panose="02040503050406030204" pitchFamily="18" charset="0"/>
                        </a:rPr>
                        <a:t>tổ</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chức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thảo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luận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tại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lớp</a:t>
                      </a:r>
                      <a:r>
                        <a:rPr lang="vi-VN" sz="1400" b="0" dirty="0">
                          <a:solidFill>
                            <a:schemeClr val="tx1"/>
                          </a:solidFill>
                          <a:latin typeface="Cambria" panose="02040503050406030204" pitchFamily="18" charset="0"/>
                          <a:ea typeface="Cambria" panose="02040503050406030204" pitchFamily="18" charset="0"/>
                        </a:rPr>
                        <a:t> 2 </a:t>
                      </a:r>
                      <a:r>
                        <a:rPr lang="vi-VN" sz="1400" b="0" dirty="0" err="1">
                          <a:solidFill>
                            <a:schemeClr val="tx1"/>
                          </a:solidFill>
                          <a:latin typeface="Cambria" panose="02040503050406030204" pitchFamily="18" charset="0"/>
                          <a:ea typeface="Cambria" panose="02040503050406030204" pitchFamily="18" charset="0"/>
                        </a:rPr>
                        <a:t>vấn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sau:</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Vấn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Từ</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việc</a:t>
                      </a:r>
                      <a:r>
                        <a:rPr lang="vi-VN" sz="1400" b="0" dirty="0">
                          <a:solidFill>
                            <a:schemeClr val="tx1"/>
                          </a:solidFill>
                          <a:latin typeface="Cambria" panose="02040503050406030204" pitchFamily="18" charset="0"/>
                          <a:ea typeface="Cambria" panose="02040503050406030204" pitchFamily="18" charset="0"/>
                        </a:rPr>
                        <a:t> quan sát hình 2.1 và hình 2.2, em </a:t>
                      </a:r>
                      <a:r>
                        <a:rPr lang="vi-VN" sz="1400" b="0" dirty="0" err="1">
                          <a:solidFill>
                            <a:schemeClr val="tx1"/>
                          </a:solidFill>
                          <a:latin typeface="Cambria" panose="02040503050406030204" pitchFamily="18" charset="0"/>
                          <a:ea typeface="Cambria" panose="02040503050406030204" pitchFamily="18" charset="0"/>
                        </a:rPr>
                        <a:t>hãy</a:t>
                      </a:r>
                      <a:r>
                        <a:rPr lang="vi-VN" sz="1400" b="0" dirty="0">
                          <a:solidFill>
                            <a:schemeClr val="tx1"/>
                          </a:solidFill>
                          <a:latin typeface="Cambria" panose="02040503050406030204" pitchFamily="18" charset="0"/>
                          <a:ea typeface="Cambria" panose="02040503050406030204" pitchFamily="18" charset="0"/>
                        </a:rPr>
                        <a:t> thảo </a:t>
                      </a:r>
                      <a:r>
                        <a:rPr lang="vi-VN" sz="1400" b="0" dirty="0" err="1">
                          <a:solidFill>
                            <a:schemeClr val="tx1"/>
                          </a:solidFill>
                          <a:latin typeface="Cambria" panose="02040503050406030204" pitchFamily="18" charset="0"/>
                          <a:ea typeface="Cambria" panose="02040503050406030204" pitchFamily="18" charset="0"/>
                        </a:rPr>
                        <a:t>luận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cùng</a:t>
                      </a:r>
                      <a:r>
                        <a:rPr lang="vi-VN" sz="1400" b="0" dirty="0">
                          <a:solidFill>
                            <a:schemeClr val="tx1"/>
                          </a:solidFill>
                          <a:latin typeface="Cambria" panose="02040503050406030204" pitchFamily="18" charset="0"/>
                          <a:ea typeface="Cambria" panose="02040503050406030204" pitchFamily="18" charset="0"/>
                        </a:rPr>
                        <a:t> các </a:t>
                      </a:r>
                      <a:r>
                        <a:rPr lang="vi-VN" sz="1400" b="0" dirty="0" err="1">
                          <a:solidFill>
                            <a:schemeClr val="tx1"/>
                          </a:solidFill>
                          <a:latin typeface="Cambria" panose="02040503050406030204" pitchFamily="18" charset="0"/>
                          <a:ea typeface="Cambria" panose="02040503050406030204" pitchFamily="18" charset="0"/>
                        </a:rPr>
                        <a:t>bạn</a:t>
                      </a:r>
                      <a:r>
                        <a:rPr lang="vi-VN" sz="1400" b="0" dirty="0">
                          <a:solidFill>
                            <a:schemeClr val="tx1"/>
                          </a:solidFill>
                          <a:latin typeface="Cambria" panose="02040503050406030204" pitchFamily="18" charset="0"/>
                          <a:ea typeface="Cambria" panose="02040503050406030204" pitchFamily="18" charset="0"/>
                        </a:rPr>
                        <a:t>: Máy </a:t>
                      </a:r>
                      <a:r>
                        <a:rPr lang="vi-VN" sz="1400" b="0" dirty="0" err="1">
                          <a:solidFill>
                            <a:schemeClr val="tx1"/>
                          </a:solidFill>
                          <a:latin typeface="Cambria" panose="02040503050406030204" pitchFamily="18" charset="0"/>
                          <a:ea typeface="Cambria" panose="02040503050406030204" pitchFamily="18" charset="0"/>
                        </a:rPr>
                        <a:t>kéo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Gien</a:t>
                      </a:r>
                      <a:r>
                        <a:rPr lang="vi-VN" sz="1400" b="0" dirty="0">
                          <a:solidFill>
                            <a:schemeClr val="tx1"/>
                          </a:solidFill>
                          <a:latin typeface="Cambria" panose="02040503050406030204" pitchFamily="18" charset="0"/>
                          <a:ea typeface="Cambria" panose="02040503050406030204" pitchFamily="18" charset="0"/>
                        </a:rPr>
                        <a:t>-ni (</a:t>
                      </a:r>
                      <a:r>
                        <a:rPr lang="vi-VN" sz="1400" b="0" dirty="0" err="1">
                          <a:solidFill>
                            <a:schemeClr val="tx1"/>
                          </a:solidFill>
                          <a:latin typeface="Cambria" panose="02040503050406030204" pitchFamily="18" charset="0"/>
                          <a:ea typeface="Cambria" panose="02040503050406030204" pitchFamily="18" charset="0"/>
                        </a:rPr>
                        <a:t>Jenny</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đã</a:t>
                      </a:r>
                      <a:r>
                        <a:rPr lang="vi-VN" sz="1400" b="0" dirty="0">
                          <a:solidFill>
                            <a:schemeClr val="tx1"/>
                          </a:solidFill>
                          <a:latin typeface="Cambria" panose="02040503050406030204" pitchFamily="18" charset="0"/>
                          <a:ea typeface="Cambria" panose="02040503050406030204" pitchFamily="18" charset="0"/>
                        </a:rPr>
                        <a:t> có cải tiến quan </a:t>
                      </a:r>
                      <a:r>
                        <a:rPr lang="vi-VN" sz="1400" b="0" dirty="0" err="1">
                          <a:solidFill>
                            <a:schemeClr val="tx1"/>
                          </a:solidFill>
                          <a:latin typeface="Cambria" panose="02040503050406030204" pitchFamily="18" charset="0"/>
                          <a:ea typeface="Cambria" panose="02040503050406030204" pitchFamily="18" charset="0"/>
                        </a:rPr>
                        <a:t>trọng</a:t>
                      </a:r>
                      <a:r>
                        <a:rPr lang="vi-VN" sz="1400" b="0" dirty="0">
                          <a:solidFill>
                            <a:schemeClr val="tx1"/>
                          </a:solidFill>
                          <a:latin typeface="Cambria" panose="02040503050406030204" pitchFamily="18" charset="0"/>
                          <a:ea typeface="Cambria" panose="02040503050406030204" pitchFamily="18" charset="0"/>
                        </a:rPr>
                        <a:t> gì?” </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Vấn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2. “Nếu </a:t>
                      </a:r>
                      <a:r>
                        <a:rPr lang="vi-VN" sz="1400" b="0" dirty="0" err="1">
                          <a:solidFill>
                            <a:schemeClr val="tx1"/>
                          </a:solidFill>
                          <a:latin typeface="Cambria" panose="02040503050406030204" pitchFamily="18" charset="0"/>
                          <a:ea typeface="Cambria" panose="02040503050406030204" pitchFamily="18" charset="0"/>
                        </a:rPr>
                        <a:t>chọn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thành tựu làm biểu </a:t>
                      </a:r>
                      <a:r>
                        <a:rPr lang="vi-VN" sz="1400" b="0" dirty="0" err="1">
                          <a:solidFill>
                            <a:schemeClr val="tx1"/>
                          </a:solidFill>
                          <a:latin typeface="Cambria" panose="02040503050406030204" pitchFamily="18" charset="0"/>
                          <a:ea typeface="Cambria" panose="02040503050406030204" pitchFamily="18" charset="0"/>
                        </a:rPr>
                        <a:t>tượng</a:t>
                      </a:r>
                      <a:r>
                        <a:rPr lang="vi-VN" sz="1400" b="0" dirty="0">
                          <a:solidFill>
                            <a:schemeClr val="tx1"/>
                          </a:solidFill>
                          <a:latin typeface="Cambria" panose="02040503050406030204" pitchFamily="18" charset="0"/>
                          <a:ea typeface="Cambria" panose="02040503050406030204" pitchFamily="18" charset="0"/>
                        </a:rPr>
                        <a:t> của </a:t>
                      </a:r>
                      <a:r>
                        <a:rPr lang="vi-VN" sz="1400" b="0" dirty="0" err="1">
                          <a:solidFill>
                            <a:schemeClr val="tx1"/>
                          </a:solidFill>
                          <a:latin typeface="Cambria" panose="02040503050406030204" pitchFamily="18" charset="0"/>
                          <a:ea typeface="Cambria" panose="02040503050406030204" pitchFamily="18" charset="0"/>
                        </a:rPr>
                        <a:t>cuộc</a:t>
                      </a:r>
                      <a:r>
                        <a:rPr lang="vi-VN" sz="1400" b="0" dirty="0">
                          <a:solidFill>
                            <a:schemeClr val="tx1"/>
                          </a:solidFill>
                          <a:latin typeface="Cambria" panose="02040503050406030204" pitchFamily="18" charset="0"/>
                          <a:ea typeface="Cambria" panose="02040503050406030204" pitchFamily="18" charset="0"/>
                        </a:rPr>
                        <a:t> cách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em </a:t>
                      </a:r>
                      <a:r>
                        <a:rPr lang="vi-VN" sz="1400" b="0" dirty="0" err="1">
                          <a:solidFill>
                            <a:schemeClr val="tx1"/>
                          </a:solidFill>
                          <a:latin typeface="Cambria" panose="02040503050406030204" pitchFamily="18" charset="0"/>
                          <a:ea typeface="Cambria" panose="02040503050406030204" pitchFamily="18" charset="0"/>
                        </a:rPr>
                        <a:t>sẽ</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chọn</a:t>
                      </a:r>
                      <a:r>
                        <a:rPr lang="vi-VN" sz="1400" b="0" dirty="0">
                          <a:solidFill>
                            <a:schemeClr val="tx1"/>
                          </a:solidFill>
                          <a:latin typeface="Cambria" panose="02040503050406030204" pitchFamily="18" charset="0"/>
                          <a:ea typeface="Cambria" panose="02040503050406030204" pitchFamily="18" charset="0"/>
                        </a:rPr>
                        <a:t> thành tựu nào? </a:t>
                      </a:r>
                      <a:r>
                        <a:rPr lang="vi-VN" sz="1400" b="0" dirty="0" err="1">
                          <a:solidFill>
                            <a:schemeClr val="tx1"/>
                          </a:solidFill>
                          <a:latin typeface="Cambria" panose="02040503050406030204" pitchFamily="18" charset="0"/>
                          <a:ea typeface="Cambria" panose="02040503050406030204" pitchFamily="18" charset="0"/>
                        </a:rPr>
                        <a:t>Tại</a:t>
                      </a:r>
                      <a:r>
                        <a:rPr lang="vi-VN" sz="1400" b="0" dirty="0">
                          <a:solidFill>
                            <a:schemeClr val="tx1"/>
                          </a:solidFill>
                          <a:latin typeface="Cambria" panose="02040503050406030204" pitchFamily="18" charset="0"/>
                          <a:ea typeface="Cambria" panose="02040503050406030204" pitchFamily="18" charset="0"/>
                        </a:rPr>
                        <a:t> sao?”</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a:t>
                      </a: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này</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hợp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giữa</a:t>
                      </a:r>
                      <a:r>
                        <a:rPr lang="vi-VN" sz="1400" b="0" dirty="0">
                          <a:solidFill>
                            <a:schemeClr val="tx1"/>
                          </a:solidFill>
                          <a:latin typeface="Cambria" panose="02040503050406030204" pitchFamily="18" charset="0"/>
                          <a:ea typeface="Cambria" panose="02040503050406030204" pitchFamily="18" charset="0"/>
                        </a:rPr>
                        <a:t> yêu </a:t>
                      </a:r>
                      <a:r>
                        <a:rPr lang="vi-VN" sz="1400" b="0" dirty="0" err="1">
                          <a:solidFill>
                            <a:schemeClr val="tx1"/>
                          </a:solidFill>
                          <a:latin typeface="Cambria" panose="02040503050406030204" pitchFamily="18" charset="0"/>
                          <a:ea typeface="Cambria" panose="02040503050406030204" pitchFamily="18" charset="0"/>
                        </a:rPr>
                        <a:t>cầu</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Từ</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việc</a:t>
                      </a:r>
                      <a:r>
                        <a:rPr lang="vi-VN" sz="1400" b="0" dirty="0">
                          <a:solidFill>
                            <a:schemeClr val="tx1"/>
                          </a:solidFill>
                          <a:latin typeface="Cambria" panose="02040503050406030204" pitchFamily="18" charset="0"/>
                          <a:ea typeface="Cambria" panose="02040503050406030204" pitchFamily="18" charset="0"/>
                        </a:rPr>
                        <a:t> quan sát hình 2.1 và hình 2.2, em </a:t>
                      </a:r>
                      <a:r>
                        <a:rPr lang="vi-VN" sz="1400" b="0" dirty="0" err="1">
                          <a:solidFill>
                            <a:schemeClr val="tx1"/>
                          </a:solidFill>
                          <a:latin typeface="Cambria" panose="02040503050406030204" pitchFamily="18" charset="0"/>
                          <a:ea typeface="Cambria" panose="02040503050406030204" pitchFamily="18" charset="0"/>
                        </a:rPr>
                        <a:t>hãy</a:t>
                      </a:r>
                      <a:r>
                        <a:rPr lang="vi-VN" sz="1400" b="0" dirty="0">
                          <a:solidFill>
                            <a:schemeClr val="tx1"/>
                          </a:solidFill>
                          <a:latin typeface="Cambria" panose="02040503050406030204" pitchFamily="18" charset="0"/>
                          <a:ea typeface="Cambria" panose="02040503050406030204" pitchFamily="18" charset="0"/>
                        </a:rPr>
                        <a:t> thảo </a:t>
                      </a:r>
                      <a:r>
                        <a:rPr lang="vi-VN" sz="1400" b="0" dirty="0" err="1">
                          <a:solidFill>
                            <a:schemeClr val="tx1"/>
                          </a:solidFill>
                          <a:latin typeface="Cambria" panose="02040503050406030204" pitchFamily="18" charset="0"/>
                          <a:ea typeface="Cambria" panose="02040503050406030204" pitchFamily="18" charset="0"/>
                        </a:rPr>
                        <a:t>luận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cùng</a:t>
                      </a:r>
                      <a:r>
                        <a:rPr lang="vi-VN" sz="1400" b="0" dirty="0">
                          <a:solidFill>
                            <a:schemeClr val="tx1"/>
                          </a:solidFill>
                          <a:latin typeface="Cambria" panose="02040503050406030204" pitchFamily="18" charset="0"/>
                          <a:ea typeface="Cambria" panose="02040503050406030204" pitchFamily="18" charset="0"/>
                        </a:rPr>
                        <a:t> các </a:t>
                      </a:r>
                      <a:r>
                        <a:rPr lang="vi-VN" sz="1400" b="0" dirty="0" err="1">
                          <a:solidFill>
                            <a:schemeClr val="tx1"/>
                          </a:solidFill>
                          <a:latin typeface="Cambria" panose="02040503050406030204" pitchFamily="18" charset="0"/>
                          <a:ea typeface="Cambria" panose="02040503050406030204" pitchFamily="18" charset="0"/>
                        </a:rPr>
                        <a:t>bạn</a:t>
                      </a:r>
                      <a:r>
                        <a:rPr lang="vi-VN" sz="1400" b="0" dirty="0">
                          <a:solidFill>
                            <a:schemeClr val="tx1"/>
                          </a:solidFill>
                          <a:latin typeface="Cambria" panose="02040503050406030204" pitchFamily="18" charset="0"/>
                          <a:ea typeface="Cambria" panose="02040503050406030204" pitchFamily="18" charset="0"/>
                        </a:rPr>
                        <a:t>: Máy </a:t>
                      </a:r>
                      <a:r>
                        <a:rPr lang="vi-VN" sz="1400" b="0" dirty="0" err="1">
                          <a:solidFill>
                            <a:schemeClr val="tx1"/>
                          </a:solidFill>
                          <a:latin typeface="Cambria" panose="02040503050406030204" pitchFamily="18" charset="0"/>
                          <a:ea typeface="Cambria" panose="02040503050406030204" pitchFamily="18" charset="0"/>
                        </a:rPr>
                        <a:t>kéo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Gien</a:t>
                      </a:r>
                      <a:r>
                        <a:rPr lang="vi-VN" sz="1400" b="0" dirty="0">
                          <a:solidFill>
                            <a:schemeClr val="tx1"/>
                          </a:solidFill>
                          <a:latin typeface="Cambria" panose="02040503050406030204" pitchFamily="18" charset="0"/>
                          <a:ea typeface="Cambria" panose="02040503050406030204" pitchFamily="18" charset="0"/>
                        </a:rPr>
                        <a:t>-ni (</a:t>
                      </a:r>
                      <a:r>
                        <a:rPr lang="vi-VN" sz="1400" b="0" dirty="0" err="1">
                          <a:solidFill>
                            <a:schemeClr val="tx1"/>
                          </a:solidFill>
                          <a:latin typeface="Cambria" panose="02040503050406030204" pitchFamily="18" charset="0"/>
                          <a:ea typeface="Cambria" panose="02040503050406030204" pitchFamily="18" charset="0"/>
                        </a:rPr>
                        <a:t>Jenny</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đã</a:t>
                      </a:r>
                      <a:r>
                        <a:rPr lang="vi-VN" sz="1400" b="0" dirty="0">
                          <a:solidFill>
                            <a:schemeClr val="tx1"/>
                          </a:solidFill>
                          <a:latin typeface="Cambria" panose="02040503050406030204" pitchFamily="18" charset="0"/>
                          <a:ea typeface="Cambria" panose="02040503050406030204" pitchFamily="18" charset="0"/>
                        </a:rPr>
                        <a:t> có cải tiến quan </a:t>
                      </a:r>
                      <a:r>
                        <a:rPr lang="vi-VN" sz="1400" b="0" dirty="0" err="1">
                          <a:solidFill>
                            <a:schemeClr val="tx1"/>
                          </a:solidFill>
                          <a:latin typeface="Cambria" panose="02040503050406030204" pitchFamily="18" charset="0"/>
                          <a:ea typeface="Cambria" panose="02040503050406030204" pitchFamily="18" charset="0"/>
                        </a:rPr>
                        <a:t>trọng</a:t>
                      </a:r>
                      <a:r>
                        <a:rPr lang="vi-VN" sz="1400" b="0" dirty="0">
                          <a:solidFill>
                            <a:schemeClr val="tx1"/>
                          </a:solidFill>
                          <a:latin typeface="Cambria" panose="02040503050406030204" pitchFamily="18" charset="0"/>
                          <a:ea typeface="Cambria" panose="02040503050406030204" pitchFamily="18" charset="0"/>
                        </a:rPr>
                        <a:t> gì?”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phần</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“Nếu </a:t>
                      </a:r>
                      <a:r>
                        <a:rPr lang="vi-VN" sz="1400" b="0" dirty="0" err="1">
                          <a:solidFill>
                            <a:schemeClr val="tx1"/>
                          </a:solidFill>
                          <a:latin typeface="Cambria" panose="02040503050406030204" pitchFamily="18" charset="0"/>
                          <a:ea typeface="Cambria" panose="02040503050406030204" pitchFamily="18" charset="0"/>
                        </a:rPr>
                        <a:t>chọn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thành tựu làm biểu </a:t>
                      </a:r>
                      <a:r>
                        <a:rPr lang="vi-VN" sz="1400" b="0" dirty="0" err="1">
                          <a:solidFill>
                            <a:schemeClr val="tx1"/>
                          </a:solidFill>
                          <a:latin typeface="Cambria" panose="02040503050406030204" pitchFamily="18" charset="0"/>
                          <a:ea typeface="Cambria" panose="02040503050406030204" pitchFamily="18" charset="0"/>
                        </a:rPr>
                        <a:t>tượng</a:t>
                      </a:r>
                      <a:r>
                        <a:rPr lang="vi-VN" sz="1400" b="0" dirty="0">
                          <a:solidFill>
                            <a:schemeClr val="tx1"/>
                          </a:solidFill>
                          <a:latin typeface="Cambria" panose="02040503050406030204" pitchFamily="18" charset="0"/>
                          <a:ea typeface="Cambria" panose="02040503050406030204" pitchFamily="18" charset="0"/>
                        </a:rPr>
                        <a:t> của </a:t>
                      </a:r>
                      <a:r>
                        <a:rPr lang="vi-VN" sz="1400" b="0" dirty="0" err="1">
                          <a:solidFill>
                            <a:schemeClr val="tx1"/>
                          </a:solidFill>
                          <a:latin typeface="Cambria" panose="02040503050406030204" pitchFamily="18" charset="0"/>
                          <a:ea typeface="Cambria" panose="02040503050406030204" pitchFamily="18" charset="0"/>
                        </a:rPr>
                        <a:t>cuộc</a:t>
                      </a:r>
                      <a:r>
                        <a:rPr lang="vi-VN" sz="1400" b="0" dirty="0">
                          <a:solidFill>
                            <a:schemeClr val="tx1"/>
                          </a:solidFill>
                          <a:latin typeface="Cambria" panose="02040503050406030204" pitchFamily="18" charset="0"/>
                          <a:ea typeface="Cambria" panose="02040503050406030204" pitchFamily="18" charset="0"/>
                        </a:rPr>
                        <a:t> Cách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em </a:t>
                      </a:r>
                      <a:r>
                        <a:rPr lang="vi-VN" sz="1400" b="0" dirty="0" err="1">
                          <a:solidFill>
                            <a:schemeClr val="tx1"/>
                          </a:solidFill>
                          <a:latin typeface="Cambria" panose="02040503050406030204" pitchFamily="18" charset="0"/>
                          <a:ea typeface="Cambria" panose="02040503050406030204" pitchFamily="18" charset="0"/>
                        </a:rPr>
                        <a:t>sẽ</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chọn</a:t>
                      </a:r>
                      <a:r>
                        <a:rPr lang="vi-VN" sz="1400" b="0" dirty="0">
                          <a:solidFill>
                            <a:schemeClr val="tx1"/>
                          </a:solidFill>
                          <a:latin typeface="Cambria" panose="02040503050406030204" pitchFamily="18" charset="0"/>
                          <a:ea typeface="Cambria" panose="02040503050406030204" pitchFamily="18" charset="0"/>
                        </a:rPr>
                        <a:t> thành tựu nào? </a:t>
                      </a:r>
                      <a:r>
                        <a:rPr lang="vi-VN" sz="1400" b="0" dirty="0" err="1">
                          <a:solidFill>
                            <a:schemeClr val="tx1"/>
                          </a:solidFill>
                          <a:latin typeface="Cambria" panose="02040503050406030204" pitchFamily="18" charset="0"/>
                          <a:ea typeface="Cambria" panose="02040503050406030204" pitchFamily="18" charset="0"/>
                        </a:rPr>
                        <a:t>Tại</a:t>
                      </a:r>
                      <a:r>
                        <a:rPr lang="vi-VN" sz="1400" b="0" dirty="0">
                          <a:solidFill>
                            <a:schemeClr val="tx1"/>
                          </a:solidFill>
                          <a:latin typeface="Cambria" panose="02040503050406030204" pitchFamily="18" charset="0"/>
                          <a:ea typeface="Cambria" panose="02040503050406030204" pitchFamily="18" charset="0"/>
                        </a:rPr>
                        <a:t> sao?”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phần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Luyện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a:t>
                      </a:r>
                      <a:r>
                        <a:rPr lang="en-US" sz="1400" b="0" dirty="0">
                          <a:solidFill>
                            <a:schemeClr val="tx1"/>
                          </a:solidFill>
                          <a:latin typeface="Cambria" panose="02040503050406030204" pitchFamily="18" charset="0"/>
                          <a:ea typeface="Cambria" panose="02040503050406030204" pitchFamily="18" charset="0"/>
                        </a:rPr>
                        <a:t>.</a:t>
                      </a:r>
                      <a:endParaRPr lang="vi-VN" sz="14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66028"/>
                  </a:ext>
                </a:extLst>
              </a:tr>
            </a:tbl>
          </a:graphicData>
        </a:graphic>
      </p:graphicFrame>
    </p:spTree>
    <p:extLst>
      <p:ext uri="{BB962C8B-B14F-4D97-AF65-F5344CB8AC3E}">
        <p14:creationId xmlns:p14="http://schemas.microsoft.com/office/powerpoint/2010/main" val="287141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B724F44-D103-4C6C-9067-F732B8115510}"/>
              </a:ext>
            </a:extLst>
          </p:cNvPr>
          <p:cNvGraphicFramePr>
            <a:graphicFrameLocks noGrp="1"/>
          </p:cNvGraphicFramePr>
          <p:nvPr>
            <p:extLst>
              <p:ext uri="{D42A27DB-BD31-4B8C-83A1-F6EECF244321}">
                <p14:modId xmlns:p14="http://schemas.microsoft.com/office/powerpoint/2010/main" val="3718410703"/>
              </p:ext>
            </p:extLst>
          </p:nvPr>
        </p:nvGraphicFramePr>
        <p:xfrm>
          <a:off x="451164" y="880715"/>
          <a:ext cx="11289672" cy="5863400"/>
        </p:xfrm>
        <a:graphic>
          <a:graphicData uri="http://schemas.openxmlformats.org/drawingml/2006/table">
            <a:tbl>
              <a:tblPr firstRow="1" bandRow="1">
                <a:tableStyleId>{EEE7283C-3CF3-47DC-8721-378D4A62B228}</a:tableStyleId>
              </a:tblPr>
              <a:tblGrid>
                <a:gridCol w="1443826">
                  <a:extLst>
                    <a:ext uri="{9D8B030D-6E8A-4147-A177-3AD203B41FA5}">
                      <a16:colId xmlns:a16="http://schemas.microsoft.com/office/drawing/2014/main" val="701682867"/>
                    </a:ext>
                  </a:extLst>
                </a:gridCol>
                <a:gridCol w="9845846">
                  <a:extLst>
                    <a:ext uri="{9D8B030D-6E8A-4147-A177-3AD203B41FA5}">
                      <a16:colId xmlns:a16="http://schemas.microsoft.com/office/drawing/2014/main" val="2568542407"/>
                    </a:ext>
                  </a:extLst>
                </a:gridCol>
              </a:tblGrid>
              <a:tr h="370840">
                <a:tc>
                  <a:txBody>
                    <a:bodyPr/>
                    <a:lstStyle/>
                    <a:p>
                      <a:pPr algn="ctr"/>
                      <a:r>
                        <a:rPr lang="en-US" sz="1400" dirty="0" err="1">
                          <a:solidFill>
                            <a:srgbClr val="002060"/>
                          </a:solidFill>
                          <a:latin typeface="Cambria" panose="02040503050406030204" pitchFamily="18" charset="0"/>
                          <a:ea typeface="Cambria" panose="02040503050406030204" pitchFamily="18" charset="0"/>
                        </a:rPr>
                        <a:t>Hoạt</a:t>
                      </a:r>
                      <a:r>
                        <a:rPr lang="en-US" sz="1400" baseline="0" dirty="0">
                          <a:solidFill>
                            <a:srgbClr val="002060"/>
                          </a:solidFill>
                          <a:latin typeface="Cambria" panose="02040503050406030204" pitchFamily="18" charset="0"/>
                          <a:ea typeface="Cambria" panose="02040503050406030204" pitchFamily="18" charset="0"/>
                        </a:rPr>
                        <a:t> </a:t>
                      </a:r>
                      <a:r>
                        <a:rPr lang="en-US" sz="1400" baseline="0" dirty="0" err="1">
                          <a:solidFill>
                            <a:srgbClr val="002060"/>
                          </a:solidFill>
                          <a:latin typeface="Cambria" panose="02040503050406030204" pitchFamily="18" charset="0"/>
                          <a:ea typeface="Cambria" panose="02040503050406030204" pitchFamily="18" charset="0"/>
                        </a:rPr>
                        <a:t>động</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002060"/>
                          </a:solidFill>
                          <a:latin typeface="Cambria" panose="02040503050406030204" pitchFamily="18" charset="0"/>
                          <a:ea typeface="Cambria" panose="02040503050406030204" pitchFamily="18" charset="0"/>
                        </a:rPr>
                        <a:t>Gợi</a:t>
                      </a:r>
                      <a:r>
                        <a:rPr lang="en-US" sz="1400" baseline="0" dirty="0">
                          <a:solidFill>
                            <a:srgbClr val="002060"/>
                          </a:solidFill>
                          <a:latin typeface="Cambria" panose="02040503050406030204" pitchFamily="18" charset="0"/>
                          <a:ea typeface="Cambria" panose="02040503050406030204" pitchFamily="18" charset="0"/>
                        </a:rPr>
                        <a:t> ý</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821427"/>
                  </a:ext>
                </a:extLst>
              </a:tr>
              <a:tr h="370840">
                <a:tc>
                  <a:txBody>
                    <a:bodyPr/>
                    <a:lstStyle/>
                    <a:p>
                      <a:pPr algn="ctr">
                        <a:lnSpc>
                          <a:spcPct val="150000"/>
                        </a:lnSpc>
                      </a:pPr>
                      <a:r>
                        <a:rPr lang="en-US" sz="1400" dirty="0" err="1">
                          <a:solidFill>
                            <a:schemeClr val="tx1"/>
                          </a:solidFill>
                          <a:latin typeface="Cambria" panose="02040503050406030204" pitchFamily="18" charset="0"/>
                          <a:ea typeface="Cambria" panose="02040503050406030204" pitchFamily="18" charset="0"/>
                        </a:rPr>
                        <a:t>Hình</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thành</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kiến</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thức</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mới</a:t>
                      </a:r>
                      <a:endParaRPr lang="en-US" sz="14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1400" b="1" dirty="0">
                          <a:solidFill>
                            <a:schemeClr val="tx1"/>
                          </a:solidFill>
                          <a:latin typeface="Cambria" panose="02040503050406030204" pitchFamily="18" charset="0"/>
                          <a:ea typeface="Cambria" panose="02040503050406030204" pitchFamily="18" charset="0"/>
                        </a:rPr>
                        <a:t>+ </a:t>
                      </a:r>
                      <a:r>
                        <a:rPr lang="vi-VN" sz="1400" b="1" dirty="0" err="1">
                          <a:solidFill>
                            <a:schemeClr val="tx1"/>
                          </a:solidFill>
                          <a:latin typeface="Cambria" panose="02040503050406030204" pitchFamily="18" charset="0"/>
                          <a:ea typeface="Cambria" panose="02040503050406030204" pitchFamily="18" charset="0"/>
                        </a:rPr>
                        <a:t>Bước</a:t>
                      </a:r>
                      <a:r>
                        <a:rPr lang="vi-VN" sz="1400" b="1" dirty="0">
                          <a:solidFill>
                            <a:schemeClr val="tx1"/>
                          </a:solidFill>
                          <a:latin typeface="Cambria" panose="02040503050406030204" pitchFamily="18" charset="0"/>
                          <a:ea typeface="Cambria" panose="02040503050406030204" pitchFamily="18" charset="0"/>
                        </a:rPr>
                        <a:t> 2.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en-US"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nhóm</a:t>
                      </a:r>
                      <a:r>
                        <a:rPr lang="vi-VN" sz="1400" b="0" dirty="0">
                          <a:solidFill>
                            <a:schemeClr val="tx1"/>
                          </a:solidFill>
                          <a:latin typeface="Cambria" panose="02040503050406030204" pitchFamily="18" charset="0"/>
                          <a:ea typeface="Cambria" panose="02040503050406030204" pitchFamily="18" charset="0"/>
                        </a:rPr>
                        <a:t> HS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vẽ</a:t>
                      </a:r>
                      <a:r>
                        <a:rPr lang="vi-VN" sz="1400" b="0" dirty="0">
                          <a:solidFill>
                            <a:schemeClr val="tx1"/>
                          </a:solidFill>
                          <a:latin typeface="Cambria" panose="02040503050406030204" pitchFamily="18" charset="0"/>
                          <a:ea typeface="Cambria" panose="02040503050406030204" pitchFamily="18" charset="0"/>
                        </a:rPr>
                        <a:t> sơ </a:t>
                      </a:r>
                      <a:r>
                        <a:rPr lang="vi-VN" sz="1400" b="0" dirty="0" err="1">
                          <a:solidFill>
                            <a:schemeClr val="tx1"/>
                          </a:solidFill>
                          <a:latin typeface="Cambria" panose="02040503050406030204" pitchFamily="18" charset="0"/>
                          <a:ea typeface="Cambria" panose="02040503050406030204" pitchFamily="18" charset="0"/>
                        </a:rPr>
                        <a:t>đồ</a:t>
                      </a:r>
                      <a:r>
                        <a:rPr lang="vi-VN" sz="1400" b="0" dirty="0">
                          <a:solidFill>
                            <a:schemeClr val="tx1"/>
                          </a:solidFill>
                          <a:latin typeface="Cambria" panose="02040503050406030204" pitchFamily="18" charset="0"/>
                          <a:ea typeface="Cambria" panose="02040503050406030204" pitchFamily="18" charset="0"/>
                        </a:rPr>
                        <a:t> tư duy; sau </a:t>
                      </a:r>
                      <a:r>
                        <a:rPr lang="vi-VN" sz="1400" b="0" dirty="0" err="1">
                          <a:solidFill>
                            <a:schemeClr val="tx1"/>
                          </a:solidFill>
                          <a:latin typeface="Cambria" panose="02040503050406030204" pitchFamily="18" charset="0"/>
                          <a:ea typeface="Cambria" panose="02040503050406030204" pitchFamily="18" charset="0"/>
                        </a:rPr>
                        <a:t>đó</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thảo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luận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dưới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hướng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dẫn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GV.</a:t>
                      </a:r>
                    </a:p>
                    <a:p>
                      <a:pPr algn="just">
                        <a:lnSpc>
                          <a:spcPct val="150000"/>
                        </a:lnSpc>
                      </a:pPr>
                      <a:r>
                        <a:rPr lang="en-US" sz="1400" b="1" dirty="0">
                          <a:solidFill>
                            <a:schemeClr val="tx1"/>
                          </a:solidFill>
                          <a:latin typeface="Cambria" panose="02040503050406030204" pitchFamily="18" charset="0"/>
                          <a:ea typeface="Cambria" panose="02040503050406030204" pitchFamily="18" charset="0"/>
                        </a:rPr>
                        <a:t>+ </a:t>
                      </a:r>
                      <a:r>
                        <a:rPr lang="vi-VN" sz="1400" b="1" dirty="0">
                          <a:solidFill>
                            <a:schemeClr val="tx1"/>
                          </a:solidFill>
                          <a:latin typeface="Cambria" panose="02040503050406030204" pitchFamily="18" charset="0"/>
                          <a:ea typeface="Cambria" panose="02040503050406030204" pitchFamily="18" charset="0"/>
                        </a:rPr>
                        <a:t>Bước 3. </a:t>
                      </a:r>
                      <a:r>
                        <a:rPr lang="vi-VN" sz="1400" b="0" dirty="0" err="1">
                          <a:solidFill>
                            <a:schemeClr val="tx1"/>
                          </a:solidFill>
                          <a:latin typeface="Cambria" panose="02040503050406030204" pitchFamily="18" charset="0"/>
                          <a:ea typeface="Cambria" panose="02040503050406030204" pitchFamily="18" charset="0"/>
                        </a:rPr>
                        <a:t>Báo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thảo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luận</a:t>
                      </a:r>
                      <a:r>
                        <a:rPr lang="vi-VN" sz="1400" b="0" dirty="0">
                          <a:solidFill>
                            <a:schemeClr val="tx1"/>
                          </a:solidFill>
                          <a:latin typeface="Cambria" panose="02040503050406030204" pitchFamily="18" charset="0"/>
                          <a:ea typeface="Cambria" panose="02040503050406030204" pitchFamily="18" charset="0"/>
                        </a:rPr>
                        <a:t> </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nhóm</a:t>
                      </a:r>
                      <a:r>
                        <a:rPr lang="vi-VN" sz="1400" b="0" dirty="0">
                          <a:solidFill>
                            <a:schemeClr val="tx1"/>
                          </a:solidFill>
                          <a:latin typeface="Cambria" panose="02040503050406030204" pitchFamily="18" charset="0"/>
                          <a:ea typeface="Cambria" panose="02040503050406030204" pitchFamily="18" charset="0"/>
                        </a:rPr>
                        <a:t> HS </a:t>
                      </a:r>
                      <a:r>
                        <a:rPr lang="vi-VN" sz="1400" b="0" dirty="0" err="1">
                          <a:solidFill>
                            <a:schemeClr val="tx1"/>
                          </a:solidFill>
                          <a:latin typeface="Cambria" panose="02040503050406030204" pitchFamily="18" charset="0"/>
                          <a:ea typeface="Cambria" panose="02040503050406030204" pitchFamily="18" charset="0"/>
                        </a:rPr>
                        <a:t>báo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phẩm</a:t>
                      </a:r>
                      <a:r>
                        <a:rPr lang="vi-VN" sz="1400" b="0" dirty="0">
                          <a:solidFill>
                            <a:schemeClr val="tx1"/>
                          </a:solidFill>
                          <a:latin typeface="Cambria" panose="02040503050406030204" pitchFamily="18" charset="0"/>
                          <a:ea typeface="Cambria" panose="02040503050406030204" pitchFamily="18" charset="0"/>
                        </a:rPr>
                        <a:t> sơ </a:t>
                      </a:r>
                      <a:r>
                        <a:rPr lang="vi-VN" sz="1400" b="0" dirty="0" err="1">
                          <a:solidFill>
                            <a:schemeClr val="tx1"/>
                          </a:solidFill>
                          <a:latin typeface="Cambria" panose="02040503050406030204" pitchFamily="18" charset="0"/>
                          <a:ea typeface="Cambria" panose="02040503050406030204" pitchFamily="18" charset="0"/>
                        </a:rPr>
                        <a:t>đồ</a:t>
                      </a:r>
                      <a:r>
                        <a:rPr lang="vi-VN" sz="1400" b="0" dirty="0">
                          <a:solidFill>
                            <a:schemeClr val="tx1"/>
                          </a:solidFill>
                          <a:latin typeface="Cambria" panose="02040503050406030204" pitchFamily="18" charset="0"/>
                          <a:ea typeface="Cambria" panose="02040503050406030204" pitchFamily="18" charset="0"/>
                        </a:rPr>
                        <a:t> tư duy </a:t>
                      </a:r>
                      <a:r>
                        <a:rPr lang="vi-VN" sz="1400" b="0" dirty="0" err="1">
                          <a:solidFill>
                            <a:schemeClr val="tx1"/>
                          </a:solidFill>
                          <a:latin typeface="Cambria" panose="02040503050406030204" pitchFamily="18" charset="0"/>
                          <a:ea typeface="Cambria" panose="02040503050406030204" pitchFamily="18" charset="0"/>
                        </a:rPr>
                        <a:t>về</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thành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tựu</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endParaRPr lang="en-US"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2:</a:t>
                      </a:r>
                      <a:r>
                        <a:rPr lang="en-US" sz="1400" b="0" dirty="0">
                          <a:solidFill>
                            <a:schemeClr val="tx1"/>
                          </a:solidFill>
                          <a:latin typeface="Cambria" panose="02040503050406030204" pitchFamily="18" charset="0"/>
                          <a:ea typeface="Cambria" panose="02040503050406030204" pitchFamily="18" charset="0"/>
                        </a:rPr>
                        <a:t> </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Vấn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Từ</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việc</a:t>
                      </a:r>
                      <a:r>
                        <a:rPr lang="vi-VN" sz="1400" b="0" dirty="0">
                          <a:solidFill>
                            <a:schemeClr val="tx1"/>
                          </a:solidFill>
                          <a:latin typeface="Cambria" panose="02040503050406030204" pitchFamily="18" charset="0"/>
                          <a:ea typeface="Cambria" panose="02040503050406030204" pitchFamily="18" charset="0"/>
                        </a:rPr>
                        <a:t> quan sát hình 2.1 và hình 2.2, em </a:t>
                      </a:r>
                      <a:r>
                        <a:rPr lang="vi-VN" sz="1400" b="0" dirty="0" err="1">
                          <a:solidFill>
                            <a:schemeClr val="tx1"/>
                          </a:solidFill>
                          <a:latin typeface="Cambria" panose="02040503050406030204" pitchFamily="18" charset="0"/>
                          <a:ea typeface="Cambria" panose="02040503050406030204" pitchFamily="18" charset="0"/>
                        </a:rPr>
                        <a:t>hãy</a:t>
                      </a:r>
                      <a:r>
                        <a:rPr lang="vi-VN" sz="1400" b="0" dirty="0">
                          <a:solidFill>
                            <a:schemeClr val="tx1"/>
                          </a:solidFill>
                          <a:latin typeface="Cambria" panose="02040503050406030204" pitchFamily="18" charset="0"/>
                          <a:ea typeface="Cambria" panose="02040503050406030204" pitchFamily="18" charset="0"/>
                        </a:rPr>
                        <a:t> thảo </a:t>
                      </a:r>
                      <a:r>
                        <a:rPr lang="vi-VN" sz="1400" b="0" dirty="0" err="1">
                          <a:solidFill>
                            <a:schemeClr val="tx1"/>
                          </a:solidFill>
                          <a:latin typeface="Cambria" panose="02040503050406030204" pitchFamily="18" charset="0"/>
                          <a:ea typeface="Cambria" panose="02040503050406030204" pitchFamily="18" charset="0"/>
                        </a:rPr>
                        <a:t>luận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cùng</a:t>
                      </a:r>
                      <a:r>
                        <a:rPr lang="vi-VN" sz="1400" b="0" dirty="0">
                          <a:solidFill>
                            <a:schemeClr val="tx1"/>
                          </a:solidFill>
                          <a:latin typeface="Cambria" panose="02040503050406030204" pitchFamily="18" charset="0"/>
                          <a:ea typeface="Cambria" panose="02040503050406030204" pitchFamily="18" charset="0"/>
                        </a:rPr>
                        <a:t> các </a:t>
                      </a:r>
                      <a:r>
                        <a:rPr lang="vi-VN" sz="1400" b="0" dirty="0" err="1">
                          <a:solidFill>
                            <a:schemeClr val="tx1"/>
                          </a:solidFill>
                          <a:latin typeface="Cambria" panose="02040503050406030204" pitchFamily="18" charset="0"/>
                          <a:ea typeface="Cambria" panose="02040503050406030204" pitchFamily="18" charset="0"/>
                        </a:rPr>
                        <a:t>bạn</a:t>
                      </a:r>
                      <a:r>
                        <a:rPr lang="vi-VN" sz="1400" b="0" dirty="0">
                          <a:solidFill>
                            <a:schemeClr val="tx1"/>
                          </a:solidFill>
                          <a:latin typeface="Cambria" panose="02040503050406030204" pitchFamily="18" charset="0"/>
                          <a:ea typeface="Cambria" panose="02040503050406030204" pitchFamily="18" charset="0"/>
                        </a:rPr>
                        <a:t>: Máy </a:t>
                      </a:r>
                      <a:r>
                        <a:rPr lang="vi-VN" sz="1400" b="0" dirty="0" err="1">
                          <a:solidFill>
                            <a:schemeClr val="tx1"/>
                          </a:solidFill>
                          <a:latin typeface="Cambria" panose="02040503050406030204" pitchFamily="18" charset="0"/>
                          <a:ea typeface="Cambria" panose="02040503050406030204" pitchFamily="18" charset="0"/>
                        </a:rPr>
                        <a:t>kéo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Gien</a:t>
                      </a:r>
                      <a:r>
                        <a:rPr lang="vi-VN" sz="1400" b="0" dirty="0">
                          <a:solidFill>
                            <a:schemeClr val="tx1"/>
                          </a:solidFill>
                          <a:latin typeface="Cambria" panose="02040503050406030204" pitchFamily="18" charset="0"/>
                          <a:ea typeface="Cambria" panose="02040503050406030204" pitchFamily="18" charset="0"/>
                        </a:rPr>
                        <a:t>-ni (</a:t>
                      </a:r>
                      <a:r>
                        <a:rPr lang="vi-VN" sz="1400" b="0" dirty="0" err="1">
                          <a:solidFill>
                            <a:schemeClr val="tx1"/>
                          </a:solidFill>
                          <a:latin typeface="Cambria" panose="02040503050406030204" pitchFamily="18" charset="0"/>
                          <a:ea typeface="Cambria" panose="02040503050406030204" pitchFamily="18" charset="0"/>
                        </a:rPr>
                        <a:t>Jenny</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đã</a:t>
                      </a:r>
                      <a:r>
                        <a:rPr lang="vi-VN" sz="1400" b="0" dirty="0">
                          <a:solidFill>
                            <a:schemeClr val="tx1"/>
                          </a:solidFill>
                          <a:latin typeface="Cambria" panose="02040503050406030204" pitchFamily="18" charset="0"/>
                          <a:ea typeface="Cambria" panose="02040503050406030204" pitchFamily="18" charset="0"/>
                        </a:rPr>
                        <a:t> có cải tiến quan </a:t>
                      </a:r>
                      <a:r>
                        <a:rPr lang="vi-VN" sz="1400" b="0" dirty="0" err="1">
                          <a:solidFill>
                            <a:schemeClr val="tx1"/>
                          </a:solidFill>
                          <a:latin typeface="Cambria" panose="02040503050406030204" pitchFamily="18" charset="0"/>
                          <a:ea typeface="Cambria" panose="02040503050406030204" pitchFamily="18" charset="0"/>
                        </a:rPr>
                        <a:t>trọng</a:t>
                      </a:r>
                      <a:r>
                        <a:rPr lang="vi-VN" sz="1400" b="0" dirty="0">
                          <a:solidFill>
                            <a:schemeClr val="tx1"/>
                          </a:solidFill>
                          <a:latin typeface="Cambria" panose="02040503050406030204" pitchFamily="18" charset="0"/>
                          <a:ea typeface="Cambria" panose="02040503050406030204" pitchFamily="18" charset="0"/>
                        </a:rPr>
                        <a:t> gì?”  </a:t>
                      </a:r>
                      <a:r>
                        <a:rPr lang="vi-VN" sz="1400" b="0" dirty="0" err="1">
                          <a:solidFill>
                            <a:schemeClr val="tx1"/>
                          </a:solidFill>
                          <a:latin typeface="Cambria" panose="02040503050406030204" pitchFamily="18" charset="0"/>
                          <a:ea typeface="Cambria" panose="02040503050406030204" pitchFamily="18" charset="0"/>
                        </a:rPr>
                        <a:t>Cải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tiến</a:t>
                      </a:r>
                      <a:r>
                        <a:rPr lang="vi-VN" sz="1400" b="0" dirty="0">
                          <a:solidFill>
                            <a:schemeClr val="tx1"/>
                          </a:solidFill>
                          <a:latin typeface="Cambria" panose="02040503050406030204" pitchFamily="18" charset="0"/>
                          <a:ea typeface="Cambria" panose="02040503050406030204" pitchFamily="18" charset="0"/>
                        </a:rPr>
                        <a:t> quan </a:t>
                      </a:r>
                      <a:r>
                        <a:rPr lang="vi-VN" sz="1400" b="0" dirty="0" err="1">
                          <a:solidFill>
                            <a:schemeClr val="tx1"/>
                          </a:solidFill>
                          <a:latin typeface="Cambria" panose="02040503050406030204" pitchFamily="18" charset="0"/>
                          <a:ea typeface="Cambria" panose="02040503050406030204" pitchFamily="18" charset="0"/>
                        </a:rPr>
                        <a:t>trọng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Số</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suốt</a:t>
                      </a:r>
                      <a:r>
                        <a:rPr lang="vi-VN" sz="1400" b="0" dirty="0">
                          <a:solidFill>
                            <a:schemeClr val="tx1"/>
                          </a:solidFill>
                          <a:latin typeface="Cambria" panose="02040503050406030204" pitchFamily="18" charset="0"/>
                          <a:ea typeface="Cambria" panose="02040503050406030204" pitchFamily="18" charset="0"/>
                        </a:rPr>
                        <a:t> tăng lên. </a:t>
                      </a:r>
                      <a:r>
                        <a:rPr lang="vi-VN" sz="1400" b="0" dirty="0" err="1">
                          <a:solidFill>
                            <a:schemeClr val="tx1"/>
                          </a:solidFill>
                          <a:latin typeface="Cambria" panose="02040503050406030204" pitchFamily="18" charset="0"/>
                          <a:ea typeface="Cambria" panose="02040503050406030204" pitchFamily="18" charset="0"/>
                        </a:rPr>
                        <a:t>Số</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suốt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máy</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kéo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Gien</a:t>
                      </a:r>
                      <a:r>
                        <a:rPr lang="vi-VN" sz="1400" b="0" dirty="0">
                          <a:solidFill>
                            <a:schemeClr val="tx1"/>
                          </a:solidFill>
                          <a:latin typeface="Cambria" panose="02040503050406030204" pitchFamily="18" charset="0"/>
                          <a:ea typeface="Cambria" panose="02040503050406030204" pitchFamily="18" charset="0"/>
                        </a:rPr>
                        <a:t>-ni </a:t>
                      </a:r>
                      <a:r>
                        <a:rPr lang="vi-VN" sz="1400" b="0" dirty="0" err="1">
                          <a:solidFill>
                            <a:schemeClr val="tx1"/>
                          </a:solidFill>
                          <a:latin typeface="Cambria" panose="02040503050406030204" pitchFamily="18" charset="0"/>
                          <a:ea typeface="Cambria" panose="02040503050406030204" pitchFamily="18" charset="0"/>
                        </a:rPr>
                        <a:t>là</a:t>
                      </a:r>
                      <a:r>
                        <a:rPr lang="vi-VN" sz="1400" b="0" dirty="0">
                          <a:solidFill>
                            <a:schemeClr val="tx1"/>
                          </a:solidFill>
                          <a:latin typeface="Cambria" panose="02040503050406030204" pitchFamily="18" charset="0"/>
                          <a:ea typeface="Cambria" panose="02040503050406030204" pitchFamily="18" charset="0"/>
                        </a:rPr>
                        <a:t> 16 – 18 so </a:t>
                      </a:r>
                      <a:r>
                        <a:rPr lang="vi-VN" sz="1400" b="0" dirty="0" err="1">
                          <a:solidFill>
                            <a:schemeClr val="tx1"/>
                          </a:solidFill>
                          <a:latin typeface="Cambria" panose="02040503050406030204" pitchFamily="18" charset="0"/>
                          <a:ea typeface="Cambria" panose="02040503050406030204" pitchFamily="18" charset="0"/>
                        </a:rPr>
                        <a:t>với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việc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kéo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bằng</a:t>
                      </a:r>
                      <a:r>
                        <a:rPr lang="vi-VN" sz="1400" b="0" dirty="0">
                          <a:solidFill>
                            <a:schemeClr val="tx1"/>
                          </a:solidFill>
                          <a:latin typeface="Cambria" panose="02040503050406030204" pitchFamily="18" charset="0"/>
                          <a:ea typeface="Cambria" panose="02040503050406030204" pitchFamily="18" charset="0"/>
                        </a:rPr>
                        <a:t> tay </a:t>
                      </a:r>
                      <a:r>
                        <a:rPr lang="vi-VN" sz="1400" b="0" dirty="0" err="1">
                          <a:solidFill>
                            <a:schemeClr val="tx1"/>
                          </a:solidFill>
                          <a:latin typeface="Cambria" panose="02040503050406030204" pitchFamily="18" charset="0"/>
                          <a:ea typeface="Cambria" panose="02040503050406030204" pitchFamily="18" charset="0"/>
                        </a:rPr>
                        <a:t>chỉ</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có</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suốt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Từ</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tiến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này</a:t>
                      </a:r>
                      <a:r>
                        <a:rPr lang="vi-VN" sz="1400" b="0" dirty="0">
                          <a:solidFill>
                            <a:schemeClr val="tx1"/>
                          </a:solidFill>
                          <a:latin typeface="Cambria" panose="02040503050406030204" pitchFamily="18" charset="0"/>
                          <a:ea typeface="Cambria" panose="02040503050406030204" pitchFamily="18" charset="0"/>
                        </a:rPr>
                        <a:t>, năng </a:t>
                      </a:r>
                      <a:r>
                        <a:rPr lang="vi-VN" sz="1400" b="0" dirty="0" err="1">
                          <a:solidFill>
                            <a:schemeClr val="tx1"/>
                          </a:solidFill>
                          <a:latin typeface="Cambria" panose="02040503050406030204" pitchFamily="18" charset="0"/>
                          <a:ea typeface="Cambria" panose="02040503050406030204" pitchFamily="18" charset="0"/>
                        </a:rPr>
                        <a:t>suất</a:t>
                      </a:r>
                      <a:r>
                        <a:rPr lang="vi-VN" sz="1400" b="0" dirty="0">
                          <a:solidFill>
                            <a:schemeClr val="tx1"/>
                          </a:solidFill>
                          <a:latin typeface="Cambria" panose="02040503050406030204" pitchFamily="18" charset="0"/>
                          <a:ea typeface="Cambria" panose="02040503050406030204" pitchFamily="18" charset="0"/>
                        </a:rPr>
                        <a:t> lao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khi </a:t>
                      </a:r>
                      <a:r>
                        <a:rPr lang="vi-VN" sz="1400" b="0" dirty="0" err="1">
                          <a:solidFill>
                            <a:schemeClr val="tx1"/>
                          </a:solidFill>
                          <a:latin typeface="Cambria" panose="02040503050406030204" pitchFamily="18" charset="0"/>
                          <a:ea typeface="Cambria" panose="02040503050406030204" pitchFamily="18" charset="0"/>
                        </a:rPr>
                        <a:t>sử</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dụng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máy</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kéo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Gien</a:t>
                      </a:r>
                      <a:r>
                        <a:rPr lang="vi-VN" sz="1400" b="0" dirty="0">
                          <a:solidFill>
                            <a:schemeClr val="tx1"/>
                          </a:solidFill>
                          <a:latin typeface="Cambria" panose="02040503050406030204" pitchFamily="18" charset="0"/>
                          <a:ea typeface="Cambria" panose="02040503050406030204" pitchFamily="18" charset="0"/>
                        </a:rPr>
                        <a:t>-ni tăng: </a:t>
                      </a:r>
                      <a:r>
                        <a:rPr lang="vi-VN" sz="1400" b="0" dirty="0" err="1">
                          <a:solidFill>
                            <a:schemeClr val="tx1"/>
                          </a:solidFill>
                          <a:latin typeface="Cambria" panose="02040503050406030204" pitchFamily="18" charset="0"/>
                          <a:ea typeface="Cambria" panose="02040503050406030204" pitchFamily="18" charset="0"/>
                        </a:rPr>
                        <a:t>Lượng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tăng</a:t>
                      </a:r>
                      <a:r>
                        <a:rPr lang="vi-VN" sz="1400" b="0" dirty="0">
                          <a:solidFill>
                            <a:schemeClr val="tx1"/>
                          </a:solidFill>
                          <a:latin typeface="Cambria" panose="02040503050406030204" pitchFamily="18" charset="0"/>
                          <a:ea typeface="Cambria" panose="02040503050406030204" pitchFamily="18" charset="0"/>
                        </a:rPr>
                        <a:t> lên </a:t>
                      </a:r>
                      <a:r>
                        <a:rPr lang="vi-VN" sz="1400" b="0" dirty="0" err="1">
                          <a:solidFill>
                            <a:schemeClr val="tx1"/>
                          </a:solidFill>
                          <a:latin typeface="Cambria" panose="02040503050406030204" pitchFamily="18" charset="0"/>
                          <a:ea typeface="Cambria" panose="02040503050406030204" pitchFamily="18" charset="0"/>
                        </a:rPr>
                        <a:t>gấp</a:t>
                      </a:r>
                      <a:r>
                        <a:rPr lang="vi-VN" sz="1400" b="0" dirty="0">
                          <a:solidFill>
                            <a:schemeClr val="tx1"/>
                          </a:solidFill>
                          <a:latin typeface="Cambria" panose="02040503050406030204" pitchFamily="18" charset="0"/>
                          <a:ea typeface="Cambria" panose="02040503050406030204" pitchFamily="18" charset="0"/>
                        </a:rPr>
                        <a:t> 18 lần so </a:t>
                      </a:r>
                      <a:r>
                        <a:rPr lang="vi-VN" sz="1400" b="0" dirty="0" err="1">
                          <a:solidFill>
                            <a:schemeClr val="tx1"/>
                          </a:solidFill>
                          <a:latin typeface="Cambria" panose="02040503050406030204" pitchFamily="18" charset="0"/>
                          <a:ea typeface="Cambria" panose="02040503050406030204" pitchFamily="18" charset="0"/>
                        </a:rPr>
                        <a:t>với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việc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kéo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sợi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bằng</a:t>
                      </a:r>
                      <a:r>
                        <a:rPr lang="vi-VN" sz="1400" b="0" dirty="0">
                          <a:solidFill>
                            <a:schemeClr val="tx1"/>
                          </a:solidFill>
                          <a:latin typeface="Cambria" panose="02040503050406030204" pitchFamily="18" charset="0"/>
                          <a:ea typeface="Cambria" panose="02040503050406030204" pitchFamily="18" charset="0"/>
                        </a:rPr>
                        <a:t> tay.</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Vấn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2: “Nếu </a:t>
                      </a:r>
                      <a:r>
                        <a:rPr lang="vi-VN" sz="1400" b="0" dirty="0" err="1">
                          <a:solidFill>
                            <a:schemeClr val="tx1"/>
                          </a:solidFill>
                          <a:latin typeface="Cambria" panose="02040503050406030204" pitchFamily="18" charset="0"/>
                          <a:ea typeface="Cambria" panose="02040503050406030204" pitchFamily="18" charset="0"/>
                        </a:rPr>
                        <a:t>chọn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thành tựu làm biểu </a:t>
                      </a:r>
                      <a:r>
                        <a:rPr lang="vi-VN" sz="1400" b="0" dirty="0" err="1">
                          <a:solidFill>
                            <a:schemeClr val="tx1"/>
                          </a:solidFill>
                          <a:latin typeface="Cambria" panose="02040503050406030204" pitchFamily="18" charset="0"/>
                          <a:ea typeface="Cambria" panose="02040503050406030204" pitchFamily="18" charset="0"/>
                        </a:rPr>
                        <a:t>tượng</a:t>
                      </a:r>
                      <a:r>
                        <a:rPr lang="vi-VN" sz="1400" b="0" dirty="0">
                          <a:solidFill>
                            <a:schemeClr val="tx1"/>
                          </a:solidFill>
                          <a:latin typeface="Cambria" panose="02040503050406030204" pitchFamily="18" charset="0"/>
                          <a:ea typeface="Cambria" panose="02040503050406030204" pitchFamily="18" charset="0"/>
                        </a:rPr>
                        <a:t> của </a:t>
                      </a:r>
                      <a:r>
                        <a:rPr lang="vi-VN" sz="1400" b="0" dirty="0" err="1">
                          <a:solidFill>
                            <a:schemeClr val="tx1"/>
                          </a:solidFill>
                          <a:latin typeface="Cambria" panose="02040503050406030204" pitchFamily="18" charset="0"/>
                          <a:ea typeface="Cambria" panose="02040503050406030204" pitchFamily="18" charset="0"/>
                        </a:rPr>
                        <a:t>cuộc</a:t>
                      </a:r>
                      <a:r>
                        <a:rPr lang="vi-VN" sz="1400" b="0" dirty="0">
                          <a:solidFill>
                            <a:schemeClr val="tx1"/>
                          </a:solidFill>
                          <a:latin typeface="Cambria" panose="02040503050406030204" pitchFamily="18" charset="0"/>
                          <a:ea typeface="Cambria" panose="02040503050406030204" pitchFamily="18" charset="0"/>
                        </a:rPr>
                        <a:t> cách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em </a:t>
                      </a:r>
                      <a:r>
                        <a:rPr lang="vi-VN" sz="1400" b="0" dirty="0" err="1">
                          <a:solidFill>
                            <a:schemeClr val="tx1"/>
                          </a:solidFill>
                          <a:latin typeface="Cambria" panose="02040503050406030204" pitchFamily="18" charset="0"/>
                          <a:ea typeface="Cambria" panose="02040503050406030204" pitchFamily="18" charset="0"/>
                        </a:rPr>
                        <a:t>sẽ</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chọn</a:t>
                      </a:r>
                      <a:r>
                        <a:rPr lang="vi-VN" sz="1400" b="0" dirty="0">
                          <a:solidFill>
                            <a:schemeClr val="tx1"/>
                          </a:solidFill>
                          <a:latin typeface="Cambria" panose="02040503050406030204" pitchFamily="18" charset="0"/>
                          <a:ea typeface="Cambria" panose="02040503050406030204" pitchFamily="18" charset="0"/>
                        </a:rPr>
                        <a:t> thành tựu nào? </a:t>
                      </a:r>
                      <a:r>
                        <a:rPr lang="vi-VN" sz="1400" b="0" dirty="0" err="1">
                          <a:solidFill>
                            <a:schemeClr val="tx1"/>
                          </a:solidFill>
                          <a:latin typeface="Cambria" panose="02040503050406030204" pitchFamily="18" charset="0"/>
                          <a:ea typeface="Cambria" panose="02040503050406030204" pitchFamily="18" charset="0"/>
                        </a:rPr>
                        <a:t>Tại</a:t>
                      </a:r>
                      <a:r>
                        <a:rPr lang="vi-VN" sz="1400" b="0" dirty="0">
                          <a:solidFill>
                            <a:schemeClr val="tx1"/>
                          </a:solidFill>
                          <a:latin typeface="Cambria" panose="02040503050406030204" pitchFamily="18" charset="0"/>
                          <a:ea typeface="Cambria" panose="02040503050406030204" pitchFamily="18" charset="0"/>
                        </a:rPr>
                        <a:t> sao?”</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GV tôn </a:t>
                      </a:r>
                      <a:r>
                        <a:rPr lang="vi-VN" sz="1400" b="0" dirty="0" err="1">
                          <a:solidFill>
                            <a:schemeClr val="tx1"/>
                          </a:solidFill>
                          <a:latin typeface="Cambria" panose="02040503050406030204" pitchFamily="18" charset="0"/>
                          <a:ea typeface="Cambria" panose="02040503050406030204" pitchFamily="18" charset="0"/>
                        </a:rPr>
                        <a:t>trọng</a:t>
                      </a:r>
                      <a:r>
                        <a:rPr lang="vi-VN" sz="1400" b="0" dirty="0">
                          <a:solidFill>
                            <a:schemeClr val="tx1"/>
                          </a:solidFill>
                          <a:latin typeface="Cambria" panose="02040503050406030204" pitchFamily="18" charset="0"/>
                          <a:ea typeface="Cambria" panose="02040503050406030204" pitchFamily="18" charset="0"/>
                        </a:rPr>
                        <a:t> ý </a:t>
                      </a:r>
                      <a:r>
                        <a:rPr lang="vi-VN" sz="1400" b="0" dirty="0" err="1">
                          <a:solidFill>
                            <a:schemeClr val="tx1"/>
                          </a:solidFill>
                          <a:latin typeface="Cambria" panose="02040503050406030204" pitchFamily="18" charset="0"/>
                          <a:ea typeface="Cambria" panose="02040503050406030204" pitchFamily="18" charset="0"/>
                        </a:rPr>
                        <a:t>kiến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HS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hướng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dẫn</a:t>
                      </a:r>
                      <a:r>
                        <a:rPr lang="vi-VN" sz="1400" b="0" dirty="0">
                          <a:solidFill>
                            <a:schemeClr val="tx1"/>
                          </a:solidFill>
                          <a:latin typeface="Cambria" panose="02040503050406030204" pitchFamily="18" charset="0"/>
                          <a:ea typeface="Cambria" panose="02040503050406030204" pitchFamily="18" charset="0"/>
                        </a:rPr>
                        <a:t> HS </a:t>
                      </a:r>
                      <a:r>
                        <a:rPr lang="vi-VN" sz="1400" b="0" dirty="0" err="1">
                          <a:solidFill>
                            <a:schemeClr val="tx1"/>
                          </a:solidFill>
                          <a:latin typeface="Cambria" panose="02040503050406030204" pitchFamily="18" charset="0"/>
                          <a:ea typeface="Cambria" panose="02040503050406030204" pitchFamily="18" charset="0"/>
                        </a:rPr>
                        <a:t>cách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lập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luận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bày</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rõ</a:t>
                      </a:r>
                      <a:r>
                        <a:rPr lang="vi-VN" sz="1400" b="0" dirty="0">
                          <a:solidFill>
                            <a:schemeClr val="tx1"/>
                          </a:solidFill>
                          <a:latin typeface="Cambria" panose="02040503050406030204" pitchFamily="18" charset="0"/>
                          <a:ea typeface="Cambria" panose="02040503050406030204" pitchFamily="18" charset="0"/>
                        </a:rPr>
                        <a:t> ý </a:t>
                      </a:r>
                      <a:r>
                        <a:rPr lang="vi-VN" sz="1400" b="0" dirty="0" err="1">
                          <a:solidFill>
                            <a:schemeClr val="tx1"/>
                          </a:solidFill>
                          <a:latin typeface="Cambria" panose="02040503050406030204" pitchFamily="18" charset="0"/>
                          <a:ea typeface="Cambria" panose="02040503050406030204" pitchFamily="18" charset="0"/>
                        </a:rPr>
                        <a:t>kiến</a:t>
                      </a:r>
                      <a:r>
                        <a:rPr lang="vi-VN" sz="1400" b="0" dirty="0">
                          <a:solidFill>
                            <a:schemeClr val="tx1"/>
                          </a:solidFill>
                          <a:latin typeface="Cambria" panose="02040503050406030204" pitchFamily="18" charset="0"/>
                          <a:ea typeface="Cambria" panose="02040503050406030204" pitchFamily="18" charset="0"/>
                        </a:rPr>
                        <a:t>. </a:t>
                      </a:r>
                    </a:p>
                    <a:p>
                      <a:pPr algn="just">
                        <a:lnSpc>
                          <a:spcPct val="150000"/>
                        </a:lnSpc>
                      </a:pPr>
                      <a:r>
                        <a:rPr lang="en-US" sz="1400" b="1" dirty="0">
                          <a:solidFill>
                            <a:schemeClr val="tx1"/>
                          </a:solidFill>
                          <a:latin typeface="Cambria" panose="02040503050406030204" pitchFamily="18" charset="0"/>
                          <a:ea typeface="Cambria" panose="02040503050406030204" pitchFamily="18" charset="0"/>
                        </a:rPr>
                        <a:t>+ </a:t>
                      </a:r>
                      <a:r>
                        <a:rPr lang="vi-VN" sz="1400" b="1" dirty="0" err="1">
                          <a:solidFill>
                            <a:schemeClr val="tx1"/>
                          </a:solidFill>
                          <a:latin typeface="Cambria" panose="02040503050406030204" pitchFamily="18" charset="0"/>
                          <a:ea typeface="Cambria" panose="02040503050406030204" pitchFamily="18" charset="0"/>
                        </a:rPr>
                        <a:t>Bước</a:t>
                      </a:r>
                      <a:r>
                        <a:rPr lang="vi-VN" sz="1400" b="1" dirty="0">
                          <a:solidFill>
                            <a:schemeClr val="tx1"/>
                          </a:solidFill>
                          <a:latin typeface="Cambria" panose="02040503050406030204" pitchFamily="18" charset="0"/>
                          <a:ea typeface="Cambria" panose="02040503050406030204" pitchFamily="18" charset="0"/>
                        </a:rPr>
                        <a:t> 4. </a:t>
                      </a:r>
                      <a:r>
                        <a:rPr lang="vi-VN" sz="1400" b="0" dirty="0" err="1">
                          <a:solidFill>
                            <a:schemeClr val="tx1"/>
                          </a:solidFill>
                          <a:latin typeface="Cambria" panose="02040503050406030204" pitchFamily="18" charset="0"/>
                          <a:ea typeface="Cambria" panose="02040503050406030204" pitchFamily="18" charset="0"/>
                        </a:rPr>
                        <a:t>Kết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luận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giá</a:t>
                      </a:r>
                      <a:endParaRPr lang="vi-VN"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GV </a:t>
                      </a:r>
                      <a:r>
                        <a:rPr lang="vi-VN" sz="1400" b="0" dirty="0" err="1">
                          <a:solidFill>
                            <a:schemeClr val="tx1"/>
                          </a:solidFill>
                          <a:latin typeface="Cambria" panose="02040503050406030204" pitchFamily="18" charset="0"/>
                          <a:ea typeface="Cambria" panose="02040503050406030204" pitchFamily="18" charset="0"/>
                        </a:rPr>
                        <a:t>dựa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nội</a:t>
                      </a:r>
                      <a:r>
                        <a:rPr lang="vi-VN" sz="1400" b="0" dirty="0">
                          <a:solidFill>
                            <a:schemeClr val="tx1"/>
                          </a:solidFill>
                          <a:latin typeface="Cambria" panose="02040503050406030204" pitchFamily="18" charset="0"/>
                          <a:ea typeface="Cambria" panose="02040503050406030204" pitchFamily="18" charset="0"/>
                        </a:rPr>
                        <a:t> dung </a:t>
                      </a:r>
                      <a:r>
                        <a:rPr lang="vi-VN" sz="1400" b="0" dirty="0" err="1">
                          <a:solidFill>
                            <a:schemeClr val="tx1"/>
                          </a:solidFill>
                          <a:latin typeface="Cambria" panose="02040503050406030204" pitchFamily="18" charset="0"/>
                          <a:ea typeface="Cambria" panose="02040503050406030204" pitchFamily="18" charset="0"/>
                        </a:rPr>
                        <a:t>được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bày</a:t>
                      </a:r>
                      <a:r>
                        <a:rPr lang="vi-VN" sz="1400" b="0" dirty="0">
                          <a:solidFill>
                            <a:schemeClr val="tx1"/>
                          </a:solidFill>
                          <a:latin typeface="Cambria" panose="02040503050406030204" pitchFamily="18" charset="0"/>
                          <a:ea typeface="Cambria" panose="02040503050406030204" pitchFamily="18" charset="0"/>
                        </a:rPr>
                        <a:t> ở </a:t>
                      </a:r>
                      <a:r>
                        <a:rPr lang="vi-VN" sz="1400" b="0" dirty="0" err="1">
                          <a:solidFill>
                            <a:schemeClr val="tx1"/>
                          </a:solidFill>
                          <a:latin typeface="Cambria" panose="02040503050406030204" pitchFamily="18" charset="0"/>
                          <a:ea typeface="Cambria" panose="02040503050406030204" pitchFamily="18" charset="0"/>
                        </a:rPr>
                        <a:t>bước</a:t>
                      </a:r>
                      <a:r>
                        <a:rPr lang="vi-VN" sz="1400" b="0" dirty="0">
                          <a:solidFill>
                            <a:schemeClr val="tx1"/>
                          </a:solidFill>
                          <a:latin typeface="Cambria" panose="02040503050406030204" pitchFamily="18" charset="0"/>
                          <a:ea typeface="Cambria" panose="02040503050406030204" pitchFamily="18" charset="0"/>
                        </a:rPr>
                        <a:t> 3 </a:t>
                      </a:r>
                      <a:r>
                        <a:rPr lang="vi-VN" sz="1400" b="0" dirty="0" err="1">
                          <a:solidFill>
                            <a:schemeClr val="tx1"/>
                          </a:solidFill>
                          <a:latin typeface="Cambria" panose="02040503050406030204" pitchFamily="18" charset="0"/>
                          <a:ea typeface="Cambria" panose="02040503050406030204" pitchFamily="18" charset="0"/>
                        </a:rPr>
                        <a:t>để</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giá</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phẩm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HS.</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cụ</a:t>
                      </a:r>
                      <a:r>
                        <a:rPr lang="vi-VN" sz="1400" b="0" dirty="0">
                          <a:solidFill>
                            <a:schemeClr val="tx1"/>
                          </a:solidFill>
                          <a:latin typeface="Cambria" panose="02040503050406030204" pitchFamily="18" charset="0"/>
                          <a:ea typeface="Cambria" panose="02040503050406030204" pitchFamily="18" charset="0"/>
                        </a:rPr>
                        <a:t> đánh giá </a:t>
                      </a: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Bảng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kiểm</a:t>
                      </a:r>
                      <a:endParaRPr lang="en-US"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cụ</a:t>
                      </a:r>
                      <a:r>
                        <a:rPr lang="vi-VN" sz="1400" b="0" dirty="0">
                          <a:solidFill>
                            <a:schemeClr val="tx1"/>
                          </a:solidFill>
                          <a:latin typeface="Cambria" panose="02040503050406030204" pitchFamily="18" charset="0"/>
                          <a:ea typeface="Cambria" panose="02040503050406030204" pitchFamily="18" charset="0"/>
                        </a:rPr>
                        <a:t> đánh giá </a:t>
                      </a: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2: </a:t>
                      </a:r>
                      <a:r>
                        <a:rPr lang="vi-VN" sz="1400" b="0" dirty="0" err="1">
                          <a:solidFill>
                            <a:schemeClr val="tx1"/>
                          </a:solidFill>
                          <a:latin typeface="Cambria" panose="02040503050406030204" pitchFamily="18" charset="0"/>
                          <a:ea typeface="Cambria" panose="02040503050406030204" pitchFamily="18" charset="0"/>
                        </a:rPr>
                        <a:t>Bảng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kiểm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thang đo</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Vấn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Bảng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kiểm</a:t>
                      </a:r>
                      <a:endParaRPr lang="vi-VN"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Vấn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2: </a:t>
                      </a:r>
                      <a:r>
                        <a:rPr lang="vi-VN" sz="1400" b="0" dirty="0" err="1">
                          <a:solidFill>
                            <a:schemeClr val="tx1"/>
                          </a:solidFill>
                          <a:latin typeface="Cambria" panose="02040503050406030204" pitchFamily="18" charset="0"/>
                          <a:ea typeface="Cambria" panose="02040503050406030204" pitchFamily="18" charset="0"/>
                        </a:rPr>
                        <a:t>Bảng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kiểm</a:t>
                      </a:r>
                      <a:r>
                        <a:rPr lang="en-US" sz="1400" b="0" dirty="0">
                          <a:solidFill>
                            <a:schemeClr val="tx1"/>
                          </a:solidFill>
                          <a:latin typeface="Cambria" panose="02040503050406030204" pitchFamily="18" charset="0"/>
                          <a:ea typeface="Cambria" panose="02040503050406030204" pitchFamily="18" charset="0"/>
                        </a:rPr>
                        <a:t>; </a:t>
                      </a:r>
                      <a:r>
                        <a:rPr lang="vi-VN" sz="1400" b="0" dirty="0">
                          <a:solidFill>
                            <a:schemeClr val="tx1"/>
                          </a:solidFill>
                          <a:latin typeface="Cambria" panose="02040503050406030204" pitchFamily="18" charset="0"/>
                          <a:ea typeface="Cambria" panose="02040503050406030204" pitchFamily="18" charset="0"/>
                        </a:rPr>
                        <a:t>Thang đo</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HS </a:t>
                      </a:r>
                      <a:r>
                        <a:rPr lang="vi-VN" sz="1400" b="0" dirty="0" err="1">
                          <a:solidFill>
                            <a:schemeClr val="tx1"/>
                          </a:solidFill>
                          <a:latin typeface="Cambria" panose="02040503050406030204" pitchFamily="18" charset="0"/>
                          <a:ea typeface="Cambria" panose="02040503050406030204" pitchFamily="18" charset="0"/>
                        </a:rPr>
                        <a:t>tự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giá</a:t>
                      </a:r>
                      <a:r>
                        <a:rPr lang="vi-VN" sz="1400" b="0" dirty="0">
                          <a:solidFill>
                            <a:schemeClr val="tx1"/>
                          </a:solidFill>
                          <a:latin typeface="Cambria" panose="02040503050406030204" pitchFamily="18" charset="0"/>
                          <a:ea typeface="Cambria" panose="02040503050406030204" pitchFamily="18" charset="0"/>
                        </a:rPr>
                        <a:t>: Khoanh </a:t>
                      </a:r>
                      <a:r>
                        <a:rPr lang="vi-VN" sz="1400" b="0" dirty="0" err="1">
                          <a:solidFill>
                            <a:schemeClr val="tx1"/>
                          </a:solidFill>
                          <a:latin typeface="Cambria" panose="02040503050406030204" pitchFamily="18" charset="0"/>
                          <a:ea typeface="Cambria" panose="02040503050406030204" pitchFamily="18" charset="0"/>
                        </a:rPr>
                        <a:t>tròn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mức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độ</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được</a:t>
                      </a:r>
                      <a:r>
                        <a:rPr lang="vi-VN" sz="1400" b="0" dirty="0">
                          <a:solidFill>
                            <a:schemeClr val="tx1"/>
                          </a:solidFill>
                          <a:latin typeface="Cambria" panose="02040503050406030204" pitchFamily="18" charset="0"/>
                          <a:ea typeface="Cambria" panose="02040503050406030204" pitchFamily="18" charset="0"/>
                        </a:rPr>
                        <a:t> khi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66028"/>
                  </a:ext>
                </a:extLst>
              </a:tr>
            </a:tbl>
          </a:graphicData>
        </a:graphic>
      </p:graphicFrame>
    </p:spTree>
    <p:extLst>
      <p:ext uri="{BB962C8B-B14F-4D97-AF65-F5344CB8AC3E}">
        <p14:creationId xmlns:p14="http://schemas.microsoft.com/office/powerpoint/2010/main" val="715782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B724F44-D103-4C6C-9067-F732B8115510}"/>
              </a:ext>
            </a:extLst>
          </p:cNvPr>
          <p:cNvGraphicFramePr>
            <a:graphicFrameLocks noGrp="1"/>
          </p:cNvGraphicFramePr>
          <p:nvPr>
            <p:extLst>
              <p:ext uri="{D42A27DB-BD31-4B8C-83A1-F6EECF244321}">
                <p14:modId xmlns:p14="http://schemas.microsoft.com/office/powerpoint/2010/main" val="3779538314"/>
              </p:ext>
            </p:extLst>
          </p:nvPr>
        </p:nvGraphicFramePr>
        <p:xfrm>
          <a:off x="451164" y="1107051"/>
          <a:ext cx="11289672" cy="5223320"/>
        </p:xfrm>
        <a:graphic>
          <a:graphicData uri="http://schemas.openxmlformats.org/drawingml/2006/table">
            <a:tbl>
              <a:tblPr firstRow="1" bandRow="1">
                <a:tableStyleId>{EEE7283C-3CF3-47DC-8721-378D4A62B228}</a:tableStyleId>
              </a:tblPr>
              <a:tblGrid>
                <a:gridCol w="1443826">
                  <a:extLst>
                    <a:ext uri="{9D8B030D-6E8A-4147-A177-3AD203B41FA5}">
                      <a16:colId xmlns:a16="http://schemas.microsoft.com/office/drawing/2014/main" val="701682867"/>
                    </a:ext>
                  </a:extLst>
                </a:gridCol>
                <a:gridCol w="9845846">
                  <a:extLst>
                    <a:ext uri="{9D8B030D-6E8A-4147-A177-3AD203B41FA5}">
                      <a16:colId xmlns:a16="http://schemas.microsoft.com/office/drawing/2014/main" val="2568542407"/>
                    </a:ext>
                  </a:extLst>
                </a:gridCol>
              </a:tblGrid>
              <a:tr h="370840">
                <a:tc>
                  <a:txBody>
                    <a:bodyPr/>
                    <a:lstStyle/>
                    <a:p>
                      <a:pPr algn="ctr"/>
                      <a:r>
                        <a:rPr lang="en-US" sz="1400" dirty="0" err="1">
                          <a:solidFill>
                            <a:srgbClr val="002060"/>
                          </a:solidFill>
                          <a:latin typeface="Cambria" panose="02040503050406030204" pitchFamily="18" charset="0"/>
                          <a:ea typeface="Cambria" panose="02040503050406030204" pitchFamily="18" charset="0"/>
                        </a:rPr>
                        <a:t>Hoạt</a:t>
                      </a:r>
                      <a:r>
                        <a:rPr lang="en-US" sz="1400" baseline="0" dirty="0">
                          <a:solidFill>
                            <a:srgbClr val="002060"/>
                          </a:solidFill>
                          <a:latin typeface="Cambria" panose="02040503050406030204" pitchFamily="18" charset="0"/>
                          <a:ea typeface="Cambria" panose="02040503050406030204" pitchFamily="18" charset="0"/>
                        </a:rPr>
                        <a:t> </a:t>
                      </a:r>
                      <a:r>
                        <a:rPr lang="en-US" sz="1400" baseline="0" dirty="0" err="1">
                          <a:solidFill>
                            <a:srgbClr val="002060"/>
                          </a:solidFill>
                          <a:latin typeface="Cambria" panose="02040503050406030204" pitchFamily="18" charset="0"/>
                          <a:ea typeface="Cambria" panose="02040503050406030204" pitchFamily="18" charset="0"/>
                        </a:rPr>
                        <a:t>động</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002060"/>
                          </a:solidFill>
                          <a:latin typeface="Cambria" panose="02040503050406030204" pitchFamily="18" charset="0"/>
                          <a:ea typeface="Cambria" panose="02040503050406030204" pitchFamily="18" charset="0"/>
                        </a:rPr>
                        <a:t>Gợi</a:t>
                      </a:r>
                      <a:r>
                        <a:rPr lang="en-US" sz="1400" baseline="0" dirty="0">
                          <a:solidFill>
                            <a:srgbClr val="002060"/>
                          </a:solidFill>
                          <a:latin typeface="Cambria" panose="02040503050406030204" pitchFamily="18" charset="0"/>
                          <a:ea typeface="Cambria" panose="02040503050406030204" pitchFamily="18" charset="0"/>
                        </a:rPr>
                        <a:t> ý</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821427"/>
                  </a:ext>
                </a:extLst>
              </a:tr>
              <a:tr h="370840">
                <a:tc>
                  <a:txBody>
                    <a:bodyPr/>
                    <a:lstStyle/>
                    <a:p>
                      <a:pPr algn="ctr">
                        <a:lnSpc>
                          <a:spcPct val="150000"/>
                        </a:lnSpc>
                      </a:pPr>
                      <a:r>
                        <a:rPr lang="en-US" sz="1400" dirty="0" err="1">
                          <a:solidFill>
                            <a:schemeClr val="tx1"/>
                          </a:solidFill>
                          <a:latin typeface="Cambria" panose="02040503050406030204" pitchFamily="18" charset="0"/>
                          <a:ea typeface="Cambria" panose="02040503050406030204" pitchFamily="18" charset="0"/>
                        </a:rPr>
                        <a:t>Hình</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thành</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kiến</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thức</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mới</a:t>
                      </a:r>
                      <a:endParaRPr lang="en-US" sz="14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1400" b="0" dirty="0">
                          <a:solidFill>
                            <a:schemeClr val="tx1"/>
                          </a:solidFill>
                          <a:latin typeface="Cambria" panose="02040503050406030204" pitchFamily="18" charset="0"/>
                          <a:ea typeface="Cambria" panose="02040503050406030204" pitchFamily="18" charset="0"/>
                        </a:rPr>
                        <a:t>2.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a:t>
                      </a:r>
                      <a:r>
                        <a:rPr lang="en-US" sz="1400" b="0" dirty="0">
                          <a:solidFill>
                            <a:schemeClr val="tx1"/>
                          </a:solidFill>
                          <a:latin typeface="Cambria" panose="02040503050406030204" pitchFamily="18" charset="0"/>
                          <a:ea typeface="Cambria" panose="02040503050406030204" pitchFamily="18" charset="0"/>
                        </a:rPr>
                        <a:t>2</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đối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xuất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sống</a:t>
                      </a:r>
                      <a:r>
                        <a:rPr lang="vi-VN" sz="1400" b="0" dirty="0">
                          <a:solidFill>
                            <a:schemeClr val="tx1"/>
                          </a:solidFill>
                          <a:latin typeface="Cambria" panose="02040503050406030204" pitchFamily="18" charset="0"/>
                          <a:ea typeface="Cambria" panose="02040503050406030204" pitchFamily="18" charset="0"/>
                        </a:rPr>
                        <a:t> </a:t>
                      </a:r>
                    </a:p>
                    <a:p>
                      <a:pPr algn="just">
                        <a:lnSpc>
                          <a:spcPct val="150000"/>
                        </a:lnSpc>
                      </a:pPr>
                      <a:r>
                        <a:rPr lang="vi-VN" sz="1400" b="1" dirty="0">
                          <a:solidFill>
                            <a:schemeClr val="tx1"/>
                          </a:solidFill>
                          <a:latin typeface="Cambria" panose="02040503050406030204" pitchFamily="18" charset="0"/>
                          <a:ea typeface="Cambria" panose="02040503050406030204" pitchFamily="18" charset="0"/>
                        </a:rPr>
                        <a:t>– Mục tiêu: </a:t>
                      </a:r>
                      <a:r>
                        <a:rPr lang="vi-VN" sz="1400" b="0" dirty="0">
                          <a:solidFill>
                            <a:schemeClr val="tx1"/>
                          </a:solidFill>
                          <a:latin typeface="Cambria" panose="02040503050406030204" pitchFamily="18" charset="0"/>
                          <a:ea typeface="Cambria" panose="02040503050406030204" pitchFamily="18" charset="0"/>
                        </a:rPr>
                        <a:t>(1), (2), (4), (5), (6)</a:t>
                      </a:r>
                    </a:p>
                    <a:p>
                      <a:pPr algn="just">
                        <a:lnSpc>
                          <a:spcPct val="150000"/>
                        </a:lnSpc>
                      </a:pPr>
                      <a:r>
                        <a:rPr lang="vi-VN" sz="1400" b="1" dirty="0">
                          <a:solidFill>
                            <a:schemeClr val="tx1"/>
                          </a:solidFill>
                          <a:latin typeface="Cambria" panose="02040503050406030204" pitchFamily="18" charset="0"/>
                          <a:ea typeface="Cambria" panose="02040503050406030204" pitchFamily="18" charset="0"/>
                        </a:rPr>
                        <a:t>– Tổ chức thực hiện:</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1: </a:t>
                      </a:r>
                      <a:r>
                        <a:rPr lang="vi-VN" sz="1400" b="0" dirty="0" err="1">
                          <a:solidFill>
                            <a:schemeClr val="tx1"/>
                          </a:solidFill>
                          <a:latin typeface="Cambria" panose="02040503050406030204" pitchFamily="18" charset="0"/>
                          <a:ea typeface="Cambria" panose="02040503050406030204" pitchFamily="18" charset="0"/>
                        </a:rPr>
                        <a:t>Tác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đối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xuất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sống</a:t>
                      </a:r>
                      <a:r>
                        <a:rPr lang="vi-VN" sz="1400" b="0" dirty="0">
                          <a:solidFill>
                            <a:schemeClr val="tx1"/>
                          </a:solidFill>
                          <a:latin typeface="Cambria" panose="02040503050406030204" pitchFamily="18" charset="0"/>
                          <a:ea typeface="Cambria" panose="02040503050406030204" pitchFamily="18" charset="0"/>
                        </a:rPr>
                        <a:t> (HS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tại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nhà</a:t>
                      </a:r>
                      <a:r>
                        <a:rPr lang="vi-VN" sz="1400" b="0" dirty="0">
                          <a:solidFill>
                            <a:schemeClr val="tx1"/>
                          </a:solidFill>
                          <a:latin typeface="Cambria" panose="02040503050406030204" pitchFamily="18" charset="0"/>
                          <a:ea typeface="Cambria" panose="02040503050406030204" pitchFamily="18" charset="0"/>
                        </a:rPr>
                        <a:t>. GV giao </a:t>
                      </a:r>
                      <a:r>
                        <a:rPr lang="vi-VN" sz="1400" b="0" dirty="0" err="1">
                          <a:solidFill>
                            <a:schemeClr val="tx1"/>
                          </a:solidFill>
                          <a:latin typeface="Cambria" panose="02040503050406030204" pitchFamily="18" charset="0"/>
                          <a:ea typeface="Cambria" panose="02040503050406030204" pitchFamily="18" charset="0"/>
                        </a:rPr>
                        <a:t>việc</a:t>
                      </a:r>
                      <a:r>
                        <a:rPr lang="vi-VN" sz="1400" b="0" dirty="0">
                          <a:solidFill>
                            <a:schemeClr val="tx1"/>
                          </a:solidFill>
                          <a:latin typeface="Cambria" panose="02040503050406030204" pitchFamily="18" charset="0"/>
                          <a:ea typeface="Cambria" panose="02040503050406030204" pitchFamily="18" charset="0"/>
                        </a:rPr>
                        <a:t> sau khi </a:t>
                      </a:r>
                      <a:r>
                        <a:rPr lang="vi-VN" sz="1400" b="0" dirty="0" err="1">
                          <a:solidFill>
                            <a:schemeClr val="tx1"/>
                          </a:solidFill>
                          <a:latin typeface="Cambria" panose="02040503050406030204" pitchFamily="18" charset="0"/>
                          <a:ea typeface="Cambria" panose="02040503050406030204" pitchFamily="18" charset="0"/>
                        </a:rPr>
                        <a:t>kết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thúc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tiết</a:t>
                      </a:r>
                      <a:r>
                        <a:rPr lang="vi-VN" sz="1400" b="0" dirty="0">
                          <a:solidFill>
                            <a:schemeClr val="tx1"/>
                          </a:solidFill>
                          <a:latin typeface="Cambria" panose="02040503050406030204" pitchFamily="18" charset="0"/>
                          <a:ea typeface="Cambria" panose="02040503050406030204" pitchFamily="18" charset="0"/>
                        </a:rPr>
                        <a:t> 1)</a:t>
                      </a:r>
                      <a:r>
                        <a:rPr lang="en-US" sz="1400" b="0" dirty="0">
                          <a:solidFill>
                            <a:schemeClr val="tx1"/>
                          </a:solidFill>
                          <a:latin typeface="Cambria" panose="02040503050406030204" pitchFamily="18" charset="0"/>
                          <a:ea typeface="Cambria" panose="02040503050406030204" pitchFamily="18" charset="0"/>
                        </a:rPr>
                        <a:t>. </a:t>
                      </a:r>
                      <a:r>
                        <a:rPr lang="vi-VN" sz="1400" b="0" dirty="0">
                          <a:solidFill>
                            <a:schemeClr val="tx1"/>
                          </a:solidFill>
                          <a:latin typeface="Cambria" panose="02040503050406030204" pitchFamily="18" charset="0"/>
                          <a:ea typeface="Cambria" panose="02040503050406030204" pitchFamily="18" charset="0"/>
                        </a:rPr>
                        <a:t>HS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phiếu</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học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a:t>
                      </a:r>
                      <a:endParaRPr lang="en-US"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 2: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án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Tuổi</a:t>
                      </a:r>
                      <a:r>
                        <a:rPr lang="vi-VN" sz="1400" b="0" dirty="0">
                          <a:solidFill>
                            <a:schemeClr val="tx1"/>
                          </a:solidFill>
                          <a:latin typeface="Cambria" panose="02040503050406030204" pitchFamily="18" charset="0"/>
                          <a:ea typeface="Cambria" panose="02040503050406030204" pitchFamily="18" charset="0"/>
                        </a:rPr>
                        <a:t> thơ hai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đại</a:t>
                      </a:r>
                      <a:r>
                        <a:rPr lang="en-US"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3 </a:t>
                      </a:r>
                      <a:r>
                        <a:rPr lang="vi-VN" sz="1400" b="0" dirty="0" err="1">
                          <a:solidFill>
                            <a:schemeClr val="tx1"/>
                          </a:solidFill>
                          <a:latin typeface="Cambria" panose="02040503050406030204" pitchFamily="18" charset="0"/>
                          <a:ea typeface="Cambria" panose="02040503050406030204" pitchFamily="18" charset="0"/>
                        </a:rPr>
                        <a:t>sẽ</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hợp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yêu </a:t>
                      </a:r>
                      <a:r>
                        <a:rPr lang="vi-VN" sz="1400" b="0" dirty="0" err="1">
                          <a:solidFill>
                            <a:schemeClr val="tx1"/>
                          </a:solidFill>
                          <a:latin typeface="Cambria" panose="02040503050406030204" pitchFamily="18" charset="0"/>
                          <a:ea typeface="Cambria" panose="02040503050406030204" pitchFamily="18" charset="0"/>
                        </a:rPr>
                        <a:t>cầu</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phần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Vận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dụng</a:t>
                      </a:r>
                      <a:r>
                        <a:rPr lang="vi-VN" sz="1400" b="0" dirty="0">
                          <a:solidFill>
                            <a:schemeClr val="tx1"/>
                          </a:solidFill>
                          <a:latin typeface="Cambria" panose="02040503050406030204" pitchFamily="18" charset="0"/>
                          <a:ea typeface="Cambria" panose="02040503050406030204" pitchFamily="18" charset="0"/>
                        </a:rPr>
                        <a:t>.</a:t>
                      </a:r>
                    </a:p>
                    <a:p>
                      <a:pPr algn="just">
                        <a:lnSpc>
                          <a:spcPct val="150000"/>
                        </a:lnSpc>
                      </a:pPr>
                      <a:r>
                        <a:rPr lang="en-US" sz="1400" b="1" dirty="0">
                          <a:solidFill>
                            <a:schemeClr val="tx1"/>
                          </a:solidFill>
                          <a:latin typeface="Cambria" panose="02040503050406030204" pitchFamily="18" charset="0"/>
                          <a:ea typeface="Cambria" panose="02040503050406030204" pitchFamily="18" charset="0"/>
                        </a:rPr>
                        <a:t>+ </a:t>
                      </a:r>
                      <a:r>
                        <a:rPr lang="vi-VN" sz="1400" b="1" dirty="0" err="1">
                          <a:solidFill>
                            <a:schemeClr val="tx1"/>
                          </a:solidFill>
                          <a:latin typeface="Cambria" panose="02040503050406030204" pitchFamily="18" charset="0"/>
                          <a:ea typeface="Cambria" panose="02040503050406030204" pitchFamily="18" charset="0"/>
                        </a:rPr>
                        <a:t>Bước</a:t>
                      </a:r>
                      <a:r>
                        <a:rPr lang="vi-VN" sz="1400" b="1" dirty="0">
                          <a:solidFill>
                            <a:schemeClr val="tx1"/>
                          </a:solidFill>
                          <a:latin typeface="Cambria" panose="02040503050406030204" pitchFamily="18" charset="0"/>
                          <a:ea typeface="Cambria" panose="02040503050406030204" pitchFamily="18" charset="0"/>
                        </a:rPr>
                        <a:t> 1. </a:t>
                      </a:r>
                      <a:r>
                        <a:rPr lang="vi-VN" sz="1400" b="0" dirty="0">
                          <a:solidFill>
                            <a:schemeClr val="tx1"/>
                          </a:solidFill>
                          <a:latin typeface="Cambria" panose="02040503050406030204" pitchFamily="18" charset="0"/>
                          <a:ea typeface="Cambria" panose="02040503050406030204" pitchFamily="18" charset="0"/>
                        </a:rPr>
                        <a:t>Giai </a:t>
                      </a:r>
                      <a:r>
                        <a:rPr lang="vi-VN" sz="1400" b="0" dirty="0" err="1">
                          <a:solidFill>
                            <a:schemeClr val="tx1"/>
                          </a:solidFill>
                          <a:latin typeface="Cambria" panose="02040503050406030204" pitchFamily="18" charset="0"/>
                          <a:ea typeface="Cambria" panose="02040503050406030204" pitchFamily="18" charset="0"/>
                        </a:rPr>
                        <a:t>đoạn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chuẩn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bị</a:t>
                      </a:r>
                      <a:r>
                        <a:rPr lang="en-US"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thiệu</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án</a:t>
                      </a:r>
                      <a:r>
                        <a:rPr lang="vi-VN" sz="1400" b="0" dirty="0">
                          <a:solidFill>
                            <a:schemeClr val="tx1"/>
                          </a:solidFill>
                          <a:latin typeface="Cambria" panose="02040503050406030204" pitchFamily="18" charset="0"/>
                          <a:ea typeface="Cambria" panose="02040503050406030204" pitchFamily="18" charset="0"/>
                        </a:rPr>
                        <a:t>:</a:t>
                      </a:r>
                      <a:r>
                        <a:rPr lang="en-US"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đại</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đã</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mở</a:t>
                      </a:r>
                      <a:r>
                        <a:rPr lang="vi-VN" sz="1400" b="0" dirty="0">
                          <a:solidFill>
                            <a:schemeClr val="tx1"/>
                          </a:solidFill>
                          <a:latin typeface="Cambria" panose="02040503050406030204" pitchFamily="18" charset="0"/>
                          <a:ea typeface="Cambria" panose="02040503050406030204" pitchFamily="18" charset="0"/>
                        </a:rPr>
                        <a:t> ra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vận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hội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mới</a:t>
                      </a:r>
                      <a:r>
                        <a:rPr lang="vi-VN" sz="1400" b="0" dirty="0">
                          <a:solidFill>
                            <a:schemeClr val="tx1"/>
                          </a:solidFill>
                          <a:latin typeface="Cambria" panose="02040503050406030204" pitchFamily="18" charset="0"/>
                          <a:ea typeface="Cambria" panose="02040503050406030204" pitchFamily="18" charset="0"/>
                        </a:rPr>
                        <a:t> trên </a:t>
                      </a:r>
                      <a:r>
                        <a:rPr lang="vi-VN" sz="1400" b="0" dirty="0" err="1">
                          <a:solidFill>
                            <a:schemeClr val="tx1"/>
                          </a:solidFill>
                          <a:latin typeface="Cambria" panose="02040503050406030204" pitchFamily="18" charset="0"/>
                          <a:ea typeface="Cambria" panose="02040503050406030204" pitchFamily="18" charset="0"/>
                        </a:rPr>
                        <a:t>hành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nhân </a:t>
                      </a:r>
                      <a:r>
                        <a:rPr lang="vi-VN" sz="1400" b="0" dirty="0" err="1">
                          <a:solidFill>
                            <a:schemeClr val="tx1"/>
                          </a:solidFill>
                          <a:latin typeface="Cambria" panose="02040503050406030204" pitchFamily="18" charset="0"/>
                          <a:ea typeface="Cambria" panose="02040503050406030204" pitchFamily="18" charset="0"/>
                        </a:rPr>
                        <a:t>loại</a:t>
                      </a:r>
                      <a:r>
                        <a:rPr lang="vi-VN" sz="1400" b="0" dirty="0">
                          <a:solidFill>
                            <a:schemeClr val="tx1"/>
                          </a:solidFill>
                          <a:latin typeface="Cambria" panose="02040503050406030204" pitchFamily="18" charset="0"/>
                          <a:ea typeface="Cambria" panose="02040503050406030204" pitchFamily="18" charset="0"/>
                        </a:rPr>
                        <a:t>, mang </a:t>
                      </a:r>
                      <a:r>
                        <a:rPr lang="vi-VN" sz="1400" b="0" dirty="0" err="1">
                          <a:solidFill>
                            <a:schemeClr val="tx1"/>
                          </a:solidFill>
                          <a:latin typeface="Cambria" panose="02040503050406030204" pitchFamily="18" charset="0"/>
                          <a:ea typeface="Cambria" panose="02040503050406030204" pitchFamily="18" charset="0"/>
                        </a:rPr>
                        <a:t>đến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những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chuyển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biến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tích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cực</a:t>
                      </a:r>
                      <a:r>
                        <a:rPr lang="vi-VN" sz="1400" b="0" dirty="0">
                          <a:solidFill>
                            <a:schemeClr val="tx1"/>
                          </a:solidFill>
                          <a:latin typeface="Cambria" panose="02040503050406030204" pitchFamily="18" charset="0"/>
                          <a:ea typeface="Cambria" panose="02040503050406030204" pitchFamily="18" charset="0"/>
                        </a:rPr>
                        <a:t> trong </a:t>
                      </a:r>
                      <a:r>
                        <a:rPr lang="vi-VN" sz="1400" b="0" dirty="0" err="1">
                          <a:solidFill>
                            <a:schemeClr val="tx1"/>
                          </a:solidFill>
                          <a:latin typeface="Cambria" panose="02040503050406030204" pitchFamily="18" charset="0"/>
                          <a:ea typeface="Cambria" panose="02040503050406030204" pitchFamily="18" charset="0"/>
                        </a:rPr>
                        <a:t>mọi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lĩnh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sống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xuất</a:t>
                      </a:r>
                      <a:r>
                        <a:rPr lang="vi-VN" sz="1400" b="0" dirty="0">
                          <a:solidFill>
                            <a:schemeClr val="tx1"/>
                          </a:solidFill>
                          <a:latin typeface="Cambria" panose="02040503050406030204" pitchFamily="18" charset="0"/>
                          <a:ea typeface="Cambria" panose="02040503050406030204" pitchFamily="18" charset="0"/>
                        </a:rPr>
                        <a:t>. Nhưng </a:t>
                      </a:r>
                      <a:r>
                        <a:rPr lang="vi-VN" sz="1400" b="0" dirty="0" err="1">
                          <a:solidFill>
                            <a:schemeClr val="tx1"/>
                          </a:solidFill>
                          <a:latin typeface="Cambria" panose="02040503050406030204" pitchFamily="18" charset="0"/>
                          <a:ea typeface="Cambria" panose="02040503050406030204" pitchFamily="18" charset="0"/>
                        </a:rPr>
                        <a:t>cũng</a:t>
                      </a:r>
                      <a:r>
                        <a:rPr lang="vi-VN" sz="1400" b="0" dirty="0">
                          <a:solidFill>
                            <a:schemeClr val="tx1"/>
                          </a:solidFill>
                          <a:latin typeface="Cambria" panose="02040503050406030204" pitchFamily="18" charset="0"/>
                          <a:ea typeface="Cambria" panose="02040503050406030204" pitchFamily="18" charset="0"/>
                        </a:rPr>
                        <a:t> không </a:t>
                      </a:r>
                      <a:r>
                        <a:rPr lang="vi-VN" sz="1400" b="0" dirty="0" err="1">
                          <a:solidFill>
                            <a:schemeClr val="tx1"/>
                          </a:solidFill>
                          <a:latin typeface="Cambria" panose="02040503050406030204" pitchFamily="18" charset="0"/>
                          <a:ea typeface="Cambria" panose="02040503050406030204" pitchFamily="18" charset="0"/>
                        </a:rPr>
                        <a:t>thể</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phủ</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nhận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rằng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buổi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bình</a:t>
                      </a:r>
                      <a:r>
                        <a:rPr lang="vi-VN" sz="1400" b="0" dirty="0">
                          <a:solidFill>
                            <a:schemeClr val="tx1"/>
                          </a:solidFill>
                          <a:latin typeface="Cambria" panose="02040503050406030204" pitchFamily="18" charset="0"/>
                          <a:ea typeface="Cambria" panose="02040503050406030204" pitchFamily="18" charset="0"/>
                        </a:rPr>
                        <a:t> minh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đại</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quãng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gian </a:t>
                      </a:r>
                      <a:r>
                        <a:rPr lang="vi-VN" sz="1400" b="0" dirty="0" err="1">
                          <a:solidFill>
                            <a:schemeClr val="tx1"/>
                          </a:solidFill>
                          <a:latin typeface="Cambria" panose="02040503050406030204" pitchFamily="18" charset="0"/>
                          <a:ea typeface="Cambria" panose="02040503050406030204" pitchFamily="18" charset="0"/>
                        </a:rPr>
                        <a:t>nghiệt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ngã</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đối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người</a:t>
                      </a:r>
                      <a:r>
                        <a:rPr lang="vi-VN" sz="1400" b="0" dirty="0">
                          <a:solidFill>
                            <a:schemeClr val="tx1"/>
                          </a:solidFill>
                          <a:latin typeface="Cambria" panose="02040503050406030204" pitchFamily="18" charset="0"/>
                          <a:ea typeface="Cambria" panose="02040503050406030204" pitchFamily="18" charset="0"/>
                        </a:rPr>
                        <a:t> lao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đặc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biệt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là</a:t>
                      </a:r>
                      <a:r>
                        <a:rPr lang="vi-VN" sz="1400" b="0" dirty="0">
                          <a:solidFill>
                            <a:schemeClr val="tx1"/>
                          </a:solidFill>
                          <a:latin typeface="Cambria" panose="02040503050406030204" pitchFamily="18" charset="0"/>
                          <a:ea typeface="Cambria" panose="02040503050406030204" pitchFamily="18" charset="0"/>
                        </a:rPr>
                        <a:t> lao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phụ</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nữ</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trẻ</a:t>
                      </a:r>
                      <a:r>
                        <a:rPr lang="vi-VN" sz="1400" b="0" dirty="0">
                          <a:solidFill>
                            <a:schemeClr val="tx1"/>
                          </a:solidFill>
                          <a:latin typeface="Cambria" panose="02040503050406030204" pitchFamily="18" charset="0"/>
                          <a:ea typeface="Cambria" panose="02040503050406030204" pitchFamily="18" charset="0"/>
                        </a:rPr>
                        <a:t> em. Trong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án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này</a:t>
                      </a:r>
                      <a:r>
                        <a:rPr lang="vi-VN" sz="1400" b="0" dirty="0">
                          <a:solidFill>
                            <a:schemeClr val="tx1"/>
                          </a:solidFill>
                          <a:latin typeface="Cambria" panose="02040503050406030204" pitchFamily="18" charset="0"/>
                          <a:ea typeface="Cambria" panose="02040503050406030204" pitchFamily="18" charset="0"/>
                        </a:rPr>
                        <a:t>, HS </a:t>
                      </a:r>
                      <a:r>
                        <a:rPr lang="vi-VN" sz="1400" b="0" dirty="0" err="1">
                          <a:solidFill>
                            <a:schemeClr val="tx1"/>
                          </a:solidFill>
                          <a:latin typeface="Cambria" panose="02040503050406030204" pitchFamily="18" charset="0"/>
                          <a:ea typeface="Cambria" panose="02040503050406030204" pitchFamily="18" charset="0"/>
                        </a:rPr>
                        <a:t>sẽ</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có</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dịp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tìm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hiểu</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về</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sống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những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người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bạn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đồng</a:t>
                      </a:r>
                      <a:r>
                        <a:rPr lang="vi-VN" sz="1400" b="0" dirty="0">
                          <a:solidFill>
                            <a:schemeClr val="tx1"/>
                          </a:solidFill>
                          <a:latin typeface="Cambria" panose="02040503050406030204" pitchFamily="18" charset="0"/>
                          <a:ea typeface="Cambria" panose="02040503050406030204" pitchFamily="18" charset="0"/>
                        </a:rPr>
                        <a:t> trang </a:t>
                      </a:r>
                      <a:r>
                        <a:rPr lang="vi-VN" sz="1400" b="0" dirty="0" err="1">
                          <a:solidFill>
                            <a:schemeClr val="tx1"/>
                          </a:solidFill>
                          <a:latin typeface="Cambria" panose="02040503050406030204" pitchFamily="18" charset="0"/>
                          <a:ea typeface="Cambria" panose="02040503050406030204" pitchFamily="18" charset="0"/>
                        </a:rPr>
                        <a:t>lứa</a:t>
                      </a:r>
                      <a:r>
                        <a:rPr lang="vi-VN" sz="1400" b="0" dirty="0">
                          <a:solidFill>
                            <a:schemeClr val="tx1"/>
                          </a:solidFill>
                          <a:latin typeface="Cambria" panose="02040503050406030204" pitchFamily="18" charset="0"/>
                          <a:ea typeface="Cambria" panose="02040503050406030204" pitchFamily="18" charset="0"/>
                        </a:rPr>
                        <a:t> trong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đại</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so </a:t>
                      </a:r>
                      <a:r>
                        <a:rPr lang="vi-VN" sz="1400" b="0" dirty="0" err="1">
                          <a:solidFill>
                            <a:schemeClr val="tx1"/>
                          </a:solidFill>
                          <a:latin typeface="Cambria" panose="02040503050406030204" pitchFamily="18" charset="0"/>
                          <a:ea typeface="Cambria" panose="02040503050406030204" pitchFamily="18" charset="0"/>
                        </a:rPr>
                        <a:t>sánh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sống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chính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cộng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đồng</a:t>
                      </a:r>
                      <a:r>
                        <a:rPr lang="vi-VN" sz="1400" b="0" dirty="0">
                          <a:solidFill>
                            <a:schemeClr val="tx1"/>
                          </a:solidFill>
                          <a:latin typeface="Cambria" panose="02040503050406030204" pitchFamily="18" charset="0"/>
                          <a:ea typeface="Cambria" panose="02040503050406030204" pitchFamily="18" charset="0"/>
                        </a:rPr>
                        <a:t> xung quanh </a:t>
                      </a:r>
                      <a:r>
                        <a:rPr lang="vi-VN" sz="1400" b="0" dirty="0" err="1">
                          <a:solidFill>
                            <a:schemeClr val="tx1"/>
                          </a:solidFill>
                          <a:latin typeface="Cambria" panose="02040503050406030204" pitchFamily="18" charset="0"/>
                          <a:ea typeface="Cambria" panose="02040503050406030204" pitchFamily="18" charset="0"/>
                        </a:rPr>
                        <a:t>để</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có</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đồng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cảm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với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quá</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khứ</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thành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những</a:t>
                      </a:r>
                      <a:r>
                        <a:rPr lang="vi-VN" sz="1400" b="0" dirty="0">
                          <a:solidFill>
                            <a:schemeClr val="tx1"/>
                          </a:solidFill>
                          <a:latin typeface="Cambria" panose="02040503050406030204" pitchFamily="18" charset="0"/>
                          <a:ea typeface="Cambria" panose="02040503050406030204" pitchFamily="18" charset="0"/>
                        </a:rPr>
                        <a:t> ý </a:t>
                      </a:r>
                      <a:r>
                        <a:rPr lang="vi-VN" sz="1400" b="0" dirty="0" err="1">
                          <a:solidFill>
                            <a:schemeClr val="tx1"/>
                          </a:solidFill>
                          <a:latin typeface="Cambria" panose="02040503050406030204" pitchFamily="18" charset="0"/>
                          <a:ea typeface="Cambria" panose="02040503050406030204" pitchFamily="18" charset="0"/>
                        </a:rPr>
                        <a:t>tưởng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phụng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cộng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đồng</a:t>
                      </a:r>
                      <a:r>
                        <a:rPr lang="vi-VN" sz="1400" b="0" dirty="0">
                          <a:solidFill>
                            <a:schemeClr val="tx1"/>
                          </a:solidFill>
                          <a:latin typeface="Cambria" panose="02040503050406030204" pitchFamily="18" charset="0"/>
                          <a:ea typeface="Cambria" panose="02040503050406030204" pitchFamily="18" charset="0"/>
                        </a:rPr>
                        <a:t> trong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đại</a:t>
                      </a:r>
                      <a:r>
                        <a:rPr lang="vi-VN" sz="1400" b="0" dirty="0">
                          <a:solidFill>
                            <a:schemeClr val="tx1"/>
                          </a:solidFill>
                          <a:latin typeface="Cambria" panose="02040503050406030204" pitchFamily="18" charset="0"/>
                          <a:ea typeface="Cambria" panose="02040503050406030204" pitchFamily="18" charset="0"/>
                        </a:rPr>
                        <a:t> hôm nay. </a:t>
                      </a:r>
                      <a:r>
                        <a:rPr lang="vi-VN" sz="1400" b="0" dirty="0" err="1">
                          <a:solidFill>
                            <a:schemeClr val="tx1"/>
                          </a:solidFill>
                          <a:latin typeface="Cambria" panose="02040503050406030204" pitchFamily="18" charset="0"/>
                          <a:ea typeface="Cambria" panose="02040503050406030204" pitchFamily="18" charset="0"/>
                        </a:rPr>
                        <a:t>Bộ</a:t>
                      </a:r>
                      <a:r>
                        <a:rPr lang="vi-VN" sz="1400" b="0" dirty="0">
                          <a:solidFill>
                            <a:schemeClr val="tx1"/>
                          </a:solidFill>
                          <a:latin typeface="Cambria" panose="02040503050406030204" pitchFamily="18" charset="0"/>
                          <a:ea typeface="Cambria" panose="02040503050406030204" pitchFamily="18" charset="0"/>
                        </a:rPr>
                        <a:t> câu </a:t>
                      </a:r>
                      <a:r>
                        <a:rPr lang="vi-VN" sz="1400" b="0" dirty="0" err="1">
                          <a:solidFill>
                            <a:schemeClr val="tx1"/>
                          </a:solidFill>
                          <a:latin typeface="Cambria" panose="02040503050406030204" pitchFamily="18" charset="0"/>
                          <a:ea typeface="Cambria" panose="02040503050406030204" pitchFamily="18" charset="0"/>
                        </a:rPr>
                        <a:t>hỏi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định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hướng</a:t>
                      </a:r>
                      <a:r>
                        <a:rPr lang="vi-VN" sz="1400" b="0" dirty="0">
                          <a:solidFill>
                            <a:schemeClr val="tx1"/>
                          </a:solidFill>
                          <a:latin typeface="Cambria" panose="02040503050406030204" pitchFamily="18" charset="0"/>
                          <a:ea typeface="Cambria" panose="02040503050406030204" pitchFamily="18" charset="0"/>
                        </a:rPr>
                        <a:t>:</a:t>
                      </a:r>
                      <a:endParaRPr lang="en-US"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en-US" sz="1400" b="1" dirty="0">
                          <a:solidFill>
                            <a:schemeClr val="tx1"/>
                          </a:solidFill>
                          <a:latin typeface="Cambria" panose="02040503050406030204" pitchFamily="18" charset="0"/>
                          <a:ea typeface="Cambria" panose="02040503050406030204" pitchFamily="18" charset="0"/>
                        </a:rPr>
                        <a:t>+ </a:t>
                      </a:r>
                      <a:r>
                        <a:rPr lang="vi-VN" sz="1400" b="1" dirty="0" err="1">
                          <a:solidFill>
                            <a:schemeClr val="tx1"/>
                          </a:solidFill>
                          <a:latin typeface="Cambria" panose="02040503050406030204" pitchFamily="18" charset="0"/>
                          <a:ea typeface="Cambria" panose="02040503050406030204" pitchFamily="18" charset="0"/>
                        </a:rPr>
                        <a:t>Bước</a:t>
                      </a:r>
                      <a:r>
                        <a:rPr lang="vi-VN" sz="1400" b="1" dirty="0">
                          <a:solidFill>
                            <a:schemeClr val="tx1"/>
                          </a:solidFill>
                          <a:latin typeface="Cambria" panose="02040503050406030204" pitchFamily="18" charset="0"/>
                          <a:ea typeface="Cambria" panose="02040503050406030204" pitchFamily="18" charset="0"/>
                        </a:rPr>
                        <a:t> 2.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án</a:t>
                      </a:r>
                      <a:r>
                        <a:rPr lang="en-US" sz="1400" b="0" dirty="0">
                          <a:solidFill>
                            <a:schemeClr val="tx1"/>
                          </a:solidFill>
                          <a:latin typeface="Cambria" panose="02040503050406030204" pitchFamily="18" charset="0"/>
                          <a:ea typeface="Cambria" panose="02040503050406030204" pitchFamily="18" charset="0"/>
                        </a:rPr>
                        <a:t>. </a:t>
                      </a:r>
                      <a:r>
                        <a:rPr lang="vi-VN" sz="1400" b="0" dirty="0">
                          <a:solidFill>
                            <a:schemeClr val="tx1"/>
                          </a:solidFill>
                          <a:latin typeface="Cambria" panose="02040503050406030204" pitchFamily="18" charset="0"/>
                          <a:ea typeface="Cambria" panose="02040503050406030204" pitchFamily="18" charset="0"/>
                        </a:rPr>
                        <a:t>GV chia </a:t>
                      </a:r>
                      <a:r>
                        <a:rPr lang="vi-VN" sz="1400" b="0" dirty="0" err="1">
                          <a:solidFill>
                            <a:schemeClr val="tx1"/>
                          </a:solidFill>
                          <a:latin typeface="Cambria" panose="02040503050406030204" pitchFamily="18" charset="0"/>
                          <a:ea typeface="Cambria" panose="02040503050406030204" pitchFamily="18" charset="0"/>
                        </a:rPr>
                        <a:t>nhóm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phân công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Nhóm</a:t>
                      </a:r>
                      <a:r>
                        <a:rPr lang="vi-VN" sz="1400" b="0" dirty="0">
                          <a:solidFill>
                            <a:schemeClr val="tx1"/>
                          </a:solidFill>
                          <a:latin typeface="Cambria" panose="02040503050406030204" pitchFamily="18" charset="0"/>
                          <a:ea typeface="Cambria" panose="02040503050406030204" pitchFamily="18" charset="0"/>
                        </a:rPr>
                        <a:t> 1, 2: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thuyết</a:t>
                      </a:r>
                      <a:r>
                        <a:rPr lang="vi-VN" sz="1400" b="0" dirty="0">
                          <a:solidFill>
                            <a:schemeClr val="tx1"/>
                          </a:solidFill>
                          <a:latin typeface="Cambria" panose="02040503050406030204" pitchFamily="18" charset="0"/>
                          <a:ea typeface="Cambria" panose="02040503050406030204" pitchFamily="18" charset="0"/>
                        </a:rPr>
                        <a:t> minh </a:t>
                      </a:r>
                      <a:r>
                        <a:rPr lang="vi-VN" sz="1400" b="0" dirty="0" err="1">
                          <a:solidFill>
                            <a:schemeClr val="tx1"/>
                          </a:solidFill>
                          <a:latin typeface="Cambria" panose="02040503050406030204" pitchFamily="18" charset="0"/>
                          <a:ea typeface="Cambria" panose="02040503050406030204" pitchFamily="18" charset="0"/>
                        </a:rPr>
                        <a:t>về</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vấn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lao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trẻ</a:t>
                      </a:r>
                      <a:r>
                        <a:rPr lang="vi-VN" sz="1400" b="0" dirty="0">
                          <a:solidFill>
                            <a:schemeClr val="tx1"/>
                          </a:solidFill>
                          <a:latin typeface="Cambria" panose="02040503050406030204" pitchFamily="18" charset="0"/>
                          <a:ea typeface="Cambria" panose="02040503050406030204" pitchFamily="18" charset="0"/>
                        </a:rPr>
                        <a:t> em trong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đại</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Nhóm</a:t>
                      </a:r>
                      <a:r>
                        <a:rPr lang="vi-VN" sz="1400" b="0" dirty="0">
                          <a:solidFill>
                            <a:schemeClr val="tx1"/>
                          </a:solidFill>
                          <a:latin typeface="Cambria" panose="02040503050406030204" pitchFamily="18" charset="0"/>
                          <a:ea typeface="Cambria" panose="02040503050406030204" pitchFamily="18" charset="0"/>
                        </a:rPr>
                        <a:t> 3, 4: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thuyết</a:t>
                      </a:r>
                      <a:r>
                        <a:rPr lang="vi-VN" sz="1400" b="0" dirty="0">
                          <a:solidFill>
                            <a:schemeClr val="tx1"/>
                          </a:solidFill>
                          <a:latin typeface="Cambria" panose="02040503050406030204" pitchFamily="18" charset="0"/>
                          <a:ea typeface="Cambria" panose="02040503050406030204" pitchFamily="18" charset="0"/>
                        </a:rPr>
                        <a:t> minh </a:t>
                      </a:r>
                      <a:r>
                        <a:rPr lang="vi-VN" sz="1400" b="0" dirty="0" err="1">
                          <a:solidFill>
                            <a:schemeClr val="tx1"/>
                          </a:solidFill>
                          <a:latin typeface="Cambria" panose="02040503050406030204" pitchFamily="18" charset="0"/>
                          <a:ea typeface="Cambria" panose="02040503050406030204" pitchFamily="18" charset="0"/>
                        </a:rPr>
                        <a:t>về</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số</a:t>
                      </a:r>
                      <a:r>
                        <a:rPr lang="vi-VN" sz="1400" b="0" dirty="0">
                          <a:solidFill>
                            <a:schemeClr val="tx1"/>
                          </a:solidFill>
                          <a:latin typeface="Cambria" panose="02040503050406030204" pitchFamily="18" charset="0"/>
                          <a:ea typeface="Cambria" panose="02040503050406030204" pitchFamily="18" charset="0"/>
                        </a:rPr>
                        <a:t> sinh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trẻ</a:t>
                      </a:r>
                      <a:r>
                        <a:rPr lang="vi-VN" sz="1400" b="0" dirty="0">
                          <a:solidFill>
                            <a:schemeClr val="tx1"/>
                          </a:solidFill>
                          <a:latin typeface="Cambria" panose="02040503050406030204" pitchFamily="18" charset="0"/>
                          <a:ea typeface="Cambria" panose="02040503050406030204" pitchFamily="18" charset="0"/>
                        </a:rPr>
                        <a:t> em </a:t>
                      </a:r>
                      <a:r>
                        <a:rPr lang="vi-VN" sz="1400" b="0" dirty="0" err="1">
                          <a:solidFill>
                            <a:schemeClr val="tx1"/>
                          </a:solidFill>
                          <a:latin typeface="Cambria" panose="02040503050406030204" pitchFamily="18" charset="0"/>
                          <a:ea typeface="Cambria" panose="02040503050406030204" pitchFamily="18" charset="0"/>
                        </a:rPr>
                        <a:t>Việt</a:t>
                      </a:r>
                      <a:r>
                        <a:rPr lang="vi-VN" sz="1400" b="0" dirty="0">
                          <a:solidFill>
                            <a:schemeClr val="tx1"/>
                          </a:solidFill>
                          <a:latin typeface="Cambria" panose="02040503050406030204" pitchFamily="18" charset="0"/>
                          <a:ea typeface="Cambria" panose="02040503050406030204" pitchFamily="18" charset="0"/>
                        </a:rPr>
                        <a:t> Nam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nay.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66028"/>
                  </a:ext>
                </a:extLst>
              </a:tr>
            </a:tbl>
          </a:graphicData>
        </a:graphic>
      </p:graphicFrame>
    </p:spTree>
    <p:extLst>
      <p:ext uri="{BB962C8B-B14F-4D97-AF65-F5344CB8AC3E}">
        <p14:creationId xmlns:p14="http://schemas.microsoft.com/office/powerpoint/2010/main" val="2709126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B724F44-D103-4C6C-9067-F732B8115510}"/>
              </a:ext>
            </a:extLst>
          </p:cNvPr>
          <p:cNvGraphicFramePr>
            <a:graphicFrameLocks noGrp="1"/>
          </p:cNvGraphicFramePr>
          <p:nvPr>
            <p:extLst>
              <p:ext uri="{D42A27DB-BD31-4B8C-83A1-F6EECF244321}">
                <p14:modId xmlns:p14="http://schemas.microsoft.com/office/powerpoint/2010/main" val="1273489314"/>
              </p:ext>
            </p:extLst>
          </p:nvPr>
        </p:nvGraphicFramePr>
        <p:xfrm>
          <a:off x="451164" y="1134212"/>
          <a:ext cx="11289672" cy="5543360"/>
        </p:xfrm>
        <a:graphic>
          <a:graphicData uri="http://schemas.openxmlformats.org/drawingml/2006/table">
            <a:tbl>
              <a:tblPr firstRow="1" bandRow="1">
                <a:tableStyleId>{EEE7283C-3CF3-47DC-8721-378D4A62B228}</a:tableStyleId>
              </a:tblPr>
              <a:tblGrid>
                <a:gridCol w="1443826">
                  <a:extLst>
                    <a:ext uri="{9D8B030D-6E8A-4147-A177-3AD203B41FA5}">
                      <a16:colId xmlns:a16="http://schemas.microsoft.com/office/drawing/2014/main" val="701682867"/>
                    </a:ext>
                  </a:extLst>
                </a:gridCol>
                <a:gridCol w="9845846">
                  <a:extLst>
                    <a:ext uri="{9D8B030D-6E8A-4147-A177-3AD203B41FA5}">
                      <a16:colId xmlns:a16="http://schemas.microsoft.com/office/drawing/2014/main" val="2568542407"/>
                    </a:ext>
                  </a:extLst>
                </a:gridCol>
              </a:tblGrid>
              <a:tr h="370840">
                <a:tc>
                  <a:txBody>
                    <a:bodyPr/>
                    <a:lstStyle/>
                    <a:p>
                      <a:pPr algn="ctr"/>
                      <a:r>
                        <a:rPr lang="en-US" sz="1400" dirty="0" err="1">
                          <a:solidFill>
                            <a:srgbClr val="002060"/>
                          </a:solidFill>
                          <a:latin typeface="Cambria" panose="02040503050406030204" pitchFamily="18" charset="0"/>
                          <a:ea typeface="Cambria" panose="02040503050406030204" pitchFamily="18" charset="0"/>
                        </a:rPr>
                        <a:t>Hoạt</a:t>
                      </a:r>
                      <a:r>
                        <a:rPr lang="en-US" sz="1400" baseline="0" dirty="0">
                          <a:solidFill>
                            <a:srgbClr val="002060"/>
                          </a:solidFill>
                          <a:latin typeface="Cambria" panose="02040503050406030204" pitchFamily="18" charset="0"/>
                          <a:ea typeface="Cambria" panose="02040503050406030204" pitchFamily="18" charset="0"/>
                        </a:rPr>
                        <a:t> </a:t>
                      </a:r>
                      <a:r>
                        <a:rPr lang="en-US" sz="1400" baseline="0" dirty="0" err="1">
                          <a:solidFill>
                            <a:srgbClr val="002060"/>
                          </a:solidFill>
                          <a:latin typeface="Cambria" panose="02040503050406030204" pitchFamily="18" charset="0"/>
                          <a:ea typeface="Cambria" panose="02040503050406030204" pitchFamily="18" charset="0"/>
                        </a:rPr>
                        <a:t>động</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002060"/>
                          </a:solidFill>
                          <a:latin typeface="Cambria" panose="02040503050406030204" pitchFamily="18" charset="0"/>
                          <a:ea typeface="Cambria" panose="02040503050406030204" pitchFamily="18" charset="0"/>
                        </a:rPr>
                        <a:t>Gợi</a:t>
                      </a:r>
                      <a:r>
                        <a:rPr lang="en-US" sz="1400" baseline="0" dirty="0">
                          <a:solidFill>
                            <a:srgbClr val="002060"/>
                          </a:solidFill>
                          <a:latin typeface="Cambria" panose="02040503050406030204" pitchFamily="18" charset="0"/>
                          <a:ea typeface="Cambria" panose="02040503050406030204" pitchFamily="18" charset="0"/>
                        </a:rPr>
                        <a:t> ý</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821427"/>
                  </a:ext>
                </a:extLst>
              </a:tr>
              <a:tr h="370840">
                <a:tc>
                  <a:txBody>
                    <a:bodyPr/>
                    <a:lstStyle/>
                    <a:p>
                      <a:pPr algn="ctr">
                        <a:lnSpc>
                          <a:spcPct val="150000"/>
                        </a:lnSpc>
                      </a:pPr>
                      <a:r>
                        <a:rPr lang="en-US" sz="1400" dirty="0" err="1">
                          <a:solidFill>
                            <a:schemeClr val="tx1"/>
                          </a:solidFill>
                          <a:latin typeface="Cambria" panose="02040503050406030204" pitchFamily="18" charset="0"/>
                          <a:ea typeface="Cambria" panose="02040503050406030204" pitchFamily="18" charset="0"/>
                        </a:rPr>
                        <a:t>Hình</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thành</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kiến</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thức</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mới</a:t>
                      </a:r>
                      <a:endParaRPr lang="en-US" sz="14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vi-VN" sz="1400" b="0" dirty="0">
                          <a:solidFill>
                            <a:schemeClr val="tx1"/>
                          </a:solidFill>
                          <a:latin typeface="Cambria" panose="02040503050406030204" pitchFamily="18" charset="0"/>
                          <a:ea typeface="Cambria" panose="02040503050406030204" pitchFamily="18" charset="0"/>
                        </a:rPr>
                        <a:t>Trên cơ </a:t>
                      </a:r>
                      <a:r>
                        <a:rPr lang="vi-VN" sz="1400" b="0" dirty="0" err="1">
                          <a:solidFill>
                            <a:schemeClr val="tx1"/>
                          </a:solidFill>
                          <a:latin typeface="Cambria" panose="02040503050406030204" pitchFamily="18" charset="0"/>
                          <a:ea typeface="Cambria" panose="02040503050406030204" pitchFamily="18" charset="0"/>
                        </a:rPr>
                        <a:t>sở</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quả</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HS, GV </a:t>
                      </a:r>
                      <a:r>
                        <a:rPr lang="vi-VN" sz="1400" b="0" dirty="0" err="1">
                          <a:solidFill>
                            <a:schemeClr val="tx1"/>
                          </a:solidFill>
                          <a:latin typeface="Cambria" panose="02040503050406030204" pitchFamily="18" charset="0"/>
                          <a:ea typeface="Cambria" panose="02040503050406030204" pitchFamily="18" charset="0"/>
                        </a:rPr>
                        <a:t>tiếp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tục</a:t>
                      </a:r>
                      <a:r>
                        <a:rPr lang="vi-VN" sz="1400" b="0" dirty="0">
                          <a:solidFill>
                            <a:schemeClr val="tx1"/>
                          </a:solidFill>
                          <a:latin typeface="Cambria" panose="02040503050406030204" pitchFamily="18" charset="0"/>
                          <a:ea typeface="Cambria" panose="02040503050406030204" pitchFamily="18" charset="0"/>
                        </a:rPr>
                        <a:t> giao </a:t>
                      </a:r>
                      <a:r>
                        <a:rPr lang="vi-VN" sz="1400" b="0" dirty="0" err="1">
                          <a:solidFill>
                            <a:schemeClr val="tx1"/>
                          </a:solidFill>
                          <a:latin typeface="Cambria" panose="02040503050406030204" pitchFamily="18" charset="0"/>
                          <a:ea typeface="Cambria" panose="02040503050406030204" pitchFamily="18" charset="0"/>
                        </a:rPr>
                        <a:t>nhiệm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vụ</a:t>
                      </a:r>
                      <a:r>
                        <a:rPr lang="vi-VN" sz="1400" b="0" dirty="0">
                          <a:solidFill>
                            <a:schemeClr val="tx1"/>
                          </a:solidFill>
                          <a:latin typeface="Cambria" panose="02040503050406030204" pitchFamily="18" charset="0"/>
                          <a:ea typeface="Cambria" panose="02040503050406030204" pitchFamily="18" charset="0"/>
                        </a:rPr>
                        <a:t>:</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Nhóm</a:t>
                      </a:r>
                      <a:r>
                        <a:rPr lang="vi-VN" sz="1400" b="0" dirty="0">
                          <a:solidFill>
                            <a:schemeClr val="tx1"/>
                          </a:solidFill>
                          <a:latin typeface="Cambria" panose="02040503050406030204" pitchFamily="18" charset="0"/>
                          <a:ea typeface="Cambria" panose="02040503050406030204" pitchFamily="18" charset="0"/>
                        </a:rPr>
                        <a:t> 1, 3: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cáo</a:t>
                      </a:r>
                      <a:r>
                        <a:rPr lang="vi-VN" sz="1400" b="0" dirty="0">
                          <a:solidFill>
                            <a:schemeClr val="tx1"/>
                          </a:solidFill>
                          <a:latin typeface="Cambria" panose="02040503050406030204" pitchFamily="18" charset="0"/>
                          <a:ea typeface="Cambria" panose="02040503050406030204" pitchFamily="18" charset="0"/>
                        </a:rPr>
                        <a:t> so </a:t>
                      </a:r>
                      <a:r>
                        <a:rPr lang="vi-VN" sz="1400" b="0" dirty="0" err="1">
                          <a:solidFill>
                            <a:schemeClr val="tx1"/>
                          </a:solidFill>
                          <a:latin typeface="Cambria" panose="02040503050406030204" pitchFamily="18" charset="0"/>
                          <a:ea typeface="Cambria" panose="02040503050406030204" pitchFamily="18" charset="0"/>
                        </a:rPr>
                        <a:t>sánh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về</a:t>
                      </a:r>
                      <a:r>
                        <a:rPr lang="vi-VN" sz="1400" b="0" dirty="0">
                          <a:solidFill>
                            <a:schemeClr val="tx1"/>
                          </a:solidFill>
                          <a:latin typeface="Cambria" panose="02040503050406030204" pitchFamily="18" charset="0"/>
                          <a:ea typeface="Cambria" panose="02040503050406030204" pitchFamily="18" charset="0"/>
                        </a:rPr>
                        <a:t> sinh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trẻ</a:t>
                      </a:r>
                      <a:r>
                        <a:rPr lang="vi-VN" sz="1400" b="0" dirty="0">
                          <a:solidFill>
                            <a:schemeClr val="tx1"/>
                          </a:solidFill>
                          <a:latin typeface="Cambria" panose="02040503050406030204" pitchFamily="18" charset="0"/>
                          <a:ea typeface="Cambria" panose="02040503050406030204" pitchFamily="18" charset="0"/>
                        </a:rPr>
                        <a:t> em ở hai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nay.</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Nhóm</a:t>
                      </a:r>
                      <a:r>
                        <a:rPr lang="vi-VN" sz="1400" b="0" dirty="0">
                          <a:solidFill>
                            <a:schemeClr val="tx1"/>
                          </a:solidFill>
                          <a:latin typeface="Cambria" panose="02040503050406030204" pitchFamily="18" charset="0"/>
                          <a:ea typeface="Cambria" panose="02040503050406030204" pitchFamily="18" charset="0"/>
                        </a:rPr>
                        <a:t> 2, 4: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xuất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chương </a:t>
                      </a:r>
                      <a:r>
                        <a:rPr lang="vi-VN" sz="1400" b="0" dirty="0" err="1">
                          <a:solidFill>
                            <a:schemeClr val="tx1"/>
                          </a:solidFill>
                          <a:latin typeface="Cambria" panose="02040503050406030204" pitchFamily="18" charset="0"/>
                          <a:ea typeface="Cambria" panose="02040503050406030204" pitchFamily="18" charset="0"/>
                        </a:rPr>
                        <a:t>trình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từ</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kiến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để</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hỗ</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trợ</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trẻ</a:t>
                      </a:r>
                      <a:r>
                        <a:rPr lang="vi-VN" sz="1400" b="0" dirty="0">
                          <a:solidFill>
                            <a:schemeClr val="tx1"/>
                          </a:solidFill>
                          <a:latin typeface="Cambria" panose="02040503050406030204" pitchFamily="18" charset="0"/>
                          <a:ea typeface="Cambria" panose="02040503050406030204" pitchFamily="18" charset="0"/>
                        </a:rPr>
                        <a:t> em, </a:t>
                      </a:r>
                      <a:r>
                        <a:rPr lang="vi-VN" sz="1400" b="0" dirty="0" err="1">
                          <a:solidFill>
                            <a:schemeClr val="tx1"/>
                          </a:solidFill>
                          <a:latin typeface="Cambria" panose="02040503050406030204" pitchFamily="18" charset="0"/>
                          <a:ea typeface="Cambria" panose="02040503050406030204" pitchFamily="18" charset="0"/>
                        </a:rPr>
                        <a:t>thiếu</a:t>
                      </a:r>
                      <a:r>
                        <a:rPr lang="vi-VN" sz="1400" b="0" dirty="0">
                          <a:solidFill>
                            <a:schemeClr val="tx1"/>
                          </a:solidFill>
                          <a:latin typeface="Cambria" panose="02040503050406030204" pitchFamily="18" charset="0"/>
                          <a:ea typeface="Cambria" panose="02040503050406030204" pitchFamily="18" charset="0"/>
                        </a:rPr>
                        <a:t> niên </a:t>
                      </a:r>
                      <a:r>
                        <a:rPr lang="vi-VN" sz="1400" b="0" dirty="0" err="1">
                          <a:solidFill>
                            <a:schemeClr val="tx1"/>
                          </a:solidFill>
                          <a:latin typeface="Cambria" panose="02040503050406030204" pitchFamily="18" charset="0"/>
                          <a:ea typeface="Cambria" panose="02040503050406030204" pitchFamily="18" charset="0"/>
                        </a:rPr>
                        <a:t>Việt</a:t>
                      </a:r>
                      <a:r>
                        <a:rPr lang="vi-VN" sz="1400" b="0" dirty="0">
                          <a:solidFill>
                            <a:schemeClr val="tx1"/>
                          </a:solidFill>
                          <a:latin typeface="Cambria" panose="02040503050406030204" pitchFamily="18" charset="0"/>
                          <a:ea typeface="Cambria" panose="02040503050406030204" pitchFamily="18" charset="0"/>
                        </a:rPr>
                        <a:t> Nam </a:t>
                      </a:r>
                      <a:r>
                        <a:rPr lang="vi-VN" sz="1400" b="0" dirty="0" err="1">
                          <a:solidFill>
                            <a:schemeClr val="tx1"/>
                          </a:solidFill>
                          <a:latin typeface="Cambria" panose="02040503050406030204" pitchFamily="18" charset="0"/>
                          <a:ea typeface="Cambria" panose="02040503050406030204" pitchFamily="18" charset="0"/>
                        </a:rPr>
                        <a:t>gặp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khó</a:t>
                      </a:r>
                      <a:r>
                        <a:rPr lang="vi-VN" sz="1400" b="0" dirty="0">
                          <a:solidFill>
                            <a:schemeClr val="tx1"/>
                          </a:solidFill>
                          <a:latin typeface="Cambria" panose="02040503050406030204" pitchFamily="18" charset="0"/>
                          <a:ea typeface="Cambria" panose="02040503050406030204" pitchFamily="18" charset="0"/>
                        </a:rPr>
                        <a:t> khăn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nay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bạn</a:t>
                      </a:r>
                      <a:r>
                        <a:rPr lang="vi-VN" sz="1400" b="0" dirty="0">
                          <a:solidFill>
                            <a:schemeClr val="tx1"/>
                          </a:solidFill>
                          <a:latin typeface="Cambria" panose="02040503050406030204" pitchFamily="18" charset="0"/>
                          <a:ea typeface="Cambria" panose="02040503050406030204" pitchFamily="18" charset="0"/>
                        </a:rPr>
                        <a:t> HS ở </a:t>
                      </a:r>
                      <a:r>
                        <a:rPr lang="vi-VN" sz="1400" b="0" dirty="0" err="1">
                          <a:solidFill>
                            <a:schemeClr val="tx1"/>
                          </a:solidFill>
                          <a:latin typeface="Cambria" panose="02040503050406030204" pitchFamily="18" charset="0"/>
                          <a:ea typeface="Cambria" panose="02040503050406030204" pitchFamily="18" charset="0"/>
                        </a:rPr>
                        <a:t>vùng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núi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phía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Bắc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miền</a:t>
                      </a:r>
                      <a:r>
                        <a:rPr lang="vi-VN" sz="1400" b="0" dirty="0">
                          <a:solidFill>
                            <a:schemeClr val="tx1"/>
                          </a:solidFill>
                          <a:latin typeface="Cambria" panose="02040503050406030204" pitchFamily="18" charset="0"/>
                          <a:ea typeface="Cambria" panose="02040503050406030204" pitchFamily="18" charset="0"/>
                        </a:rPr>
                        <a:t> Trung </a:t>
                      </a:r>
                      <a:r>
                        <a:rPr lang="vi-VN" sz="1400" b="0" dirty="0" err="1">
                          <a:solidFill>
                            <a:schemeClr val="tx1"/>
                          </a:solidFill>
                          <a:latin typeface="Cambria" panose="02040503050406030204" pitchFamily="18" charset="0"/>
                          <a:ea typeface="Cambria" panose="02040503050406030204" pitchFamily="18" charset="0"/>
                        </a:rPr>
                        <a:t>bị</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lũ</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lụt</a:t>
                      </a:r>
                      <a:r>
                        <a:rPr lang="vi-VN" sz="1400" b="0" dirty="0">
                          <a:solidFill>
                            <a:schemeClr val="tx1"/>
                          </a:solidFill>
                          <a:latin typeface="Cambria" panose="02040503050406030204" pitchFamily="18" charset="0"/>
                          <a:ea typeface="Cambria" panose="02040503050406030204" pitchFamily="18" charset="0"/>
                        </a:rPr>
                        <a:t> hay </a:t>
                      </a:r>
                      <a:r>
                        <a:rPr lang="vi-VN" sz="1400" b="0" dirty="0" err="1">
                          <a:solidFill>
                            <a:schemeClr val="tx1"/>
                          </a:solidFill>
                          <a:latin typeface="Cambria" panose="02040503050406030204" pitchFamily="18" charset="0"/>
                          <a:ea typeface="Cambria" panose="02040503050406030204" pitchFamily="18" charset="0"/>
                        </a:rPr>
                        <a:t>vùng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đồng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bằng</a:t>
                      </a:r>
                      <a:r>
                        <a:rPr lang="vi-VN" sz="1400" b="0" dirty="0">
                          <a:solidFill>
                            <a:schemeClr val="tx1"/>
                          </a:solidFill>
                          <a:latin typeface="Cambria" panose="02040503050406030204" pitchFamily="18" charset="0"/>
                          <a:ea typeface="Cambria" panose="02040503050406030204" pitchFamily="18" charset="0"/>
                        </a:rPr>
                        <a:t> sông </a:t>
                      </a:r>
                      <a:r>
                        <a:rPr lang="vi-VN" sz="1400" b="0" dirty="0" err="1">
                          <a:solidFill>
                            <a:schemeClr val="tx1"/>
                          </a:solidFill>
                          <a:latin typeface="Cambria" panose="02040503050406030204" pitchFamily="18" charset="0"/>
                          <a:ea typeface="Cambria" panose="02040503050406030204" pitchFamily="18" charset="0"/>
                        </a:rPr>
                        <a:t>Cửu</a:t>
                      </a:r>
                      <a:r>
                        <a:rPr lang="vi-VN" sz="1400" b="0" dirty="0">
                          <a:solidFill>
                            <a:schemeClr val="tx1"/>
                          </a:solidFill>
                          <a:latin typeface="Cambria" panose="02040503050406030204" pitchFamily="18" charset="0"/>
                          <a:ea typeface="Cambria" panose="02040503050406030204" pitchFamily="18" charset="0"/>
                        </a:rPr>
                        <a:t> Long,…) </a:t>
                      </a:r>
                    </a:p>
                    <a:p>
                      <a:pPr algn="just">
                        <a:lnSpc>
                          <a:spcPct val="150000"/>
                        </a:lnSpc>
                      </a:pPr>
                      <a:r>
                        <a:rPr lang="en-US" sz="1400" b="1" dirty="0">
                          <a:solidFill>
                            <a:schemeClr val="tx1"/>
                          </a:solidFill>
                          <a:latin typeface="Cambria" panose="02040503050406030204" pitchFamily="18" charset="0"/>
                          <a:ea typeface="Cambria" panose="02040503050406030204" pitchFamily="18" charset="0"/>
                        </a:rPr>
                        <a:t>+ </a:t>
                      </a:r>
                      <a:r>
                        <a:rPr lang="vi-VN" sz="1400" b="1" dirty="0" err="1">
                          <a:solidFill>
                            <a:schemeClr val="tx1"/>
                          </a:solidFill>
                          <a:latin typeface="Cambria" panose="02040503050406030204" pitchFamily="18" charset="0"/>
                          <a:ea typeface="Cambria" panose="02040503050406030204" pitchFamily="18" charset="0"/>
                        </a:rPr>
                        <a:t>Bước</a:t>
                      </a:r>
                      <a:r>
                        <a:rPr lang="vi-VN" sz="1400" b="1" dirty="0">
                          <a:solidFill>
                            <a:schemeClr val="tx1"/>
                          </a:solidFill>
                          <a:latin typeface="Cambria" panose="02040503050406030204" pitchFamily="18" charset="0"/>
                          <a:ea typeface="Cambria" panose="02040503050406030204" pitchFamily="18" charset="0"/>
                        </a:rPr>
                        <a:t> 3. </a:t>
                      </a:r>
                      <a:r>
                        <a:rPr lang="vi-VN" sz="1400" b="0" dirty="0" err="1">
                          <a:solidFill>
                            <a:schemeClr val="tx1"/>
                          </a:solidFill>
                          <a:latin typeface="Cambria" panose="02040503050406030204" pitchFamily="18" charset="0"/>
                          <a:ea typeface="Cambria" panose="02040503050406030204" pitchFamily="18" charset="0"/>
                        </a:rPr>
                        <a:t>Báo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án</a:t>
                      </a:r>
                      <a:r>
                        <a:rPr lang="en-US" sz="1400" b="0" dirty="0">
                          <a:solidFill>
                            <a:schemeClr val="tx1"/>
                          </a:solidFill>
                          <a:latin typeface="Cambria" panose="02040503050406030204" pitchFamily="18" charset="0"/>
                          <a:ea typeface="Cambria" panose="02040503050406030204" pitchFamily="18" charset="0"/>
                        </a:rPr>
                        <a:t> </a:t>
                      </a:r>
                      <a:r>
                        <a:rPr lang="vi-VN" sz="1400" b="0" dirty="0">
                          <a:solidFill>
                            <a:schemeClr val="tx1"/>
                          </a:solidFill>
                          <a:latin typeface="Cambria" panose="02040503050406030204" pitchFamily="18" charset="0"/>
                          <a:ea typeface="Cambria" panose="02040503050406030204" pitchFamily="18" charset="0"/>
                        </a:rPr>
                        <a:t>(GV </a:t>
                      </a:r>
                      <a:r>
                        <a:rPr lang="vi-VN" sz="1400" b="0" dirty="0" err="1">
                          <a:solidFill>
                            <a:schemeClr val="tx1"/>
                          </a:solidFill>
                          <a:latin typeface="Cambria" panose="02040503050406030204" pitchFamily="18" charset="0"/>
                          <a:ea typeface="Cambria" panose="02040503050406030204" pitchFamily="18" charset="0"/>
                        </a:rPr>
                        <a:t>quyết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định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gian </a:t>
                      </a:r>
                      <a:r>
                        <a:rPr lang="vi-VN" sz="1400" b="0" dirty="0" err="1">
                          <a:solidFill>
                            <a:schemeClr val="tx1"/>
                          </a:solidFill>
                          <a:latin typeface="Cambria" panose="02040503050406030204" pitchFamily="18" charset="0"/>
                          <a:ea typeface="Cambria" panose="02040503050406030204" pitchFamily="18" charset="0"/>
                        </a:rPr>
                        <a:t>báo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án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có</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thể</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là</a:t>
                      </a:r>
                      <a:r>
                        <a:rPr lang="vi-VN" sz="1400" b="0" dirty="0">
                          <a:solidFill>
                            <a:schemeClr val="tx1"/>
                          </a:solidFill>
                          <a:latin typeface="Cambria" panose="02040503050406030204" pitchFamily="18" charset="0"/>
                          <a:ea typeface="Cambria" panose="02040503050406030204" pitchFamily="18" charset="0"/>
                        </a:rPr>
                        <a:t> trong </a:t>
                      </a:r>
                      <a:r>
                        <a:rPr lang="vi-VN" sz="1400" b="0" dirty="0" err="1">
                          <a:solidFill>
                            <a:schemeClr val="tx1"/>
                          </a:solidFill>
                          <a:latin typeface="Cambria" panose="02040503050406030204" pitchFamily="18" charset="0"/>
                          <a:ea typeface="Cambria" panose="02040503050406030204" pitchFamily="18" charset="0"/>
                        </a:rPr>
                        <a:t>tiết</a:t>
                      </a:r>
                      <a:r>
                        <a:rPr lang="vi-VN" sz="1400" b="0" dirty="0">
                          <a:solidFill>
                            <a:schemeClr val="tx1"/>
                          </a:solidFill>
                          <a:latin typeface="Cambria" panose="02040503050406030204" pitchFamily="18" charset="0"/>
                          <a:ea typeface="Cambria" panose="02040503050406030204" pitchFamily="18" charset="0"/>
                        </a:rPr>
                        <a:t> ôn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Sản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phẩm</a:t>
                      </a:r>
                      <a:r>
                        <a:rPr lang="vi-VN" sz="1400" b="0" dirty="0">
                          <a:solidFill>
                            <a:schemeClr val="tx1"/>
                          </a:solidFill>
                          <a:latin typeface="Cambria" panose="02040503050406030204" pitchFamily="18" charset="0"/>
                          <a:ea typeface="Cambria" panose="02040503050406030204" pitchFamily="18" charset="0"/>
                        </a:rPr>
                        <a:t>:</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(1)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thuyết</a:t>
                      </a:r>
                      <a:r>
                        <a:rPr lang="vi-VN" sz="1400" b="0" dirty="0">
                          <a:solidFill>
                            <a:schemeClr val="tx1"/>
                          </a:solidFill>
                          <a:latin typeface="Cambria" panose="02040503050406030204" pitchFamily="18" charset="0"/>
                          <a:ea typeface="Cambria" panose="02040503050406030204" pitchFamily="18" charset="0"/>
                        </a:rPr>
                        <a:t> minh </a:t>
                      </a:r>
                      <a:r>
                        <a:rPr lang="vi-VN" sz="1400" b="0" dirty="0" err="1">
                          <a:solidFill>
                            <a:schemeClr val="tx1"/>
                          </a:solidFill>
                          <a:latin typeface="Cambria" panose="02040503050406030204" pitchFamily="18" charset="0"/>
                          <a:ea typeface="Cambria" panose="02040503050406030204" pitchFamily="18" charset="0"/>
                        </a:rPr>
                        <a:t>về</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vấn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đề</a:t>
                      </a:r>
                      <a:r>
                        <a:rPr lang="vi-VN" sz="1400" b="0" dirty="0">
                          <a:solidFill>
                            <a:schemeClr val="tx1"/>
                          </a:solidFill>
                          <a:latin typeface="Cambria" panose="02040503050406030204" pitchFamily="18" charset="0"/>
                          <a:ea typeface="Cambria" panose="02040503050406030204" pitchFamily="18" charset="0"/>
                        </a:rPr>
                        <a:t> lao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trẻ</a:t>
                      </a:r>
                      <a:r>
                        <a:rPr lang="vi-VN" sz="1400" b="0" dirty="0">
                          <a:solidFill>
                            <a:schemeClr val="tx1"/>
                          </a:solidFill>
                          <a:latin typeface="Cambria" panose="02040503050406030204" pitchFamily="18" charset="0"/>
                          <a:ea typeface="Cambria" panose="02040503050406030204" pitchFamily="18" charset="0"/>
                        </a:rPr>
                        <a:t> em trong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đại</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(2)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tập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thuyết</a:t>
                      </a:r>
                      <a:r>
                        <a:rPr lang="vi-VN" sz="1400" b="0" dirty="0">
                          <a:solidFill>
                            <a:schemeClr val="tx1"/>
                          </a:solidFill>
                          <a:latin typeface="Cambria" panose="02040503050406030204" pitchFamily="18" charset="0"/>
                          <a:ea typeface="Cambria" panose="02040503050406030204" pitchFamily="18" charset="0"/>
                        </a:rPr>
                        <a:t> minh </a:t>
                      </a:r>
                      <a:r>
                        <a:rPr lang="vi-VN" sz="1400" b="0" dirty="0" err="1">
                          <a:solidFill>
                            <a:schemeClr val="tx1"/>
                          </a:solidFill>
                          <a:latin typeface="Cambria" panose="02040503050406030204" pitchFamily="18" charset="0"/>
                          <a:ea typeface="Cambria" panose="02040503050406030204" pitchFamily="18" charset="0"/>
                        </a:rPr>
                        <a:t>về</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số</a:t>
                      </a:r>
                      <a:r>
                        <a:rPr lang="vi-VN" sz="1400" b="0" dirty="0">
                          <a:solidFill>
                            <a:schemeClr val="tx1"/>
                          </a:solidFill>
                          <a:latin typeface="Cambria" panose="02040503050406030204" pitchFamily="18" charset="0"/>
                          <a:ea typeface="Cambria" panose="02040503050406030204" pitchFamily="18" charset="0"/>
                        </a:rPr>
                        <a:t> sinh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trẻ</a:t>
                      </a:r>
                      <a:r>
                        <a:rPr lang="vi-VN" sz="1400" b="0" dirty="0">
                          <a:solidFill>
                            <a:schemeClr val="tx1"/>
                          </a:solidFill>
                          <a:latin typeface="Cambria" panose="02040503050406030204" pitchFamily="18" charset="0"/>
                          <a:ea typeface="Cambria" panose="02040503050406030204" pitchFamily="18" charset="0"/>
                        </a:rPr>
                        <a:t> em </a:t>
                      </a:r>
                      <a:r>
                        <a:rPr lang="vi-VN" sz="1400" b="0" dirty="0" err="1">
                          <a:solidFill>
                            <a:schemeClr val="tx1"/>
                          </a:solidFill>
                          <a:latin typeface="Cambria" panose="02040503050406030204" pitchFamily="18" charset="0"/>
                          <a:ea typeface="Cambria" panose="02040503050406030204" pitchFamily="18" charset="0"/>
                        </a:rPr>
                        <a:t>Việt</a:t>
                      </a:r>
                      <a:r>
                        <a:rPr lang="vi-VN" sz="1400" b="0" dirty="0">
                          <a:solidFill>
                            <a:schemeClr val="tx1"/>
                          </a:solidFill>
                          <a:latin typeface="Cambria" panose="02040503050406030204" pitchFamily="18" charset="0"/>
                          <a:ea typeface="Cambria" panose="02040503050406030204" pitchFamily="18" charset="0"/>
                        </a:rPr>
                        <a:t> Nam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nay.</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(3)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báo</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cáo</a:t>
                      </a:r>
                      <a:r>
                        <a:rPr lang="vi-VN" sz="1400" b="0" dirty="0">
                          <a:solidFill>
                            <a:schemeClr val="tx1"/>
                          </a:solidFill>
                          <a:latin typeface="Cambria" panose="02040503050406030204" pitchFamily="18" charset="0"/>
                          <a:ea typeface="Cambria" panose="02040503050406030204" pitchFamily="18" charset="0"/>
                        </a:rPr>
                        <a:t> so </a:t>
                      </a:r>
                      <a:r>
                        <a:rPr lang="vi-VN" sz="1400" b="0" dirty="0" err="1">
                          <a:solidFill>
                            <a:schemeClr val="tx1"/>
                          </a:solidFill>
                          <a:latin typeface="Cambria" panose="02040503050406030204" pitchFamily="18" charset="0"/>
                          <a:ea typeface="Cambria" panose="02040503050406030204" pitchFamily="18" charset="0"/>
                        </a:rPr>
                        <a:t>sánh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về</a:t>
                      </a:r>
                      <a:r>
                        <a:rPr lang="vi-VN" sz="1400" b="0" dirty="0">
                          <a:solidFill>
                            <a:schemeClr val="tx1"/>
                          </a:solidFill>
                          <a:latin typeface="Cambria" panose="02040503050406030204" pitchFamily="18" charset="0"/>
                          <a:ea typeface="Cambria" panose="02040503050406030204" pitchFamily="18" charset="0"/>
                        </a:rPr>
                        <a:t> sinh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của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trẻ</a:t>
                      </a:r>
                      <a:r>
                        <a:rPr lang="vi-VN" sz="1400" b="0" dirty="0">
                          <a:solidFill>
                            <a:schemeClr val="tx1"/>
                          </a:solidFill>
                          <a:latin typeface="Cambria" panose="02040503050406030204" pitchFamily="18" charset="0"/>
                          <a:ea typeface="Cambria" panose="02040503050406030204" pitchFamily="18" charset="0"/>
                        </a:rPr>
                        <a:t> em ở hai </a:t>
                      </a:r>
                      <a:r>
                        <a:rPr lang="vi-VN" sz="1400" b="0" dirty="0" err="1">
                          <a:solidFill>
                            <a:schemeClr val="tx1"/>
                          </a:solidFill>
                          <a:latin typeface="Cambria" panose="02040503050406030204" pitchFamily="18" charset="0"/>
                          <a:ea typeface="Cambria" panose="02040503050406030204" pitchFamily="18" charset="0"/>
                        </a:rPr>
                        <a:t>thời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đại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Cách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mạng</a:t>
                      </a:r>
                      <a:r>
                        <a:rPr lang="vi-VN" sz="1400" b="0" dirty="0">
                          <a:solidFill>
                            <a:schemeClr val="tx1"/>
                          </a:solidFill>
                          <a:latin typeface="Cambria" panose="02040503050406030204" pitchFamily="18" charset="0"/>
                          <a:ea typeface="Cambria" panose="02040503050406030204" pitchFamily="18" charset="0"/>
                        </a:rPr>
                        <a:t> công </a:t>
                      </a:r>
                      <a:r>
                        <a:rPr lang="vi-VN" sz="1400" b="0" dirty="0" err="1">
                          <a:solidFill>
                            <a:schemeClr val="tx1"/>
                          </a:solidFill>
                          <a:latin typeface="Cambria" panose="02040503050406030204" pitchFamily="18" charset="0"/>
                          <a:ea typeface="Cambria" panose="02040503050406030204" pitchFamily="18" charset="0"/>
                        </a:rPr>
                        <a:t>nghiệp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và</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nay.</a:t>
                      </a: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(4) </a:t>
                      </a:r>
                      <a:r>
                        <a:rPr lang="vi-VN" sz="1400" b="0" dirty="0" err="1">
                          <a:solidFill>
                            <a:schemeClr val="tx1"/>
                          </a:solidFill>
                          <a:latin typeface="Cambria" panose="02040503050406030204" pitchFamily="18" charset="0"/>
                          <a:ea typeface="Cambria" panose="02040503050406030204" pitchFamily="18" charset="0"/>
                        </a:rPr>
                        <a:t>Một</a:t>
                      </a:r>
                      <a:r>
                        <a:rPr lang="vi-VN" sz="1400" b="0" dirty="0">
                          <a:solidFill>
                            <a:schemeClr val="tx1"/>
                          </a:solidFill>
                          <a:latin typeface="Cambria" panose="02040503050406030204" pitchFamily="18" charset="0"/>
                          <a:ea typeface="Cambria" panose="02040503050406030204" pitchFamily="18" charset="0"/>
                        </a:rPr>
                        <a:t> chương </a:t>
                      </a:r>
                      <a:r>
                        <a:rPr lang="vi-VN" sz="1400" b="0" dirty="0" err="1">
                          <a:solidFill>
                            <a:schemeClr val="tx1"/>
                          </a:solidFill>
                          <a:latin typeface="Cambria" panose="02040503050406030204" pitchFamily="18" charset="0"/>
                          <a:ea typeface="Cambria" panose="02040503050406030204" pitchFamily="18" charset="0"/>
                        </a:rPr>
                        <a:t>trình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từ</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kiến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để</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hỗ</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trợ</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trẻ</a:t>
                      </a:r>
                      <a:r>
                        <a:rPr lang="vi-VN" sz="1400" b="0" dirty="0">
                          <a:solidFill>
                            <a:schemeClr val="tx1"/>
                          </a:solidFill>
                          <a:latin typeface="Cambria" panose="02040503050406030204" pitchFamily="18" charset="0"/>
                          <a:ea typeface="Cambria" panose="02040503050406030204" pitchFamily="18" charset="0"/>
                        </a:rPr>
                        <a:t> em, </a:t>
                      </a:r>
                      <a:r>
                        <a:rPr lang="vi-VN" sz="1400" b="0" dirty="0" err="1">
                          <a:solidFill>
                            <a:schemeClr val="tx1"/>
                          </a:solidFill>
                          <a:latin typeface="Cambria" panose="02040503050406030204" pitchFamily="18" charset="0"/>
                          <a:ea typeface="Cambria" panose="02040503050406030204" pitchFamily="18" charset="0"/>
                        </a:rPr>
                        <a:t>thiếu</a:t>
                      </a:r>
                      <a:r>
                        <a:rPr lang="vi-VN" sz="1400" b="0" dirty="0">
                          <a:solidFill>
                            <a:schemeClr val="tx1"/>
                          </a:solidFill>
                          <a:latin typeface="Cambria" panose="02040503050406030204" pitchFamily="18" charset="0"/>
                          <a:ea typeface="Cambria" panose="02040503050406030204" pitchFamily="18" charset="0"/>
                        </a:rPr>
                        <a:t> niên </a:t>
                      </a:r>
                      <a:r>
                        <a:rPr lang="vi-VN" sz="1400" b="0" dirty="0" err="1">
                          <a:solidFill>
                            <a:schemeClr val="tx1"/>
                          </a:solidFill>
                          <a:latin typeface="Cambria" panose="02040503050406030204" pitchFamily="18" charset="0"/>
                          <a:ea typeface="Cambria" panose="02040503050406030204" pitchFamily="18" charset="0"/>
                        </a:rPr>
                        <a:t>Việt</a:t>
                      </a:r>
                      <a:r>
                        <a:rPr lang="vi-VN" sz="1400" b="0" dirty="0">
                          <a:solidFill>
                            <a:schemeClr val="tx1"/>
                          </a:solidFill>
                          <a:latin typeface="Cambria" panose="02040503050406030204" pitchFamily="18" charset="0"/>
                          <a:ea typeface="Cambria" panose="02040503050406030204" pitchFamily="18" charset="0"/>
                        </a:rPr>
                        <a:t> Nam </a:t>
                      </a:r>
                      <a:r>
                        <a:rPr lang="vi-VN" sz="1400" b="0" dirty="0" err="1">
                          <a:solidFill>
                            <a:schemeClr val="tx1"/>
                          </a:solidFill>
                          <a:latin typeface="Cambria" panose="02040503050406030204" pitchFamily="18" charset="0"/>
                          <a:ea typeface="Cambria" panose="02040503050406030204" pitchFamily="18" charset="0"/>
                        </a:rPr>
                        <a:t>gặp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khó</a:t>
                      </a:r>
                      <a:r>
                        <a:rPr lang="vi-VN" sz="1400" b="0" dirty="0">
                          <a:solidFill>
                            <a:schemeClr val="tx1"/>
                          </a:solidFill>
                          <a:latin typeface="Cambria" panose="02040503050406030204" pitchFamily="18" charset="0"/>
                          <a:ea typeface="Cambria" panose="02040503050406030204" pitchFamily="18" charset="0"/>
                        </a:rPr>
                        <a:t> khăn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nay (</a:t>
                      </a:r>
                      <a:r>
                        <a:rPr lang="vi-VN" sz="1400" b="0" dirty="0" err="1">
                          <a:solidFill>
                            <a:schemeClr val="tx1"/>
                          </a:solidFill>
                          <a:latin typeface="Cambria" panose="02040503050406030204" pitchFamily="18" charset="0"/>
                          <a:ea typeface="Cambria" panose="02040503050406030204" pitchFamily="18" charset="0"/>
                        </a:rPr>
                        <a:t>các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bạn</a:t>
                      </a:r>
                      <a:r>
                        <a:rPr lang="vi-VN" sz="1400" b="0" dirty="0">
                          <a:solidFill>
                            <a:schemeClr val="tx1"/>
                          </a:solidFill>
                          <a:latin typeface="Cambria" panose="02040503050406030204" pitchFamily="18" charset="0"/>
                          <a:ea typeface="Cambria" panose="02040503050406030204" pitchFamily="18" charset="0"/>
                        </a:rPr>
                        <a:t> HS ở </a:t>
                      </a:r>
                      <a:r>
                        <a:rPr lang="vi-VN" sz="1400" b="0" dirty="0" err="1">
                          <a:solidFill>
                            <a:schemeClr val="tx1"/>
                          </a:solidFill>
                          <a:latin typeface="Cambria" panose="02040503050406030204" pitchFamily="18" charset="0"/>
                          <a:ea typeface="Cambria" panose="02040503050406030204" pitchFamily="18" charset="0"/>
                        </a:rPr>
                        <a:t>vùng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núi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phía</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Bắc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miền</a:t>
                      </a:r>
                      <a:r>
                        <a:rPr lang="vi-VN" sz="1400" b="0" dirty="0">
                          <a:solidFill>
                            <a:schemeClr val="tx1"/>
                          </a:solidFill>
                          <a:latin typeface="Cambria" panose="02040503050406030204" pitchFamily="18" charset="0"/>
                          <a:ea typeface="Cambria" panose="02040503050406030204" pitchFamily="18" charset="0"/>
                        </a:rPr>
                        <a:t> Trung </a:t>
                      </a:r>
                      <a:r>
                        <a:rPr lang="vi-VN" sz="1400" b="0" dirty="0" err="1">
                          <a:solidFill>
                            <a:schemeClr val="tx1"/>
                          </a:solidFill>
                          <a:latin typeface="Cambria" panose="02040503050406030204" pitchFamily="18" charset="0"/>
                          <a:ea typeface="Cambria" panose="02040503050406030204" pitchFamily="18" charset="0"/>
                        </a:rPr>
                        <a:t>bị</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lũ</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lụt</a:t>
                      </a:r>
                      <a:r>
                        <a:rPr lang="vi-VN" sz="1400" b="0" dirty="0">
                          <a:solidFill>
                            <a:schemeClr val="tx1"/>
                          </a:solidFill>
                          <a:latin typeface="Cambria" panose="02040503050406030204" pitchFamily="18" charset="0"/>
                          <a:ea typeface="Cambria" panose="02040503050406030204" pitchFamily="18" charset="0"/>
                        </a:rPr>
                        <a:t> hay </a:t>
                      </a:r>
                      <a:r>
                        <a:rPr lang="vi-VN" sz="1400" b="0" dirty="0" err="1">
                          <a:solidFill>
                            <a:schemeClr val="tx1"/>
                          </a:solidFill>
                          <a:latin typeface="Cambria" panose="02040503050406030204" pitchFamily="18" charset="0"/>
                          <a:ea typeface="Cambria" panose="02040503050406030204" pitchFamily="18" charset="0"/>
                        </a:rPr>
                        <a:t>vùng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đồng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bằng</a:t>
                      </a:r>
                      <a:r>
                        <a:rPr lang="vi-VN" sz="1400" b="0" dirty="0">
                          <a:solidFill>
                            <a:schemeClr val="tx1"/>
                          </a:solidFill>
                          <a:latin typeface="Cambria" panose="02040503050406030204" pitchFamily="18" charset="0"/>
                          <a:ea typeface="Cambria" panose="02040503050406030204" pitchFamily="18" charset="0"/>
                        </a:rPr>
                        <a:t> sông </a:t>
                      </a:r>
                      <a:r>
                        <a:rPr lang="vi-VN" sz="1400" b="0" dirty="0" err="1">
                          <a:solidFill>
                            <a:schemeClr val="tx1"/>
                          </a:solidFill>
                          <a:latin typeface="Cambria" panose="02040503050406030204" pitchFamily="18" charset="0"/>
                          <a:ea typeface="Cambria" panose="02040503050406030204" pitchFamily="18" charset="0"/>
                        </a:rPr>
                        <a:t>Cửu</a:t>
                      </a:r>
                      <a:r>
                        <a:rPr lang="vi-VN" sz="1400" b="0" dirty="0">
                          <a:solidFill>
                            <a:schemeClr val="tx1"/>
                          </a:solidFill>
                          <a:latin typeface="Cambria" panose="02040503050406030204" pitchFamily="18" charset="0"/>
                          <a:ea typeface="Cambria" panose="02040503050406030204" pitchFamily="18" charset="0"/>
                        </a:rPr>
                        <a:t> Long,…) </a:t>
                      </a:r>
                    </a:p>
                    <a:p>
                      <a:pPr algn="just">
                        <a:lnSpc>
                          <a:spcPct val="150000"/>
                        </a:lnSpc>
                      </a:pPr>
                      <a:r>
                        <a:rPr lang="en-US" sz="1400" b="1" dirty="0">
                          <a:solidFill>
                            <a:schemeClr val="tx1"/>
                          </a:solidFill>
                          <a:latin typeface="Cambria" panose="02040503050406030204" pitchFamily="18" charset="0"/>
                          <a:ea typeface="Cambria" panose="02040503050406030204" pitchFamily="18" charset="0"/>
                        </a:rPr>
                        <a:t>+ </a:t>
                      </a:r>
                      <a:r>
                        <a:rPr lang="vi-VN" sz="1400" b="1" dirty="0" err="1">
                          <a:solidFill>
                            <a:schemeClr val="tx1"/>
                          </a:solidFill>
                          <a:latin typeface="Cambria" panose="02040503050406030204" pitchFamily="18" charset="0"/>
                          <a:ea typeface="Cambria" panose="02040503050406030204" pitchFamily="18" charset="0"/>
                        </a:rPr>
                        <a:t>Bước</a:t>
                      </a:r>
                      <a:r>
                        <a:rPr lang="vi-VN" sz="1400" b="1" dirty="0">
                          <a:solidFill>
                            <a:schemeClr val="tx1"/>
                          </a:solidFill>
                          <a:latin typeface="Cambria" panose="02040503050406030204" pitchFamily="18" charset="0"/>
                          <a:ea typeface="Cambria" panose="02040503050406030204" pitchFamily="18" charset="0"/>
                        </a:rPr>
                        <a:t> 4. </a:t>
                      </a:r>
                      <a:r>
                        <a:rPr lang="vi-VN" sz="1400" b="0" dirty="0" err="1">
                          <a:solidFill>
                            <a:schemeClr val="tx1"/>
                          </a:solidFill>
                          <a:latin typeface="Cambria" panose="02040503050406030204" pitchFamily="18" charset="0"/>
                          <a:ea typeface="Cambria" panose="02040503050406030204" pitchFamily="18" charset="0"/>
                        </a:rPr>
                        <a:t>Đánh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giá</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dự</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án</a:t>
                      </a:r>
                      <a:endParaRPr lang="vi-VN"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vi-VN" sz="1400" b="0" dirty="0">
                          <a:solidFill>
                            <a:schemeClr val="tx1"/>
                          </a:solidFill>
                          <a:latin typeface="Cambria" panose="02040503050406030204" pitchFamily="18" charset="0"/>
                          <a:ea typeface="Cambria" panose="02040503050406030204" pitchFamily="18" charset="0"/>
                        </a:rPr>
                        <a:t>Công </a:t>
                      </a:r>
                      <a:r>
                        <a:rPr lang="vi-VN" sz="1400" b="0" dirty="0" err="1">
                          <a:solidFill>
                            <a:schemeClr val="tx1"/>
                          </a:solidFill>
                          <a:latin typeface="Cambria" panose="02040503050406030204" pitchFamily="18" charset="0"/>
                          <a:ea typeface="Cambria" panose="02040503050406030204" pitchFamily="18" charset="0"/>
                        </a:rPr>
                        <a:t>cụ</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giá</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Bảng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kiểm</a:t>
                      </a:r>
                      <a:r>
                        <a:rPr lang="vi-VN" sz="1400" b="0" dirty="0">
                          <a:solidFill>
                            <a:schemeClr val="tx1"/>
                          </a:solidFill>
                          <a:latin typeface="Cambria" panose="02040503050406030204" pitchFamily="18" charset="0"/>
                          <a:ea typeface="Cambria" panose="02040503050406030204" pitchFamily="18" charset="0"/>
                        </a:rPr>
                        <a:t>.</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Bảng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kiểm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giá</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phẩm</a:t>
                      </a:r>
                      <a:r>
                        <a:rPr lang="vi-VN" sz="1400" b="0" dirty="0">
                          <a:solidFill>
                            <a:schemeClr val="tx1"/>
                          </a:solidFill>
                          <a:latin typeface="Cambria" panose="02040503050406030204" pitchFamily="18" charset="0"/>
                          <a:ea typeface="Cambria" panose="02040503050406030204" pitchFamily="18" charset="0"/>
                        </a:rPr>
                        <a:t> 1, 2.</a:t>
                      </a: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Bảng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kiểm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giá</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phẩm</a:t>
                      </a:r>
                      <a:r>
                        <a:rPr lang="vi-VN" sz="1400" b="0" dirty="0">
                          <a:solidFill>
                            <a:schemeClr val="tx1"/>
                          </a:solidFill>
                          <a:latin typeface="Cambria" panose="02040503050406030204" pitchFamily="18" charset="0"/>
                          <a:ea typeface="Cambria" panose="02040503050406030204" pitchFamily="18" charset="0"/>
                        </a:rPr>
                        <a:t> 3.</a:t>
                      </a:r>
                      <a:endParaRPr lang="en-US" sz="1400" b="0" dirty="0">
                        <a:solidFill>
                          <a:schemeClr val="tx1"/>
                        </a:solidFill>
                        <a:latin typeface="Cambria" panose="02040503050406030204" pitchFamily="18" charset="0"/>
                        <a:ea typeface="Cambria" panose="02040503050406030204" pitchFamily="18" charset="0"/>
                      </a:endParaRPr>
                    </a:p>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Bảng</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kiểm</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đánh</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giá</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sản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phẩm</a:t>
                      </a:r>
                      <a:r>
                        <a:rPr lang="vi-VN" sz="1400" b="0" dirty="0">
                          <a:solidFill>
                            <a:schemeClr val="tx1"/>
                          </a:solidFill>
                          <a:latin typeface="Cambria" panose="02040503050406030204" pitchFamily="18" charset="0"/>
                          <a:ea typeface="Cambria" panose="02040503050406030204" pitchFamily="18" charset="0"/>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66028"/>
                  </a:ext>
                </a:extLst>
              </a:tr>
            </a:tbl>
          </a:graphicData>
        </a:graphic>
      </p:graphicFrame>
    </p:spTree>
    <p:extLst>
      <p:ext uri="{BB962C8B-B14F-4D97-AF65-F5344CB8AC3E}">
        <p14:creationId xmlns:p14="http://schemas.microsoft.com/office/powerpoint/2010/main" val="259157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B724F44-D103-4C6C-9067-F732B8115510}"/>
              </a:ext>
            </a:extLst>
          </p:cNvPr>
          <p:cNvGraphicFramePr>
            <a:graphicFrameLocks noGrp="1"/>
          </p:cNvGraphicFramePr>
          <p:nvPr>
            <p:extLst>
              <p:ext uri="{D42A27DB-BD31-4B8C-83A1-F6EECF244321}">
                <p14:modId xmlns:p14="http://schemas.microsoft.com/office/powerpoint/2010/main" val="1891703866"/>
              </p:ext>
            </p:extLst>
          </p:nvPr>
        </p:nvGraphicFramePr>
        <p:xfrm>
          <a:off x="424345" y="708699"/>
          <a:ext cx="11289672" cy="1114680"/>
        </p:xfrm>
        <a:graphic>
          <a:graphicData uri="http://schemas.openxmlformats.org/drawingml/2006/table">
            <a:tbl>
              <a:tblPr firstRow="1" bandRow="1">
                <a:tableStyleId>{EEE7283C-3CF3-47DC-8721-378D4A62B228}</a:tableStyleId>
              </a:tblPr>
              <a:tblGrid>
                <a:gridCol w="1443826">
                  <a:extLst>
                    <a:ext uri="{9D8B030D-6E8A-4147-A177-3AD203B41FA5}">
                      <a16:colId xmlns:a16="http://schemas.microsoft.com/office/drawing/2014/main" val="701682867"/>
                    </a:ext>
                  </a:extLst>
                </a:gridCol>
                <a:gridCol w="9845846">
                  <a:extLst>
                    <a:ext uri="{9D8B030D-6E8A-4147-A177-3AD203B41FA5}">
                      <a16:colId xmlns:a16="http://schemas.microsoft.com/office/drawing/2014/main" val="2568542407"/>
                    </a:ext>
                  </a:extLst>
                </a:gridCol>
              </a:tblGrid>
              <a:tr h="370840">
                <a:tc>
                  <a:txBody>
                    <a:bodyPr/>
                    <a:lstStyle/>
                    <a:p>
                      <a:pPr algn="ctr"/>
                      <a:r>
                        <a:rPr lang="en-US" sz="1400" dirty="0" err="1">
                          <a:solidFill>
                            <a:srgbClr val="002060"/>
                          </a:solidFill>
                          <a:latin typeface="Cambria" panose="02040503050406030204" pitchFamily="18" charset="0"/>
                          <a:ea typeface="Cambria" panose="02040503050406030204" pitchFamily="18" charset="0"/>
                        </a:rPr>
                        <a:t>Hoạt</a:t>
                      </a:r>
                      <a:r>
                        <a:rPr lang="en-US" sz="1400" baseline="0" dirty="0">
                          <a:solidFill>
                            <a:srgbClr val="002060"/>
                          </a:solidFill>
                          <a:latin typeface="Cambria" panose="02040503050406030204" pitchFamily="18" charset="0"/>
                          <a:ea typeface="Cambria" panose="02040503050406030204" pitchFamily="18" charset="0"/>
                        </a:rPr>
                        <a:t> </a:t>
                      </a:r>
                      <a:r>
                        <a:rPr lang="en-US" sz="1400" baseline="0" dirty="0" err="1">
                          <a:solidFill>
                            <a:srgbClr val="002060"/>
                          </a:solidFill>
                          <a:latin typeface="Cambria" panose="02040503050406030204" pitchFamily="18" charset="0"/>
                          <a:ea typeface="Cambria" panose="02040503050406030204" pitchFamily="18" charset="0"/>
                        </a:rPr>
                        <a:t>động</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002060"/>
                          </a:solidFill>
                          <a:latin typeface="Cambria" panose="02040503050406030204" pitchFamily="18" charset="0"/>
                          <a:ea typeface="Cambria" panose="02040503050406030204" pitchFamily="18" charset="0"/>
                        </a:rPr>
                        <a:t>Gợi</a:t>
                      </a:r>
                      <a:r>
                        <a:rPr lang="en-US" sz="1400" baseline="0" dirty="0">
                          <a:solidFill>
                            <a:srgbClr val="002060"/>
                          </a:solidFill>
                          <a:latin typeface="Cambria" panose="02040503050406030204" pitchFamily="18" charset="0"/>
                          <a:ea typeface="Cambria" panose="02040503050406030204" pitchFamily="18" charset="0"/>
                        </a:rPr>
                        <a:t> ý</a:t>
                      </a:r>
                      <a:endParaRPr lang="en-US" sz="1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821427"/>
                  </a:ext>
                </a:extLst>
              </a:tr>
              <a:tr h="370840">
                <a:tc>
                  <a:txBody>
                    <a:bodyPr/>
                    <a:lstStyle/>
                    <a:p>
                      <a:pPr algn="ctr">
                        <a:lnSpc>
                          <a:spcPct val="150000"/>
                        </a:lnSpc>
                      </a:pPr>
                      <a:r>
                        <a:rPr lang="en-US" sz="1400" dirty="0" err="1">
                          <a:solidFill>
                            <a:schemeClr val="tx1"/>
                          </a:solidFill>
                          <a:latin typeface="Cambria" panose="02040503050406030204" pitchFamily="18" charset="0"/>
                          <a:ea typeface="Cambria" panose="02040503050406030204" pitchFamily="18" charset="0"/>
                        </a:rPr>
                        <a:t>Luyện</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tập</a:t>
                      </a:r>
                      <a:r>
                        <a:rPr lang="en-US" sz="1400" dirty="0">
                          <a:solidFill>
                            <a:schemeClr val="tx1"/>
                          </a:solidFill>
                          <a:latin typeface="Cambria" panose="02040503050406030204" pitchFamily="18" charset="0"/>
                          <a:ea typeface="Cambria" panose="020405030504060302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Kết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hợp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tại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66028"/>
                  </a:ext>
                </a:extLst>
              </a:tr>
              <a:tr h="370840">
                <a:tc>
                  <a:txBody>
                    <a:bodyPr/>
                    <a:lstStyle/>
                    <a:p>
                      <a:pPr algn="ctr">
                        <a:lnSpc>
                          <a:spcPct val="150000"/>
                        </a:lnSpc>
                      </a:pPr>
                      <a:r>
                        <a:rPr lang="en-US" sz="1400" dirty="0" err="1">
                          <a:solidFill>
                            <a:schemeClr val="tx1"/>
                          </a:solidFill>
                          <a:latin typeface="Cambria" panose="02040503050406030204" pitchFamily="18" charset="0"/>
                          <a:ea typeface="Cambria" panose="02040503050406030204" pitchFamily="18" charset="0"/>
                        </a:rPr>
                        <a:t>Vận</a:t>
                      </a:r>
                      <a:r>
                        <a:rPr lang="en-US" sz="1400" dirty="0">
                          <a:solidFill>
                            <a:schemeClr val="tx1"/>
                          </a:solidFill>
                          <a:latin typeface="Cambria" panose="02040503050406030204" pitchFamily="18" charset="0"/>
                          <a:ea typeface="Cambria" panose="02040503050406030204" pitchFamily="18" charset="0"/>
                        </a:rPr>
                        <a:t> </a:t>
                      </a:r>
                      <a:r>
                        <a:rPr lang="en-US" sz="1400" dirty="0" err="1">
                          <a:solidFill>
                            <a:schemeClr val="tx1"/>
                          </a:solidFill>
                          <a:latin typeface="Cambria" panose="02040503050406030204" pitchFamily="18" charset="0"/>
                          <a:ea typeface="Cambria" panose="02040503050406030204" pitchFamily="18" charset="0"/>
                        </a:rPr>
                        <a:t>dụng</a:t>
                      </a:r>
                      <a:endParaRPr lang="en-US" sz="14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vi-VN" sz="1400" b="0" dirty="0" err="1">
                          <a:solidFill>
                            <a:schemeClr val="tx1"/>
                          </a:solidFill>
                          <a:latin typeface="Cambria" panose="02040503050406030204" pitchFamily="18" charset="0"/>
                          <a:ea typeface="Cambria" panose="02040503050406030204" pitchFamily="18" charset="0"/>
                        </a:rPr>
                        <a:t>Kết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hợp</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thực</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hiện</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tại</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hoạt</a:t>
                      </a:r>
                      <a:r>
                        <a:rPr lang="vi-VN" sz="1400" b="0" dirty="0">
                          <a:solidFill>
                            <a:schemeClr val="tx1"/>
                          </a:solidFill>
                          <a:latin typeface="Cambria" panose="02040503050406030204" pitchFamily="18" charset="0"/>
                          <a:ea typeface="Cambria" panose="02040503050406030204" pitchFamily="18" charset="0"/>
                        </a:rPr>
                        <a:t> </a:t>
                      </a:r>
                      <a:r>
                        <a:rPr lang="vi-VN" sz="1400" b="0" dirty="0" err="1">
                          <a:solidFill>
                            <a:schemeClr val="tx1"/>
                          </a:solidFill>
                          <a:latin typeface="Cambria" panose="02040503050406030204" pitchFamily="18" charset="0"/>
                          <a:ea typeface="Cambria" panose="02040503050406030204" pitchFamily="18" charset="0"/>
                        </a:rPr>
                        <a:t>động</a:t>
                      </a:r>
                      <a:r>
                        <a:rPr lang="vi-VN" sz="1400" b="0" dirty="0">
                          <a:solidFill>
                            <a:schemeClr val="tx1"/>
                          </a:solidFill>
                          <a:latin typeface="Cambria" panose="02040503050406030204" pitchFamily="18" charset="0"/>
                          <a:ea typeface="Cambria" panose="02040503050406030204" pitchFamily="18" charset="0"/>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8743324"/>
                  </a:ext>
                </a:extLst>
              </a:tr>
            </a:tbl>
          </a:graphicData>
        </a:graphic>
      </p:graphicFrame>
      <p:sp>
        <p:nvSpPr>
          <p:cNvPr id="3" name="TextBox 2">
            <a:extLst>
              <a:ext uri="{FF2B5EF4-FFF2-40B4-BE49-F238E27FC236}">
                <a16:creationId xmlns:a16="http://schemas.microsoft.com/office/drawing/2014/main" id="{7877CCA2-6252-43D4-81D0-82982D2D574E}"/>
              </a:ext>
            </a:extLst>
          </p:cNvPr>
          <p:cNvSpPr txBox="1"/>
          <p:nvPr/>
        </p:nvSpPr>
        <p:spPr>
          <a:xfrm>
            <a:off x="424345" y="1931902"/>
            <a:ext cx="1123603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Cambria" panose="02040503050406030204" pitchFamily="18" charset="0"/>
                <a:ea typeface="Cambria" panose="02040503050406030204" pitchFamily="18" charset="0"/>
                <a:sym typeface="Helvetica"/>
              </a:rPr>
              <a:t>KẾ HOẠCH BÀI DẠY CÁCH 2: DỰA TRÊN MA TRẬN VÀ CHƯƠNG TRÌNH GDPT 2018</a:t>
            </a:r>
          </a:p>
        </p:txBody>
      </p:sp>
      <p:graphicFrame>
        <p:nvGraphicFramePr>
          <p:cNvPr id="5" name="Table 4">
            <a:extLst>
              <a:ext uri="{FF2B5EF4-FFF2-40B4-BE49-F238E27FC236}">
                <a16:creationId xmlns:a16="http://schemas.microsoft.com/office/drawing/2014/main" id="{CBC83C54-F3D1-4559-9B6A-2B3F998AB0C7}"/>
              </a:ext>
            </a:extLst>
          </p:cNvPr>
          <p:cNvGraphicFramePr>
            <a:graphicFrameLocks noGrp="1"/>
          </p:cNvGraphicFramePr>
          <p:nvPr>
            <p:extLst>
              <p:ext uri="{D42A27DB-BD31-4B8C-83A1-F6EECF244321}">
                <p14:modId xmlns:p14="http://schemas.microsoft.com/office/powerpoint/2010/main" val="2976988280"/>
              </p:ext>
            </p:extLst>
          </p:nvPr>
        </p:nvGraphicFramePr>
        <p:xfrm>
          <a:off x="424345" y="2409753"/>
          <a:ext cx="11236034" cy="4045786"/>
        </p:xfrm>
        <a:graphic>
          <a:graphicData uri="http://schemas.openxmlformats.org/drawingml/2006/table">
            <a:tbl>
              <a:tblPr>
                <a:tableStyleId>{BC89EF96-8CEA-46FF-86C4-4CE0E7609802}</a:tableStyleId>
              </a:tblPr>
              <a:tblGrid>
                <a:gridCol w="1136808">
                  <a:extLst>
                    <a:ext uri="{9D8B030D-6E8A-4147-A177-3AD203B41FA5}">
                      <a16:colId xmlns:a16="http://schemas.microsoft.com/office/drawing/2014/main" val="2204219750"/>
                    </a:ext>
                  </a:extLst>
                </a:gridCol>
                <a:gridCol w="1400783">
                  <a:extLst>
                    <a:ext uri="{9D8B030D-6E8A-4147-A177-3AD203B41FA5}">
                      <a16:colId xmlns:a16="http://schemas.microsoft.com/office/drawing/2014/main" val="1572803193"/>
                    </a:ext>
                  </a:extLst>
                </a:gridCol>
                <a:gridCol w="1352145">
                  <a:extLst>
                    <a:ext uri="{9D8B030D-6E8A-4147-A177-3AD203B41FA5}">
                      <a16:colId xmlns:a16="http://schemas.microsoft.com/office/drawing/2014/main" val="2181596490"/>
                    </a:ext>
                  </a:extLst>
                </a:gridCol>
                <a:gridCol w="914400">
                  <a:extLst>
                    <a:ext uri="{9D8B030D-6E8A-4147-A177-3AD203B41FA5}">
                      <a16:colId xmlns:a16="http://schemas.microsoft.com/office/drawing/2014/main" val="3576001927"/>
                    </a:ext>
                  </a:extLst>
                </a:gridCol>
                <a:gridCol w="2071992">
                  <a:extLst>
                    <a:ext uri="{9D8B030D-6E8A-4147-A177-3AD203B41FA5}">
                      <a16:colId xmlns:a16="http://schemas.microsoft.com/office/drawing/2014/main" val="3773703964"/>
                    </a:ext>
                  </a:extLst>
                </a:gridCol>
                <a:gridCol w="2373549">
                  <a:extLst>
                    <a:ext uri="{9D8B030D-6E8A-4147-A177-3AD203B41FA5}">
                      <a16:colId xmlns:a16="http://schemas.microsoft.com/office/drawing/2014/main" val="155629444"/>
                    </a:ext>
                  </a:extLst>
                </a:gridCol>
                <a:gridCol w="1986357">
                  <a:extLst>
                    <a:ext uri="{9D8B030D-6E8A-4147-A177-3AD203B41FA5}">
                      <a16:colId xmlns:a16="http://schemas.microsoft.com/office/drawing/2014/main" val="2970367680"/>
                    </a:ext>
                  </a:extLst>
                </a:gridCol>
              </a:tblGrid>
              <a:tr h="260231">
                <a:tc rowSpan="2">
                  <a:txBody>
                    <a:bodyPr/>
                    <a:lstStyle/>
                    <a:p>
                      <a:pPr algn="ctr">
                        <a:lnSpc>
                          <a:spcPct val="107000"/>
                        </a:lnSpc>
                        <a:spcAft>
                          <a:spcPts val="800"/>
                        </a:spcAft>
                      </a:pPr>
                      <a:r>
                        <a:rPr lang="en-US" sz="1300" dirty="0" err="1">
                          <a:effectLst/>
                          <a:latin typeface="Cambria" panose="02040503050406030204" pitchFamily="18" charset="0"/>
                          <a:ea typeface="Cambria" panose="02040503050406030204" pitchFamily="18" charset="0"/>
                        </a:rPr>
                        <a:t>Hoạt</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động</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lnSpc>
                          <a:spcPct val="107000"/>
                        </a:lnSpc>
                        <a:spcAft>
                          <a:spcPts val="800"/>
                        </a:spcAft>
                      </a:pPr>
                      <a:r>
                        <a:rPr lang="en-US" sz="1300" dirty="0" err="1">
                          <a:effectLst/>
                        </a:rPr>
                        <a:t>Mục</a:t>
                      </a:r>
                      <a:r>
                        <a:rPr lang="en-US" sz="1300" dirty="0">
                          <a:effectLst/>
                        </a:rPr>
                        <a:t> </a:t>
                      </a:r>
                      <a:r>
                        <a:rPr lang="en-US" sz="1300" dirty="0" err="1">
                          <a:effectLst/>
                        </a:rPr>
                        <a:t>tiêu</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rowSpan="2">
                  <a:txBody>
                    <a:bodyPr/>
                    <a:lstStyle/>
                    <a:p>
                      <a:pPr algn="ctr">
                        <a:lnSpc>
                          <a:spcPct val="107000"/>
                        </a:lnSpc>
                        <a:spcAft>
                          <a:spcPts val="800"/>
                        </a:spcAft>
                      </a:pPr>
                      <a:r>
                        <a:rPr lang="en-US" sz="1300" dirty="0" err="1">
                          <a:effectLst/>
                          <a:latin typeface="Cambria" panose="02040503050406030204" pitchFamily="18" charset="0"/>
                          <a:ea typeface="Cambria" panose="02040503050406030204" pitchFamily="18" charset="0"/>
                        </a:rPr>
                        <a:t>Nội</a:t>
                      </a:r>
                      <a:r>
                        <a:rPr lang="en-US" sz="1300" dirty="0">
                          <a:effectLst/>
                          <a:latin typeface="Cambria" panose="02040503050406030204" pitchFamily="18" charset="0"/>
                          <a:ea typeface="Cambria" panose="02040503050406030204" pitchFamily="18" charset="0"/>
                        </a:rPr>
                        <a:t> dung</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lnSpc>
                          <a:spcPct val="107000"/>
                        </a:lnSpc>
                        <a:spcAft>
                          <a:spcPts val="800"/>
                        </a:spcAft>
                      </a:pPr>
                      <a:r>
                        <a:rPr lang="en-US" sz="1300">
                          <a:effectLst/>
                          <a:latin typeface="Cambria" panose="02040503050406030204" pitchFamily="18" charset="0"/>
                          <a:ea typeface="Cambria" panose="02040503050406030204" pitchFamily="18" charset="0"/>
                        </a:rPr>
                        <a:t>Phương pháp/ </a:t>
                      </a:r>
                    </a:p>
                    <a:p>
                      <a:pPr algn="ctr">
                        <a:lnSpc>
                          <a:spcPct val="107000"/>
                        </a:lnSpc>
                        <a:spcAft>
                          <a:spcPts val="800"/>
                        </a:spcAft>
                      </a:pPr>
                      <a:r>
                        <a:rPr lang="en-US" sz="1300">
                          <a:effectLst/>
                          <a:latin typeface="Cambria" panose="02040503050406030204" pitchFamily="18" charset="0"/>
                          <a:ea typeface="Cambria" panose="02040503050406030204" pitchFamily="18" charset="0"/>
                        </a:rPr>
                        <a:t>Kĩ thuật dạy học</a:t>
                      </a: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lnSpc>
                          <a:spcPct val="107000"/>
                        </a:lnSpc>
                        <a:spcAft>
                          <a:spcPts val="800"/>
                        </a:spcAft>
                      </a:pPr>
                      <a:r>
                        <a:rPr lang="en-US" sz="1300">
                          <a:effectLst/>
                          <a:latin typeface="Cambria" panose="02040503050406030204" pitchFamily="18" charset="0"/>
                          <a:ea typeface="Cambria" panose="02040503050406030204" pitchFamily="18" charset="0"/>
                        </a:rPr>
                        <a:t>Công cụ đánh giá</a:t>
                      </a: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25439045"/>
                  </a:ext>
                </a:extLst>
              </a:tr>
              <a:tr h="655037">
                <a:tc vMerge="1">
                  <a:txBody>
                    <a:bodyPr/>
                    <a:lstStyle/>
                    <a:p>
                      <a:endParaRPr lang="en-US"/>
                    </a:p>
                  </a:txBody>
                  <a:tcPr/>
                </a:tc>
                <a:tc>
                  <a:txBody>
                    <a:bodyPr/>
                    <a:lstStyle/>
                    <a:p>
                      <a:pPr algn="ctr">
                        <a:lnSpc>
                          <a:spcPct val="107000"/>
                        </a:lnSpc>
                        <a:spcAft>
                          <a:spcPts val="800"/>
                        </a:spcAft>
                      </a:pPr>
                      <a:r>
                        <a:rPr lang="en-US" sz="1300" dirty="0" err="1">
                          <a:effectLst/>
                          <a:latin typeface="Cambria" panose="02040503050406030204" pitchFamily="18" charset="0"/>
                          <a:ea typeface="Cambria" panose="02040503050406030204" pitchFamily="18" charset="0"/>
                        </a:rPr>
                        <a:t>Năng</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lực</a:t>
                      </a:r>
                      <a:r>
                        <a:rPr lang="en-US" sz="1300" dirty="0">
                          <a:effectLst/>
                          <a:latin typeface="Cambria" panose="02040503050406030204" pitchFamily="18" charset="0"/>
                          <a:ea typeface="Cambria" panose="02040503050406030204" pitchFamily="18" charset="0"/>
                        </a:rPr>
                        <a:t> </a:t>
                      </a:r>
                    </a:p>
                    <a:p>
                      <a:pPr algn="ctr">
                        <a:lnSpc>
                          <a:spcPct val="107000"/>
                        </a:lnSpc>
                        <a:spcAft>
                          <a:spcPts val="800"/>
                        </a:spcAft>
                      </a:pPr>
                      <a:r>
                        <a:rPr lang="en-US" sz="1300" dirty="0" err="1">
                          <a:effectLst/>
                          <a:latin typeface="Cambria" panose="02040503050406030204" pitchFamily="18" charset="0"/>
                          <a:ea typeface="Cambria" panose="02040503050406030204" pitchFamily="18" charset="0"/>
                        </a:rPr>
                        <a:t>chung</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1300" dirty="0" err="1">
                          <a:effectLst/>
                          <a:latin typeface="Cambria" panose="02040503050406030204" pitchFamily="18" charset="0"/>
                          <a:ea typeface="Cambria" panose="02040503050406030204" pitchFamily="18" charset="0"/>
                        </a:rPr>
                        <a:t>Năng</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lực</a:t>
                      </a:r>
                      <a:r>
                        <a:rPr lang="en-US" sz="1300" dirty="0">
                          <a:effectLst/>
                          <a:latin typeface="Cambria" panose="02040503050406030204" pitchFamily="18" charset="0"/>
                          <a:ea typeface="Cambria" panose="02040503050406030204" pitchFamily="18" charset="0"/>
                        </a:rPr>
                        <a:t> </a:t>
                      </a:r>
                    </a:p>
                    <a:p>
                      <a:pPr algn="ctr">
                        <a:lnSpc>
                          <a:spcPct val="107000"/>
                        </a:lnSpc>
                        <a:spcAft>
                          <a:spcPts val="800"/>
                        </a:spcAft>
                      </a:pPr>
                      <a:r>
                        <a:rPr lang="en-US" sz="1300" dirty="0" err="1">
                          <a:effectLst/>
                          <a:latin typeface="Cambria" panose="02040503050406030204" pitchFamily="18" charset="0"/>
                          <a:ea typeface="Cambria" panose="02040503050406030204" pitchFamily="18" charset="0"/>
                        </a:rPr>
                        <a:t>lịch</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sử</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300" dirty="0" err="1">
                          <a:effectLst/>
                          <a:latin typeface="Cambria" panose="02040503050406030204" pitchFamily="18" charset="0"/>
                          <a:ea typeface="Cambria" panose="02040503050406030204" pitchFamily="18" charset="0"/>
                        </a:rPr>
                        <a:t>Phẩm</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chất</a:t>
                      </a:r>
                      <a:endParaRPr lang="en-US" dirty="0"/>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18459844"/>
                  </a:ext>
                </a:extLst>
              </a:tr>
              <a:tr h="596070">
                <a:tc>
                  <a:txBody>
                    <a:bodyPr/>
                    <a:lstStyle/>
                    <a:p>
                      <a:pPr algn="just">
                        <a:lnSpc>
                          <a:spcPct val="107000"/>
                        </a:lnSpc>
                        <a:spcAft>
                          <a:spcPts val="800"/>
                        </a:spcAft>
                      </a:pPr>
                      <a:r>
                        <a:rPr lang="en-US" sz="1300" dirty="0" err="1">
                          <a:effectLst/>
                          <a:latin typeface="Cambria" panose="02040503050406030204" pitchFamily="18" charset="0"/>
                          <a:ea typeface="Cambria" panose="02040503050406030204" pitchFamily="18" charset="0"/>
                        </a:rPr>
                        <a:t>Hoạt</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động</a:t>
                      </a:r>
                      <a:r>
                        <a:rPr lang="en-US" sz="1300" dirty="0">
                          <a:effectLst/>
                          <a:latin typeface="Cambria" panose="02040503050406030204" pitchFamily="18" charset="0"/>
                          <a:ea typeface="Cambria" panose="02040503050406030204" pitchFamily="18" charset="0"/>
                        </a:rPr>
                        <a:t> </a:t>
                      </a:r>
                    </a:p>
                    <a:p>
                      <a:pPr algn="just">
                        <a:lnSpc>
                          <a:spcPct val="107000"/>
                        </a:lnSpc>
                        <a:spcAft>
                          <a:spcPts val="800"/>
                        </a:spcAft>
                      </a:pPr>
                      <a:r>
                        <a:rPr lang="en-US" sz="1300" dirty="0" err="1">
                          <a:effectLst/>
                          <a:latin typeface="Cambria" panose="02040503050406030204" pitchFamily="18" charset="0"/>
                          <a:ea typeface="Cambria" panose="02040503050406030204" pitchFamily="18" charset="0"/>
                        </a:rPr>
                        <a:t>khởi</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động</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just">
                        <a:lnSpc>
                          <a:spcPct val="107000"/>
                        </a:lnSpc>
                        <a:spcAft>
                          <a:spcPts val="800"/>
                        </a:spcAft>
                      </a:pPr>
                      <a:r>
                        <a:rPr lang="en-US" sz="1300" b="0" dirty="0" err="1">
                          <a:effectLst/>
                          <a:latin typeface="Cambria" panose="02040503050406030204" pitchFamily="18" charset="0"/>
                          <a:ea typeface="Cambria" panose="02040503050406030204" pitchFamily="18" charset="0"/>
                        </a:rPr>
                        <a:t>Nhận</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biết</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được</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các</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yêu</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cầu</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cần</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đạt</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của</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bài</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học</a:t>
                      </a:r>
                      <a:r>
                        <a:rPr lang="en-US" sz="1300" b="0" dirty="0">
                          <a:effectLst/>
                          <a:latin typeface="Cambria" panose="02040503050406030204" pitchFamily="18" charset="0"/>
                          <a:ea typeface="Cambria" panose="02040503050406030204" pitchFamily="18" charset="0"/>
                        </a:rPr>
                        <a:t>.</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a:txBody>
                    <a:bodyPr/>
                    <a:lstStyle/>
                    <a:p>
                      <a:pPr algn="just">
                        <a:lnSpc>
                          <a:spcPct val="107000"/>
                        </a:lnSpc>
                        <a:spcAft>
                          <a:spcPts val="800"/>
                        </a:spcAft>
                      </a:pPr>
                      <a:r>
                        <a:rPr lang="vi-VN" sz="1300" b="0" dirty="0">
                          <a:effectLst/>
                          <a:latin typeface="Cambria" panose="02040503050406030204" pitchFamily="18" charset="0"/>
                          <a:ea typeface="Cambria" panose="02040503050406030204" pitchFamily="18" charset="0"/>
                        </a:rPr>
                        <a:t>Yêu </a:t>
                      </a:r>
                      <a:r>
                        <a:rPr lang="vi-VN" sz="1300" b="0" dirty="0" err="1">
                          <a:effectLst/>
                          <a:latin typeface="Cambria" panose="02040503050406030204" pitchFamily="18" charset="0"/>
                          <a:ea typeface="Cambria" panose="02040503050406030204" pitchFamily="18" charset="0"/>
                        </a:rPr>
                        <a:t>cầu</a:t>
                      </a:r>
                      <a:r>
                        <a:rPr lang="vi-VN" sz="1300" b="0" dirty="0">
                          <a:effectLst/>
                          <a:latin typeface="Cambria" panose="02040503050406030204" pitchFamily="18" charset="0"/>
                          <a:ea typeface="Cambria" panose="02040503050406030204" pitchFamily="18" charset="0"/>
                        </a:rPr>
                        <a:t> </a:t>
                      </a:r>
                      <a:r>
                        <a:rPr lang="vi-VN" sz="1300" b="0" dirty="0" err="1">
                          <a:effectLst/>
                          <a:latin typeface="Cambria" panose="02040503050406030204" pitchFamily="18" charset="0"/>
                          <a:ea typeface="Cambria" panose="02040503050406030204" pitchFamily="18" charset="0"/>
                        </a:rPr>
                        <a:t>cần</a:t>
                      </a:r>
                      <a:r>
                        <a:rPr lang="vi-VN" sz="1300" b="0" dirty="0">
                          <a:effectLst/>
                          <a:latin typeface="Cambria" panose="02040503050406030204" pitchFamily="18" charset="0"/>
                          <a:ea typeface="Cambria" panose="02040503050406030204" pitchFamily="18" charset="0"/>
                        </a:rPr>
                        <a:t> </a:t>
                      </a:r>
                      <a:r>
                        <a:rPr lang="vi-VN" sz="1300" b="0" dirty="0" err="1">
                          <a:effectLst/>
                          <a:latin typeface="Cambria" panose="02040503050406030204" pitchFamily="18" charset="0"/>
                          <a:ea typeface="Cambria" panose="02040503050406030204" pitchFamily="18" charset="0"/>
                        </a:rPr>
                        <a:t>đạt</a:t>
                      </a:r>
                      <a:r>
                        <a:rPr lang="vi-VN" sz="1300" b="0" dirty="0">
                          <a:effectLst/>
                          <a:latin typeface="Cambria" panose="02040503050406030204" pitchFamily="18" charset="0"/>
                          <a:ea typeface="Cambria" panose="02040503050406030204" pitchFamily="18" charset="0"/>
                        </a:rPr>
                        <a:t> của bài học.</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800"/>
                        </a:spcAft>
                      </a:pPr>
                      <a:r>
                        <a:rPr lang="en-US" sz="1300" b="0" dirty="0">
                          <a:effectLst/>
                          <a:latin typeface="Cambria" panose="02040503050406030204" pitchFamily="18" charset="0"/>
                          <a:ea typeface="Cambria" panose="02040503050406030204" pitchFamily="18" charset="0"/>
                        </a:rPr>
                        <a:t>PPDH</a:t>
                      </a:r>
                      <a:r>
                        <a:rPr lang="vi-VN"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khám</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phá</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800"/>
                        </a:spcAft>
                      </a:pPr>
                      <a:r>
                        <a:rPr lang="en-US" sz="1300" b="0" dirty="0" err="1">
                          <a:effectLst/>
                          <a:latin typeface="Cambria" panose="02040503050406030204" pitchFamily="18" charset="0"/>
                          <a:ea typeface="Cambria" panose="02040503050406030204" pitchFamily="18" charset="0"/>
                        </a:rPr>
                        <a:t>Bài</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tập</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94306881"/>
                  </a:ext>
                </a:extLst>
              </a:tr>
              <a:tr h="393716">
                <a:tc>
                  <a:txBody>
                    <a:bodyPr/>
                    <a:lstStyle/>
                    <a:p>
                      <a:pPr algn="just">
                        <a:lnSpc>
                          <a:spcPct val="107000"/>
                        </a:lnSpc>
                        <a:spcAft>
                          <a:spcPts val="800"/>
                        </a:spcAft>
                      </a:pPr>
                      <a:r>
                        <a:rPr lang="en-US" sz="1300" dirty="0" err="1">
                          <a:effectLst/>
                          <a:latin typeface="Cambria" panose="02040503050406030204" pitchFamily="18" charset="0"/>
                          <a:ea typeface="Cambria" panose="02040503050406030204" pitchFamily="18" charset="0"/>
                        </a:rPr>
                        <a:t>Hoạt</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động</a:t>
                      </a:r>
                      <a:r>
                        <a:rPr lang="en-US" sz="1300" dirty="0">
                          <a:effectLst/>
                          <a:latin typeface="Cambria" panose="02040503050406030204" pitchFamily="18" charset="0"/>
                          <a:ea typeface="Cambria" panose="02040503050406030204" pitchFamily="18" charset="0"/>
                        </a:rPr>
                        <a:t> 1</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1300" b="0" dirty="0">
                          <a:effectLst/>
                          <a:latin typeface="Cambria" panose="02040503050406030204" pitchFamily="18" charset="0"/>
                          <a:ea typeface="Cambria" panose="02040503050406030204" pitchFamily="18" charset="0"/>
                        </a:rPr>
                        <a:t>1</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300" b="0" dirty="0">
                          <a:effectLst/>
                          <a:latin typeface="Cambria" panose="02040503050406030204" pitchFamily="18" charset="0"/>
                          <a:ea typeface="Cambria" panose="02040503050406030204" pitchFamily="18" charset="0"/>
                        </a:rPr>
                        <a:t>2, 3</a:t>
                      </a:r>
                      <a:endParaRPr lang="en-US" b="0" dirty="0"/>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300" b="0" dirty="0">
                          <a:effectLst/>
                          <a:latin typeface="Cambria" panose="02040503050406030204" pitchFamily="18" charset="0"/>
                          <a:ea typeface="Cambria" panose="02040503050406030204" pitchFamily="18" charset="0"/>
                        </a:rPr>
                        <a:t> </a:t>
                      </a:r>
                      <a:endParaRPr lang="en-US" b="0" dirty="0"/>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800"/>
                        </a:spcAft>
                      </a:pPr>
                      <a:r>
                        <a:rPr lang="en-US" sz="1300" b="0" spc="-15" dirty="0" err="1">
                          <a:effectLst/>
                          <a:latin typeface="Cambria" panose="02040503050406030204" pitchFamily="18" charset="0"/>
                          <a:ea typeface="Cambria" panose="02040503050406030204" pitchFamily="18" charset="0"/>
                        </a:rPr>
                        <a:t>Các</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thành</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tựu</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của</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cách</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mạng</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công</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nghiệp</a:t>
                      </a:r>
                      <a:r>
                        <a:rPr lang="vi-VN" sz="1300" b="0" spc="-15" dirty="0">
                          <a:effectLst/>
                          <a:latin typeface="Cambria" panose="02040503050406030204" pitchFamily="18" charset="0"/>
                          <a:ea typeface="Cambria" panose="02040503050406030204" pitchFamily="18" charset="0"/>
                        </a:rPr>
                        <a:t>. </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800"/>
                        </a:spcAft>
                      </a:pPr>
                      <a:r>
                        <a:rPr lang="en-US" sz="1300" b="0" dirty="0">
                          <a:effectLst/>
                          <a:latin typeface="Cambria" panose="02040503050406030204" pitchFamily="18" charset="0"/>
                          <a:ea typeface="Cambria" panose="02040503050406030204" pitchFamily="18" charset="0"/>
                        </a:rPr>
                        <a:t>– PPDH</a:t>
                      </a:r>
                      <a:r>
                        <a:rPr lang="vi-VN" sz="1300" b="0" dirty="0">
                          <a:effectLst/>
                          <a:latin typeface="Cambria" panose="02040503050406030204" pitchFamily="18" charset="0"/>
                          <a:ea typeface="Cambria" panose="02040503050406030204" pitchFamily="18" charset="0"/>
                        </a:rPr>
                        <a:t>:</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hợp</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tác</a:t>
                      </a:r>
                      <a:endParaRPr lang="en-US" sz="1300" b="0" dirty="0">
                        <a:effectLst/>
                        <a:latin typeface="Cambria" panose="02040503050406030204" pitchFamily="18" charset="0"/>
                        <a:ea typeface="Cambria" panose="02040503050406030204" pitchFamily="18" charset="0"/>
                      </a:endParaRPr>
                    </a:p>
                    <a:p>
                      <a:pPr algn="just">
                        <a:lnSpc>
                          <a:spcPct val="107000"/>
                        </a:lnSpc>
                        <a:spcAft>
                          <a:spcPts val="800"/>
                        </a:spcAft>
                      </a:pPr>
                      <a:r>
                        <a:rPr lang="en-US" sz="1300" b="0" dirty="0">
                          <a:effectLst/>
                          <a:latin typeface="Cambria" panose="02040503050406030204" pitchFamily="18" charset="0"/>
                          <a:ea typeface="Cambria" panose="02040503050406030204" pitchFamily="18" charset="0"/>
                        </a:rPr>
                        <a:t>– KTDH: </a:t>
                      </a:r>
                      <a:r>
                        <a:rPr lang="en-US" sz="1300" b="0" dirty="0" err="1">
                          <a:effectLst/>
                          <a:latin typeface="Cambria" panose="02040503050406030204" pitchFamily="18" charset="0"/>
                          <a:ea typeface="Cambria" panose="02040503050406030204" pitchFamily="18" charset="0"/>
                        </a:rPr>
                        <a:t>sơ</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đồ</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tư</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duy</a:t>
                      </a:r>
                      <a:r>
                        <a:rPr lang="en-US" sz="1300" b="0" dirty="0">
                          <a:effectLst/>
                          <a:latin typeface="Cambria" panose="02040503050406030204" pitchFamily="18" charset="0"/>
                          <a:ea typeface="Cambria" panose="02040503050406030204" pitchFamily="18" charset="0"/>
                        </a:rPr>
                        <a:t> </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800"/>
                        </a:spcAft>
                      </a:pPr>
                      <a:r>
                        <a:rPr lang="en-US" sz="1300" b="0" dirty="0" err="1">
                          <a:effectLst/>
                          <a:latin typeface="Cambria" panose="02040503050406030204" pitchFamily="18" charset="0"/>
                          <a:ea typeface="Cambria" panose="02040503050406030204" pitchFamily="18" charset="0"/>
                        </a:rPr>
                        <a:t>Bảng</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kiểm</a:t>
                      </a:r>
                      <a:r>
                        <a:rPr lang="en-US" sz="1300" b="0" dirty="0">
                          <a:effectLst/>
                          <a:latin typeface="Cambria" panose="02040503050406030204" pitchFamily="18" charset="0"/>
                          <a:ea typeface="Cambria" panose="02040503050406030204" pitchFamily="18" charset="0"/>
                        </a:rPr>
                        <a:t>, </a:t>
                      </a:r>
                    </a:p>
                    <a:p>
                      <a:pPr algn="just">
                        <a:lnSpc>
                          <a:spcPct val="107000"/>
                        </a:lnSpc>
                        <a:spcAft>
                          <a:spcPts val="800"/>
                        </a:spcAft>
                      </a:pPr>
                      <a:r>
                        <a:rPr lang="en-US" sz="1300" b="0" dirty="0">
                          <a:effectLst/>
                          <a:latin typeface="Cambria" panose="02040503050406030204" pitchFamily="18" charset="0"/>
                          <a:ea typeface="Cambria" panose="02040503050406030204" pitchFamily="18" charset="0"/>
                        </a:rPr>
                        <a:t>Thang </a:t>
                      </a:r>
                      <a:r>
                        <a:rPr lang="en-US" sz="1300" b="0" dirty="0" err="1">
                          <a:effectLst/>
                          <a:latin typeface="Cambria" panose="02040503050406030204" pitchFamily="18" charset="0"/>
                          <a:ea typeface="Cambria" panose="02040503050406030204" pitchFamily="18" charset="0"/>
                        </a:rPr>
                        <a:t>đo</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38102951"/>
                  </a:ext>
                </a:extLst>
              </a:tr>
              <a:tr h="735780">
                <a:tc>
                  <a:txBody>
                    <a:bodyPr/>
                    <a:lstStyle/>
                    <a:p>
                      <a:pPr algn="just">
                        <a:lnSpc>
                          <a:spcPct val="107000"/>
                        </a:lnSpc>
                        <a:spcAft>
                          <a:spcPts val="800"/>
                        </a:spcAft>
                      </a:pPr>
                      <a:r>
                        <a:rPr lang="en-US" sz="1300" dirty="0" err="1">
                          <a:effectLst/>
                          <a:latin typeface="Cambria" panose="02040503050406030204" pitchFamily="18" charset="0"/>
                          <a:ea typeface="Cambria" panose="02040503050406030204" pitchFamily="18" charset="0"/>
                        </a:rPr>
                        <a:t>Hoạt</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động</a:t>
                      </a:r>
                      <a:r>
                        <a:rPr lang="en-US" sz="1300" dirty="0">
                          <a:effectLst/>
                          <a:latin typeface="Cambria" panose="02040503050406030204" pitchFamily="18" charset="0"/>
                          <a:ea typeface="Cambria" panose="02040503050406030204" pitchFamily="18" charset="0"/>
                        </a:rPr>
                        <a:t> 2</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1300" b="0">
                          <a:effectLst/>
                          <a:latin typeface="Cambria" panose="02040503050406030204" pitchFamily="18" charset="0"/>
                          <a:ea typeface="Cambria" panose="02040503050406030204" pitchFamily="18" charset="0"/>
                        </a:rPr>
                        <a:t>1</a:t>
                      </a:r>
                      <a:endParaRPr lang="en-US" sz="1300" b="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300" b="0" dirty="0">
                          <a:effectLst/>
                          <a:latin typeface="Cambria" panose="02040503050406030204" pitchFamily="18" charset="0"/>
                          <a:ea typeface="Cambria" panose="02040503050406030204" pitchFamily="18" charset="0"/>
                        </a:rPr>
                        <a:t>2, 4, 5</a:t>
                      </a:r>
                      <a:endParaRPr lang="en-US" b="0" dirty="0"/>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300" b="0" dirty="0">
                          <a:effectLst/>
                          <a:latin typeface="Cambria" panose="02040503050406030204" pitchFamily="18" charset="0"/>
                          <a:ea typeface="Cambria" panose="02040503050406030204" pitchFamily="18" charset="0"/>
                        </a:rPr>
                        <a:t>6</a:t>
                      </a:r>
                      <a:endParaRPr lang="en-US" b="0" dirty="0"/>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800"/>
                        </a:spcAft>
                      </a:pPr>
                      <a:r>
                        <a:rPr lang="en-US" sz="1300" b="0" spc="-15" dirty="0" err="1">
                          <a:effectLst/>
                          <a:latin typeface="Cambria" panose="02040503050406030204" pitchFamily="18" charset="0"/>
                          <a:ea typeface="Cambria" panose="02040503050406030204" pitchFamily="18" charset="0"/>
                        </a:rPr>
                        <a:t>Tác</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động</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của</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Cách</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mạng</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công</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nghiệp</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đối</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với</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sản</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xuất</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và</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đời</a:t>
                      </a:r>
                      <a:r>
                        <a:rPr lang="en-US" sz="1300" b="0" spc="-15" dirty="0">
                          <a:effectLst/>
                          <a:latin typeface="Cambria" panose="02040503050406030204" pitchFamily="18" charset="0"/>
                          <a:ea typeface="Cambria" panose="02040503050406030204" pitchFamily="18" charset="0"/>
                        </a:rPr>
                        <a:t> </a:t>
                      </a:r>
                      <a:r>
                        <a:rPr lang="en-US" sz="1300" b="0" spc="-15" dirty="0" err="1">
                          <a:effectLst/>
                          <a:latin typeface="Cambria" panose="02040503050406030204" pitchFamily="18" charset="0"/>
                          <a:ea typeface="Cambria" panose="02040503050406030204" pitchFamily="18" charset="0"/>
                        </a:rPr>
                        <a:t>sống</a:t>
                      </a:r>
                      <a:r>
                        <a:rPr lang="vi-VN" sz="1300" b="0" spc="-15" dirty="0">
                          <a:effectLst/>
                          <a:latin typeface="Cambria" panose="02040503050406030204" pitchFamily="18" charset="0"/>
                          <a:ea typeface="Cambria" panose="02040503050406030204" pitchFamily="18" charset="0"/>
                        </a:rPr>
                        <a:t>. </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800"/>
                        </a:spcAft>
                      </a:pPr>
                      <a:r>
                        <a:rPr lang="en-US" sz="1300" b="0" dirty="0">
                          <a:effectLst/>
                          <a:latin typeface="Cambria" panose="02040503050406030204" pitchFamily="18" charset="0"/>
                          <a:ea typeface="Cambria" panose="02040503050406030204" pitchFamily="18" charset="0"/>
                        </a:rPr>
                        <a:t>PPDH: </a:t>
                      </a:r>
                      <a:r>
                        <a:rPr lang="en-US" sz="1300" b="0" dirty="0" err="1">
                          <a:effectLst/>
                          <a:latin typeface="Cambria" panose="02040503050406030204" pitchFamily="18" charset="0"/>
                          <a:ea typeface="Cambria" panose="02040503050406030204" pitchFamily="18" charset="0"/>
                        </a:rPr>
                        <a:t>dạy</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học</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dựa</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trên</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dự</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án</a:t>
                      </a:r>
                      <a:endParaRPr lang="en-US" sz="1300" b="0" dirty="0">
                        <a:effectLst/>
                        <a:latin typeface="Cambria" panose="02040503050406030204" pitchFamily="18" charset="0"/>
                        <a:ea typeface="Cambria" panose="02040503050406030204" pitchFamily="18" charset="0"/>
                      </a:endParaRPr>
                    </a:p>
                    <a:p>
                      <a:pPr algn="just">
                        <a:lnSpc>
                          <a:spcPct val="107000"/>
                        </a:lnSpc>
                        <a:spcAft>
                          <a:spcPts val="800"/>
                        </a:spcAft>
                      </a:pPr>
                      <a:r>
                        <a:rPr lang="en-US" sz="1300" b="0" dirty="0">
                          <a:effectLst/>
                          <a:latin typeface="Cambria" panose="02040503050406030204" pitchFamily="18" charset="0"/>
                          <a:ea typeface="Cambria" panose="02040503050406030204" pitchFamily="18" charset="0"/>
                        </a:rPr>
                        <a:t> </a:t>
                      </a: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800"/>
                        </a:spcAft>
                      </a:pPr>
                      <a:r>
                        <a:rPr lang="en-US" sz="1300" b="0" dirty="0" err="1">
                          <a:effectLst/>
                          <a:latin typeface="Cambria" panose="02040503050406030204" pitchFamily="18" charset="0"/>
                          <a:ea typeface="Cambria" panose="02040503050406030204" pitchFamily="18" charset="0"/>
                        </a:rPr>
                        <a:t>Bài</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tập</a:t>
                      </a:r>
                      <a:r>
                        <a:rPr lang="vi-VN" sz="1300" b="0" dirty="0">
                          <a:effectLst/>
                          <a:latin typeface="Cambria" panose="02040503050406030204" pitchFamily="18" charset="0"/>
                          <a:ea typeface="Cambria" panose="02040503050406030204" pitchFamily="18" charset="0"/>
                        </a:rPr>
                        <a:t>, </a:t>
                      </a:r>
                      <a:endParaRPr lang="en-US" sz="1300" b="0" dirty="0">
                        <a:effectLst/>
                        <a:latin typeface="Cambria" panose="02040503050406030204" pitchFamily="18" charset="0"/>
                        <a:ea typeface="Cambria" panose="02040503050406030204" pitchFamily="18" charset="0"/>
                      </a:endParaRPr>
                    </a:p>
                    <a:p>
                      <a:pPr algn="just">
                        <a:lnSpc>
                          <a:spcPct val="107000"/>
                        </a:lnSpc>
                        <a:spcAft>
                          <a:spcPts val="800"/>
                        </a:spcAft>
                      </a:pPr>
                      <a:r>
                        <a:rPr lang="en-US" sz="1300" b="0" dirty="0" err="1">
                          <a:effectLst/>
                          <a:latin typeface="Cambria" panose="02040503050406030204" pitchFamily="18" charset="0"/>
                          <a:ea typeface="Cambria" panose="02040503050406030204" pitchFamily="18" charset="0"/>
                        </a:rPr>
                        <a:t>Bảng</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kiểm</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42202807"/>
                  </a:ext>
                </a:extLst>
              </a:tr>
              <a:tr h="545011">
                <a:tc>
                  <a:txBody>
                    <a:bodyPr/>
                    <a:lstStyle/>
                    <a:p>
                      <a:pPr algn="just">
                        <a:lnSpc>
                          <a:spcPct val="107000"/>
                        </a:lnSpc>
                        <a:spcAft>
                          <a:spcPts val="800"/>
                        </a:spcAft>
                      </a:pPr>
                      <a:r>
                        <a:rPr lang="en-US" sz="1300" dirty="0" err="1">
                          <a:effectLst/>
                          <a:latin typeface="Cambria" panose="02040503050406030204" pitchFamily="18" charset="0"/>
                          <a:ea typeface="Cambria" panose="02040503050406030204" pitchFamily="18" charset="0"/>
                        </a:rPr>
                        <a:t>Hoạt</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động</a:t>
                      </a:r>
                      <a:r>
                        <a:rPr lang="en-US" sz="1300" dirty="0">
                          <a:effectLst/>
                          <a:latin typeface="Cambria" panose="02040503050406030204" pitchFamily="18" charset="0"/>
                          <a:ea typeface="Cambria" panose="02040503050406030204" pitchFamily="18" charset="0"/>
                        </a:rPr>
                        <a:t> </a:t>
                      </a:r>
                    </a:p>
                    <a:p>
                      <a:pPr algn="just">
                        <a:lnSpc>
                          <a:spcPct val="107000"/>
                        </a:lnSpc>
                        <a:spcAft>
                          <a:spcPts val="800"/>
                        </a:spcAft>
                      </a:pPr>
                      <a:r>
                        <a:rPr lang="en-US" sz="1300" dirty="0" err="1">
                          <a:effectLst/>
                          <a:latin typeface="Cambria" panose="02040503050406030204" pitchFamily="18" charset="0"/>
                          <a:ea typeface="Cambria" panose="02040503050406030204" pitchFamily="18" charset="0"/>
                        </a:rPr>
                        <a:t>luyện</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tập</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6">
                  <a:txBody>
                    <a:bodyPr/>
                    <a:lstStyle/>
                    <a:p>
                      <a:pPr algn="just">
                        <a:lnSpc>
                          <a:spcPct val="107000"/>
                        </a:lnSpc>
                        <a:spcAft>
                          <a:spcPts val="800"/>
                        </a:spcAft>
                      </a:pPr>
                      <a:r>
                        <a:rPr lang="en-US" sz="1300" b="0" dirty="0" err="1">
                          <a:effectLst/>
                          <a:latin typeface="Cambria" panose="02040503050406030204" pitchFamily="18" charset="0"/>
                          <a:ea typeface="Cambria" panose="02040503050406030204" pitchFamily="18" charset="0"/>
                        </a:rPr>
                        <a:t>Kết</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hợp</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với</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hoạt</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động</a:t>
                      </a:r>
                      <a:r>
                        <a:rPr lang="en-US" sz="1300" b="0" dirty="0">
                          <a:effectLst/>
                          <a:latin typeface="Cambria" panose="02040503050406030204" pitchFamily="18" charset="0"/>
                          <a:ea typeface="Cambria" panose="02040503050406030204" pitchFamily="18" charset="0"/>
                        </a:rPr>
                        <a:t> 2</a:t>
                      </a:r>
                      <a:r>
                        <a:rPr lang="vi-VN" sz="1300" b="0" dirty="0">
                          <a:effectLst/>
                          <a:latin typeface="Cambria" panose="02040503050406030204" pitchFamily="18" charset="0"/>
                          <a:ea typeface="Cambria" panose="02040503050406030204" pitchFamily="18" charset="0"/>
                        </a:rPr>
                        <a:t>.</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4394164"/>
                  </a:ext>
                </a:extLst>
              </a:tr>
              <a:tr h="595114">
                <a:tc>
                  <a:txBody>
                    <a:bodyPr/>
                    <a:lstStyle/>
                    <a:p>
                      <a:pPr algn="just">
                        <a:lnSpc>
                          <a:spcPct val="107000"/>
                        </a:lnSpc>
                        <a:spcAft>
                          <a:spcPts val="800"/>
                        </a:spcAft>
                      </a:pPr>
                      <a:r>
                        <a:rPr lang="en-US" sz="1300" dirty="0" err="1">
                          <a:effectLst/>
                          <a:latin typeface="Cambria" panose="02040503050406030204" pitchFamily="18" charset="0"/>
                          <a:ea typeface="Cambria" panose="02040503050406030204" pitchFamily="18" charset="0"/>
                        </a:rPr>
                        <a:t>Hoạt</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động</a:t>
                      </a:r>
                      <a:r>
                        <a:rPr lang="en-US" sz="1300" dirty="0">
                          <a:effectLst/>
                          <a:latin typeface="Cambria" panose="02040503050406030204" pitchFamily="18" charset="0"/>
                          <a:ea typeface="Cambria" panose="02040503050406030204" pitchFamily="18" charset="0"/>
                        </a:rPr>
                        <a:t> </a:t>
                      </a:r>
                    </a:p>
                    <a:p>
                      <a:pPr algn="just">
                        <a:lnSpc>
                          <a:spcPct val="107000"/>
                        </a:lnSpc>
                        <a:spcAft>
                          <a:spcPts val="800"/>
                        </a:spcAft>
                      </a:pPr>
                      <a:r>
                        <a:rPr lang="en-US" sz="1300" dirty="0" err="1">
                          <a:effectLst/>
                          <a:latin typeface="Cambria" panose="02040503050406030204" pitchFamily="18" charset="0"/>
                          <a:ea typeface="Cambria" panose="02040503050406030204" pitchFamily="18" charset="0"/>
                        </a:rPr>
                        <a:t>vận</a:t>
                      </a:r>
                      <a:r>
                        <a:rPr lang="en-US" sz="1300" dirty="0">
                          <a:effectLst/>
                          <a:latin typeface="Cambria" panose="02040503050406030204" pitchFamily="18" charset="0"/>
                          <a:ea typeface="Cambria" panose="02040503050406030204" pitchFamily="18" charset="0"/>
                        </a:rPr>
                        <a:t> </a:t>
                      </a:r>
                      <a:r>
                        <a:rPr lang="en-US" sz="1300" dirty="0" err="1">
                          <a:effectLst/>
                          <a:latin typeface="Cambria" panose="02040503050406030204" pitchFamily="18" charset="0"/>
                          <a:ea typeface="Cambria" panose="02040503050406030204" pitchFamily="18" charset="0"/>
                        </a:rPr>
                        <a:t>dụng</a:t>
                      </a: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6">
                  <a:txBody>
                    <a:bodyPr/>
                    <a:lstStyle/>
                    <a:p>
                      <a:pPr algn="just">
                        <a:lnSpc>
                          <a:spcPct val="107000"/>
                        </a:lnSpc>
                        <a:spcAft>
                          <a:spcPts val="800"/>
                        </a:spcAft>
                      </a:pPr>
                      <a:r>
                        <a:rPr lang="en-US" sz="1300" b="0" dirty="0" err="1">
                          <a:effectLst/>
                          <a:latin typeface="Cambria" panose="02040503050406030204" pitchFamily="18" charset="0"/>
                          <a:ea typeface="Cambria" panose="02040503050406030204" pitchFamily="18" charset="0"/>
                        </a:rPr>
                        <a:t>Kết</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hợp</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với</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hoạt</a:t>
                      </a:r>
                      <a:r>
                        <a:rPr lang="en-US" sz="1300" b="0" dirty="0">
                          <a:effectLst/>
                          <a:latin typeface="Cambria" panose="02040503050406030204" pitchFamily="18" charset="0"/>
                          <a:ea typeface="Cambria" panose="02040503050406030204" pitchFamily="18" charset="0"/>
                        </a:rPr>
                        <a:t> </a:t>
                      </a:r>
                      <a:r>
                        <a:rPr lang="en-US" sz="1300" b="0" dirty="0" err="1">
                          <a:effectLst/>
                          <a:latin typeface="Cambria" panose="02040503050406030204" pitchFamily="18" charset="0"/>
                          <a:ea typeface="Cambria" panose="02040503050406030204" pitchFamily="18" charset="0"/>
                        </a:rPr>
                        <a:t>động</a:t>
                      </a:r>
                      <a:r>
                        <a:rPr lang="en-US" sz="1300" b="0" dirty="0">
                          <a:effectLst/>
                          <a:latin typeface="Cambria" panose="02040503050406030204" pitchFamily="18" charset="0"/>
                          <a:ea typeface="Cambria" panose="02040503050406030204" pitchFamily="18" charset="0"/>
                        </a:rPr>
                        <a:t> 3</a:t>
                      </a:r>
                      <a:r>
                        <a:rPr lang="vi-VN" sz="1300" b="0" dirty="0">
                          <a:effectLst/>
                          <a:latin typeface="Cambria" panose="02040503050406030204" pitchFamily="18" charset="0"/>
                          <a:ea typeface="Cambria" panose="02040503050406030204" pitchFamily="18" charset="0"/>
                        </a:rPr>
                        <a:t>.</a:t>
                      </a:r>
                      <a:endParaRPr lang="en-US" sz="1300" b="0" dirty="0">
                        <a:effectLst/>
                        <a:latin typeface="Cambria" panose="02040503050406030204" pitchFamily="18" charset="0"/>
                        <a:ea typeface="Cambria" panose="02040503050406030204" pitchFamily="18" charset="0"/>
                        <a:cs typeface="Times New Roman" panose="02020603050405020304" pitchFamily="18" charset="0"/>
                      </a:endParaRPr>
                    </a:p>
                  </a:txBody>
                  <a:tcPr marL="40383" marR="40383" marT="40383" marB="40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4781949"/>
                  </a:ext>
                </a:extLst>
              </a:tr>
            </a:tbl>
          </a:graphicData>
        </a:graphic>
      </p:graphicFrame>
    </p:spTree>
    <p:extLst>
      <p:ext uri="{BB962C8B-B14F-4D97-AF65-F5344CB8AC3E}">
        <p14:creationId xmlns:p14="http://schemas.microsoft.com/office/powerpoint/2010/main" val="3951799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6/6/2023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65</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C. MỘT SỐ NỘI DUNG KHÁC</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2455098-380D-45BA-A84A-0E16307D63A9}"/>
              </a:ext>
            </a:extLst>
          </p:cNvPr>
          <p:cNvPicPr>
            <a:picLocks noChangeAspect="1"/>
          </p:cNvPicPr>
          <p:nvPr/>
        </p:nvPicPr>
        <p:blipFill>
          <a:blip r:embed="rId3"/>
          <a:stretch>
            <a:fillRect/>
          </a:stretch>
        </p:blipFill>
        <p:spPr>
          <a:xfrm>
            <a:off x="2220685" y="1981474"/>
            <a:ext cx="2704023" cy="3784704"/>
          </a:xfrm>
          <a:prstGeom prst="rect">
            <a:avLst/>
          </a:prstGeom>
        </p:spPr>
      </p:pic>
      <p:pic>
        <p:nvPicPr>
          <p:cNvPr id="10" name="Picture 6" descr="Picture 6">
            <a:extLst>
              <a:ext uri="{FF2B5EF4-FFF2-40B4-BE49-F238E27FC236}">
                <a16:creationId xmlns:a16="http://schemas.microsoft.com/office/drawing/2014/main" id="{C9978CCD-693F-4610-A9FE-F974486B2309}"/>
              </a:ext>
            </a:extLst>
          </p:cNvPr>
          <p:cNvPicPr>
            <a:picLocks noChangeAspect="1"/>
          </p:cNvPicPr>
          <p:nvPr/>
        </p:nvPicPr>
        <p:blipFill>
          <a:blip r:embed="rId4"/>
          <a:stretch>
            <a:fillRect/>
          </a:stretch>
        </p:blipFill>
        <p:spPr>
          <a:xfrm>
            <a:off x="5110549" y="1528450"/>
            <a:ext cx="3393012" cy="4689469"/>
          </a:xfrm>
          <a:prstGeom prst="rect">
            <a:avLst/>
          </a:prstGeom>
          <a:ln w="12700">
            <a:miter lim="400000"/>
          </a:ln>
        </p:spPr>
      </p:pic>
    </p:spTree>
    <p:extLst>
      <p:ext uri="{BB962C8B-B14F-4D97-AF65-F5344CB8AC3E}">
        <p14:creationId xmlns:p14="http://schemas.microsoft.com/office/powerpoint/2010/main" val="1002611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traight Connector 14"/>
          <p:cNvSpPr/>
          <p:nvPr/>
        </p:nvSpPr>
        <p:spPr>
          <a:xfrm flipH="1">
            <a:off x="6495382" y="477742"/>
            <a:ext cx="12" cy="3657616"/>
          </a:xfrm>
          <a:prstGeom prst="line">
            <a:avLst/>
          </a:prstGeom>
          <a:ln w="101600">
            <a:solidFill>
              <a:srgbClr val="595959"/>
            </a:solidFill>
            <a:miter/>
          </a:ln>
        </p:spPr>
        <p:txBody>
          <a:bodyPr lIns="45718" tIns="45718" rIns="45718" bIns="45718"/>
          <a:lstStyle/>
          <a:p>
            <a:endParaRPr/>
          </a:p>
        </p:txBody>
      </p:sp>
      <p:sp>
        <p:nvSpPr>
          <p:cNvPr id="402" name="Rectangle 16"/>
          <p:cNvSpPr/>
          <p:nvPr/>
        </p:nvSpPr>
        <p:spPr>
          <a:xfrm>
            <a:off x="378067" y="4633545"/>
            <a:ext cx="11438795" cy="1844260"/>
          </a:xfrm>
          <a:prstGeom prst="rect">
            <a:avLst/>
          </a:prstGeom>
          <a:solidFill>
            <a:srgbClr val="404040"/>
          </a:solidFill>
          <a:ln w="127000" cap="sq">
            <a:solidFill>
              <a:srgbClr val="404040"/>
            </a:solidFill>
            <a:miter/>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03" name="Title 1"/>
          <p:cNvSpPr txBox="1">
            <a:spLocks noGrp="1"/>
          </p:cNvSpPr>
          <p:nvPr>
            <p:ph type="title"/>
          </p:nvPr>
        </p:nvSpPr>
        <p:spPr>
          <a:xfrm>
            <a:off x="527536" y="4756637"/>
            <a:ext cx="11139859" cy="930448"/>
          </a:xfrm>
          <a:prstGeom prst="rect">
            <a:avLst/>
          </a:prstGeom>
        </p:spPr>
        <p:txBody>
          <a:bodyPr anchor="b"/>
          <a:lstStyle>
            <a:lvl1pPr algn="ctr">
              <a:defRPr sz="3200">
                <a:solidFill>
                  <a:srgbClr val="E7E6E6"/>
                </a:solidFill>
                <a:latin typeface="Times New Roman"/>
                <a:ea typeface="Times New Roman"/>
                <a:cs typeface="Times New Roman"/>
                <a:sym typeface="Times New Roman"/>
              </a:defRPr>
            </a:lvl1pPr>
          </a:lstStyle>
          <a:p>
            <a:r>
              <a:t>Sách hướng dẫn giáo viên vÀ sách bài tập</a:t>
            </a:r>
          </a:p>
        </p:txBody>
      </p:sp>
      <p:sp>
        <p:nvSpPr>
          <p:cNvPr id="405" name="Straight Connector 20"/>
          <p:cNvSpPr/>
          <p:nvPr/>
        </p:nvSpPr>
        <p:spPr>
          <a:xfrm>
            <a:off x="2209798" y="5738691"/>
            <a:ext cx="7772405" cy="8"/>
          </a:xfrm>
          <a:prstGeom prst="line">
            <a:avLst/>
          </a:prstGeom>
          <a:ln w="22225">
            <a:solidFill>
              <a:srgbClr val="D9D9D9"/>
            </a:solidFill>
            <a:miter/>
          </a:ln>
        </p:spPr>
        <p:txBody>
          <a:bodyPr lIns="45718" tIns="45718" rIns="45718" bIns="45718"/>
          <a:lstStyle/>
          <a:p>
            <a:endParaRPr/>
          </a:p>
        </p:txBody>
      </p:sp>
      <p:sp>
        <p:nvSpPr>
          <p:cNvPr id="406" name="Date Placeholder 3"/>
          <p:cNvSpPr txBox="1"/>
          <p:nvPr/>
        </p:nvSpPr>
        <p:spPr>
          <a:xfrm>
            <a:off x="838200" y="6522429"/>
            <a:ext cx="2743200" cy="347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spcBef>
                <a:spcPts val="600"/>
              </a:spcBef>
              <a:defRPr sz="1200">
                <a:solidFill>
                  <a:srgbClr val="888888"/>
                </a:solidFill>
                <a:latin typeface="+mn-lt"/>
                <a:ea typeface="+mn-ea"/>
                <a:cs typeface="+mn-cs"/>
                <a:sym typeface="Calibri"/>
              </a:defRPr>
            </a:lvl1pPr>
          </a:lstStyle>
          <a:p>
            <a:r>
              <a:t>2/10/23</a:t>
            </a:r>
          </a:p>
        </p:txBody>
      </p:sp>
      <p:sp>
        <p:nvSpPr>
          <p:cNvPr id="407" name="Slide Number Placeholder 4"/>
          <p:cNvSpPr txBox="1">
            <a:spLocks noGrp="1"/>
          </p:cNvSpPr>
          <p:nvPr>
            <p:ph type="sldNum" sz="quarter" idx="4294967295"/>
          </p:nvPr>
        </p:nvSpPr>
        <p:spPr>
          <a:xfrm>
            <a:off x="11071065" y="6561545"/>
            <a:ext cx="282731"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90000"/>
              </a:lnSpc>
              <a:spcBef>
                <a:spcPts val="600"/>
              </a:spcBef>
              <a:defRPr>
                <a:solidFill>
                  <a:srgbClr val="888888"/>
                </a:solidFill>
                <a:latin typeface="+mn-lt"/>
                <a:ea typeface="+mn-ea"/>
                <a:cs typeface="+mn-cs"/>
                <a:sym typeface="Calibri"/>
              </a:defRPr>
            </a:lvl1pPr>
          </a:lstStyle>
          <a:p>
            <a:fld id="{86CB4B4D-7CA3-9044-876B-883B54F8677D}" type="slidenum">
              <a:t>66</a:t>
            </a:fld>
            <a:endParaRPr/>
          </a:p>
        </p:txBody>
      </p:sp>
      <p:pic>
        <p:nvPicPr>
          <p:cNvPr id="408" name="Picture 6" descr="Picture 6"/>
          <p:cNvPicPr>
            <a:picLocks noChangeAspect="1"/>
          </p:cNvPicPr>
          <p:nvPr/>
        </p:nvPicPr>
        <p:blipFill>
          <a:blip r:embed="rId3"/>
          <a:stretch>
            <a:fillRect/>
          </a:stretch>
        </p:blipFill>
        <p:spPr>
          <a:xfrm>
            <a:off x="7294157" y="380195"/>
            <a:ext cx="2767616" cy="3970024"/>
          </a:xfrm>
          <a:prstGeom prst="rect">
            <a:avLst/>
          </a:prstGeom>
          <a:ln w="12700">
            <a:miter lim="400000"/>
          </a:ln>
        </p:spPr>
      </p:pic>
      <p:pic>
        <p:nvPicPr>
          <p:cNvPr id="410" name="Picture 11" descr="Picture 11"/>
          <p:cNvPicPr>
            <a:picLocks noChangeAspect="1"/>
          </p:cNvPicPr>
          <p:nvPr/>
        </p:nvPicPr>
        <p:blipFill>
          <a:blip r:embed="rId4"/>
          <a:stretch>
            <a:fillRect/>
          </a:stretch>
        </p:blipFill>
        <p:spPr>
          <a:xfrm>
            <a:off x="2848123" y="380195"/>
            <a:ext cx="2848496" cy="3970024"/>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E453B3-B44E-4B48-9D78-7C2FD07AA073}"/>
              </a:ext>
            </a:extLst>
          </p:cNvPr>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6/6/2023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3450FE8E-6D1D-4339-87FB-04FA8579A878}"/>
              </a:ext>
            </a:extLst>
          </p:cNvPr>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67</a:t>
            </a:fld>
            <a:endParaRPr lang="en-US">
              <a:latin typeface="Cambria" panose="02040503050406030204" pitchFamily="18" charset="0"/>
              <a:ea typeface="Cambria" panose="02040503050406030204" pitchFamily="18" charset="0"/>
            </a:endParaRPr>
          </a:p>
        </p:txBody>
      </p:sp>
      <p:sp>
        <p:nvSpPr>
          <p:cNvPr id="3" name="Text Placeholder 2">
            <a:extLst>
              <a:ext uri="{FF2B5EF4-FFF2-40B4-BE49-F238E27FC236}">
                <a16:creationId xmlns:a16="http://schemas.microsoft.com/office/drawing/2014/main" id="{81887240-4102-406B-B13D-B2F698841A06}"/>
              </a:ext>
            </a:extLst>
          </p:cNvPr>
          <p:cNvSpPr>
            <a:spLocks noGrp="1"/>
          </p:cNvSpPr>
          <p:nvPr>
            <p:ph type="body" idx="4294967295"/>
          </p:nvPr>
        </p:nvSpPr>
        <p:spPr>
          <a:xfrm>
            <a:off x="3419061" y="255380"/>
            <a:ext cx="4068763" cy="638175"/>
          </a:xfrm>
        </p:spPr>
        <p:txBody>
          <a:bodyPr>
            <a:normAutofit/>
          </a:bodyPr>
          <a:lstStyle/>
          <a:p>
            <a:pPr marL="0" indent="0">
              <a:buNone/>
            </a:pPr>
            <a:r>
              <a:rPr lang="en-US" b="1" i="1">
                <a:solidFill>
                  <a:srgbClr val="FF0000"/>
                </a:solidFill>
                <a:latin typeface="Cambria" panose="02040503050406030204" pitchFamily="18" charset="0"/>
                <a:ea typeface="Cambria" panose="02040503050406030204" pitchFamily="18" charset="0"/>
              </a:rPr>
              <a:t>SÁCH HƯỚNG DẪN GIÁO VIÊN</a:t>
            </a:r>
            <a:endParaRPr lang="en-US" b="1" i="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31448CD-B039-4228-9EC0-4F44755C4A90}"/>
              </a:ext>
            </a:extLst>
          </p:cNvPr>
          <p:cNvSpPr txBox="1"/>
          <p:nvPr/>
        </p:nvSpPr>
        <p:spPr>
          <a:xfrm>
            <a:off x="613954" y="1162594"/>
            <a:ext cx="10763795" cy="424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just" defTabSz="914400" rtl="0" fontAlgn="auto" latinLnBrk="0" hangingPunct="0">
              <a:lnSpc>
                <a:spcPct val="150000"/>
              </a:lnSpc>
              <a:spcBef>
                <a:spcPts val="0"/>
              </a:spcBef>
              <a:spcAft>
                <a:spcPts val="0"/>
              </a:spcAft>
              <a:buClrTx/>
              <a:buSzTx/>
              <a:buFontTx/>
              <a:buNone/>
              <a:tabLst/>
            </a:pPr>
            <a:r>
              <a:rPr lang="en-US" sz="1800" b="0" i="0" dirty="0">
                <a:solidFill>
                  <a:srgbClr val="242021"/>
                </a:solidFill>
                <a:effectLst/>
                <a:latin typeface="MyriadPro-Regular" panose="020B0503030403020204" pitchFamily="34" charset="0"/>
              </a:rPr>
              <a:t>	</a:t>
            </a:r>
            <a:r>
              <a:rPr lang="vi-VN" sz="1800" b="0" i="0" dirty="0">
                <a:solidFill>
                  <a:srgbClr val="242021"/>
                </a:solidFill>
                <a:effectLst/>
                <a:latin typeface="Cambria" panose="02040503050406030204" pitchFamily="18" charset="0"/>
                <a:ea typeface="Cambria" panose="02040503050406030204" pitchFamily="18" charset="0"/>
              </a:rPr>
              <a:t>SGV </a:t>
            </a:r>
            <a:r>
              <a:rPr lang="vi-VN" sz="1800" b="0" i="0" dirty="0" err="1">
                <a:solidFill>
                  <a:srgbClr val="242021"/>
                </a:solidFill>
                <a:effectLst/>
                <a:latin typeface="Cambria" panose="02040503050406030204" pitchFamily="18" charset="0"/>
                <a:ea typeface="Cambria" panose="02040503050406030204" pitchFamily="18" charset="0"/>
              </a:rPr>
              <a:t>được</a:t>
            </a:r>
            <a:r>
              <a:rPr lang="vi-VN" sz="1800" b="0" i="0" dirty="0">
                <a:solidFill>
                  <a:srgbClr val="242021"/>
                </a:solidFill>
                <a:effectLst/>
                <a:latin typeface="Cambria" panose="02040503050406030204" pitchFamily="18" charset="0"/>
                <a:ea typeface="Cambria" panose="02040503050406030204" pitchFamily="18" charset="0"/>
              </a:rPr>
              <a:t> chia </a:t>
            </a:r>
            <a:r>
              <a:rPr lang="vi-VN" sz="1800" b="0" i="0" dirty="0" err="1">
                <a:solidFill>
                  <a:srgbClr val="242021"/>
                </a:solidFill>
                <a:effectLst/>
                <a:latin typeface="Cambria" panose="02040503050406030204" pitchFamily="18" charset="0"/>
                <a:ea typeface="Cambria" panose="02040503050406030204" pitchFamily="18" charset="0"/>
              </a:rPr>
              <a:t>làm</a:t>
            </a:r>
            <a:r>
              <a:rPr lang="vi-VN" sz="1800" b="0" i="0" dirty="0">
                <a:solidFill>
                  <a:srgbClr val="242021"/>
                </a:solidFill>
                <a:effectLst/>
                <a:latin typeface="Cambria" panose="02040503050406030204" pitchFamily="18" charset="0"/>
                <a:ea typeface="Cambria" panose="02040503050406030204" pitchFamily="18" charset="0"/>
              </a:rPr>
              <a:t> hai </a:t>
            </a:r>
            <a:r>
              <a:rPr lang="vi-VN" sz="1800" b="0" i="0" dirty="0" err="1">
                <a:solidFill>
                  <a:srgbClr val="242021"/>
                </a:solidFill>
                <a:effectLst/>
                <a:latin typeface="Cambria" panose="02040503050406030204" pitchFamily="18" charset="0"/>
                <a:ea typeface="Cambria" panose="02040503050406030204" pitchFamily="18" charset="0"/>
              </a:rPr>
              <a:t>phần</a:t>
            </a:r>
            <a:r>
              <a:rPr lang="vi-VN" sz="1800" b="0" i="0" dirty="0">
                <a:solidFill>
                  <a:srgbClr val="242021"/>
                </a:solidFill>
                <a:effectLst/>
                <a:latin typeface="Cambria" panose="02040503050406030204" pitchFamily="18" charset="0"/>
                <a:ea typeface="Cambria" panose="02040503050406030204" pitchFamily="18" charset="0"/>
              </a:rPr>
              <a:t>:</a:t>
            </a:r>
            <a:endParaRPr lang="en-US" sz="1800" b="0" i="0" dirty="0">
              <a:solidFill>
                <a:srgbClr val="242021"/>
              </a:solidFill>
              <a:effectLst/>
              <a:latin typeface="Cambria" panose="02040503050406030204" pitchFamily="18" charset="0"/>
              <a:ea typeface="Cambria" panose="02040503050406030204" pitchFamily="18" charset="0"/>
            </a:endParaRPr>
          </a:p>
          <a:p>
            <a:pPr marL="0" marR="0" indent="0" algn="just" defTabSz="914400" rtl="0" fontAlgn="auto" latinLnBrk="0" hangingPunct="0">
              <a:lnSpc>
                <a:spcPct val="150000"/>
              </a:lnSpc>
              <a:spcBef>
                <a:spcPts val="0"/>
              </a:spcBef>
              <a:spcAft>
                <a:spcPts val="0"/>
              </a:spcAft>
              <a:buClrTx/>
              <a:buSzTx/>
              <a:buFontTx/>
              <a:buNone/>
              <a:tabLst/>
            </a:pPr>
            <a:r>
              <a:rPr lang="en-US"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Phần</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một</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Hướng</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dẫn</a:t>
            </a:r>
            <a:r>
              <a:rPr lang="vi-VN" sz="1800" b="1" i="0" dirty="0">
                <a:solidFill>
                  <a:srgbClr val="242021"/>
                </a:solidFill>
                <a:effectLst/>
                <a:latin typeface="Cambria" panose="02040503050406030204" pitchFamily="18" charset="0"/>
                <a:ea typeface="Cambria" panose="02040503050406030204" pitchFamily="18" charset="0"/>
              </a:rPr>
              <a:t> chung</a:t>
            </a:r>
            <a:endParaRPr lang="en-US" sz="1800" b="1" i="0" dirty="0">
              <a:solidFill>
                <a:srgbClr val="242021"/>
              </a:solidFill>
              <a:effectLst/>
              <a:latin typeface="Cambria" panose="02040503050406030204" pitchFamily="18" charset="0"/>
              <a:ea typeface="Cambria" panose="02040503050406030204" pitchFamily="18" charset="0"/>
            </a:endParaRPr>
          </a:p>
          <a:p>
            <a:pPr marL="0" marR="0" indent="0" algn="just" defTabSz="914400" rtl="0" fontAlgn="auto" latinLnBrk="0" hangingPunct="0">
              <a:lnSpc>
                <a:spcPct val="150000"/>
              </a:lnSpc>
              <a:spcBef>
                <a:spcPts val="0"/>
              </a:spcBef>
              <a:spcAft>
                <a:spcPts val="0"/>
              </a:spcAft>
              <a:buClrTx/>
              <a:buSzTx/>
              <a:buFontTx/>
              <a:buNone/>
              <a:tabLst/>
            </a:pPr>
            <a:r>
              <a:rPr lang="en-US"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Phần</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này</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giúp</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giáo</a:t>
            </a:r>
            <a:r>
              <a:rPr lang="vi-VN" sz="1800" b="0" i="0" dirty="0">
                <a:solidFill>
                  <a:srgbClr val="242021"/>
                </a:solidFill>
                <a:effectLst/>
                <a:latin typeface="Cambria" panose="02040503050406030204" pitchFamily="18" charset="0"/>
                <a:ea typeface="Cambria" panose="02040503050406030204" pitchFamily="18" charset="0"/>
              </a:rPr>
              <a:t> viên (GV) </a:t>
            </a:r>
            <a:r>
              <a:rPr lang="vi-VN" sz="1800" b="0" i="0" dirty="0" err="1">
                <a:solidFill>
                  <a:srgbClr val="242021"/>
                </a:solidFill>
                <a:effectLst/>
                <a:latin typeface="Cambria" panose="02040503050406030204" pitchFamily="18" charset="0"/>
                <a:ea typeface="Cambria" panose="02040503050406030204" pitchFamily="18" charset="0"/>
              </a:rPr>
              <a:t>nắm</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vững</a:t>
            </a:r>
            <a:r>
              <a:rPr lang="vi-VN" sz="1800" b="0" i="0" dirty="0">
                <a:solidFill>
                  <a:srgbClr val="242021"/>
                </a:solidFill>
                <a:effectLst/>
                <a:latin typeface="Cambria" panose="02040503050406030204" pitchFamily="18" charset="0"/>
                <a:ea typeface="Cambria" panose="02040503050406030204" pitchFamily="18" charset="0"/>
              </a:rPr>
              <a:t> ý </a:t>
            </a:r>
            <a:r>
              <a:rPr lang="vi-VN" sz="1800" b="0" i="0" dirty="0" err="1">
                <a:solidFill>
                  <a:srgbClr val="242021"/>
                </a:solidFill>
                <a:effectLst/>
                <a:latin typeface="Cambria" panose="02040503050406030204" pitchFamily="18" charset="0"/>
                <a:ea typeface="Cambria" panose="02040503050406030204" pitchFamily="18" charset="0"/>
              </a:rPr>
              <a:t>tưởng</a:t>
            </a:r>
            <a:r>
              <a:rPr lang="vi-VN" sz="1800" b="0" i="0" dirty="0">
                <a:solidFill>
                  <a:srgbClr val="242021"/>
                </a:solidFill>
                <a:effectLst/>
                <a:latin typeface="Cambria" panose="02040503050406030204" pitchFamily="18" charset="0"/>
                <a:ea typeface="Cambria" panose="02040503050406030204" pitchFamily="18" charset="0"/>
              </a:rPr>
              <a:t> biên </a:t>
            </a:r>
            <a:r>
              <a:rPr lang="vi-VN" sz="1800" b="0" i="0" dirty="0" err="1">
                <a:solidFill>
                  <a:srgbClr val="242021"/>
                </a:solidFill>
                <a:effectLst/>
                <a:latin typeface="Cambria" panose="02040503050406030204" pitchFamily="18" charset="0"/>
                <a:ea typeface="Cambria" panose="02040503050406030204" pitchFamily="18" charset="0"/>
              </a:rPr>
              <a:t>soạn</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của</a:t>
            </a:r>
            <a:r>
              <a:rPr lang="vi-VN" sz="1800" b="0" i="0" dirty="0">
                <a:solidFill>
                  <a:srgbClr val="242021"/>
                </a:solidFill>
                <a:effectLst/>
                <a:latin typeface="Cambria" panose="02040503050406030204" pitchFamily="18" charset="0"/>
                <a:ea typeface="Cambria" panose="02040503050406030204" pitchFamily="18" charset="0"/>
              </a:rPr>
              <a:t> SGK </a:t>
            </a:r>
            <a:r>
              <a:rPr lang="vi-VN" sz="1800" b="0" i="0" dirty="0" err="1">
                <a:solidFill>
                  <a:srgbClr val="242021"/>
                </a:solidFill>
                <a:effectLst/>
                <a:latin typeface="Cambria" panose="02040503050406030204" pitchFamily="18" charset="0"/>
                <a:ea typeface="Cambria" panose="02040503050406030204" pitchFamily="18" charset="0"/>
              </a:rPr>
              <a:t>và</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giới</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thiệu</a:t>
            </a:r>
            <a:r>
              <a:rPr lang="en-US" dirty="0">
                <a:solidFill>
                  <a:srgbClr val="242021"/>
                </a:solidFill>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những</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hỗ</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trợ</a:t>
            </a:r>
            <a:r>
              <a:rPr lang="vi-VN" sz="1800" b="0" i="0" dirty="0">
                <a:solidFill>
                  <a:srgbClr val="242021"/>
                </a:solidFill>
                <a:effectLst/>
                <a:latin typeface="Cambria" panose="02040503050406030204" pitchFamily="18" charset="0"/>
                <a:ea typeface="Cambria" panose="02040503050406030204" pitchFamily="18" charset="0"/>
              </a:rPr>
              <a:t> căn</a:t>
            </a:r>
            <a:r>
              <a:rPr lang="en-US"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bản</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mà</a:t>
            </a:r>
            <a:r>
              <a:rPr lang="vi-VN" sz="1800" b="0" i="0" dirty="0">
                <a:solidFill>
                  <a:srgbClr val="242021"/>
                </a:solidFill>
                <a:effectLst/>
                <a:latin typeface="Cambria" panose="02040503050406030204" pitchFamily="18" charset="0"/>
                <a:ea typeface="Cambria" panose="02040503050406030204" pitchFamily="18" charset="0"/>
              </a:rPr>
              <a:t> GV </a:t>
            </a:r>
            <a:r>
              <a:rPr lang="vi-VN" sz="1800" b="0" i="0" dirty="0" err="1">
                <a:solidFill>
                  <a:srgbClr val="242021"/>
                </a:solidFill>
                <a:effectLst/>
                <a:latin typeface="Cambria" panose="02040503050406030204" pitchFamily="18" charset="0"/>
                <a:ea typeface="Cambria" panose="02040503050406030204" pitchFamily="18" charset="0"/>
              </a:rPr>
              <a:t>sẽ</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nhận</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được</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để</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có</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thể</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chủ</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động</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thiết</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kế</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hoạt</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động</a:t>
            </a:r>
            <a:r>
              <a:rPr lang="en-US" dirty="0">
                <a:solidFill>
                  <a:srgbClr val="242021"/>
                </a:solidFill>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dạy</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học</a:t>
            </a:r>
            <a:r>
              <a:rPr lang="vi-VN" sz="1800" b="0" i="0" dirty="0">
                <a:solidFill>
                  <a:srgbClr val="242021"/>
                </a:solidFill>
                <a:effectLst/>
                <a:latin typeface="Cambria" panose="02040503050406030204" pitchFamily="18" charset="0"/>
                <a:ea typeface="Cambria" panose="02040503050406030204" pitchFamily="18" charset="0"/>
              </a:rPr>
              <a:t> theo </a:t>
            </a:r>
            <a:r>
              <a:rPr lang="vi-VN" sz="1800" b="0" i="0" dirty="0" err="1">
                <a:solidFill>
                  <a:srgbClr val="242021"/>
                </a:solidFill>
                <a:effectLst/>
                <a:latin typeface="Cambria" panose="02040503050406030204" pitchFamily="18" charset="0"/>
                <a:ea typeface="Cambria" panose="02040503050406030204" pitchFamily="18" charset="0"/>
              </a:rPr>
              <a:t>định</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hướng</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phát</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triển</a:t>
            </a:r>
            <a:r>
              <a:rPr lang="vi-VN" sz="1800" b="0" i="0" dirty="0">
                <a:solidFill>
                  <a:srgbClr val="242021"/>
                </a:solidFill>
                <a:effectLst/>
                <a:latin typeface="Cambria" panose="02040503050406030204" pitchFamily="18" charset="0"/>
                <a:ea typeface="Cambria" panose="02040503050406030204" pitchFamily="18" charset="0"/>
              </a:rPr>
              <a:t> năng </a:t>
            </a:r>
            <a:r>
              <a:rPr lang="vi-VN" sz="1800" b="0" i="0" dirty="0" err="1">
                <a:solidFill>
                  <a:srgbClr val="242021"/>
                </a:solidFill>
                <a:effectLst/>
                <a:latin typeface="Cambria" panose="02040503050406030204" pitchFamily="18" charset="0"/>
                <a:ea typeface="Cambria" panose="02040503050406030204" pitchFamily="18" charset="0"/>
              </a:rPr>
              <a:t>lực</a:t>
            </a:r>
            <a:r>
              <a:rPr lang="vi-VN" sz="1800" b="0" i="0" dirty="0">
                <a:solidFill>
                  <a:srgbClr val="242021"/>
                </a:solidFill>
                <a:effectLst/>
                <a:latin typeface="Cambria" panose="02040503050406030204" pitchFamily="18" charset="0"/>
                <a:ea typeface="Cambria" panose="02040503050406030204" pitchFamily="18" charset="0"/>
              </a:rPr>
              <a:t>.</a:t>
            </a:r>
            <a:endParaRPr lang="en-US" sz="1800" b="0" i="0" dirty="0">
              <a:solidFill>
                <a:srgbClr val="242021"/>
              </a:solidFill>
              <a:effectLst/>
              <a:latin typeface="Cambria" panose="02040503050406030204" pitchFamily="18" charset="0"/>
              <a:ea typeface="Cambria" panose="02040503050406030204" pitchFamily="18" charset="0"/>
            </a:endParaRPr>
          </a:p>
          <a:p>
            <a:pPr marL="0" marR="0" indent="0" algn="just" defTabSz="914400" rtl="0" fontAlgn="auto" latinLnBrk="0" hangingPunct="0">
              <a:lnSpc>
                <a:spcPct val="150000"/>
              </a:lnSpc>
              <a:spcBef>
                <a:spcPts val="0"/>
              </a:spcBef>
              <a:spcAft>
                <a:spcPts val="0"/>
              </a:spcAft>
              <a:buClrTx/>
              <a:buSzTx/>
              <a:buFontTx/>
              <a:buNone/>
              <a:tabLst/>
            </a:pPr>
            <a:r>
              <a:rPr lang="en-US"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Phần</a:t>
            </a:r>
            <a:r>
              <a:rPr lang="vi-VN" sz="1800" b="1" i="0" dirty="0">
                <a:solidFill>
                  <a:srgbClr val="242021"/>
                </a:solidFill>
                <a:effectLst/>
                <a:latin typeface="Cambria" panose="02040503050406030204" pitchFamily="18" charset="0"/>
                <a:ea typeface="Cambria" panose="02040503050406030204" pitchFamily="18" charset="0"/>
              </a:rPr>
              <a:t> </a:t>
            </a:r>
            <a:r>
              <a:rPr lang="en-US" sz="1800" b="1" i="0" dirty="0" err="1">
                <a:solidFill>
                  <a:srgbClr val="242021"/>
                </a:solidFill>
                <a:effectLst/>
                <a:latin typeface="Cambria" panose="02040503050406030204" pitchFamily="18" charset="0"/>
                <a:ea typeface="Cambria" panose="02040503050406030204" pitchFamily="18" charset="0"/>
              </a:rPr>
              <a:t>hai</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Hướng</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dẫn</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dạy</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học</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các</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bài</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cụ</a:t>
            </a:r>
            <a:r>
              <a:rPr lang="vi-VN" sz="1800" b="1" i="0" dirty="0">
                <a:solidFill>
                  <a:srgbClr val="242021"/>
                </a:solidFill>
                <a:effectLst/>
                <a:latin typeface="Cambria" panose="02040503050406030204" pitchFamily="18" charset="0"/>
                <a:ea typeface="Cambria" panose="02040503050406030204" pitchFamily="18" charset="0"/>
              </a:rPr>
              <a:t> </a:t>
            </a:r>
            <a:r>
              <a:rPr lang="vi-VN" sz="1800" b="1" i="0" dirty="0" err="1">
                <a:solidFill>
                  <a:srgbClr val="242021"/>
                </a:solidFill>
                <a:effectLst/>
                <a:latin typeface="Cambria" panose="02040503050406030204" pitchFamily="18" charset="0"/>
                <a:ea typeface="Cambria" panose="02040503050406030204" pitchFamily="18" charset="0"/>
              </a:rPr>
              <a:t>thể</a:t>
            </a:r>
            <a:r>
              <a:rPr lang="vi-VN" sz="1800" b="1" i="0" dirty="0">
                <a:solidFill>
                  <a:srgbClr val="242021"/>
                </a:solidFill>
                <a:effectLst/>
                <a:latin typeface="Cambria" panose="02040503050406030204" pitchFamily="18" charset="0"/>
                <a:ea typeface="Cambria" panose="02040503050406030204" pitchFamily="18" charset="0"/>
              </a:rPr>
              <a:t> </a:t>
            </a:r>
            <a:endParaRPr lang="en-US" sz="1800" b="1" i="0" dirty="0">
              <a:solidFill>
                <a:srgbClr val="242021"/>
              </a:solidFill>
              <a:effectLst/>
              <a:latin typeface="Cambria" panose="02040503050406030204" pitchFamily="18" charset="0"/>
              <a:ea typeface="Cambria" panose="02040503050406030204" pitchFamily="18" charset="0"/>
            </a:endParaRPr>
          </a:p>
          <a:p>
            <a:pPr marL="0" marR="0" indent="0" algn="just" defTabSz="914400" rtl="0" fontAlgn="auto" latinLnBrk="0" hangingPunct="0">
              <a:lnSpc>
                <a:spcPct val="150000"/>
              </a:lnSpc>
              <a:spcBef>
                <a:spcPts val="0"/>
              </a:spcBef>
              <a:spcAft>
                <a:spcPts val="0"/>
              </a:spcAft>
              <a:buClrTx/>
              <a:buSzTx/>
              <a:buFontTx/>
              <a:buNone/>
              <a:tabLst/>
            </a:pPr>
            <a:r>
              <a:rPr lang="en-US" b="1" dirty="0">
                <a:solidFill>
                  <a:srgbClr val="242021"/>
                </a:solidFill>
                <a:latin typeface="Cambria" panose="02040503050406030204" pitchFamily="18" charset="0"/>
                <a:ea typeface="Cambria" panose="02040503050406030204" pitchFamily="18" charset="0"/>
              </a:rPr>
              <a:t>	</a:t>
            </a:r>
            <a:r>
              <a:rPr lang="en-US" dirty="0" err="1">
                <a:solidFill>
                  <a:srgbClr val="242021"/>
                </a:solidFill>
                <a:latin typeface="Cambria" panose="02040503050406030204" pitchFamily="18" charset="0"/>
                <a:ea typeface="Cambria" panose="02040503050406030204" pitchFamily="18" charset="0"/>
              </a:rPr>
              <a:t>Phần</a:t>
            </a:r>
            <a:r>
              <a:rPr lang="en-US" dirty="0">
                <a:solidFill>
                  <a:srgbClr val="242021"/>
                </a:solidFill>
                <a:latin typeface="Cambria" panose="02040503050406030204" pitchFamily="18" charset="0"/>
                <a:ea typeface="Cambria" panose="02040503050406030204" pitchFamily="18" charset="0"/>
              </a:rPr>
              <a:t> </a:t>
            </a:r>
            <a:r>
              <a:rPr lang="en-US" dirty="0" err="1">
                <a:solidFill>
                  <a:srgbClr val="242021"/>
                </a:solidFill>
                <a:latin typeface="Cambria" panose="02040503050406030204" pitchFamily="18" charset="0"/>
                <a:ea typeface="Cambria" panose="02040503050406030204" pitchFamily="18" charset="0"/>
              </a:rPr>
              <a:t>này</a:t>
            </a:r>
            <a:r>
              <a:rPr lang="en-US" dirty="0">
                <a:solidFill>
                  <a:srgbClr val="242021"/>
                </a:solidFill>
                <a:latin typeface="Cambria" panose="02040503050406030204" pitchFamily="18" charset="0"/>
                <a:ea typeface="Cambria" panose="02040503050406030204" pitchFamily="18" charset="0"/>
              </a:rPr>
              <a:t> </a:t>
            </a:r>
            <a:r>
              <a:rPr lang="en-US" dirty="0" err="1">
                <a:solidFill>
                  <a:srgbClr val="242021"/>
                </a:solidFill>
                <a:latin typeface="Cambria" panose="02040503050406030204" pitchFamily="18" charset="0"/>
                <a:ea typeface="Cambria" panose="02040503050406030204" pitchFamily="18" charset="0"/>
              </a:rPr>
              <a:t>dựa</a:t>
            </a:r>
            <a:r>
              <a:rPr lang="en-US" dirty="0">
                <a:solidFill>
                  <a:srgbClr val="242021"/>
                </a:solidFill>
                <a:latin typeface="Cambria" panose="02040503050406030204" pitchFamily="18" charset="0"/>
                <a:ea typeface="Cambria" panose="02040503050406030204" pitchFamily="18" charset="0"/>
              </a:rPr>
              <a:t> </a:t>
            </a:r>
            <a:r>
              <a:rPr lang="vi-VN" sz="1800" b="0" i="0" dirty="0">
                <a:solidFill>
                  <a:srgbClr val="242021"/>
                </a:solidFill>
                <a:effectLst/>
                <a:latin typeface="Cambria" panose="02040503050406030204" pitchFamily="18" charset="0"/>
                <a:ea typeface="Cambria" panose="02040503050406030204" pitchFamily="18" charset="0"/>
              </a:rPr>
              <a:t>trên nguyên </a:t>
            </a:r>
            <a:r>
              <a:rPr lang="vi-VN" sz="1800" b="0" i="0" dirty="0" err="1">
                <a:solidFill>
                  <a:srgbClr val="242021"/>
                </a:solidFill>
                <a:effectLst/>
                <a:latin typeface="Cambria" panose="02040503050406030204" pitchFamily="18" charset="0"/>
                <a:ea typeface="Cambria" panose="02040503050406030204" pitchFamily="18" charset="0"/>
              </a:rPr>
              <a:t>tắc</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gợi</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mở</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và</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giành</a:t>
            </a:r>
            <a:r>
              <a:rPr lang="en-US"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quyền</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sáng</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tạo</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chủ</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động</a:t>
            </a:r>
            <a:r>
              <a:rPr lang="vi-VN" sz="1800" b="0" i="0" dirty="0">
                <a:solidFill>
                  <a:srgbClr val="242021"/>
                </a:solidFill>
                <a:effectLst/>
                <a:latin typeface="Cambria" panose="02040503050406030204" pitchFamily="18" charset="0"/>
                <a:ea typeface="Cambria" panose="02040503050406030204" pitchFamily="18" charset="0"/>
              </a:rPr>
              <a:t> cho GV</a:t>
            </a:r>
            <a:r>
              <a:rPr lang="en-US" sz="1800" b="0" i="0" dirty="0">
                <a:solidFill>
                  <a:srgbClr val="242021"/>
                </a:solidFill>
                <a:effectLst/>
                <a:latin typeface="Cambria" panose="02040503050406030204" pitchFamily="18" charset="0"/>
                <a:ea typeface="Cambria" panose="02040503050406030204" pitchFamily="18" charset="0"/>
              </a:rPr>
              <a:t>,</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được</a:t>
            </a:r>
            <a:r>
              <a:rPr lang="vi-VN" sz="1800" b="0" i="0" dirty="0">
                <a:solidFill>
                  <a:srgbClr val="242021"/>
                </a:solidFill>
                <a:effectLst/>
                <a:latin typeface="Cambria" panose="02040503050406030204" pitchFamily="18" charset="0"/>
                <a:ea typeface="Cambria" panose="02040503050406030204" pitchFamily="18" charset="0"/>
              </a:rPr>
              <a:t> chia </a:t>
            </a:r>
            <a:r>
              <a:rPr lang="vi-VN" sz="1800" b="0" i="0" dirty="0" err="1">
                <a:solidFill>
                  <a:srgbClr val="242021"/>
                </a:solidFill>
                <a:effectLst/>
                <a:latin typeface="Cambria" panose="02040503050406030204" pitchFamily="18" charset="0"/>
                <a:ea typeface="Cambria" panose="02040503050406030204" pitchFamily="18" charset="0"/>
              </a:rPr>
              <a:t>thành</a:t>
            </a:r>
            <a:r>
              <a:rPr lang="vi-VN" sz="1800" b="0" i="0" dirty="0">
                <a:solidFill>
                  <a:srgbClr val="242021"/>
                </a:solidFill>
                <a:effectLst/>
                <a:latin typeface="Cambria" panose="02040503050406030204" pitchFamily="18" charset="0"/>
                <a:ea typeface="Cambria" panose="02040503050406030204" pitchFamily="18" charset="0"/>
              </a:rPr>
              <a:t> hai </a:t>
            </a:r>
            <a:r>
              <a:rPr lang="vi-VN" sz="1800" b="0" i="0" dirty="0" err="1">
                <a:solidFill>
                  <a:srgbClr val="242021"/>
                </a:solidFill>
                <a:effectLst/>
                <a:latin typeface="Cambria" panose="02040503050406030204" pitchFamily="18" charset="0"/>
                <a:ea typeface="Cambria" panose="02040503050406030204" pitchFamily="18" charset="0"/>
              </a:rPr>
              <a:t>mục</a:t>
            </a:r>
            <a:r>
              <a:rPr lang="vi-VN" sz="1800" b="0" i="0" dirty="0">
                <a:solidFill>
                  <a:srgbClr val="242021"/>
                </a:solidFill>
                <a:effectLst/>
                <a:latin typeface="Cambria" panose="02040503050406030204" pitchFamily="18" charset="0"/>
                <a:ea typeface="Cambria" panose="02040503050406030204" pitchFamily="18" charset="0"/>
              </a:rPr>
              <a:t> tương </a:t>
            </a:r>
            <a:r>
              <a:rPr lang="vi-VN" sz="1800" b="0" i="0" dirty="0" err="1">
                <a:solidFill>
                  <a:srgbClr val="242021"/>
                </a:solidFill>
                <a:effectLst/>
                <a:latin typeface="Cambria" panose="02040503050406030204" pitchFamily="18" charset="0"/>
                <a:ea typeface="Cambria" panose="02040503050406030204" pitchFamily="18" charset="0"/>
              </a:rPr>
              <a:t>ứng</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với</a:t>
            </a:r>
            <a:r>
              <a:rPr lang="en-US"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phần</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Lịch</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sử</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và</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phần</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Địa</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lí</a:t>
            </a:r>
            <a:r>
              <a:rPr lang="vi-VN" sz="1800" b="0" i="0" dirty="0">
                <a:solidFill>
                  <a:srgbClr val="242021"/>
                </a:solidFill>
                <a:effectLst/>
                <a:latin typeface="Cambria" panose="02040503050406030204" pitchFamily="18" charset="0"/>
                <a:ea typeface="Cambria" panose="02040503050406030204" pitchFamily="18" charset="0"/>
              </a:rPr>
              <a:t>.</a:t>
            </a:r>
            <a:endParaRPr lang="en-US" dirty="0">
              <a:solidFill>
                <a:srgbClr val="242021"/>
              </a:solidFill>
              <a:latin typeface="Cambria" panose="02040503050406030204" pitchFamily="18" charset="0"/>
              <a:ea typeface="Cambria" panose="02040503050406030204" pitchFamily="18" charset="0"/>
            </a:endParaRPr>
          </a:p>
          <a:p>
            <a:pPr marL="0" marR="0" indent="0" algn="just" defTabSz="914400" rtl="0" fontAlgn="auto" latinLnBrk="0" hangingPunct="0">
              <a:lnSpc>
                <a:spcPct val="150000"/>
              </a:lnSpc>
              <a:spcBef>
                <a:spcPts val="0"/>
              </a:spcBef>
              <a:spcAft>
                <a:spcPts val="0"/>
              </a:spcAft>
              <a:buClrTx/>
              <a:buSzTx/>
              <a:buFontTx/>
              <a:buNone/>
              <a:tabLst/>
            </a:pPr>
            <a:r>
              <a:rPr lang="en-US" sz="1800" b="0" i="0" dirty="0">
                <a:solidFill>
                  <a:srgbClr val="242021"/>
                </a:solidFill>
                <a:effectLst/>
                <a:latin typeface="Cambria" panose="02040503050406030204" pitchFamily="18" charset="0"/>
                <a:ea typeface="Cambria" panose="02040503050406030204" pitchFamily="18" charset="0"/>
              </a:rPr>
              <a:t>	</a:t>
            </a:r>
            <a:r>
              <a:rPr lang="vi-VN" sz="1800" b="0" i="0" dirty="0">
                <a:solidFill>
                  <a:srgbClr val="242021"/>
                </a:solidFill>
                <a:effectLst/>
                <a:latin typeface="Cambria" panose="02040503050406030204" pitchFamily="18" charset="0"/>
                <a:ea typeface="Cambria" panose="02040503050406030204" pitchFamily="18" charset="0"/>
              </a:rPr>
              <a:t>Hi </a:t>
            </a:r>
            <a:r>
              <a:rPr lang="vi-VN" sz="1800" b="0" i="0" dirty="0" err="1">
                <a:solidFill>
                  <a:srgbClr val="242021"/>
                </a:solidFill>
                <a:effectLst/>
                <a:latin typeface="Cambria" panose="02040503050406030204" pitchFamily="18" charset="0"/>
                <a:ea typeface="Cambria" panose="02040503050406030204" pitchFamily="18" charset="0"/>
              </a:rPr>
              <a:t>vọng</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quyển</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sách</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là</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người</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bạn</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đồng</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hành</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cùng</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quý</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thầy</a:t>
            </a:r>
            <a:r>
              <a:rPr lang="vi-VN" sz="1800" b="0" i="0" dirty="0">
                <a:solidFill>
                  <a:srgbClr val="242021"/>
                </a:solidFill>
                <a:effectLst/>
                <a:latin typeface="Cambria" panose="02040503050406030204" pitchFamily="18" charset="0"/>
                <a:ea typeface="Cambria" panose="02040503050406030204" pitchFamily="18" charset="0"/>
              </a:rPr>
              <a:t>, cô </a:t>
            </a:r>
            <a:r>
              <a:rPr lang="vi-VN" sz="1800" b="0" i="0" dirty="0" err="1">
                <a:solidFill>
                  <a:srgbClr val="242021"/>
                </a:solidFill>
                <a:effectLst/>
                <a:latin typeface="Cambria" panose="02040503050406030204" pitchFamily="18" charset="0"/>
                <a:ea typeface="Cambria" panose="02040503050406030204" pitchFamily="18" charset="0"/>
              </a:rPr>
              <a:t>giáo</a:t>
            </a:r>
            <a:r>
              <a:rPr lang="vi-VN" sz="1800" b="0" i="0" dirty="0">
                <a:solidFill>
                  <a:srgbClr val="242021"/>
                </a:solidFill>
                <a:effectLst/>
                <a:latin typeface="Cambria" panose="02040503050406030204" pitchFamily="18" charset="0"/>
                <a:ea typeface="Cambria" panose="02040503050406030204" pitchFamily="18" charset="0"/>
              </a:rPr>
              <a:t> trong</a:t>
            </a:r>
            <a:r>
              <a:rPr lang="en-US"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quá</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trình</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giảng</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dạy</a:t>
            </a:r>
            <a:r>
              <a:rPr lang="vi-VN" sz="1800" b="0" i="0" dirty="0">
                <a:solidFill>
                  <a:srgbClr val="242021"/>
                </a:solidFill>
                <a:effectLst/>
                <a:latin typeface="Cambria" panose="02040503050406030204" pitchFamily="18" charset="0"/>
                <a:ea typeface="Cambria" panose="02040503050406030204" pitchFamily="18" charset="0"/>
              </a:rPr>
              <a:t> môn </a:t>
            </a:r>
            <a:r>
              <a:rPr lang="vi-VN" sz="1800" b="0" i="0" dirty="0" err="1">
                <a:solidFill>
                  <a:srgbClr val="242021"/>
                </a:solidFill>
                <a:effectLst/>
                <a:latin typeface="Cambria" panose="02040503050406030204" pitchFamily="18" charset="0"/>
                <a:ea typeface="Cambria" panose="02040503050406030204" pitchFamily="18" charset="0"/>
              </a:rPr>
              <a:t>Lịch</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sử</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và</a:t>
            </a:r>
            <a:r>
              <a:rPr lang="en-US" dirty="0">
                <a:solidFill>
                  <a:srgbClr val="242021"/>
                </a:solidFill>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Địa</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lí</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Chúc</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quý</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thầy</a:t>
            </a:r>
            <a:r>
              <a:rPr lang="vi-VN" sz="1800" b="0" i="0" dirty="0">
                <a:solidFill>
                  <a:srgbClr val="242021"/>
                </a:solidFill>
                <a:effectLst/>
                <a:latin typeface="Cambria" panose="02040503050406030204" pitchFamily="18" charset="0"/>
                <a:ea typeface="Cambria" panose="02040503050406030204" pitchFamily="18" charset="0"/>
              </a:rPr>
              <a:t>, cô </a:t>
            </a:r>
            <a:r>
              <a:rPr lang="vi-VN" sz="1800" b="0" i="0" dirty="0" err="1">
                <a:solidFill>
                  <a:srgbClr val="242021"/>
                </a:solidFill>
                <a:effectLst/>
                <a:latin typeface="Cambria" panose="02040503050406030204" pitchFamily="18" charset="0"/>
                <a:ea typeface="Cambria" panose="02040503050406030204" pitchFamily="18" charset="0"/>
              </a:rPr>
              <a:t>gặt</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hái</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được</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nhiều</a:t>
            </a:r>
            <a:r>
              <a:rPr lang="en-US" dirty="0">
                <a:solidFill>
                  <a:srgbClr val="242021"/>
                </a:solidFill>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thành</a:t>
            </a:r>
            <a:r>
              <a:rPr lang="vi-VN" sz="1800" b="0" i="0" dirty="0">
                <a:solidFill>
                  <a:srgbClr val="242021"/>
                </a:solidFill>
                <a:effectLst/>
                <a:latin typeface="Cambria" panose="02040503050406030204" pitchFamily="18" charset="0"/>
                <a:ea typeface="Cambria" panose="02040503050406030204" pitchFamily="18" charset="0"/>
              </a:rPr>
              <a:t> công </a:t>
            </a:r>
            <a:r>
              <a:rPr lang="vi-VN" sz="1800" b="0" i="0" dirty="0" err="1">
                <a:solidFill>
                  <a:srgbClr val="242021"/>
                </a:solidFill>
                <a:effectLst/>
                <a:latin typeface="Cambria" panose="02040503050406030204" pitchFamily="18" charset="0"/>
                <a:ea typeface="Cambria" panose="02040503050406030204" pitchFamily="18" charset="0"/>
              </a:rPr>
              <a:t>và</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đạt</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được</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nhiều</a:t>
            </a:r>
            <a:r>
              <a:rPr lang="vi-VN" sz="1800" b="0" i="0" dirty="0">
                <a:solidFill>
                  <a:srgbClr val="242021"/>
                </a:solidFill>
                <a:effectLst/>
                <a:latin typeface="Cambria" panose="02040503050406030204" pitchFamily="18" charset="0"/>
                <a:ea typeface="Cambria" panose="02040503050406030204" pitchFamily="18" charset="0"/>
              </a:rPr>
              <a:t> </a:t>
            </a:r>
            <a:r>
              <a:rPr lang="vi-VN" sz="1800" b="0" i="0" dirty="0" err="1">
                <a:solidFill>
                  <a:srgbClr val="242021"/>
                </a:solidFill>
                <a:effectLst/>
                <a:latin typeface="Cambria" panose="02040503050406030204" pitchFamily="18" charset="0"/>
                <a:ea typeface="Cambria" panose="02040503050406030204" pitchFamily="18" charset="0"/>
              </a:rPr>
              <a:t>niềm</a:t>
            </a:r>
            <a:r>
              <a:rPr lang="vi-VN" sz="1800" b="0" i="0" dirty="0">
                <a:solidFill>
                  <a:srgbClr val="242021"/>
                </a:solidFill>
                <a:effectLst/>
                <a:latin typeface="Cambria" panose="02040503050406030204" pitchFamily="18" charset="0"/>
                <a:ea typeface="Cambria" panose="02040503050406030204" pitchFamily="18" charset="0"/>
              </a:rPr>
              <a:t> vui trong công </a:t>
            </a:r>
            <a:r>
              <a:rPr lang="vi-VN" sz="1800" b="0" i="0" dirty="0" err="1">
                <a:solidFill>
                  <a:srgbClr val="242021"/>
                </a:solidFill>
                <a:effectLst/>
                <a:latin typeface="Cambria" panose="02040503050406030204" pitchFamily="18" charset="0"/>
                <a:ea typeface="Cambria" panose="02040503050406030204" pitchFamily="18" charset="0"/>
              </a:rPr>
              <a:t>tác</a:t>
            </a:r>
            <a:r>
              <a:rPr lang="vi-VN" sz="1800" b="0" i="0" dirty="0">
                <a:solidFill>
                  <a:srgbClr val="242021"/>
                </a:solidFill>
                <a:effectLst/>
                <a:latin typeface="Cambria" panose="02040503050406030204" pitchFamily="18" charset="0"/>
                <a:ea typeface="Cambria" panose="02040503050406030204" pitchFamily="18" charset="0"/>
              </a:rPr>
              <a:t>.</a:t>
            </a:r>
            <a:r>
              <a:rPr lang="vi-VN" dirty="0">
                <a:latin typeface="Cambria" panose="02040503050406030204" pitchFamily="18" charset="0"/>
                <a:ea typeface="Cambria" panose="02040503050406030204" pitchFamily="18" charset="0"/>
              </a:rPr>
              <a:t> </a:t>
            </a:r>
            <a:br>
              <a:rPr lang="vi-VN" dirty="0">
                <a:latin typeface="Cambria" panose="02040503050406030204" pitchFamily="18" charset="0"/>
                <a:ea typeface="Cambria" panose="02040503050406030204" pitchFamily="18" charset="0"/>
              </a:rPr>
            </a:br>
            <a:endParaRPr kumimoji="0" lang="en-US" sz="1800" b="0" i="0" u="none" strike="noStrike" cap="none" spc="0" normalizeH="0" baseline="0" dirty="0">
              <a:ln>
                <a:noFill/>
              </a:ln>
              <a:solidFill>
                <a:srgbClr val="000000"/>
              </a:solidFill>
              <a:effectLst/>
              <a:uFillTx/>
              <a:latin typeface="Cambria" panose="02040503050406030204" pitchFamily="18" charset="0"/>
              <a:ea typeface="Cambria" panose="02040503050406030204" pitchFamily="18" charset="0"/>
              <a:sym typeface="Helvetica"/>
            </a:endParaRPr>
          </a:p>
        </p:txBody>
      </p:sp>
    </p:spTree>
    <p:extLst>
      <p:ext uri="{BB962C8B-B14F-4D97-AF65-F5344CB8AC3E}">
        <p14:creationId xmlns:p14="http://schemas.microsoft.com/office/powerpoint/2010/main" val="274934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E453B3-B44E-4B48-9D78-7C2FD07AA073}"/>
              </a:ext>
            </a:extLst>
          </p:cNvPr>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6/6/2023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3450FE8E-6D1D-4339-87FB-04FA8579A878}"/>
              </a:ext>
            </a:extLst>
          </p:cNvPr>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68</a:t>
            </a:fld>
            <a:endParaRPr lang="en-US">
              <a:latin typeface="Cambria" panose="02040503050406030204" pitchFamily="18" charset="0"/>
              <a:ea typeface="Cambria" panose="02040503050406030204" pitchFamily="18" charset="0"/>
            </a:endParaRPr>
          </a:p>
        </p:txBody>
      </p:sp>
      <p:sp>
        <p:nvSpPr>
          <p:cNvPr id="3" name="Text Placeholder 2">
            <a:extLst>
              <a:ext uri="{FF2B5EF4-FFF2-40B4-BE49-F238E27FC236}">
                <a16:creationId xmlns:a16="http://schemas.microsoft.com/office/drawing/2014/main" id="{81887240-4102-406B-B13D-B2F698841A06}"/>
              </a:ext>
            </a:extLst>
          </p:cNvPr>
          <p:cNvSpPr>
            <a:spLocks noGrp="1"/>
          </p:cNvSpPr>
          <p:nvPr>
            <p:ph type="body" idx="4294967295"/>
          </p:nvPr>
        </p:nvSpPr>
        <p:spPr>
          <a:xfrm>
            <a:off x="3419061" y="255380"/>
            <a:ext cx="4068763" cy="638175"/>
          </a:xfrm>
        </p:spPr>
        <p:txBody>
          <a:bodyPr>
            <a:normAutofit/>
          </a:bodyPr>
          <a:lstStyle/>
          <a:p>
            <a:pPr marL="0" indent="0">
              <a:buNone/>
            </a:pPr>
            <a:r>
              <a:rPr lang="en-US" b="1" i="1">
                <a:solidFill>
                  <a:srgbClr val="FF0000"/>
                </a:solidFill>
                <a:latin typeface="Cambria" panose="02040503050406030204" pitchFamily="18" charset="0"/>
                <a:ea typeface="Cambria" panose="02040503050406030204" pitchFamily="18" charset="0"/>
              </a:rPr>
              <a:t>SÁCH HƯỚNG DẪN GIÁO VIÊN</a:t>
            </a:r>
            <a:endParaRPr lang="en-US" b="1" i="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CFAF80D-5248-4C7B-9718-BC61748470C3}"/>
              </a:ext>
            </a:extLst>
          </p:cNvPr>
          <p:cNvPicPr>
            <a:picLocks noChangeAspect="1"/>
          </p:cNvPicPr>
          <p:nvPr/>
        </p:nvPicPr>
        <p:blipFill>
          <a:blip r:embed="rId2"/>
          <a:stretch>
            <a:fillRect/>
          </a:stretch>
        </p:blipFill>
        <p:spPr>
          <a:xfrm>
            <a:off x="1689618" y="893555"/>
            <a:ext cx="4085121" cy="5709065"/>
          </a:xfrm>
          <a:prstGeom prst="rect">
            <a:avLst/>
          </a:prstGeom>
        </p:spPr>
      </p:pic>
      <p:pic>
        <p:nvPicPr>
          <p:cNvPr id="14" name="Picture 13">
            <a:extLst>
              <a:ext uri="{FF2B5EF4-FFF2-40B4-BE49-F238E27FC236}">
                <a16:creationId xmlns:a16="http://schemas.microsoft.com/office/drawing/2014/main" id="{572B6934-CEB4-4309-B2FA-39BCABA983BF}"/>
              </a:ext>
            </a:extLst>
          </p:cNvPr>
          <p:cNvPicPr>
            <a:picLocks noChangeAspect="1"/>
          </p:cNvPicPr>
          <p:nvPr/>
        </p:nvPicPr>
        <p:blipFill>
          <a:blip r:embed="rId3"/>
          <a:stretch>
            <a:fillRect/>
          </a:stretch>
        </p:blipFill>
        <p:spPr>
          <a:xfrm>
            <a:off x="5884519" y="893555"/>
            <a:ext cx="3947369" cy="5709065"/>
          </a:xfrm>
          <a:prstGeom prst="rect">
            <a:avLst/>
          </a:prstGeom>
        </p:spPr>
      </p:pic>
    </p:spTree>
    <p:extLst>
      <p:ext uri="{BB962C8B-B14F-4D97-AF65-F5344CB8AC3E}">
        <p14:creationId xmlns:p14="http://schemas.microsoft.com/office/powerpoint/2010/main" val="102794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E453B3-B44E-4B48-9D78-7C2FD07AA073}"/>
              </a:ext>
            </a:extLst>
          </p:cNvPr>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6/6/2023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3450FE8E-6D1D-4339-87FB-04FA8579A878}"/>
              </a:ext>
            </a:extLst>
          </p:cNvPr>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69</a:t>
            </a:fld>
            <a:endParaRPr lang="en-US">
              <a:latin typeface="Cambria" panose="02040503050406030204" pitchFamily="18" charset="0"/>
              <a:ea typeface="Cambria" panose="02040503050406030204" pitchFamily="18" charset="0"/>
            </a:endParaRPr>
          </a:p>
        </p:txBody>
      </p:sp>
      <p:sp>
        <p:nvSpPr>
          <p:cNvPr id="3" name="Text Placeholder 2">
            <a:extLst>
              <a:ext uri="{FF2B5EF4-FFF2-40B4-BE49-F238E27FC236}">
                <a16:creationId xmlns:a16="http://schemas.microsoft.com/office/drawing/2014/main" id="{81887240-4102-406B-B13D-B2F698841A06}"/>
              </a:ext>
            </a:extLst>
          </p:cNvPr>
          <p:cNvSpPr>
            <a:spLocks noGrp="1"/>
          </p:cNvSpPr>
          <p:nvPr>
            <p:ph type="body" idx="4294967295"/>
          </p:nvPr>
        </p:nvSpPr>
        <p:spPr>
          <a:xfrm>
            <a:off x="3419061" y="255380"/>
            <a:ext cx="4068763" cy="638175"/>
          </a:xfrm>
        </p:spPr>
        <p:txBody>
          <a:bodyPr>
            <a:normAutofit/>
          </a:bodyPr>
          <a:lstStyle/>
          <a:p>
            <a:pPr marL="0" indent="0">
              <a:buNone/>
            </a:pPr>
            <a:r>
              <a:rPr lang="en-US" b="1" i="1">
                <a:solidFill>
                  <a:srgbClr val="FF0000"/>
                </a:solidFill>
                <a:latin typeface="Cambria" panose="02040503050406030204" pitchFamily="18" charset="0"/>
                <a:ea typeface="Cambria" panose="02040503050406030204" pitchFamily="18" charset="0"/>
              </a:rPr>
              <a:t>SÁCH HƯỚNG DẪN GIÁO VIÊN</a:t>
            </a:r>
            <a:endParaRPr lang="en-US" b="1" i="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BF36B41-AD04-493C-84C1-5F89E9AB1C85}"/>
              </a:ext>
            </a:extLst>
          </p:cNvPr>
          <p:cNvPicPr>
            <a:picLocks noChangeAspect="1"/>
          </p:cNvPicPr>
          <p:nvPr/>
        </p:nvPicPr>
        <p:blipFill>
          <a:blip r:embed="rId2"/>
          <a:stretch>
            <a:fillRect/>
          </a:stretch>
        </p:blipFill>
        <p:spPr>
          <a:xfrm>
            <a:off x="1628577" y="893555"/>
            <a:ext cx="4088333" cy="5709065"/>
          </a:xfrm>
          <a:prstGeom prst="rect">
            <a:avLst/>
          </a:prstGeom>
        </p:spPr>
      </p:pic>
      <p:pic>
        <p:nvPicPr>
          <p:cNvPr id="8" name="Picture 7">
            <a:extLst>
              <a:ext uri="{FF2B5EF4-FFF2-40B4-BE49-F238E27FC236}">
                <a16:creationId xmlns:a16="http://schemas.microsoft.com/office/drawing/2014/main" id="{CA99EB33-AF66-4633-B54A-07D5E67EEFB5}"/>
              </a:ext>
            </a:extLst>
          </p:cNvPr>
          <p:cNvPicPr>
            <a:picLocks noChangeAspect="1"/>
          </p:cNvPicPr>
          <p:nvPr/>
        </p:nvPicPr>
        <p:blipFill>
          <a:blip r:embed="rId3"/>
          <a:stretch>
            <a:fillRect/>
          </a:stretch>
        </p:blipFill>
        <p:spPr>
          <a:xfrm>
            <a:off x="5852890" y="893554"/>
            <a:ext cx="4020468" cy="5709065"/>
          </a:xfrm>
          <a:prstGeom prst="rect">
            <a:avLst/>
          </a:prstGeom>
        </p:spPr>
      </p:pic>
    </p:spTree>
    <p:extLst>
      <p:ext uri="{BB962C8B-B14F-4D97-AF65-F5344CB8AC3E}">
        <p14:creationId xmlns:p14="http://schemas.microsoft.com/office/powerpoint/2010/main" val="127294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9DF7-083A-4214-B7FF-72559F466C8C}"/>
              </a:ext>
            </a:extLst>
          </p:cNvPr>
          <p:cNvSpPr>
            <a:spLocks noGrp="1"/>
          </p:cNvSpPr>
          <p:nvPr>
            <p:ph type="title"/>
          </p:nvPr>
        </p:nvSpPr>
        <p:spPr/>
        <p:txBody>
          <a:bodyPr>
            <a:normAutofit/>
          </a:bodyPr>
          <a:lstStyle/>
          <a:p>
            <a:r>
              <a:rPr lang="vi-VN" sz="2800" cap="none" dirty="0">
                <a:effectLst/>
                <a:latin typeface="Cambria" panose="02040503050406030204" pitchFamily="18" charset="0"/>
                <a:ea typeface="Cambria" panose="02040503050406030204" pitchFamily="18" charset="0"/>
              </a:rPr>
              <a:t>Cơ </a:t>
            </a:r>
            <a:r>
              <a:rPr lang="vi-VN" sz="2800" cap="none" dirty="0" err="1">
                <a:effectLst/>
                <a:latin typeface="Cambria" panose="02040503050406030204" pitchFamily="18" charset="0"/>
                <a:ea typeface="Cambria" panose="02040503050406030204" pitchFamily="18" charset="0"/>
              </a:rPr>
              <a:t>sở</a:t>
            </a:r>
            <a:r>
              <a:rPr lang="vi-VN" sz="2800" cap="none" dirty="0">
                <a:effectLst/>
                <a:latin typeface="Cambria" panose="02040503050406030204" pitchFamily="18" charset="0"/>
                <a:ea typeface="Cambria" panose="02040503050406030204" pitchFamily="18" charset="0"/>
              </a:rPr>
              <a:t> biên </a:t>
            </a:r>
            <a:r>
              <a:rPr lang="vi-VN" sz="2800" cap="none" dirty="0" err="1">
                <a:effectLst/>
                <a:latin typeface="Cambria" panose="02040503050406030204" pitchFamily="18" charset="0"/>
                <a:ea typeface="Cambria" panose="02040503050406030204" pitchFamily="18" charset="0"/>
              </a:rPr>
              <a:t>soạn</a:t>
            </a:r>
            <a:endParaRPr lang="en-US" sz="2800" cap="none" dirty="0">
              <a:effectLst/>
              <a:latin typeface="Cambria" panose="02040503050406030204" pitchFamily="18" charset="0"/>
              <a:ea typeface="Cambria" panose="02040503050406030204" pitchFamily="18" charset="0"/>
            </a:endParaRPr>
          </a:p>
        </p:txBody>
      </p:sp>
      <p:sp>
        <p:nvSpPr>
          <p:cNvPr id="3" name="Text Placeholder 2">
            <a:extLst>
              <a:ext uri="{FF2B5EF4-FFF2-40B4-BE49-F238E27FC236}">
                <a16:creationId xmlns:a16="http://schemas.microsoft.com/office/drawing/2014/main" id="{5DFA658C-3C19-46AE-A35E-1BAC56D9DA91}"/>
              </a:ext>
            </a:extLst>
          </p:cNvPr>
          <p:cNvSpPr>
            <a:spLocks noGrp="1"/>
          </p:cNvSpPr>
          <p:nvPr>
            <p:ph type="body" idx="1"/>
          </p:nvPr>
        </p:nvSpPr>
        <p:spPr>
          <a:xfrm>
            <a:off x="473764" y="1690694"/>
            <a:ext cx="11003533" cy="4351338"/>
          </a:xfrm>
        </p:spPr>
        <p:txBody>
          <a:bodyPr/>
          <a:lstStyle/>
          <a:p>
            <a:pPr algn="just">
              <a:buSzPct val="100000"/>
              <a:buFont typeface="Wingdings" panose="05000000000000000000" pitchFamily="2" charset="2"/>
              <a:buChar char="ü"/>
              <a:defRPr sz="2600">
                <a:solidFill>
                  <a:srgbClr val="1F4E79"/>
                </a:solidFill>
                <a:latin typeface="Cambria"/>
                <a:ea typeface="Cambria"/>
                <a:cs typeface="Cambria"/>
                <a:sym typeface="Cambria"/>
              </a:defRPr>
            </a:pPr>
            <a:r>
              <a:rPr lang="vi-VN" dirty="0" err="1"/>
              <a:t>Nghị</a:t>
            </a:r>
            <a:r>
              <a:rPr lang="vi-VN" dirty="0"/>
              <a:t> </a:t>
            </a:r>
            <a:r>
              <a:rPr lang="vi-VN" dirty="0" err="1"/>
              <a:t>quyết</a:t>
            </a:r>
            <a:r>
              <a:rPr lang="vi-VN" dirty="0"/>
              <a:t> 29-NQ/TW, </a:t>
            </a:r>
            <a:r>
              <a:rPr lang="vi-VN" dirty="0" err="1"/>
              <a:t>Nghị</a:t>
            </a:r>
            <a:r>
              <a:rPr lang="vi-VN" dirty="0"/>
              <a:t> </a:t>
            </a:r>
            <a:r>
              <a:rPr lang="vi-VN" dirty="0" err="1"/>
              <a:t>quyết</a:t>
            </a:r>
            <a:r>
              <a:rPr lang="vi-VN" dirty="0"/>
              <a:t> 88/2014/QH13, </a:t>
            </a:r>
            <a:r>
              <a:rPr lang="vi-VN" dirty="0" err="1"/>
              <a:t>Quyết</a:t>
            </a:r>
            <a:r>
              <a:rPr lang="vi-VN" dirty="0"/>
              <a:t> </a:t>
            </a:r>
            <a:r>
              <a:rPr lang="vi-VN" dirty="0" err="1"/>
              <a:t>định</a:t>
            </a:r>
            <a:r>
              <a:rPr lang="vi-VN" dirty="0"/>
              <a:t> </a:t>
            </a:r>
            <a:br>
              <a:rPr lang="vi-VN" dirty="0"/>
            </a:br>
            <a:r>
              <a:rPr lang="vi-VN" dirty="0" err="1"/>
              <a:t>số</a:t>
            </a:r>
            <a:r>
              <a:rPr lang="vi-VN" dirty="0"/>
              <a:t> 404/QĐ-</a:t>
            </a:r>
            <a:r>
              <a:rPr lang="vi-VN" dirty="0" err="1"/>
              <a:t>TTg</a:t>
            </a:r>
            <a:r>
              <a:rPr lang="vi-VN" dirty="0"/>
              <a:t> </a:t>
            </a:r>
            <a:r>
              <a:rPr lang="vi-VN" dirty="0" err="1"/>
              <a:t>về</a:t>
            </a:r>
            <a:r>
              <a:rPr lang="vi-VN" dirty="0"/>
              <a:t> </a:t>
            </a:r>
            <a:r>
              <a:rPr lang="vi-VN" dirty="0" err="1"/>
              <a:t>đổi</a:t>
            </a:r>
            <a:r>
              <a:rPr lang="vi-VN" dirty="0"/>
              <a:t> </a:t>
            </a:r>
            <a:r>
              <a:rPr lang="vi-VN" dirty="0" err="1"/>
              <a:t>mới</a:t>
            </a:r>
            <a:r>
              <a:rPr lang="vi-VN" dirty="0"/>
              <a:t> căn </a:t>
            </a:r>
            <a:r>
              <a:rPr lang="vi-VN" dirty="0" err="1"/>
              <a:t>bản</a:t>
            </a:r>
            <a:r>
              <a:rPr lang="vi-VN" dirty="0"/>
              <a:t>, </a:t>
            </a:r>
            <a:r>
              <a:rPr lang="vi-VN" dirty="0" err="1"/>
              <a:t>toàn</a:t>
            </a:r>
            <a:r>
              <a:rPr lang="vi-VN" dirty="0"/>
              <a:t> </a:t>
            </a:r>
            <a:r>
              <a:rPr lang="vi-VN" dirty="0" err="1"/>
              <a:t>diện</a:t>
            </a:r>
            <a:r>
              <a:rPr lang="vi-VN" dirty="0"/>
              <a:t> </a:t>
            </a:r>
            <a:r>
              <a:rPr lang="vi-VN" dirty="0" err="1"/>
              <a:t>Giáo</a:t>
            </a:r>
            <a:r>
              <a:rPr lang="vi-VN" dirty="0"/>
              <a:t> </a:t>
            </a:r>
            <a:r>
              <a:rPr lang="vi-VN" dirty="0" err="1"/>
              <a:t>dục</a:t>
            </a:r>
            <a:r>
              <a:rPr lang="vi-VN" dirty="0"/>
              <a:t> </a:t>
            </a:r>
            <a:r>
              <a:rPr lang="vi-VN" dirty="0" err="1"/>
              <a:t>và</a:t>
            </a:r>
            <a:r>
              <a:rPr lang="vi-VN" dirty="0"/>
              <a:t> </a:t>
            </a:r>
            <a:r>
              <a:rPr lang="vi-VN" dirty="0" err="1"/>
              <a:t>Đào</a:t>
            </a:r>
            <a:r>
              <a:rPr lang="vi-VN" dirty="0"/>
              <a:t> </a:t>
            </a:r>
            <a:r>
              <a:rPr lang="vi-VN" dirty="0" err="1"/>
              <a:t>tạo</a:t>
            </a:r>
            <a:r>
              <a:rPr lang="vi-VN" dirty="0"/>
              <a:t>.</a:t>
            </a:r>
          </a:p>
          <a:p>
            <a:pPr algn="just">
              <a:buSzPct val="100000"/>
              <a:buFont typeface="Wingdings" panose="05000000000000000000" pitchFamily="2" charset="2"/>
              <a:buChar char="ü"/>
              <a:defRPr sz="2600">
                <a:solidFill>
                  <a:srgbClr val="1F4E79"/>
                </a:solidFill>
                <a:latin typeface="Cambria"/>
                <a:ea typeface="Cambria"/>
                <a:cs typeface="Cambria"/>
                <a:sym typeface="Cambria"/>
              </a:defRPr>
            </a:pPr>
            <a:r>
              <a:rPr lang="vi-VN" dirty="0"/>
              <a:t>Thông tư </a:t>
            </a:r>
            <a:r>
              <a:rPr lang="vi-VN" dirty="0" err="1"/>
              <a:t>số</a:t>
            </a:r>
            <a:r>
              <a:rPr lang="vi-VN" dirty="0"/>
              <a:t> 33/2017/TT-BGDĐT, </a:t>
            </a:r>
            <a:r>
              <a:rPr lang="vi-VN" dirty="0" err="1"/>
              <a:t>ngày</a:t>
            </a:r>
            <a:r>
              <a:rPr lang="vi-VN" dirty="0"/>
              <a:t> 22-12-2017 </a:t>
            </a:r>
            <a:r>
              <a:rPr lang="vi-VN" dirty="0" err="1"/>
              <a:t>của</a:t>
            </a:r>
            <a:r>
              <a:rPr lang="vi-VN" dirty="0"/>
              <a:t> </a:t>
            </a:r>
            <a:r>
              <a:rPr lang="vi-VN" dirty="0" err="1"/>
              <a:t>Bộ</a:t>
            </a:r>
            <a:r>
              <a:rPr lang="vi-VN" dirty="0"/>
              <a:t> </a:t>
            </a:r>
            <a:r>
              <a:rPr lang="vi-VN" dirty="0" err="1"/>
              <a:t>Giáo</a:t>
            </a:r>
            <a:r>
              <a:rPr lang="vi-VN" dirty="0"/>
              <a:t> </a:t>
            </a:r>
            <a:r>
              <a:rPr lang="vi-VN" dirty="0" err="1"/>
              <a:t>dục</a:t>
            </a:r>
            <a:r>
              <a:rPr lang="vi-VN" dirty="0"/>
              <a:t> </a:t>
            </a:r>
            <a:r>
              <a:rPr lang="vi-VN" dirty="0" err="1"/>
              <a:t>và</a:t>
            </a:r>
            <a:r>
              <a:rPr lang="vi-VN" dirty="0"/>
              <a:t> </a:t>
            </a:r>
            <a:r>
              <a:rPr lang="vi-VN" dirty="0" err="1"/>
              <a:t>Đào</a:t>
            </a:r>
            <a:r>
              <a:rPr lang="vi-VN" dirty="0"/>
              <a:t> </a:t>
            </a:r>
            <a:r>
              <a:rPr lang="vi-VN" dirty="0" err="1"/>
              <a:t>tạo</a:t>
            </a:r>
            <a:r>
              <a:rPr lang="vi-VN" dirty="0"/>
              <a:t> quy </a:t>
            </a:r>
            <a:r>
              <a:rPr lang="vi-VN" dirty="0" err="1"/>
              <a:t>định</a:t>
            </a:r>
            <a:r>
              <a:rPr lang="vi-VN" dirty="0"/>
              <a:t> tiêu </a:t>
            </a:r>
            <a:r>
              <a:rPr lang="vi-VN" dirty="0" err="1"/>
              <a:t>chuẩn</a:t>
            </a:r>
            <a:r>
              <a:rPr lang="vi-VN" dirty="0"/>
              <a:t>, quy </a:t>
            </a:r>
            <a:r>
              <a:rPr lang="vi-VN" dirty="0" err="1"/>
              <a:t>trình</a:t>
            </a:r>
            <a:r>
              <a:rPr lang="vi-VN" dirty="0"/>
              <a:t> biên </a:t>
            </a:r>
            <a:r>
              <a:rPr lang="vi-VN" dirty="0" err="1"/>
              <a:t>soạn</a:t>
            </a:r>
            <a:r>
              <a:rPr lang="vi-VN" dirty="0"/>
              <a:t>, </a:t>
            </a:r>
            <a:r>
              <a:rPr lang="vi-VN" dirty="0" err="1"/>
              <a:t>chỉnh</a:t>
            </a:r>
            <a:r>
              <a:rPr lang="vi-VN" dirty="0"/>
              <a:t> </a:t>
            </a:r>
            <a:r>
              <a:rPr lang="vi-VN" dirty="0" err="1"/>
              <a:t>sửa</a:t>
            </a:r>
            <a:r>
              <a:rPr lang="vi-VN" dirty="0"/>
              <a:t>, </a:t>
            </a:r>
            <a:r>
              <a:rPr lang="vi-VN" dirty="0" err="1"/>
              <a:t>thẩm</a:t>
            </a:r>
            <a:r>
              <a:rPr lang="vi-VN" dirty="0"/>
              <a:t> </a:t>
            </a:r>
            <a:r>
              <a:rPr lang="vi-VN" dirty="0" err="1"/>
              <a:t>định</a:t>
            </a:r>
            <a:r>
              <a:rPr lang="vi-VN" dirty="0"/>
              <a:t> SGK.</a:t>
            </a:r>
          </a:p>
          <a:p>
            <a:pPr algn="just">
              <a:buSzPct val="100000"/>
              <a:buFont typeface="Wingdings" panose="05000000000000000000" pitchFamily="2" charset="2"/>
              <a:buChar char="ü"/>
              <a:defRPr sz="2600">
                <a:solidFill>
                  <a:srgbClr val="1F4E79"/>
                </a:solidFill>
                <a:latin typeface="Cambria"/>
                <a:ea typeface="Cambria"/>
                <a:cs typeface="Cambria"/>
                <a:sym typeface="Cambria"/>
              </a:defRPr>
            </a:pPr>
            <a:r>
              <a:rPr lang="vi-VN" dirty="0"/>
              <a:t>Chương </a:t>
            </a:r>
            <a:r>
              <a:rPr lang="vi-VN" dirty="0" err="1"/>
              <a:t>trình</a:t>
            </a:r>
            <a:r>
              <a:rPr lang="vi-VN" dirty="0"/>
              <a:t> </a:t>
            </a:r>
            <a:r>
              <a:rPr lang="vi-VN" dirty="0" err="1"/>
              <a:t>giáo</a:t>
            </a:r>
            <a:r>
              <a:rPr lang="vi-VN" dirty="0"/>
              <a:t> </a:t>
            </a:r>
            <a:r>
              <a:rPr lang="vi-VN" dirty="0" err="1"/>
              <a:t>dục</a:t>
            </a:r>
            <a:r>
              <a:rPr lang="vi-VN" dirty="0"/>
              <a:t> </a:t>
            </a:r>
            <a:r>
              <a:rPr lang="vi-VN" dirty="0" err="1"/>
              <a:t>phổ</a:t>
            </a:r>
            <a:r>
              <a:rPr lang="vi-VN" dirty="0"/>
              <a:t> thông 2018.</a:t>
            </a:r>
          </a:p>
          <a:p>
            <a:pPr algn="just">
              <a:buSzPct val="100000"/>
              <a:buFont typeface="Wingdings" panose="05000000000000000000" pitchFamily="2" charset="2"/>
              <a:buChar char="ü"/>
              <a:defRPr sz="2600">
                <a:solidFill>
                  <a:srgbClr val="1F4E79"/>
                </a:solidFill>
                <a:latin typeface="Cambria"/>
                <a:ea typeface="Cambria"/>
                <a:cs typeface="Cambria"/>
                <a:sym typeface="Cambria"/>
              </a:defRPr>
            </a:pPr>
            <a:r>
              <a:rPr lang="vi-VN" dirty="0" err="1"/>
              <a:t>Luật</a:t>
            </a:r>
            <a:r>
              <a:rPr lang="vi-VN" dirty="0"/>
              <a:t> </a:t>
            </a:r>
            <a:r>
              <a:rPr lang="vi-VN" dirty="0" err="1"/>
              <a:t>Giáo</a:t>
            </a:r>
            <a:r>
              <a:rPr lang="vi-VN" dirty="0"/>
              <a:t> </a:t>
            </a:r>
            <a:r>
              <a:rPr lang="vi-VN" dirty="0" err="1"/>
              <a:t>dục</a:t>
            </a:r>
            <a:r>
              <a:rPr lang="vi-VN" dirty="0"/>
              <a:t> (</a:t>
            </a:r>
            <a:r>
              <a:rPr lang="vi-VN" dirty="0" err="1"/>
              <a:t>sửa</a:t>
            </a:r>
            <a:r>
              <a:rPr lang="vi-VN" dirty="0"/>
              <a:t> </a:t>
            </a:r>
            <a:r>
              <a:rPr lang="vi-VN" dirty="0" err="1"/>
              <a:t>đổi</a:t>
            </a:r>
            <a:r>
              <a:rPr lang="vi-VN" dirty="0"/>
              <a:t>) năm 2019.</a:t>
            </a:r>
          </a:p>
          <a:p>
            <a:endParaRPr lang="en-US" dirty="0"/>
          </a:p>
        </p:txBody>
      </p:sp>
    </p:spTree>
    <p:extLst>
      <p:ext uri="{BB962C8B-B14F-4D97-AF65-F5344CB8AC3E}">
        <p14:creationId xmlns:p14="http://schemas.microsoft.com/office/powerpoint/2010/main" val="994536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0F85F50-302D-4DB8-B250-F8EBDC02C372}"/>
              </a:ext>
            </a:extLst>
          </p:cNvPr>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6/6/2023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4F46FD8A-5ADE-4E1F-A2A9-426CE9B336EE}"/>
              </a:ext>
            </a:extLst>
          </p:cNvPr>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70</a:t>
            </a:fld>
            <a:endParaRPr lang="en-US">
              <a:latin typeface="Cambria" panose="02040503050406030204" pitchFamily="18" charset="0"/>
              <a:ea typeface="Cambria" panose="02040503050406030204" pitchFamily="18" charset="0"/>
            </a:endParaRPr>
          </a:p>
        </p:txBody>
      </p:sp>
      <p:sp>
        <p:nvSpPr>
          <p:cNvPr id="3" name="Text Placeholder 2">
            <a:extLst>
              <a:ext uri="{FF2B5EF4-FFF2-40B4-BE49-F238E27FC236}">
                <a16:creationId xmlns:a16="http://schemas.microsoft.com/office/drawing/2014/main" id="{4D697EE1-1493-428B-8A24-72AE2CB48FA3}"/>
              </a:ext>
            </a:extLst>
          </p:cNvPr>
          <p:cNvSpPr>
            <a:spLocks noGrp="1"/>
          </p:cNvSpPr>
          <p:nvPr>
            <p:ph type="body" idx="4294967295"/>
          </p:nvPr>
        </p:nvSpPr>
        <p:spPr>
          <a:xfrm>
            <a:off x="3447981" y="155231"/>
            <a:ext cx="4741862" cy="638175"/>
          </a:xfrm>
        </p:spPr>
        <p:txBody>
          <a:bodyPr>
            <a:noAutofit/>
          </a:bodyPr>
          <a:lstStyle/>
          <a:p>
            <a:pPr marL="0" indent="0" algn="ctr">
              <a:buNone/>
            </a:pPr>
            <a:r>
              <a:rPr lang="en-US" sz="2800" b="1" i="1">
                <a:solidFill>
                  <a:srgbClr val="FF0000"/>
                </a:solidFill>
                <a:latin typeface="Cambria" panose="02040503050406030204" pitchFamily="18" charset="0"/>
                <a:ea typeface="Cambria" panose="02040503050406030204" pitchFamily="18" charset="0"/>
              </a:rPr>
              <a:t>SÁCH BÀI TẬP</a:t>
            </a:r>
            <a:endParaRPr lang="en-US" sz="2800" b="1" i="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7CC8807-F8B0-4B70-B1C5-3DEB137AE31A}"/>
              </a:ext>
            </a:extLst>
          </p:cNvPr>
          <p:cNvPicPr>
            <a:picLocks noChangeAspect="1"/>
          </p:cNvPicPr>
          <p:nvPr/>
        </p:nvPicPr>
        <p:blipFill>
          <a:blip r:embed="rId2"/>
          <a:stretch>
            <a:fillRect/>
          </a:stretch>
        </p:blipFill>
        <p:spPr>
          <a:xfrm>
            <a:off x="1952506" y="941395"/>
            <a:ext cx="3866406" cy="5597519"/>
          </a:xfrm>
          <a:prstGeom prst="rect">
            <a:avLst/>
          </a:prstGeom>
        </p:spPr>
      </p:pic>
      <p:pic>
        <p:nvPicPr>
          <p:cNvPr id="10" name="Picture 9">
            <a:extLst>
              <a:ext uri="{FF2B5EF4-FFF2-40B4-BE49-F238E27FC236}">
                <a16:creationId xmlns:a16="http://schemas.microsoft.com/office/drawing/2014/main" id="{FFF21241-63E0-4837-83C5-D793AF8E89FB}"/>
              </a:ext>
            </a:extLst>
          </p:cNvPr>
          <p:cNvPicPr>
            <a:picLocks noChangeAspect="1"/>
          </p:cNvPicPr>
          <p:nvPr/>
        </p:nvPicPr>
        <p:blipFill>
          <a:blip r:embed="rId3"/>
          <a:stretch>
            <a:fillRect/>
          </a:stretch>
        </p:blipFill>
        <p:spPr>
          <a:xfrm>
            <a:off x="5922181" y="941394"/>
            <a:ext cx="3698223" cy="5597519"/>
          </a:xfrm>
          <a:prstGeom prst="rect">
            <a:avLst/>
          </a:prstGeom>
        </p:spPr>
      </p:pic>
    </p:spTree>
    <p:extLst>
      <p:ext uri="{BB962C8B-B14F-4D97-AF65-F5344CB8AC3E}">
        <p14:creationId xmlns:p14="http://schemas.microsoft.com/office/powerpoint/2010/main" val="2311619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0F85F50-302D-4DB8-B250-F8EBDC02C372}"/>
              </a:ext>
            </a:extLst>
          </p:cNvPr>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6/6/2023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4F46FD8A-5ADE-4E1F-A2A9-426CE9B336EE}"/>
              </a:ext>
            </a:extLst>
          </p:cNvPr>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71</a:t>
            </a:fld>
            <a:endParaRPr lang="en-US">
              <a:latin typeface="Cambria" panose="02040503050406030204" pitchFamily="18" charset="0"/>
              <a:ea typeface="Cambria" panose="02040503050406030204" pitchFamily="18" charset="0"/>
            </a:endParaRPr>
          </a:p>
        </p:txBody>
      </p:sp>
      <p:sp>
        <p:nvSpPr>
          <p:cNvPr id="3" name="Text Placeholder 2">
            <a:extLst>
              <a:ext uri="{FF2B5EF4-FFF2-40B4-BE49-F238E27FC236}">
                <a16:creationId xmlns:a16="http://schemas.microsoft.com/office/drawing/2014/main" id="{4D697EE1-1493-428B-8A24-72AE2CB48FA3}"/>
              </a:ext>
            </a:extLst>
          </p:cNvPr>
          <p:cNvSpPr>
            <a:spLocks noGrp="1"/>
          </p:cNvSpPr>
          <p:nvPr>
            <p:ph type="body" idx="4294967295"/>
          </p:nvPr>
        </p:nvSpPr>
        <p:spPr>
          <a:xfrm>
            <a:off x="3447981" y="155231"/>
            <a:ext cx="4741862" cy="638175"/>
          </a:xfrm>
        </p:spPr>
        <p:txBody>
          <a:bodyPr>
            <a:noAutofit/>
          </a:bodyPr>
          <a:lstStyle/>
          <a:p>
            <a:pPr marL="0" indent="0" algn="ctr">
              <a:buNone/>
            </a:pPr>
            <a:r>
              <a:rPr lang="en-US" sz="2800" b="1" i="1">
                <a:solidFill>
                  <a:srgbClr val="FF0000"/>
                </a:solidFill>
                <a:latin typeface="Cambria" panose="02040503050406030204" pitchFamily="18" charset="0"/>
                <a:ea typeface="Cambria" panose="02040503050406030204" pitchFamily="18" charset="0"/>
              </a:rPr>
              <a:t>SÁCH BÀI TẬP</a:t>
            </a:r>
            <a:endParaRPr lang="en-US" sz="2800" b="1" i="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FA04F46-D0AD-45EC-B517-4EA508AE958B}"/>
              </a:ext>
            </a:extLst>
          </p:cNvPr>
          <p:cNvPicPr>
            <a:picLocks noChangeAspect="1"/>
          </p:cNvPicPr>
          <p:nvPr/>
        </p:nvPicPr>
        <p:blipFill>
          <a:blip r:embed="rId2"/>
          <a:stretch>
            <a:fillRect/>
          </a:stretch>
        </p:blipFill>
        <p:spPr>
          <a:xfrm>
            <a:off x="1844574" y="793406"/>
            <a:ext cx="3974338" cy="5812971"/>
          </a:xfrm>
          <a:prstGeom prst="rect">
            <a:avLst/>
          </a:prstGeom>
        </p:spPr>
      </p:pic>
      <p:pic>
        <p:nvPicPr>
          <p:cNvPr id="8" name="Picture 7">
            <a:extLst>
              <a:ext uri="{FF2B5EF4-FFF2-40B4-BE49-F238E27FC236}">
                <a16:creationId xmlns:a16="http://schemas.microsoft.com/office/drawing/2014/main" id="{E7EFBCED-45BE-4C1C-9D09-E8BE1AEEB149}"/>
              </a:ext>
            </a:extLst>
          </p:cNvPr>
          <p:cNvPicPr>
            <a:picLocks noChangeAspect="1"/>
          </p:cNvPicPr>
          <p:nvPr/>
        </p:nvPicPr>
        <p:blipFill>
          <a:blip r:embed="rId3"/>
          <a:stretch>
            <a:fillRect/>
          </a:stretch>
        </p:blipFill>
        <p:spPr>
          <a:xfrm>
            <a:off x="5854476" y="793405"/>
            <a:ext cx="3896520" cy="5812971"/>
          </a:xfrm>
          <a:prstGeom prst="rect">
            <a:avLst/>
          </a:prstGeom>
        </p:spPr>
      </p:pic>
    </p:spTree>
    <p:extLst>
      <p:ext uri="{BB962C8B-B14F-4D97-AF65-F5344CB8AC3E}">
        <p14:creationId xmlns:p14="http://schemas.microsoft.com/office/powerpoint/2010/main" val="3949870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20454-B15C-4E3F-9DB5-57C5BED52BE2}"/>
              </a:ext>
            </a:extLst>
          </p:cNvPr>
          <p:cNvPicPr>
            <a:picLocks noChangeAspect="1"/>
          </p:cNvPicPr>
          <p:nvPr/>
        </p:nvPicPr>
        <p:blipFill>
          <a:blip r:embed="rId2"/>
          <a:stretch>
            <a:fillRect/>
          </a:stretch>
        </p:blipFill>
        <p:spPr>
          <a:xfrm>
            <a:off x="2842788" y="1240325"/>
            <a:ext cx="6367055" cy="43773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Chuyển từ quan tâm tới việc học sinh học được gì sang quan tâm học sinh làm được gì thông qua quá trình tham gia vào các hoạt động học tập.…"/>
          <p:cNvSpPr txBox="1"/>
          <p:nvPr/>
        </p:nvSpPr>
        <p:spPr>
          <a:xfrm>
            <a:off x="220979" y="1986892"/>
            <a:ext cx="11799128" cy="4365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21467" indent="-321467" algn="just" defTabSz="740662">
              <a:lnSpc>
                <a:spcPct val="120000"/>
              </a:lnSpc>
              <a:spcBef>
                <a:spcPts val="800"/>
              </a:spcBef>
              <a:buSzPct val="100000"/>
              <a:buFont typeface="Times New Roman"/>
              <a:buChar char="❖"/>
              <a:defRPr sz="2200" b="1" i="1">
                <a:solidFill>
                  <a:srgbClr val="002060"/>
                </a:solidFill>
                <a:latin typeface="Arial"/>
                <a:ea typeface="Arial"/>
                <a:cs typeface="Arial"/>
                <a:sym typeface="Arial"/>
              </a:defRPr>
            </a:pPr>
            <a:r>
              <a:t>Chuyển từ quan tâm tới việc học sinh học được gì sang quan tâm học sinh làm được gì thông qua quá trình tham gia vào các hoạt động học tập.</a:t>
            </a:r>
            <a:endParaRPr>
              <a:latin typeface="Cambria"/>
              <a:ea typeface="Cambria"/>
              <a:cs typeface="Cambria"/>
              <a:sym typeface="Cambria"/>
            </a:endParaRPr>
          </a:p>
          <a:p>
            <a:pPr marL="321467" indent="-321467" algn="just" defTabSz="740662">
              <a:lnSpc>
                <a:spcPct val="120000"/>
              </a:lnSpc>
              <a:spcBef>
                <a:spcPts val="800"/>
              </a:spcBef>
              <a:buSzPct val="100000"/>
              <a:buFont typeface="Times New Roman"/>
              <a:buChar char="❖"/>
              <a:defRPr sz="2200" b="1" i="1">
                <a:solidFill>
                  <a:srgbClr val="002060"/>
                </a:solidFill>
                <a:latin typeface="Arial"/>
                <a:ea typeface="Arial"/>
                <a:cs typeface="Arial"/>
                <a:sym typeface="Arial"/>
              </a:defRPr>
            </a:pPr>
            <a:r>
              <a:t>Nội dung được lựa chọn trong sách giáo khoa dựa trên yêu cầu cần đạt của chương trình học, tạo điều kiện hình thành các phẩm chất, năng lực.</a:t>
            </a:r>
            <a:endParaRPr>
              <a:latin typeface="Cambria"/>
              <a:ea typeface="Cambria"/>
              <a:cs typeface="Cambria"/>
              <a:sym typeface="Cambria"/>
            </a:endParaRPr>
          </a:p>
          <a:p>
            <a:pPr marL="321467" indent="-321467" algn="just" defTabSz="740662">
              <a:lnSpc>
                <a:spcPct val="120000"/>
              </a:lnSpc>
              <a:spcBef>
                <a:spcPts val="800"/>
              </a:spcBef>
              <a:buSzPct val="100000"/>
              <a:buFont typeface="Times New Roman"/>
              <a:buChar char="❖"/>
              <a:defRPr sz="2200" b="1" i="1">
                <a:solidFill>
                  <a:srgbClr val="002060"/>
                </a:solidFill>
                <a:latin typeface="Arial"/>
                <a:ea typeface="Arial"/>
                <a:cs typeface="Arial"/>
                <a:sym typeface="Arial"/>
              </a:defRPr>
            </a:pPr>
            <a:r>
              <a:t>Chú trọng các kĩ năng giải mã tư liệu, kĩ năng đọc – hiểu, vận dụng kiến thức vào cuộc sống.</a:t>
            </a:r>
            <a:endParaRPr>
              <a:latin typeface="Cambria"/>
              <a:ea typeface="Cambria"/>
              <a:cs typeface="Cambria"/>
              <a:sym typeface="Cambria"/>
            </a:endParaRPr>
          </a:p>
          <a:p>
            <a:pPr marL="321467" indent="-321467" algn="just" defTabSz="740662">
              <a:lnSpc>
                <a:spcPct val="120000"/>
              </a:lnSpc>
              <a:spcBef>
                <a:spcPts val="800"/>
              </a:spcBef>
              <a:buSzPct val="100000"/>
              <a:buFont typeface="Times New Roman"/>
              <a:buChar char="❖"/>
              <a:defRPr sz="2200" b="1" i="1">
                <a:solidFill>
                  <a:srgbClr val="002060"/>
                </a:solidFill>
                <a:latin typeface="Arial"/>
                <a:ea typeface="Arial"/>
                <a:cs typeface="Arial"/>
                <a:sym typeface="Arial"/>
              </a:defRPr>
            </a:pPr>
            <a:r>
              <a:t>Cung cấp đa dạng các loại hình dữ liệu để GV tổ chức đa dạng các hình thức và phương pháp dạy học, đáp ứng yêu cầu của cuộc đổi mới trong dạy học bộ môn. </a:t>
            </a:r>
            <a:endParaRPr>
              <a:latin typeface="Cambria"/>
              <a:ea typeface="Cambria"/>
              <a:cs typeface="Cambria"/>
              <a:sym typeface="Cambria"/>
            </a:endParaRPr>
          </a:p>
          <a:p>
            <a:pPr algn="just" defTabSz="740662">
              <a:lnSpc>
                <a:spcPct val="120000"/>
              </a:lnSpc>
              <a:spcBef>
                <a:spcPts val="800"/>
              </a:spcBef>
              <a:defRPr sz="2200" b="1" i="1">
                <a:solidFill>
                  <a:srgbClr val="002060"/>
                </a:solidFill>
                <a:latin typeface="Cambria"/>
                <a:ea typeface="Cambria"/>
                <a:cs typeface="Cambria"/>
                <a:sym typeface="Cambria"/>
              </a:defRPr>
            </a:pPr>
            <a:br/>
            <a:endParaRPr/>
          </a:p>
        </p:txBody>
      </p:sp>
      <p:sp>
        <p:nvSpPr>
          <p:cNvPr id="430" name="KẾT LUẬN"/>
          <p:cNvSpPr txBox="1"/>
          <p:nvPr/>
        </p:nvSpPr>
        <p:spPr>
          <a:xfrm>
            <a:off x="5003086" y="1118532"/>
            <a:ext cx="2668427" cy="641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900" b="1">
                <a:solidFill>
                  <a:srgbClr val="FF0000"/>
                </a:solidFill>
                <a:latin typeface="Cambria"/>
                <a:ea typeface="Cambria"/>
                <a:cs typeface="Cambria"/>
                <a:sym typeface="Cambria"/>
              </a:defRPr>
            </a:lvl1pPr>
          </a:lstStyle>
          <a:p>
            <a:r>
              <a:t>KẾT LUẬN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z4124126605261_a3d8ad1ed05698baae4a648d3d16134c.jpg" descr="z4124126605261_a3d8ad1ed05698baae4a648d3d16134c.jpg"/>
          <p:cNvPicPr>
            <a:picLocks noChangeAspect="1"/>
          </p:cNvPicPr>
          <p:nvPr/>
        </p:nvPicPr>
        <p:blipFill>
          <a:blip r:embed="rId2"/>
          <a:stretch>
            <a:fillRect/>
          </a:stretch>
        </p:blipFill>
        <p:spPr>
          <a:xfrm>
            <a:off x="5141083" y="679436"/>
            <a:ext cx="5785265" cy="4089926"/>
          </a:xfrm>
          <a:prstGeom prst="rect">
            <a:avLst/>
          </a:prstGeom>
          <a:ln w="12700">
            <a:miter lim="400000"/>
          </a:ln>
        </p:spPr>
      </p:pic>
      <p:sp>
        <p:nvSpPr>
          <p:cNvPr id="434" name="Nguyên lý trung tâm trong giáo dục phát triển phẩm chất và năng lực là trao quyền cho người học một lối tư duy và kỹ năng cho phép  họ trở thành những thành viên quan trọng của xã hội và sẵn sàng giải quyết mọi sự phức tạp, đa dạng của thế giới này.…"/>
          <p:cNvSpPr txBox="1"/>
          <p:nvPr/>
        </p:nvSpPr>
        <p:spPr>
          <a:xfrm>
            <a:off x="5141083" y="5053331"/>
            <a:ext cx="6831877" cy="1754322"/>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3"/>
          </a:lnRef>
          <a:fillRef idx="1">
            <a:schemeClr val="lt1"/>
          </a:fillRef>
          <a:effectRef idx="0">
            <a:schemeClr val="accent3"/>
          </a:effectRef>
          <a:fontRef idx="minor">
            <a:schemeClr val="dk1"/>
          </a:fontRef>
        </p:style>
        <p:txBody>
          <a:bodyPr lIns="45718" tIns="45718" rIns="45718" bIns="45718">
            <a:spAutoFit/>
          </a:bodyPr>
          <a:lstStyle/>
          <a:p>
            <a:pPr algn="just">
              <a:defRPr>
                <a:latin typeface="+mn-lt"/>
                <a:ea typeface="+mn-ea"/>
                <a:cs typeface="+mn-cs"/>
                <a:sym typeface="Calibri"/>
              </a:defRPr>
            </a:pPr>
            <a:r>
              <a:rPr dirty="0" err="1">
                <a:latin typeface="Cambria" panose="02040503050406030204" pitchFamily="18" charset="0"/>
                <a:ea typeface="Cambria" panose="02040503050406030204" pitchFamily="18" charset="0"/>
              </a:rPr>
              <a:t>Nguyên</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l</a:t>
            </a:r>
            <a:r>
              <a:rPr lang="en-US" dirty="0" err="1">
                <a:latin typeface="Cambria" panose="02040503050406030204" pitchFamily="18" charset="0"/>
                <a:ea typeface="Cambria" panose="02040503050406030204" pitchFamily="18" charset="0"/>
              </a:rPr>
              <a:t>í</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trung</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tâm</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trong</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giáo</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dục</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phát</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triển</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phẩm</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chất</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và</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năng</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lực</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là</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trao</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quyền</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cho</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người</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học</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một</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lối</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tư</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duy</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và</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k</a:t>
            </a:r>
            <a:r>
              <a:rPr lang="en-US" dirty="0" err="1">
                <a:latin typeface="Cambria" panose="02040503050406030204" pitchFamily="18" charset="0"/>
                <a:ea typeface="Cambria" panose="02040503050406030204" pitchFamily="18" charset="0"/>
              </a:rPr>
              <a:t>ĩ</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năng</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cho</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phép</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họ</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trở</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thành</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những</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thành</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viên</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quan</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trọng</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của</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xã</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hội</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và</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sẵn</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sàng</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giải</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quyết</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mọi</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sự</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phức</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tạp</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đa</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dạng</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của</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thế</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giới</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này</a:t>
            </a:r>
            <a:r>
              <a:rPr dirty="0">
                <a:latin typeface="Cambria" panose="02040503050406030204" pitchFamily="18" charset="0"/>
                <a:ea typeface="Cambria" panose="02040503050406030204" pitchFamily="18" charset="0"/>
              </a:rPr>
              <a:t>. </a:t>
            </a:r>
          </a:p>
          <a:p>
            <a:pPr algn="ctr">
              <a:defRPr>
                <a:latin typeface="+mn-lt"/>
                <a:ea typeface="+mn-ea"/>
                <a:cs typeface="+mn-cs"/>
                <a:sym typeface="Calibri"/>
              </a:defRPr>
            </a:pPr>
            <a:r>
              <a:rPr b="1" dirty="0">
                <a:solidFill>
                  <a:srgbClr val="FF0000"/>
                </a:solidFill>
                <a:latin typeface="Cambria" panose="02040503050406030204" pitchFamily="18" charset="0"/>
                <a:ea typeface="Cambria" panose="02040503050406030204" pitchFamily="18" charset="0"/>
              </a:rPr>
              <a:t>HÃY CHO HỌC SINH CHÌA KHOÁ ĐỂ TỰ MỞ NẮP HỘP TRI THỨC VÀ KĨ NĂNG MỘT CÁCH TRÀN ĐẦY CẢM XÚC</a:t>
            </a:r>
          </a:p>
        </p:txBody>
      </p:sp>
      <p:pic>
        <p:nvPicPr>
          <p:cNvPr id="3" name="Picture 2">
            <a:extLst>
              <a:ext uri="{FF2B5EF4-FFF2-40B4-BE49-F238E27FC236}">
                <a16:creationId xmlns:a16="http://schemas.microsoft.com/office/drawing/2014/main" id="{5A47DF8C-59FC-47AD-9F8E-7C93077010BF}"/>
              </a:ext>
            </a:extLst>
          </p:cNvPr>
          <p:cNvPicPr>
            <a:picLocks noChangeAspect="1"/>
          </p:cNvPicPr>
          <p:nvPr/>
        </p:nvPicPr>
        <p:blipFill>
          <a:blip r:embed="rId3"/>
          <a:stretch>
            <a:fillRect/>
          </a:stretch>
        </p:blipFill>
        <p:spPr>
          <a:xfrm>
            <a:off x="452673" y="679435"/>
            <a:ext cx="4510369" cy="6128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ext Placeholder 2"/>
          <p:cNvSpPr txBox="1">
            <a:spLocks noGrp="1"/>
          </p:cNvSpPr>
          <p:nvPr>
            <p:ph type="body" sz="quarter" idx="1"/>
          </p:nvPr>
        </p:nvSpPr>
        <p:spPr>
          <a:xfrm>
            <a:off x="114298" y="2790481"/>
            <a:ext cx="11958698" cy="638525"/>
          </a:xfrm>
          <a:prstGeom prst="rect">
            <a:avLst/>
          </a:prstGeom>
        </p:spPr>
        <p:txBody>
          <a:bodyPr/>
          <a:lstStyle>
            <a:lvl1pPr algn="ctr">
              <a:defRPr sz="3200">
                <a:solidFill>
                  <a:srgbClr val="FF0000"/>
                </a:solidFill>
                <a:effectLst>
                  <a:outerShdw blurRad="38100" dist="38100" dir="2700000" rotWithShape="0">
                    <a:srgbClr val="000000">
                      <a:alpha val="43137"/>
                    </a:srgbClr>
                  </a:outerShdw>
                </a:effectLst>
                <a:latin typeface="Cambria"/>
                <a:ea typeface="Cambria"/>
                <a:cs typeface="Cambria"/>
                <a:sym typeface="Cambria"/>
              </a:defRPr>
            </a:lvl1pPr>
          </a:lstStyle>
          <a:p>
            <a:r>
              <a:t>CHUẨN MỰC – KHOA HỌC – HIỆN ĐẠI – SÁNG TẠO</a:t>
            </a:r>
          </a:p>
        </p:txBody>
      </p:sp>
      <p:sp>
        <p:nvSpPr>
          <p:cNvPr id="394" name="Date Placeholder 3"/>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395" name="Slide Number Placeholder 4"/>
          <p:cNvSpPr txBox="1">
            <a:spLocks noGrp="1"/>
          </p:cNvSpPr>
          <p:nvPr>
            <p:ph type="sldNum" sz="quarter" idx="4294967295"/>
          </p:nvPr>
        </p:nvSpPr>
        <p:spPr>
          <a:xfrm>
            <a:off x="11691439" y="6401179"/>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75</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itle 4"/>
          <p:cNvSpPr txBox="1">
            <a:spLocks noGrp="1"/>
          </p:cNvSpPr>
          <p:nvPr>
            <p:ph type="title" idx="4294967295"/>
          </p:nvPr>
        </p:nvSpPr>
        <p:spPr>
          <a:xfrm>
            <a:off x="0" y="760409"/>
            <a:ext cx="12192000" cy="5568956"/>
          </a:xfrm>
          <a:prstGeom prst="rect">
            <a:avLst/>
          </a:prstGeom>
        </p:spPr>
        <p:txBody>
          <a:bodyPr/>
          <a:lstStyle/>
          <a:p>
            <a:pPr algn="ctr">
              <a:lnSpc>
                <a:spcPct val="130000"/>
              </a:lnSpc>
              <a:spcBef>
                <a:spcPts val="400"/>
              </a:spcBef>
              <a:defRPr sz="4800" cap="none">
                <a:solidFill>
                  <a:srgbClr val="FF0000"/>
                </a:solidFill>
                <a:latin typeface="Cambria"/>
                <a:ea typeface="Cambria"/>
                <a:cs typeface="Cambria"/>
                <a:sym typeface="Cambria"/>
              </a:defRPr>
            </a:pPr>
            <a:r>
              <a:t>H</a:t>
            </a:r>
            <a:r>
              <a:rPr>
                <a:latin typeface="+mn-lt"/>
                <a:ea typeface="+mn-ea"/>
                <a:cs typeface="+mn-cs"/>
                <a:sym typeface="Calibri"/>
              </a:rPr>
              <a:t>Ệ </a:t>
            </a:r>
            <a:r>
              <a:t>TÀI NGUYÊN TR</a:t>
            </a:r>
            <a:r>
              <a:rPr>
                <a:latin typeface="+mn-lt"/>
                <a:ea typeface="+mn-ea"/>
                <a:cs typeface="+mn-cs"/>
                <a:sym typeface="Calibri"/>
              </a:rPr>
              <a:t>Ự</a:t>
            </a:r>
            <a:r>
              <a:t>C TUY</a:t>
            </a:r>
            <a:r>
              <a:rPr>
                <a:latin typeface="+mn-lt"/>
                <a:ea typeface="+mn-ea"/>
                <a:cs typeface="+mn-cs"/>
                <a:sym typeface="Calibri"/>
              </a:rPr>
              <a:t>Ế</a:t>
            </a:r>
            <a:r>
              <a:t>N</a:t>
            </a:r>
            <a:br/>
            <a:r>
              <a:rPr sz="3700"/>
              <a:t>VÀ </a:t>
            </a:r>
            <a:br>
              <a:rPr sz="3700"/>
            </a:br>
            <a:r>
              <a:t>GÓC H</a:t>
            </a:r>
            <a:r>
              <a:rPr>
                <a:latin typeface="+mn-lt"/>
                <a:ea typeface="+mn-ea"/>
                <a:cs typeface="+mn-cs"/>
                <a:sym typeface="Calibri"/>
              </a:rPr>
              <a:t>Ỗ </a:t>
            </a:r>
            <a:r>
              <a:t>TR</a:t>
            </a:r>
            <a:r>
              <a:rPr>
                <a:latin typeface="+mn-lt"/>
                <a:ea typeface="+mn-ea"/>
                <a:cs typeface="+mn-cs"/>
                <a:sym typeface="Calibri"/>
              </a:rPr>
              <a:t>Ợ</a:t>
            </a:r>
          </a:p>
        </p:txBody>
      </p:sp>
      <p:sp>
        <p:nvSpPr>
          <p:cNvPr id="398" name="Date Placeholder 1"/>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399" name="Slide Number Placeholder 2"/>
          <p:cNvSpPr txBox="1">
            <a:spLocks noGrp="1"/>
          </p:cNvSpPr>
          <p:nvPr>
            <p:ph type="sldNum" sz="quarter" idx="4294967295"/>
          </p:nvPr>
        </p:nvSpPr>
        <p:spPr>
          <a:xfrm>
            <a:off x="11691439" y="6401179"/>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76</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TextBox 5"/>
          <p:cNvSpPr txBox="1"/>
          <p:nvPr/>
        </p:nvSpPr>
        <p:spPr>
          <a:xfrm>
            <a:off x="474905" y="1667023"/>
            <a:ext cx="5049092" cy="3864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5" tIns="60955" rIns="60955" bIns="60955">
            <a:spAutoFit/>
          </a:bodyPr>
          <a:lstStyle/>
          <a:p>
            <a:pPr marL="457178" indent="-457178">
              <a:lnSpc>
                <a:spcPct val="120000"/>
              </a:lnSpc>
              <a:spcBef>
                <a:spcPts val="400"/>
              </a:spcBef>
              <a:buSzPct val="100000"/>
              <a:buFont typeface="Courier New"/>
              <a:buChar char="o"/>
              <a:defRPr sz="2100" i="1">
                <a:solidFill>
                  <a:srgbClr val="0070C0"/>
                </a:solidFill>
                <a:latin typeface="Cambria"/>
                <a:ea typeface="Cambria"/>
                <a:cs typeface="Cambria"/>
                <a:sym typeface="Cambria"/>
              </a:defRPr>
            </a:pPr>
            <a:r>
              <a:t>Giới thiệu sách</a:t>
            </a:r>
          </a:p>
          <a:p>
            <a:pPr marL="457178" indent="-457178">
              <a:lnSpc>
                <a:spcPct val="120000"/>
              </a:lnSpc>
              <a:spcBef>
                <a:spcPts val="400"/>
              </a:spcBef>
              <a:buSzPct val="100000"/>
              <a:buFont typeface="Courier New"/>
              <a:buChar char="o"/>
              <a:defRPr sz="2100" i="1">
                <a:solidFill>
                  <a:srgbClr val="0070C0"/>
                </a:solidFill>
                <a:latin typeface="Cambria"/>
                <a:ea typeface="Cambria"/>
                <a:cs typeface="Cambria"/>
                <a:sym typeface="Cambria"/>
              </a:defRPr>
            </a:pPr>
            <a:r>
              <a:t>Hướng dẫn sử dụng sách</a:t>
            </a:r>
          </a:p>
          <a:p>
            <a:pPr marL="457178" indent="-457178">
              <a:lnSpc>
                <a:spcPct val="120000"/>
              </a:lnSpc>
              <a:spcBef>
                <a:spcPts val="400"/>
              </a:spcBef>
              <a:buSzPct val="100000"/>
              <a:buFont typeface="Courier New"/>
              <a:buChar char="o"/>
              <a:defRPr sz="2100" i="1">
                <a:solidFill>
                  <a:srgbClr val="0070C0"/>
                </a:solidFill>
                <a:latin typeface="Cambria"/>
                <a:ea typeface="Cambria"/>
                <a:cs typeface="Cambria"/>
                <a:sym typeface="Cambria"/>
              </a:defRPr>
            </a:pPr>
            <a:r>
              <a:t>Ma trận kiến thức, kĩ năng</a:t>
            </a:r>
          </a:p>
          <a:p>
            <a:pPr marL="457178" indent="-457178">
              <a:lnSpc>
                <a:spcPct val="120000"/>
              </a:lnSpc>
              <a:spcBef>
                <a:spcPts val="400"/>
              </a:spcBef>
              <a:buSzPct val="100000"/>
              <a:buFont typeface="Courier New"/>
              <a:buChar char="o"/>
              <a:defRPr sz="2100" i="1">
                <a:solidFill>
                  <a:srgbClr val="0070C0"/>
                </a:solidFill>
                <a:latin typeface="Cambria"/>
                <a:ea typeface="Cambria"/>
                <a:cs typeface="Cambria"/>
                <a:sym typeface="Cambria"/>
              </a:defRPr>
            </a:pPr>
            <a:r>
              <a:t>Phân phối chương trình</a:t>
            </a:r>
          </a:p>
          <a:p>
            <a:pPr marL="457178" indent="-457178">
              <a:lnSpc>
                <a:spcPct val="120000"/>
              </a:lnSpc>
              <a:spcBef>
                <a:spcPts val="400"/>
              </a:spcBef>
              <a:buSzPct val="100000"/>
              <a:buFont typeface="Courier New"/>
              <a:buChar char="o"/>
              <a:defRPr sz="2100" i="1">
                <a:solidFill>
                  <a:srgbClr val="0070C0"/>
                </a:solidFill>
                <a:latin typeface="Cambria"/>
                <a:ea typeface="Cambria"/>
                <a:cs typeface="Cambria"/>
                <a:sym typeface="Cambria"/>
              </a:defRPr>
            </a:pPr>
            <a:r>
              <a:t>Kế hoạch giảng dạy tham khảo</a:t>
            </a:r>
          </a:p>
          <a:p>
            <a:pPr marL="457178" indent="-457178">
              <a:lnSpc>
                <a:spcPct val="120000"/>
              </a:lnSpc>
              <a:spcBef>
                <a:spcPts val="400"/>
              </a:spcBef>
              <a:buSzPct val="100000"/>
              <a:buFont typeface="Courier New"/>
              <a:buChar char="o"/>
              <a:defRPr sz="2100" i="1">
                <a:solidFill>
                  <a:srgbClr val="0070C0"/>
                </a:solidFill>
                <a:latin typeface="Cambria"/>
                <a:ea typeface="Cambria"/>
                <a:cs typeface="Cambria"/>
                <a:sym typeface="Cambria"/>
              </a:defRPr>
            </a:pPr>
            <a:r>
              <a:t>Tài liệu tập huấn</a:t>
            </a:r>
          </a:p>
          <a:p>
            <a:pPr marL="457178" indent="-457178">
              <a:lnSpc>
                <a:spcPct val="120000"/>
              </a:lnSpc>
              <a:spcBef>
                <a:spcPts val="400"/>
              </a:spcBef>
              <a:buSzPct val="100000"/>
              <a:buFont typeface="Courier New"/>
              <a:buChar char="o"/>
              <a:defRPr sz="2100" i="1">
                <a:solidFill>
                  <a:srgbClr val="0070C0"/>
                </a:solidFill>
                <a:latin typeface="Cambria"/>
                <a:ea typeface="Cambria"/>
                <a:cs typeface="Cambria"/>
                <a:sym typeface="Cambria"/>
              </a:defRPr>
            </a:pPr>
            <a:r>
              <a:t>Video giới thiệu bộ môn</a:t>
            </a:r>
          </a:p>
          <a:p>
            <a:pPr marL="457178" indent="-457178">
              <a:lnSpc>
                <a:spcPct val="120000"/>
              </a:lnSpc>
              <a:spcBef>
                <a:spcPts val="400"/>
              </a:spcBef>
              <a:buSzPct val="100000"/>
              <a:buFont typeface="Courier New"/>
              <a:buChar char="o"/>
              <a:defRPr sz="2100" i="1">
                <a:solidFill>
                  <a:srgbClr val="0070C0"/>
                </a:solidFill>
                <a:latin typeface="Cambria"/>
                <a:ea typeface="Cambria"/>
                <a:cs typeface="Cambria"/>
                <a:sym typeface="Cambria"/>
              </a:defRPr>
            </a:pPr>
            <a:r>
              <a:t>Video minh hoạ tiết dạy tham khảo</a:t>
            </a:r>
          </a:p>
          <a:p>
            <a:pPr marL="457178" indent="-457178">
              <a:lnSpc>
                <a:spcPct val="120000"/>
              </a:lnSpc>
              <a:spcBef>
                <a:spcPts val="400"/>
              </a:spcBef>
              <a:buSzPct val="100000"/>
              <a:buFont typeface="Courier New"/>
              <a:buChar char="o"/>
              <a:defRPr sz="2100" i="1">
                <a:solidFill>
                  <a:srgbClr val="0070C0"/>
                </a:solidFill>
                <a:latin typeface="Cambria"/>
                <a:ea typeface="Cambria"/>
                <a:cs typeface="Cambria"/>
                <a:sym typeface="Cambria"/>
              </a:defRPr>
            </a:pPr>
            <a:r>
              <a:t>Video phân tích tiết dạy minh hoạ</a:t>
            </a:r>
          </a:p>
        </p:txBody>
      </p:sp>
      <p:sp>
        <p:nvSpPr>
          <p:cNvPr id="437" name="Title 4"/>
          <p:cNvSpPr txBox="1">
            <a:spLocks noGrp="1"/>
          </p:cNvSpPr>
          <p:nvPr>
            <p:ph type="title"/>
          </p:nvPr>
        </p:nvSpPr>
        <p:spPr>
          <a:xfrm>
            <a:off x="473764" y="934275"/>
            <a:ext cx="11473075" cy="756421"/>
          </a:xfrm>
          <a:prstGeom prst="rect">
            <a:avLst/>
          </a:prstGeom>
        </p:spPr>
        <p:txBody>
          <a:bodyPr/>
          <a:lstStyle>
            <a:lvl1pPr>
              <a:defRPr>
                <a:latin typeface="Cambria"/>
                <a:ea typeface="Cambria"/>
                <a:cs typeface="Cambria"/>
                <a:sym typeface="Cambria"/>
              </a:defRPr>
            </a:lvl1pPr>
          </a:lstStyle>
          <a:p>
            <a:r>
              <a:t>HỆ TÀI NGUYÊN TRỰC TUYẾN</a:t>
            </a:r>
          </a:p>
        </p:txBody>
      </p:sp>
      <p:sp>
        <p:nvSpPr>
          <p:cNvPr id="438" name="Date Placeholder 6"/>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439" name="Slide Number Placeholder 7"/>
          <p:cNvSpPr txBox="1">
            <a:spLocks noGrp="1"/>
          </p:cNvSpPr>
          <p:nvPr>
            <p:ph type="sldNum" sz="quarter" idx="4294967295"/>
          </p:nvPr>
        </p:nvSpPr>
        <p:spPr>
          <a:xfrm>
            <a:off x="11691439" y="6401179"/>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77</a:t>
            </a:fld>
            <a:endParaRPr/>
          </a:p>
        </p:txBody>
      </p:sp>
      <p:sp>
        <p:nvSpPr>
          <p:cNvPr id="440" name="TextBox 10"/>
          <p:cNvSpPr txBox="1"/>
          <p:nvPr/>
        </p:nvSpPr>
        <p:spPr>
          <a:xfrm>
            <a:off x="5105707" y="4210622"/>
            <a:ext cx="6461200" cy="580897"/>
          </a:xfrm>
          <a:prstGeom prst="rect">
            <a:avLst/>
          </a:prstGeom>
          <a:solidFill>
            <a:srgbClr val="C00000"/>
          </a:solidFill>
          <a:ln w="6350">
            <a:solidFill>
              <a:srgbClr val="C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5" tIns="60955" rIns="60955" bIns="60955" anchor="ctr">
            <a:spAutoFit/>
          </a:bodyPr>
          <a:lstStyle>
            <a:lvl1pPr algn="ctr">
              <a:lnSpc>
                <a:spcPct val="130000"/>
              </a:lnSpc>
              <a:spcBef>
                <a:spcPts val="400"/>
              </a:spcBef>
              <a:defRPr sz="3200" b="1" i="1">
                <a:solidFill>
                  <a:srgbClr val="FFFFFF"/>
                </a:solidFill>
                <a:latin typeface="Cambria"/>
                <a:ea typeface="Cambria"/>
                <a:cs typeface="Cambria"/>
                <a:sym typeface="Cambria"/>
              </a:defRPr>
            </a:lvl1pPr>
          </a:lstStyle>
          <a:p>
            <a:r>
              <a:t>www.chantroisangtao.vn</a:t>
            </a:r>
          </a:p>
        </p:txBody>
      </p:sp>
      <p:sp>
        <p:nvSpPr>
          <p:cNvPr id="441" name="TextBox 8"/>
          <p:cNvSpPr txBox="1"/>
          <p:nvPr/>
        </p:nvSpPr>
        <p:spPr>
          <a:xfrm>
            <a:off x="5105707" y="2005233"/>
            <a:ext cx="6461200" cy="580896"/>
          </a:xfrm>
          <a:prstGeom prst="rect">
            <a:avLst/>
          </a:prstGeom>
          <a:solidFill>
            <a:srgbClr val="B4C7E7"/>
          </a:solidFill>
          <a:ln w="6350">
            <a:solidFill>
              <a:srgbClr val="B4C7E7"/>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5" tIns="60955" rIns="60955" bIns="60955" anchor="ctr">
            <a:spAutoFit/>
          </a:bodyPr>
          <a:lstStyle>
            <a:lvl1pPr algn="ctr">
              <a:lnSpc>
                <a:spcPct val="130000"/>
              </a:lnSpc>
              <a:spcBef>
                <a:spcPts val="400"/>
              </a:spcBef>
              <a:defRPr sz="3200" b="1" i="1">
                <a:solidFill>
                  <a:srgbClr val="7030A0"/>
                </a:solidFill>
                <a:latin typeface="Cambria"/>
                <a:ea typeface="Cambria"/>
                <a:cs typeface="Cambria"/>
                <a:sym typeface="Cambria"/>
              </a:defRPr>
            </a:lvl1pPr>
          </a:lstStyle>
          <a:p>
            <a:r>
              <a:t>taphuan.nxbgd.vn</a:t>
            </a:r>
          </a:p>
        </p:txBody>
      </p:sp>
      <p:sp>
        <p:nvSpPr>
          <p:cNvPr id="442" name="TextBox 9"/>
          <p:cNvSpPr txBox="1"/>
          <p:nvPr/>
        </p:nvSpPr>
        <p:spPr>
          <a:xfrm>
            <a:off x="5105707" y="3107931"/>
            <a:ext cx="6461200" cy="580896"/>
          </a:xfrm>
          <a:prstGeom prst="rect">
            <a:avLst/>
          </a:prstGeom>
          <a:solidFill>
            <a:srgbClr val="B4C7E7"/>
          </a:solidFill>
          <a:ln w="6350">
            <a:solidFill>
              <a:srgbClr val="B4C7E7"/>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5" tIns="60955" rIns="60955" bIns="60955" anchor="ctr">
            <a:spAutoFit/>
          </a:bodyPr>
          <a:lstStyle>
            <a:lvl1pPr algn="ctr">
              <a:lnSpc>
                <a:spcPct val="130000"/>
              </a:lnSpc>
              <a:spcBef>
                <a:spcPts val="400"/>
              </a:spcBef>
              <a:defRPr sz="3200" b="1" i="1">
                <a:solidFill>
                  <a:srgbClr val="7030A0"/>
                </a:solidFill>
                <a:latin typeface="Cambria"/>
                <a:ea typeface="Cambria"/>
                <a:cs typeface="Cambria"/>
                <a:sym typeface="Cambria"/>
              </a:defRPr>
            </a:lvl1pPr>
          </a:lstStyle>
          <a:p>
            <a:r>
              <a:t>hanhtrangso.nxbgd.vn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TextBox 5"/>
          <p:cNvSpPr txBox="1"/>
          <p:nvPr/>
        </p:nvSpPr>
        <p:spPr>
          <a:xfrm>
            <a:off x="460393" y="1680553"/>
            <a:ext cx="11586473" cy="1348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5" tIns="60955" rIns="60955" bIns="60955">
            <a:spAutoFit/>
          </a:bodyPr>
          <a:lstStyle/>
          <a:p>
            <a:pPr marL="457178" indent="-457178">
              <a:lnSpc>
                <a:spcPct val="130000"/>
              </a:lnSpc>
              <a:spcBef>
                <a:spcPts val="400"/>
              </a:spcBef>
              <a:buSzPct val="100000"/>
              <a:buFont typeface="Courier New"/>
              <a:buChar char="o"/>
              <a:defRPr sz="2100" i="1">
                <a:solidFill>
                  <a:srgbClr val="0070C0"/>
                </a:solidFill>
                <a:latin typeface="Cambria"/>
                <a:ea typeface="Cambria"/>
                <a:cs typeface="Cambria"/>
                <a:sym typeface="Cambria"/>
              </a:defRPr>
            </a:pPr>
            <a:r>
              <a:t>Ghi nhận các góp ý của bạn đọc, chuyển đến ban biên tập để tham khảo, phản biện và chỉnh sửa.</a:t>
            </a:r>
          </a:p>
          <a:p>
            <a:pPr marL="457178" indent="-457178">
              <a:lnSpc>
                <a:spcPct val="130000"/>
              </a:lnSpc>
              <a:spcBef>
                <a:spcPts val="400"/>
              </a:spcBef>
              <a:buSzPct val="100000"/>
              <a:buFont typeface="Courier New"/>
              <a:buChar char="o"/>
              <a:defRPr sz="2100" i="1">
                <a:solidFill>
                  <a:srgbClr val="0070C0"/>
                </a:solidFill>
                <a:latin typeface="Cambria"/>
                <a:ea typeface="Cambria"/>
                <a:cs typeface="Cambria"/>
                <a:sym typeface="Cambria"/>
              </a:defRPr>
            </a:pPr>
            <a:r>
              <a:t>Kết nối tập huấn giữa giáo viên với tác giả, chủ biên, tổng chủ biên các môn học.</a:t>
            </a:r>
          </a:p>
          <a:p>
            <a:pPr marL="457178" indent="-457178">
              <a:lnSpc>
                <a:spcPct val="130000"/>
              </a:lnSpc>
              <a:spcBef>
                <a:spcPts val="400"/>
              </a:spcBef>
              <a:buSzPct val="100000"/>
              <a:buFont typeface="Courier New"/>
              <a:buChar char="o"/>
              <a:defRPr sz="2100" i="1">
                <a:solidFill>
                  <a:srgbClr val="0070C0"/>
                </a:solidFill>
                <a:latin typeface="Cambria"/>
                <a:ea typeface="Cambria"/>
                <a:cs typeface="Cambria"/>
                <a:sym typeface="Cambria"/>
              </a:defRPr>
            </a:pPr>
            <a:r>
              <a:t>Hỗ trợ phát hành và công tác thư viện.</a:t>
            </a:r>
          </a:p>
        </p:txBody>
      </p:sp>
      <p:sp>
        <p:nvSpPr>
          <p:cNvPr id="445" name="Title 4"/>
          <p:cNvSpPr txBox="1">
            <a:spLocks noGrp="1"/>
          </p:cNvSpPr>
          <p:nvPr>
            <p:ph type="title"/>
          </p:nvPr>
        </p:nvSpPr>
        <p:spPr>
          <a:xfrm>
            <a:off x="473764" y="934275"/>
            <a:ext cx="11473075" cy="756421"/>
          </a:xfrm>
          <a:prstGeom prst="rect">
            <a:avLst/>
          </a:prstGeom>
        </p:spPr>
        <p:txBody>
          <a:bodyPr/>
          <a:lstStyle>
            <a:lvl1pPr>
              <a:defRPr>
                <a:latin typeface="Cambria"/>
                <a:ea typeface="Cambria"/>
                <a:cs typeface="Cambria"/>
                <a:sym typeface="Cambria"/>
              </a:defRPr>
            </a:lvl1pPr>
          </a:lstStyle>
          <a:p>
            <a:r>
              <a:t>GÓC HỖ TRỢ</a:t>
            </a:r>
          </a:p>
        </p:txBody>
      </p:sp>
      <p:sp>
        <p:nvSpPr>
          <p:cNvPr id="446" name="TextBox 10"/>
          <p:cNvSpPr txBox="1"/>
          <p:nvPr/>
        </p:nvSpPr>
        <p:spPr>
          <a:xfrm>
            <a:off x="4777552" y="4048009"/>
            <a:ext cx="6461202" cy="1050797"/>
          </a:xfrm>
          <a:prstGeom prst="rect">
            <a:avLst/>
          </a:prstGeom>
          <a:solidFill>
            <a:srgbClr val="548235"/>
          </a:solidFill>
          <a:ln w="6350">
            <a:solidFill>
              <a:srgbClr val="54823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5" tIns="60955" rIns="60955" bIns="60955" anchor="ctr">
            <a:spAutoFit/>
          </a:bodyPr>
          <a:lstStyle/>
          <a:p>
            <a:pPr algn="ctr">
              <a:defRPr sz="3200" b="1" i="1">
                <a:solidFill>
                  <a:srgbClr val="FFFFFF"/>
                </a:solidFill>
                <a:latin typeface="Cambria"/>
                <a:ea typeface="Cambria"/>
                <a:cs typeface="Cambria"/>
                <a:sym typeface="Cambria"/>
              </a:defRPr>
            </a:pPr>
            <a:endParaRPr/>
          </a:p>
          <a:p>
            <a:pPr algn="ctr">
              <a:defRPr sz="3200" b="1" i="1">
                <a:solidFill>
                  <a:srgbClr val="FFFFFF"/>
                </a:solidFill>
                <a:latin typeface="Cambria"/>
                <a:ea typeface="Cambria"/>
                <a:cs typeface="Cambria"/>
                <a:sym typeface="Cambria"/>
              </a:defRPr>
            </a:pPr>
            <a:r>
              <a:t>www.chantroisangtao.vn/hotro</a:t>
            </a:r>
          </a:p>
        </p:txBody>
      </p:sp>
      <p:pic>
        <p:nvPicPr>
          <p:cNvPr id="447" name="Picture 2" descr="Picture 2"/>
          <p:cNvPicPr>
            <a:picLocks noChangeAspect="1"/>
          </p:cNvPicPr>
          <p:nvPr/>
        </p:nvPicPr>
        <p:blipFill>
          <a:blip r:embed="rId2"/>
          <a:stretch>
            <a:fillRect/>
          </a:stretch>
        </p:blipFill>
        <p:spPr>
          <a:xfrm>
            <a:off x="1164794" y="3305314"/>
            <a:ext cx="3059815" cy="3059822"/>
          </a:xfrm>
          <a:prstGeom prst="rect">
            <a:avLst/>
          </a:prstGeom>
          <a:ln w="12700">
            <a:miter lim="400000"/>
          </a:ln>
        </p:spPr>
      </p:pic>
      <p:sp>
        <p:nvSpPr>
          <p:cNvPr id="448" name="Date Placeholder 6"/>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449" name="Slide Number Placeholder 7"/>
          <p:cNvSpPr txBox="1">
            <a:spLocks noGrp="1"/>
          </p:cNvSpPr>
          <p:nvPr>
            <p:ph type="sldNum" sz="quarter" idx="4294967295"/>
          </p:nvPr>
        </p:nvSpPr>
        <p:spPr>
          <a:xfrm>
            <a:off x="11691439" y="6401179"/>
            <a:ext cx="2565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78</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Date Placeholder 1"/>
          <p:cNvSpPr txBox="1"/>
          <p:nvPr/>
        </p:nvSpPr>
        <p:spPr>
          <a:xfrm>
            <a:off x="476926" y="6404292"/>
            <a:ext cx="299298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Myriad Pro"/>
                <a:ea typeface="Myriad Pro"/>
                <a:cs typeface="Myriad Pro"/>
                <a:sym typeface="Myriad Pro"/>
              </a:defRPr>
            </a:lvl1pPr>
          </a:lstStyle>
          <a:p>
            <a:r>
              <a:t>2/10/23</a:t>
            </a:r>
          </a:p>
        </p:txBody>
      </p:sp>
      <p:sp>
        <p:nvSpPr>
          <p:cNvPr id="452" name="Slide Number Placeholder 2"/>
          <p:cNvSpPr txBox="1">
            <a:spLocks noGrp="1"/>
          </p:cNvSpPr>
          <p:nvPr>
            <p:ph type="sldNum" sz="quarter" idx="4294967295"/>
          </p:nvPr>
        </p:nvSpPr>
        <p:spPr>
          <a:xfrm>
            <a:off x="11674326" y="6404292"/>
            <a:ext cx="273652"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Date Placeholder 3"/>
          <p:cNvSpPr txBox="1"/>
          <p:nvPr/>
        </p:nvSpPr>
        <p:spPr>
          <a:xfrm>
            <a:off x="476926" y="6401179"/>
            <a:ext cx="2992989" cy="27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Cambria"/>
                <a:ea typeface="Cambria"/>
                <a:cs typeface="Cambria"/>
                <a:sym typeface="Cambria"/>
              </a:defRPr>
            </a:lvl1pPr>
          </a:lstStyle>
          <a:p>
            <a:r>
              <a:t>2/10/23</a:t>
            </a:r>
          </a:p>
        </p:txBody>
      </p:sp>
      <p:sp>
        <p:nvSpPr>
          <p:cNvPr id="123" name="Slide Number Placeholder 4"/>
          <p:cNvSpPr txBox="1">
            <a:spLocks noGrp="1"/>
          </p:cNvSpPr>
          <p:nvPr>
            <p:ph type="sldNum" sz="quarter" idx="4294967295"/>
          </p:nvPr>
        </p:nvSpPr>
        <p:spPr>
          <a:xfrm>
            <a:off x="11767639" y="6401179"/>
            <a:ext cx="180337" cy="2754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mbria"/>
                <a:ea typeface="Cambria"/>
                <a:cs typeface="Cambria"/>
                <a:sym typeface="Cambria"/>
              </a:defRPr>
            </a:lvl1pPr>
          </a:lstStyle>
          <a:p>
            <a:fld id="{86CB4B4D-7CA3-9044-876B-883B54F8677D}" type="slidenum">
              <a:t>8</a:t>
            </a:fld>
            <a:endParaRPr/>
          </a:p>
        </p:txBody>
      </p:sp>
      <p:grpSp>
        <p:nvGrpSpPr>
          <p:cNvPr id="139" name="Diagram 5"/>
          <p:cNvGrpSpPr/>
          <p:nvPr/>
        </p:nvGrpSpPr>
        <p:grpSpPr>
          <a:xfrm>
            <a:off x="380849" y="1177769"/>
            <a:ext cx="4677549" cy="4757361"/>
            <a:chOff x="-2" y="-2"/>
            <a:chExt cx="4677547" cy="4757359"/>
          </a:xfrm>
        </p:grpSpPr>
        <p:grpSp>
          <p:nvGrpSpPr>
            <p:cNvPr id="126" name="Group"/>
            <p:cNvGrpSpPr/>
            <p:nvPr/>
          </p:nvGrpSpPr>
          <p:grpSpPr>
            <a:xfrm>
              <a:off x="1041223" y="1121030"/>
              <a:ext cx="2595107" cy="2595107"/>
              <a:chOff x="-1" y="-1"/>
              <a:chExt cx="2595106" cy="2595106"/>
            </a:xfrm>
          </p:grpSpPr>
          <p:sp>
            <p:nvSpPr>
              <p:cNvPr id="124" name="Circle"/>
              <p:cNvSpPr/>
              <p:nvPr/>
            </p:nvSpPr>
            <p:spPr>
              <a:xfrm>
                <a:off x="-2" y="-2"/>
                <a:ext cx="2595108" cy="2595108"/>
              </a:xfrm>
              <a:prstGeom prst="ellipse">
                <a:avLst/>
              </a:prstGeom>
              <a:gradFill flip="none" rotWithShape="1">
                <a:gsLst>
                  <a:gs pos="0">
                    <a:srgbClr val="A6B6DF">
                      <a:alpha val="50000"/>
                    </a:srgbClr>
                  </a:gs>
                  <a:gs pos="50000">
                    <a:srgbClr val="98AAD9">
                      <a:alpha val="50000"/>
                    </a:srgbClr>
                  </a:gs>
                  <a:gs pos="100000">
                    <a:srgbClr val="869DD7">
                      <a:alpha val="50000"/>
                    </a:srgbClr>
                  </a:gs>
                </a:gsLst>
                <a:lin ang="5400000" scaled="0"/>
              </a:gradFill>
              <a:ln w="12700" cap="flat">
                <a:noFill/>
                <a:miter lim="400000"/>
              </a:ln>
              <a:effectLst/>
            </p:spPr>
            <p:txBody>
              <a:bodyPr wrap="square" lIns="45718" tIns="45718" rIns="45718" bIns="45718" numCol="1" anchor="ctr">
                <a:noAutofit/>
              </a:bodyPr>
              <a:lstStyle/>
              <a:p>
                <a:pPr algn="ctr" defTabSz="1422400">
                  <a:lnSpc>
                    <a:spcPct val="90000"/>
                  </a:lnSpc>
                  <a:spcBef>
                    <a:spcPts val="700"/>
                  </a:spcBef>
                  <a:defRPr>
                    <a:latin typeface="+mn-lt"/>
                    <a:ea typeface="+mn-ea"/>
                    <a:cs typeface="+mn-cs"/>
                    <a:sym typeface="Calibri"/>
                  </a:defRPr>
                </a:pPr>
                <a:endParaRPr/>
              </a:p>
            </p:txBody>
          </p:sp>
          <p:sp>
            <p:nvSpPr>
              <p:cNvPr id="125" name="QUAN ĐIỂM BIÊN SOẠN"/>
              <p:cNvSpPr txBox="1"/>
              <p:nvPr/>
            </p:nvSpPr>
            <p:spPr>
              <a:xfrm>
                <a:off x="380044" y="393627"/>
                <a:ext cx="1835014" cy="18078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ctr" defTabSz="1422400">
                  <a:lnSpc>
                    <a:spcPct val="90000"/>
                  </a:lnSpc>
                  <a:spcBef>
                    <a:spcPts val="1300"/>
                  </a:spcBef>
                  <a:defRPr sz="3200" b="1">
                    <a:solidFill>
                      <a:srgbClr val="FF0000"/>
                    </a:solidFill>
                    <a:latin typeface="Cambria"/>
                    <a:ea typeface="Cambria"/>
                    <a:cs typeface="Cambria"/>
                    <a:sym typeface="Cambria"/>
                  </a:defRPr>
                </a:lvl1pPr>
              </a:lstStyle>
              <a:p>
                <a:r>
                  <a:t>QUAN ĐIỂM BIÊN SOẠN</a:t>
                </a:r>
              </a:p>
            </p:txBody>
          </p:sp>
        </p:grpSp>
        <p:grpSp>
          <p:nvGrpSpPr>
            <p:cNvPr id="129" name="Group"/>
            <p:cNvGrpSpPr/>
            <p:nvPr/>
          </p:nvGrpSpPr>
          <p:grpSpPr>
            <a:xfrm>
              <a:off x="1640761" y="-3"/>
              <a:ext cx="1396017" cy="1457176"/>
              <a:chOff x="-1" y="-1"/>
              <a:chExt cx="1396016" cy="1457174"/>
            </a:xfrm>
          </p:grpSpPr>
          <p:sp>
            <p:nvSpPr>
              <p:cNvPr id="127" name="Oval"/>
              <p:cNvSpPr/>
              <p:nvPr/>
            </p:nvSpPr>
            <p:spPr>
              <a:xfrm>
                <a:off x="-2" y="-2"/>
                <a:ext cx="1396017" cy="1457176"/>
              </a:xfrm>
              <a:prstGeom prst="ellipse">
                <a:avLst/>
              </a:prstGeom>
              <a:gradFill flip="none" rotWithShape="1">
                <a:gsLst>
                  <a:gs pos="0">
                    <a:srgbClr val="A6D4DD">
                      <a:alpha val="50000"/>
                    </a:srgbClr>
                  </a:gs>
                  <a:gs pos="50000">
                    <a:srgbClr val="98CCD6">
                      <a:alpha val="50000"/>
                    </a:srgbClr>
                  </a:gs>
                  <a:gs pos="100000">
                    <a:srgbClr val="85C7D4">
                      <a:alpha val="50000"/>
                    </a:srgbClr>
                  </a:gs>
                </a:gsLst>
                <a:lin ang="5400000" scaled="0"/>
              </a:gradFill>
              <a:ln w="12700" cap="flat">
                <a:noFill/>
                <a:miter lim="400000"/>
              </a:ln>
              <a:effectLst/>
            </p:spPr>
            <p:txBody>
              <a:bodyPr wrap="square" lIns="45718" tIns="45718" rIns="45718" bIns="45718" numCol="1" anchor="ctr">
                <a:noAutofit/>
              </a:bodyPr>
              <a:lstStyle/>
              <a:p>
                <a:pPr algn="ctr" defTabSz="800100">
                  <a:lnSpc>
                    <a:spcPct val="90000"/>
                  </a:lnSpc>
                  <a:spcBef>
                    <a:spcPts val="700"/>
                  </a:spcBef>
                  <a:defRPr b="1">
                    <a:latin typeface="Cambria"/>
                    <a:ea typeface="Cambria"/>
                    <a:cs typeface="Cambria"/>
                    <a:sym typeface="Cambria"/>
                  </a:defRPr>
                </a:pPr>
                <a:endParaRPr/>
              </a:p>
            </p:txBody>
          </p:sp>
          <p:sp>
            <p:nvSpPr>
              <p:cNvPr id="128" name="2-PHÁT TRIỂN PC,  NĂNG LỰC"/>
              <p:cNvSpPr txBox="1"/>
              <p:nvPr/>
            </p:nvSpPr>
            <p:spPr>
              <a:xfrm>
                <a:off x="204443" y="95222"/>
                <a:ext cx="987133" cy="1266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numCol="1" anchor="ctr">
                <a:spAutoFit/>
              </a:bodyPr>
              <a:lstStyle>
                <a:lvl1pPr algn="ctr" defTabSz="800100">
                  <a:lnSpc>
                    <a:spcPct val="90000"/>
                  </a:lnSpc>
                  <a:spcBef>
                    <a:spcPts val="700"/>
                  </a:spcBef>
                  <a:defRPr b="1">
                    <a:latin typeface="Cambria"/>
                    <a:ea typeface="Cambria"/>
                    <a:cs typeface="Cambria"/>
                    <a:sym typeface="Cambria"/>
                  </a:defRPr>
                </a:lvl1pPr>
              </a:lstStyle>
              <a:p>
                <a:r>
                  <a:t>2-PHÁT TRIỂN PC,  NĂNG LỰC</a:t>
                </a:r>
              </a:p>
            </p:txBody>
          </p:sp>
        </p:grpSp>
        <p:grpSp>
          <p:nvGrpSpPr>
            <p:cNvPr id="132" name="Group"/>
            <p:cNvGrpSpPr/>
            <p:nvPr/>
          </p:nvGrpSpPr>
          <p:grpSpPr>
            <a:xfrm>
              <a:off x="3379985" y="1769798"/>
              <a:ext cx="1297561" cy="1297565"/>
              <a:chOff x="-1" y="-1"/>
              <a:chExt cx="1297559" cy="1297564"/>
            </a:xfrm>
          </p:grpSpPr>
          <p:sp>
            <p:nvSpPr>
              <p:cNvPr id="130" name="Circle"/>
              <p:cNvSpPr/>
              <p:nvPr/>
            </p:nvSpPr>
            <p:spPr>
              <a:xfrm>
                <a:off x="-2" y="-2"/>
                <a:ext cx="1297561" cy="1297565"/>
              </a:xfrm>
              <a:prstGeom prst="ellipse">
                <a:avLst/>
              </a:prstGeom>
              <a:gradFill flip="none" rotWithShape="1">
                <a:gsLst>
                  <a:gs pos="0">
                    <a:srgbClr val="A6DAC2">
                      <a:alpha val="50000"/>
                    </a:srgbClr>
                  </a:gs>
                  <a:gs pos="50000">
                    <a:srgbClr val="98D3B8">
                      <a:alpha val="50000"/>
                    </a:srgbClr>
                  </a:gs>
                  <a:gs pos="100000">
                    <a:srgbClr val="85D0AF">
                      <a:alpha val="50000"/>
                    </a:srgbClr>
                  </a:gs>
                </a:gsLst>
                <a:lin ang="5400000" scaled="0"/>
              </a:gradFill>
              <a:ln w="12700" cap="flat">
                <a:noFill/>
                <a:miter lim="400000"/>
              </a:ln>
              <a:effectLst/>
            </p:spPr>
            <p:txBody>
              <a:bodyPr wrap="square" lIns="45718" tIns="45718" rIns="45718" bIns="45718" numCol="1" anchor="ctr">
                <a:noAutofit/>
              </a:bodyPr>
              <a:lstStyle/>
              <a:p>
                <a:pPr algn="ctr" defTabSz="800100">
                  <a:lnSpc>
                    <a:spcPct val="90000"/>
                  </a:lnSpc>
                  <a:spcBef>
                    <a:spcPts val="700"/>
                  </a:spcBef>
                  <a:defRPr>
                    <a:latin typeface="+mn-lt"/>
                    <a:ea typeface="+mn-ea"/>
                    <a:cs typeface="+mn-cs"/>
                    <a:sym typeface="Calibri"/>
                  </a:defRPr>
                </a:pPr>
                <a:endParaRPr/>
              </a:p>
            </p:txBody>
          </p:sp>
          <p:sp>
            <p:nvSpPr>
              <p:cNvPr id="131" name="3-TÍCH HỢP"/>
              <p:cNvSpPr txBox="1"/>
              <p:nvPr/>
            </p:nvSpPr>
            <p:spPr>
              <a:xfrm>
                <a:off x="190021" y="376916"/>
                <a:ext cx="917514" cy="543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numCol="1" anchor="ctr">
                <a:spAutoFit/>
              </a:bodyPr>
              <a:lstStyle>
                <a:lvl1pPr algn="ctr" defTabSz="800100">
                  <a:lnSpc>
                    <a:spcPct val="90000"/>
                  </a:lnSpc>
                  <a:spcBef>
                    <a:spcPts val="700"/>
                  </a:spcBef>
                  <a:defRPr b="1">
                    <a:latin typeface="Cambria"/>
                    <a:ea typeface="Cambria"/>
                    <a:cs typeface="Cambria"/>
                    <a:sym typeface="Cambria"/>
                  </a:defRPr>
                </a:lvl1pPr>
              </a:lstStyle>
              <a:p>
                <a:r>
                  <a:t>3-TÍCH HỢP</a:t>
                </a:r>
              </a:p>
            </p:txBody>
          </p:sp>
        </p:grpSp>
        <p:grpSp>
          <p:nvGrpSpPr>
            <p:cNvPr id="135" name="Group"/>
            <p:cNvGrpSpPr/>
            <p:nvPr/>
          </p:nvGrpSpPr>
          <p:grpSpPr>
            <a:xfrm>
              <a:off x="1689991" y="3459793"/>
              <a:ext cx="1297561" cy="1297565"/>
              <a:chOff x="-1" y="-1"/>
              <a:chExt cx="1297559" cy="1297564"/>
            </a:xfrm>
          </p:grpSpPr>
          <p:sp>
            <p:nvSpPr>
              <p:cNvPr id="133" name="Circle"/>
              <p:cNvSpPr/>
              <p:nvPr/>
            </p:nvSpPr>
            <p:spPr>
              <a:xfrm>
                <a:off x="-2" y="-2"/>
                <a:ext cx="1297561" cy="1297565"/>
              </a:xfrm>
              <a:prstGeom prst="ellipse">
                <a:avLst/>
              </a:prstGeom>
              <a:gradFill flip="none" rotWithShape="1">
                <a:gsLst>
                  <a:gs pos="0">
                    <a:srgbClr val="A5D7A9">
                      <a:alpha val="50000"/>
                    </a:srgbClr>
                  </a:gs>
                  <a:gs pos="50000">
                    <a:srgbClr val="97D09C">
                      <a:alpha val="50000"/>
                    </a:srgbClr>
                  </a:gs>
                  <a:gs pos="100000">
                    <a:srgbClr val="85CD8A">
                      <a:alpha val="50000"/>
                    </a:srgbClr>
                  </a:gs>
                </a:gsLst>
                <a:lin ang="5400000" scaled="0"/>
              </a:gradFill>
              <a:ln w="12700" cap="flat">
                <a:noFill/>
                <a:miter lim="400000"/>
              </a:ln>
              <a:effectLst/>
            </p:spPr>
            <p:txBody>
              <a:bodyPr wrap="square" lIns="45718" tIns="45718" rIns="45718" bIns="45718" numCol="1" anchor="ctr">
                <a:noAutofit/>
              </a:bodyPr>
              <a:lstStyle/>
              <a:p>
                <a:pPr algn="ctr" defTabSz="800100">
                  <a:lnSpc>
                    <a:spcPct val="90000"/>
                  </a:lnSpc>
                  <a:spcBef>
                    <a:spcPts val="700"/>
                  </a:spcBef>
                  <a:defRPr>
                    <a:latin typeface="+mn-lt"/>
                    <a:ea typeface="+mn-ea"/>
                    <a:cs typeface="+mn-cs"/>
                    <a:sym typeface="Calibri"/>
                  </a:defRPr>
                </a:pPr>
                <a:endParaRPr/>
              </a:p>
            </p:txBody>
          </p:sp>
          <p:sp>
            <p:nvSpPr>
              <p:cNvPr id="134" name="4-SÁNG TẠO"/>
              <p:cNvSpPr txBox="1"/>
              <p:nvPr/>
            </p:nvSpPr>
            <p:spPr>
              <a:xfrm>
                <a:off x="190021" y="376917"/>
                <a:ext cx="917514" cy="543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numCol="1" anchor="ctr">
                <a:spAutoFit/>
              </a:bodyPr>
              <a:lstStyle>
                <a:lvl1pPr algn="ctr" defTabSz="800100">
                  <a:lnSpc>
                    <a:spcPct val="90000"/>
                  </a:lnSpc>
                  <a:spcBef>
                    <a:spcPts val="700"/>
                  </a:spcBef>
                  <a:defRPr b="1">
                    <a:latin typeface="Cambria"/>
                    <a:ea typeface="Cambria"/>
                    <a:cs typeface="Cambria"/>
                    <a:sym typeface="Cambria"/>
                  </a:defRPr>
                </a:lvl1pPr>
              </a:lstStyle>
              <a:p>
                <a:r>
                  <a:t>4-SÁNG TẠO</a:t>
                </a:r>
              </a:p>
            </p:txBody>
          </p:sp>
        </p:grpSp>
        <p:grpSp>
          <p:nvGrpSpPr>
            <p:cNvPr id="138" name="Group"/>
            <p:cNvGrpSpPr/>
            <p:nvPr/>
          </p:nvGrpSpPr>
          <p:grpSpPr>
            <a:xfrm>
              <a:off x="-3" y="1769798"/>
              <a:ext cx="1297562" cy="1297565"/>
              <a:chOff x="-1" y="-1"/>
              <a:chExt cx="1297560" cy="1297564"/>
            </a:xfrm>
          </p:grpSpPr>
          <p:sp>
            <p:nvSpPr>
              <p:cNvPr id="136" name="Circle"/>
              <p:cNvSpPr/>
              <p:nvPr/>
            </p:nvSpPr>
            <p:spPr>
              <a:xfrm>
                <a:off x="-2" y="-2"/>
                <a:ext cx="1297562" cy="1297565"/>
              </a:xfrm>
              <a:prstGeom prst="ellipse">
                <a:avLst/>
              </a:prstGeom>
              <a:gradFill flip="none" rotWithShape="1">
                <a:gsLst>
                  <a:gs pos="0">
                    <a:srgbClr val="B4D4A5">
                      <a:alpha val="50000"/>
                    </a:srgbClr>
                  </a:gs>
                  <a:gs pos="50000">
                    <a:srgbClr val="A9CD97">
                      <a:alpha val="50000"/>
                    </a:srgbClr>
                  </a:gs>
                  <a:gs pos="100000">
                    <a:srgbClr val="9BC985">
                      <a:alpha val="50000"/>
                    </a:srgbClr>
                  </a:gs>
                </a:gsLst>
                <a:lin ang="5400000" scaled="0"/>
              </a:gradFill>
              <a:ln w="12700" cap="flat">
                <a:noFill/>
                <a:miter lim="400000"/>
              </a:ln>
              <a:effectLst/>
            </p:spPr>
            <p:txBody>
              <a:bodyPr wrap="square" lIns="45718" tIns="45718" rIns="45718" bIns="45718" numCol="1" anchor="ctr">
                <a:noAutofit/>
              </a:bodyPr>
              <a:lstStyle/>
              <a:p>
                <a:pPr algn="ctr" defTabSz="800100">
                  <a:lnSpc>
                    <a:spcPct val="90000"/>
                  </a:lnSpc>
                  <a:spcBef>
                    <a:spcPts val="700"/>
                  </a:spcBef>
                  <a:defRPr>
                    <a:latin typeface="+mn-lt"/>
                    <a:ea typeface="+mn-ea"/>
                    <a:cs typeface="+mn-cs"/>
                    <a:sym typeface="Calibri"/>
                  </a:defRPr>
                </a:pPr>
                <a:endParaRPr/>
              </a:p>
            </p:txBody>
          </p:sp>
          <p:sp>
            <p:nvSpPr>
              <p:cNvPr id="137" name="1-ĐỔI MỚI"/>
              <p:cNvSpPr txBox="1"/>
              <p:nvPr/>
            </p:nvSpPr>
            <p:spPr>
              <a:xfrm>
                <a:off x="190021" y="376916"/>
                <a:ext cx="917512" cy="543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numCol="1" anchor="ctr">
                <a:spAutoFit/>
              </a:bodyPr>
              <a:lstStyle>
                <a:lvl1pPr algn="ctr" defTabSz="800100">
                  <a:lnSpc>
                    <a:spcPct val="90000"/>
                  </a:lnSpc>
                  <a:spcBef>
                    <a:spcPts val="700"/>
                  </a:spcBef>
                  <a:defRPr b="1">
                    <a:latin typeface="Cambria"/>
                    <a:ea typeface="Cambria"/>
                    <a:cs typeface="Cambria"/>
                    <a:sym typeface="Cambria"/>
                  </a:defRPr>
                </a:lvl1pPr>
              </a:lstStyle>
              <a:p>
                <a:r>
                  <a:t>1-ĐỔI MỚI</a:t>
                </a:r>
              </a:p>
            </p:txBody>
          </p:sp>
        </p:grpSp>
      </p:grpSp>
      <p:sp>
        <p:nvSpPr>
          <p:cNvPr id="140" name="TextBox 6"/>
          <p:cNvSpPr txBox="1"/>
          <p:nvPr/>
        </p:nvSpPr>
        <p:spPr>
          <a:xfrm>
            <a:off x="5350101" y="1534241"/>
            <a:ext cx="6461052" cy="4124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457200" algn="just">
              <a:buFont typeface="Arial" panose="020B0604020202020204" pitchFamily="34" charset="0"/>
              <a:buChar char="•"/>
            </a:pPr>
            <a:r>
              <a:rPr lang="vi-VN" sz="2800" dirty="0" err="1">
                <a:solidFill>
                  <a:schemeClr val="accent1">
                    <a:lumMod val="50000"/>
                  </a:schemeClr>
                </a:solidFill>
                <a:latin typeface="Cambria" panose="02040503050406030204" pitchFamily="18" charset="0"/>
                <a:ea typeface="Cambria" panose="02040503050406030204" pitchFamily="18" charset="0"/>
              </a:rPr>
              <a:t>Kế</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thừa</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bộ</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sách</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giáo</a:t>
            </a:r>
            <a:r>
              <a:rPr lang="vi-VN" sz="2800" dirty="0">
                <a:solidFill>
                  <a:schemeClr val="accent1">
                    <a:lumMod val="50000"/>
                  </a:schemeClr>
                </a:solidFill>
                <a:latin typeface="Cambria" panose="02040503050406030204" pitchFamily="18" charset="0"/>
                <a:ea typeface="Cambria" panose="02040503050406030204" pitchFamily="18" charset="0"/>
              </a:rPr>
              <a:t> khoa</a:t>
            </a:r>
            <a:r>
              <a:rPr lang="en-US"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hiện</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hành</a:t>
            </a:r>
            <a:r>
              <a:rPr lang="en-US" sz="2800" dirty="0">
                <a:solidFill>
                  <a:schemeClr val="accent1">
                    <a:lumMod val="50000"/>
                  </a:schemeClr>
                </a:solidFill>
                <a:latin typeface="Cambria" panose="02040503050406030204" pitchFamily="18" charset="0"/>
                <a:ea typeface="Cambria" panose="02040503050406030204" pitchFamily="18" charset="0"/>
              </a:rPr>
              <a:t>,</a:t>
            </a:r>
            <a:r>
              <a:rPr lang="vi-VN" sz="2800" dirty="0">
                <a:solidFill>
                  <a:schemeClr val="accent1">
                    <a:lumMod val="50000"/>
                  </a:schemeClr>
                </a:solidFill>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vi-VN" sz="2800" dirty="0" err="1">
                <a:solidFill>
                  <a:schemeClr val="accent1">
                    <a:lumMod val="50000"/>
                  </a:schemeClr>
                </a:solidFill>
                <a:latin typeface="Cambria" panose="02040503050406030204" pitchFamily="18" charset="0"/>
                <a:ea typeface="Cambria" panose="02040503050406030204" pitchFamily="18" charset="0"/>
              </a:rPr>
              <a:t>Học</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hỏi</a:t>
            </a:r>
            <a:r>
              <a:rPr lang="vi-VN" sz="2800" dirty="0">
                <a:solidFill>
                  <a:schemeClr val="accent1">
                    <a:lumMod val="50000"/>
                  </a:schemeClr>
                </a:solidFill>
                <a:latin typeface="Cambria" panose="02040503050406030204" pitchFamily="18" charset="0"/>
                <a:ea typeface="Cambria" panose="02040503050406030204" pitchFamily="18" charset="0"/>
              </a:rPr>
              <a:t> kinh </a:t>
            </a:r>
            <a:r>
              <a:rPr lang="vi-VN" sz="2800" dirty="0" err="1">
                <a:solidFill>
                  <a:schemeClr val="accent1">
                    <a:lumMod val="50000"/>
                  </a:schemeClr>
                </a:solidFill>
                <a:latin typeface="Cambria" panose="02040503050406030204" pitchFamily="18" charset="0"/>
                <a:ea typeface="Cambria" panose="02040503050406030204" pitchFamily="18" charset="0"/>
              </a:rPr>
              <a:t>nghiệm</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viết</a:t>
            </a:r>
            <a:r>
              <a:rPr lang="vi-VN" sz="2800" dirty="0">
                <a:solidFill>
                  <a:schemeClr val="accent1">
                    <a:lumMod val="50000"/>
                  </a:schemeClr>
                </a:solidFill>
                <a:latin typeface="Cambria" panose="02040503050406030204" pitchFamily="18" charset="0"/>
                <a:ea typeface="Cambria" panose="02040503050406030204" pitchFamily="18" charset="0"/>
              </a:rPr>
              <a:t> SGK </a:t>
            </a:r>
            <a:br>
              <a:rPr lang="en-US" sz="2800" dirty="0">
                <a:solidFill>
                  <a:schemeClr val="accent1">
                    <a:lumMod val="50000"/>
                  </a:schemeClr>
                </a:solidFill>
                <a:latin typeface="Cambria" panose="02040503050406030204" pitchFamily="18" charset="0"/>
                <a:ea typeface="Cambria" panose="02040503050406030204" pitchFamily="18" charset="0"/>
              </a:rPr>
            </a:br>
            <a:r>
              <a:rPr lang="vi-VN" sz="2800" dirty="0">
                <a:solidFill>
                  <a:schemeClr val="accent1">
                    <a:lumMod val="50000"/>
                  </a:schemeClr>
                </a:solidFill>
                <a:latin typeface="Cambria" panose="02040503050406030204" pitchFamily="18" charset="0"/>
                <a:ea typeface="Cambria" panose="02040503050406030204" pitchFamily="18" charset="0"/>
              </a:rPr>
              <a:t>ở </a:t>
            </a:r>
            <a:r>
              <a:rPr lang="vi-VN" sz="2800" dirty="0" err="1">
                <a:solidFill>
                  <a:schemeClr val="accent1">
                    <a:lumMod val="50000"/>
                  </a:schemeClr>
                </a:solidFill>
                <a:latin typeface="Cambria" panose="02040503050406030204" pitchFamily="18" charset="0"/>
                <a:ea typeface="Cambria" panose="02040503050406030204" pitchFamily="18" charset="0"/>
              </a:rPr>
              <a:t>các</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nước</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có</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nền</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giáo</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dục</a:t>
            </a:r>
            <a:r>
              <a:rPr lang="vi-VN" sz="2800" dirty="0">
                <a:solidFill>
                  <a:schemeClr val="accent1">
                    <a:lumMod val="50000"/>
                  </a:schemeClr>
                </a:solidFill>
                <a:latin typeface="Cambria" panose="02040503050406030204" pitchFamily="18" charset="0"/>
                <a:ea typeface="Cambria" panose="02040503050406030204" pitchFamily="18" charset="0"/>
              </a:rPr>
              <a:t> tiên </a:t>
            </a:r>
            <a:r>
              <a:rPr lang="vi-VN" sz="2800" dirty="0" err="1">
                <a:solidFill>
                  <a:schemeClr val="accent1">
                    <a:lumMod val="50000"/>
                  </a:schemeClr>
                </a:solidFill>
                <a:latin typeface="Cambria" panose="02040503050406030204" pitchFamily="18" charset="0"/>
                <a:ea typeface="Cambria" panose="02040503050406030204" pitchFamily="18" charset="0"/>
              </a:rPr>
              <a:t>tiến</a:t>
            </a:r>
            <a:r>
              <a:rPr lang="en-US" sz="2800" dirty="0">
                <a:solidFill>
                  <a:schemeClr val="accent1">
                    <a:lumMod val="50000"/>
                  </a:schemeClr>
                </a:solidFill>
                <a:latin typeface="Cambria" panose="02040503050406030204" pitchFamily="18" charset="0"/>
                <a:ea typeface="Cambria" panose="02040503050406030204" pitchFamily="18" charset="0"/>
              </a:rPr>
              <a:t>,</a:t>
            </a:r>
            <a:endParaRPr lang="vi-VN" sz="2800" dirty="0">
              <a:solidFill>
                <a:schemeClr val="accent1">
                  <a:lumMod val="50000"/>
                </a:schemeClr>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2800" dirty="0">
                <a:solidFill>
                  <a:schemeClr val="accent1">
                    <a:lumMod val="50000"/>
                  </a:schemeClr>
                </a:solidFill>
                <a:latin typeface="Cambria" panose="02040503050406030204" pitchFamily="18" charset="0"/>
                <a:ea typeface="Cambria" panose="02040503050406030204" pitchFamily="18" charset="0"/>
              </a:rPr>
              <a:t>Thay </a:t>
            </a:r>
            <a:r>
              <a:rPr lang="vi-VN" sz="2800" dirty="0" err="1">
                <a:solidFill>
                  <a:schemeClr val="accent1">
                    <a:lumMod val="50000"/>
                  </a:schemeClr>
                </a:solidFill>
                <a:latin typeface="Cambria" panose="02040503050406030204" pitchFamily="18" charset="0"/>
                <a:ea typeface="Cambria" panose="02040503050406030204" pitchFamily="18" charset="0"/>
              </a:rPr>
              <a:t>đổi</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cách</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tiếp</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cận</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khi</a:t>
            </a:r>
            <a:r>
              <a:rPr lang="en-US" sz="2800" dirty="0">
                <a:solidFill>
                  <a:schemeClr val="accent1">
                    <a:lumMod val="50000"/>
                  </a:schemeClr>
                </a:solidFill>
                <a:latin typeface="Cambria" panose="02040503050406030204" pitchFamily="18" charset="0"/>
                <a:ea typeface="Cambria" panose="02040503050406030204" pitchFamily="18" charset="0"/>
              </a:rPr>
              <a:t> </a:t>
            </a:r>
            <a:r>
              <a:rPr lang="vi-VN" sz="2800" dirty="0">
                <a:solidFill>
                  <a:schemeClr val="accent1">
                    <a:lumMod val="50000"/>
                  </a:schemeClr>
                </a:solidFill>
                <a:latin typeface="Cambria" panose="02040503050406030204" pitchFamily="18" charset="0"/>
                <a:ea typeface="Cambria" panose="02040503050406030204" pitchFamily="18" charset="0"/>
              </a:rPr>
              <a:t>biên </a:t>
            </a:r>
            <a:r>
              <a:rPr lang="vi-VN" sz="2800" dirty="0" err="1">
                <a:solidFill>
                  <a:schemeClr val="accent1">
                    <a:lumMod val="50000"/>
                  </a:schemeClr>
                </a:solidFill>
                <a:latin typeface="Cambria" panose="02040503050406030204" pitchFamily="18" charset="0"/>
                <a:ea typeface="Cambria" panose="02040503050406030204" pitchFamily="18" charset="0"/>
              </a:rPr>
              <a:t>soạn</a:t>
            </a:r>
            <a:r>
              <a:rPr lang="en-US" sz="2800" dirty="0">
                <a:solidFill>
                  <a:schemeClr val="accent1">
                    <a:lumMod val="50000"/>
                  </a:schemeClr>
                </a:solidFill>
                <a:latin typeface="Cambria" panose="02040503050406030204" pitchFamily="18" charset="0"/>
                <a:ea typeface="Cambria" panose="02040503050406030204" pitchFamily="18" charset="0"/>
              </a:rPr>
              <a:t>:</a:t>
            </a:r>
          </a:p>
          <a:p>
            <a:pPr marL="457200" algn="just"/>
            <a:r>
              <a:rPr lang="en-US" sz="2800" dirty="0" err="1">
                <a:solidFill>
                  <a:schemeClr val="accent1">
                    <a:lumMod val="50000"/>
                  </a:schemeClr>
                </a:solidFill>
                <a:latin typeface="Cambria" panose="02040503050406030204" pitchFamily="18" charset="0"/>
                <a:ea typeface="Cambria" panose="02040503050406030204" pitchFamily="18" charset="0"/>
              </a:rPr>
              <a:t>Từ</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tiếp</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cận</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nội</a:t>
            </a:r>
            <a:r>
              <a:rPr lang="en-US" sz="2800" dirty="0">
                <a:solidFill>
                  <a:schemeClr val="accent1">
                    <a:lumMod val="50000"/>
                  </a:schemeClr>
                </a:solidFill>
                <a:latin typeface="Cambria" panose="02040503050406030204" pitchFamily="18" charset="0"/>
                <a:ea typeface="Cambria" panose="02040503050406030204" pitchFamily="18" charset="0"/>
              </a:rPr>
              <a:t> dung sang </a:t>
            </a:r>
            <a:r>
              <a:rPr lang="en-US" sz="2800" dirty="0" err="1">
                <a:solidFill>
                  <a:schemeClr val="accent1">
                    <a:lumMod val="50000"/>
                  </a:schemeClr>
                </a:solidFill>
                <a:latin typeface="Cambria" panose="02040503050406030204" pitchFamily="18" charset="0"/>
                <a:ea typeface="Cambria" panose="02040503050406030204" pitchFamily="18" charset="0"/>
              </a:rPr>
              <a:t>tiếp</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cận</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phát</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triển</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năng</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lực</a:t>
            </a:r>
            <a:r>
              <a:rPr lang="en-US" sz="2800" dirty="0">
                <a:solidFill>
                  <a:schemeClr val="accent1">
                    <a:lumMod val="50000"/>
                  </a:schemeClr>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dirty="0" err="1">
                <a:solidFill>
                  <a:schemeClr val="accent1">
                    <a:lumMod val="50000"/>
                  </a:schemeClr>
                </a:solidFill>
                <a:latin typeface="Cambria" panose="02040503050406030204" pitchFamily="18" charset="0"/>
                <a:ea typeface="Cambria" panose="02040503050406030204" pitchFamily="18" charset="0"/>
              </a:rPr>
              <a:t>Bám</a:t>
            </a:r>
            <a:r>
              <a:rPr lang="vi-VN" sz="2800" dirty="0">
                <a:solidFill>
                  <a:schemeClr val="accent1">
                    <a:lumMod val="50000"/>
                  </a:schemeClr>
                </a:solidFill>
                <a:latin typeface="Cambria" panose="02040503050406030204" pitchFamily="18" charset="0"/>
                <a:ea typeface="Cambria" panose="02040503050406030204" pitchFamily="18" charset="0"/>
              </a:rPr>
              <a:t> </a:t>
            </a:r>
            <a:r>
              <a:rPr lang="vi-VN" sz="2800" dirty="0" err="1">
                <a:solidFill>
                  <a:schemeClr val="accent1">
                    <a:lumMod val="50000"/>
                  </a:schemeClr>
                </a:solidFill>
                <a:latin typeface="Cambria" panose="02040503050406030204" pitchFamily="18" charset="0"/>
                <a:ea typeface="Cambria" panose="02040503050406030204" pitchFamily="18" charset="0"/>
              </a:rPr>
              <a:t>sát</a:t>
            </a:r>
            <a:r>
              <a:rPr lang="vi-VN" sz="2800" dirty="0">
                <a:solidFill>
                  <a:schemeClr val="accent1">
                    <a:lumMod val="50000"/>
                  </a:schemeClr>
                </a:solidFill>
                <a:latin typeface="Cambria" panose="02040503050406030204" pitchFamily="18" charset="0"/>
                <a:ea typeface="Cambria" panose="02040503050406030204" pitchFamily="18" charset="0"/>
              </a:rPr>
              <a:t> chương </a:t>
            </a:r>
            <a:r>
              <a:rPr lang="vi-VN" sz="2800" dirty="0" err="1">
                <a:solidFill>
                  <a:schemeClr val="accent1">
                    <a:lumMod val="50000"/>
                  </a:schemeClr>
                </a:solidFill>
                <a:latin typeface="Cambria" panose="02040503050406030204" pitchFamily="18" charset="0"/>
                <a:ea typeface="Cambria" panose="02040503050406030204" pitchFamily="18" charset="0"/>
              </a:rPr>
              <a:t>trình</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GDPT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tổng</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chương</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trình</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môn</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Lịch</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sử</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b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Địa</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lí (THCS) </a:t>
            </a:r>
            <a:r>
              <a:rPr lang="en-US" sz="28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năm</a:t>
            </a:r>
            <a:r>
              <a:rPr lang="en-US"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2018.</a:t>
            </a:r>
            <a:endParaRPr lang="vi-VN" sz="28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defRPr sz="1000">
                <a:solidFill>
                  <a:srgbClr val="1F4E79"/>
                </a:solidFill>
                <a:latin typeface="Cambria"/>
                <a:ea typeface="Cambria"/>
                <a:cs typeface="Cambria"/>
                <a:sym typeface="Cambria"/>
              </a:defRPr>
            </a:pP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806DD90-A5A0-4F3C-AB04-CEC29CB9FEEB}"/>
              </a:ext>
            </a:extLst>
          </p:cNvPr>
          <p:cNvGraphicFramePr/>
          <p:nvPr>
            <p:extLst>
              <p:ext uri="{D42A27DB-BD31-4B8C-83A1-F6EECF244321}">
                <p14:modId xmlns:p14="http://schemas.microsoft.com/office/powerpoint/2010/main" val="2544876549"/>
              </p:ext>
            </p:extLst>
          </p:nvPr>
        </p:nvGraphicFramePr>
        <p:xfrm>
          <a:off x="140304" y="937685"/>
          <a:ext cx="1131047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564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446</TotalTime>
  <Words>5701</Words>
  <Application>Microsoft Office PowerPoint</Application>
  <PresentationFormat>Widescreen</PresentationFormat>
  <Paragraphs>589</Paragraphs>
  <Slides>79</Slides>
  <Notes>18</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PowerPoint Presentation</vt:lpstr>
      <vt:lpstr>SÁCH GIÁO KHOA LỊCH SỬ VÀ ĐỊA LÍ 8</vt:lpstr>
      <vt:lpstr>PowerPoint Presentation</vt:lpstr>
      <vt:lpstr>LỊCH SỬ VÀ ĐỊA LÍ 8</vt:lpstr>
      <vt:lpstr>A. HƯỚNG DẪN CHUNG B. HƯỚNG DẪN TỔ CHỨC MỘT SỐ DẠNG BÀI C. MỘT SỐ NỘI DUNG KHÁC </vt:lpstr>
      <vt:lpstr>PowerPoint Presentation</vt:lpstr>
      <vt:lpstr>Cơ sở biên soạn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HƯỚNG DẪN CHUNG</vt:lpstr>
      <vt:lpstr>PowerPoint Presentation</vt:lpstr>
      <vt:lpstr>2. CẤU TRÚC bài học.   - Bám sát  yêu cầu cần đạt   - tương thích với các  hoạt động trên lớp.  - LÀ CƠ SỞ ĐỂ ỨNG DỤNG CÁC PHƯƠNG PHÁP KHÁC NHAU TRONG DẠY HỌC THEO HƯỚNG PHÁT TRIỂN NĂNG LỰC.</vt:lpstr>
      <vt:lpstr>PowerPoint Presentation</vt:lpstr>
      <vt:lpstr>PowerPoint Presentation</vt:lpstr>
      <vt:lpstr>3. Những khác biệt giữa SGK mới và SGK hiện hành</vt:lpstr>
      <vt:lpstr>SGK hiện hành…</vt:lpstr>
      <vt:lpstr>… SGK MỚI</vt:lpstr>
      <vt:lpstr>SGK hiện hành…</vt:lpstr>
      <vt:lpstr>… SGK MỚI</vt:lpstr>
      <vt:lpstr>SGK hiện hành…</vt:lpstr>
      <vt:lpstr>… SGK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Sách hướng dẫn giáo viên vÀ sách bài tập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TÀI NGUYÊN TRỰC TUYẾN VÀ  GÓC HỖ TRỢ</vt:lpstr>
      <vt:lpstr>HỆ TÀI NGUYÊN TRỰC TUYẾN</vt:lpstr>
      <vt:lpstr>GÓC HỖ TRỢ</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Nguyễn Thị Hiển</cp:lastModifiedBy>
  <cp:revision>57</cp:revision>
  <dcterms:modified xsi:type="dcterms:W3CDTF">2023-06-07T03:08:26Z</dcterms:modified>
</cp:coreProperties>
</file>