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0"/>
  </p:notesMasterIdLst>
  <p:sldIdLst>
    <p:sldId id="269" r:id="rId2"/>
    <p:sldId id="286" r:id="rId3"/>
    <p:sldId id="259" r:id="rId4"/>
    <p:sldId id="294" r:id="rId5"/>
    <p:sldId id="295" r:id="rId6"/>
    <p:sldId id="288" r:id="rId7"/>
    <p:sldId id="275" r:id="rId8"/>
    <p:sldId id="301" r:id="rId9"/>
    <p:sldId id="306" r:id="rId10"/>
    <p:sldId id="309" r:id="rId11"/>
    <p:sldId id="310" r:id="rId12"/>
    <p:sldId id="302" r:id="rId13"/>
    <p:sldId id="311" r:id="rId14"/>
    <p:sldId id="312" r:id="rId15"/>
    <p:sldId id="276" r:id="rId16"/>
    <p:sldId id="308" r:id="rId17"/>
    <p:sldId id="282" r:id="rId18"/>
    <p:sldId id="279" r:id="rId19"/>
  </p:sldIdLst>
  <p:sldSz cx="9144000" cy="5143500" type="screen16x9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1BE"/>
    <a:srgbClr val="ECB2CB"/>
    <a:srgbClr val="E9A5C2"/>
    <a:srgbClr val="008A3E"/>
    <a:srgbClr val="E183AB"/>
    <a:srgbClr val="FFFF66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FC6C34-7E37-7D5A-EC67-860F6B55BC5F}" v="2" dt="2020-08-10T15:13:42.094"/>
    <p1510:client id="{6C9B294E-4BA9-413A-8FC9-7C6835BB56B8}" v="1" dt="2020-08-11T05:27:47.389"/>
    <p1510:client id="{A77E535D-64B8-4849-8373-C9856491E641}" v="4" dt="2020-08-10T22:19:04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3" autoAdjust="0"/>
    <p:restoredTop sz="94660"/>
  </p:normalViewPr>
  <p:slideViewPr>
    <p:cSldViewPr>
      <p:cViewPr>
        <p:scale>
          <a:sx n="75" d="100"/>
          <a:sy n="75" d="100"/>
        </p:scale>
        <p:origin x="-498" y="-4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a3d25e8665d24784db8b40b5b60cda1a191872e911952b607f7675fb564fa7e5::" providerId="AD" clId="Web-{A77E535D-64B8-4849-8373-C9856491E641}"/>
    <pc:docChg chg="modSld">
      <pc:chgData name="Người dùng Khách" userId="S::urn:spo:anon#a3d25e8665d24784db8b40b5b60cda1a191872e911952b607f7675fb564fa7e5::" providerId="AD" clId="Web-{A77E535D-64B8-4849-8373-C9856491E641}" dt="2020-08-10T22:19:04.132" v="3" actId="1076"/>
      <pc:docMkLst>
        <pc:docMk/>
      </pc:docMkLst>
      <pc:sldChg chg="modSp">
        <pc:chgData name="Người dùng Khách" userId="S::urn:spo:anon#a3d25e8665d24784db8b40b5b60cda1a191872e911952b607f7675fb564fa7e5::" providerId="AD" clId="Web-{A77E535D-64B8-4849-8373-C9856491E641}" dt="2020-08-10T22:18:19.069" v="2" actId="1076"/>
        <pc:sldMkLst>
          <pc:docMk/>
          <pc:sldMk cId="2927387076" sldId="276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8:19.069" v="2" actId="1076"/>
          <ac:picMkLst>
            <pc:docMk/>
            <pc:sldMk cId="2927387076" sldId="276"/>
            <ac:picMk id="2" creationId="{00000000-0000-0000-0000-000000000000}"/>
          </ac:picMkLst>
        </pc:picChg>
      </pc:sldChg>
      <pc:sldChg chg="modSp">
        <pc:chgData name="Người dùng Khách" userId="S::urn:spo:anon#a3d25e8665d24784db8b40b5b60cda1a191872e911952b607f7675fb564fa7e5::" providerId="AD" clId="Web-{A77E535D-64B8-4849-8373-C9856491E641}" dt="2020-08-10T22:19:04.132" v="3" actId="1076"/>
        <pc:sldMkLst>
          <pc:docMk/>
          <pc:sldMk cId="860162532" sldId="282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9:04.132" v="3" actId="1076"/>
          <ac:picMkLst>
            <pc:docMk/>
            <pc:sldMk cId="860162532" sldId="282"/>
            <ac:picMk id="4" creationId="{00000000-0000-0000-0000-000000000000}"/>
          </ac:picMkLst>
        </pc:picChg>
      </pc:sldChg>
    </pc:docChg>
  </pc:docChgLst>
  <pc:docChgLst>
    <pc:chgData name="Hoang Thi Nhung" userId="S::nhunght.nov.19@msedu.edu.vn::2c659f5f-1458-4364-b2b3-21e33bb1b9bf" providerId="AD" clId="Web-{41FC6C34-7E37-7D5A-EC67-860F6B55BC5F}"/>
    <pc:docChg chg="modSld">
      <pc:chgData name="Hoang Thi Nhung" userId="S::nhunght.nov.19@msedu.edu.vn::2c659f5f-1458-4364-b2b3-21e33bb1b9bf" providerId="AD" clId="Web-{41FC6C34-7E37-7D5A-EC67-860F6B55BC5F}" dt="2020-08-10T15:13:42.094" v="1" actId="14100"/>
      <pc:docMkLst>
        <pc:docMk/>
      </pc:docMkLst>
      <pc:sldChg chg="modSp">
        <pc:chgData name="Hoang Thi Nhung" userId="S::nhunght.nov.19@msedu.edu.vn::2c659f5f-1458-4364-b2b3-21e33bb1b9bf" providerId="AD" clId="Web-{41FC6C34-7E37-7D5A-EC67-860F6B55BC5F}" dt="2020-08-10T15:13:42.094" v="1" actId="14100"/>
        <pc:sldMkLst>
          <pc:docMk/>
          <pc:sldMk cId="4038747461" sldId="269"/>
        </pc:sldMkLst>
        <pc:picChg chg="mod">
          <ac:chgData name="Hoang Thi Nhung" userId="S::nhunght.nov.19@msedu.edu.vn::2c659f5f-1458-4364-b2b3-21e33bb1b9bf" providerId="AD" clId="Web-{41FC6C34-7E37-7D5A-EC67-860F6B55BC5F}" dt="2020-08-10T15:13:42.094" v="1" actId="14100"/>
          <ac:picMkLst>
            <pc:docMk/>
            <pc:sldMk cId="4038747461" sldId="269"/>
            <ac:picMk id="8" creationId="{00000000-0000-0000-0000-000000000000}"/>
          </ac:picMkLst>
        </pc:picChg>
      </pc:sldChg>
    </pc:docChg>
  </pc:docChgLst>
  <pc:docChgLst>
    <pc:chgData name="Người dùng Khách" userId="S::urn:spo:anon#a3d25e8665d24784db8b40b5b60cda1a191872e911952b607f7675fb564fa7e5::" providerId="AD" clId="Web-{6C9B294E-4BA9-413A-8FC9-7C6835BB56B8}"/>
    <pc:docChg chg="modSld">
      <pc:chgData name="Người dùng Khách" userId="S::urn:spo:anon#a3d25e8665d24784db8b40b5b60cda1a191872e911952b607f7675fb564fa7e5::" providerId="AD" clId="Web-{6C9B294E-4BA9-413A-8FC9-7C6835BB56B8}" dt="2020-08-11T05:27:47.389" v="0" actId="1076"/>
      <pc:docMkLst>
        <pc:docMk/>
      </pc:docMkLst>
      <pc:sldChg chg="modSp">
        <pc:chgData name="Người dùng Khách" userId="S::urn:spo:anon#a3d25e8665d24784db8b40b5b60cda1a191872e911952b607f7675fb564fa7e5::" providerId="AD" clId="Web-{6C9B294E-4BA9-413A-8FC9-7C6835BB56B8}" dt="2020-08-11T05:27:47.389" v="0" actId="1076"/>
        <pc:sldMkLst>
          <pc:docMk/>
          <pc:sldMk cId="2366539268" sldId="257"/>
        </pc:sldMkLst>
        <pc:grpChg chg="mod">
          <ac:chgData name="Người dùng Khách" userId="S::urn:spo:anon#a3d25e8665d24784db8b40b5b60cda1a191872e911952b607f7675fb564fa7e5::" providerId="AD" clId="Web-{6C9B294E-4BA9-413A-8FC9-7C6835BB56B8}" dt="2020-08-11T05:27:47.389" v="0" actId="1076"/>
          <ac:grpSpMkLst>
            <pc:docMk/>
            <pc:sldMk cId="2366539268" sldId="257"/>
            <ac:grpSpMk id="23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461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6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167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1.jp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08" y="0"/>
            <a:ext cx="10260330" cy="51177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12004"/>
            <a:ext cx="7162800" cy="110798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HP001 4 hàng" pitchFamily="34" charset="0"/>
              </a:rPr>
              <a:t>Xin chào các em!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72" y="1419342"/>
            <a:ext cx="2285282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4746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69" y="3558146"/>
            <a:ext cx="5538060" cy="9713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48" y="193434"/>
            <a:ext cx="5570409" cy="4620616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921066" y="2121921"/>
            <a:ext cx="1327751" cy="1357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24003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HP001 4 hàng" pitchFamily="34" charset="0"/>
              </a:rPr>
              <a:t>Thư giãn</a:t>
            </a:r>
          </a:p>
        </p:txBody>
      </p:sp>
      <p:pic>
        <p:nvPicPr>
          <p:cNvPr id="3" name="ChiecBungDoi-ThanhNganTheVoiceKids-5237837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83063" y="3237319"/>
            <a:ext cx="777875" cy="58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5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76200" y="-19050"/>
            <a:ext cx="9220200" cy="5143499"/>
            <a:chOff x="-76200" y="-19050"/>
            <a:chExt cx="9220200" cy="514349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" y="-19050"/>
              <a:ext cx="9220200" cy="5143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Cloud 2"/>
            <p:cNvSpPr/>
            <p:nvPr/>
          </p:nvSpPr>
          <p:spPr>
            <a:xfrm>
              <a:off x="990600" y="1200150"/>
              <a:ext cx="304800" cy="228600"/>
            </a:xfrm>
            <a:prstGeom prst="cloud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" name="Cloud 4"/>
            <p:cNvSpPr/>
            <p:nvPr/>
          </p:nvSpPr>
          <p:spPr>
            <a:xfrm>
              <a:off x="2743200" y="1200150"/>
              <a:ext cx="304800" cy="228600"/>
            </a:xfrm>
            <a:prstGeom prst="cloud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" name="Cloud 5"/>
            <p:cNvSpPr/>
            <p:nvPr/>
          </p:nvSpPr>
          <p:spPr>
            <a:xfrm>
              <a:off x="5029200" y="1200150"/>
              <a:ext cx="304800" cy="228600"/>
            </a:xfrm>
            <a:prstGeom prst="cloud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" name="Cloud 6"/>
            <p:cNvSpPr/>
            <p:nvPr/>
          </p:nvSpPr>
          <p:spPr>
            <a:xfrm>
              <a:off x="7162800" y="1200150"/>
              <a:ext cx="304800" cy="228600"/>
            </a:xfrm>
            <a:prstGeom prst="cloud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947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0a3c2aa1-5470-40af-9e9f-bc665722b7ed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95800" y="2528888"/>
            <a:ext cx="152400" cy="8572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57200" y="57150"/>
            <a:ext cx="3352800" cy="2057400"/>
            <a:chOff x="457200" y="57150"/>
            <a:chExt cx="3352800" cy="20574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57150"/>
              <a:ext cx="3352800" cy="2057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Cloud 7"/>
            <p:cNvSpPr/>
            <p:nvPr/>
          </p:nvSpPr>
          <p:spPr>
            <a:xfrm>
              <a:off x="914400" y="285750"/>
              <a:ext cx="304800" cy="228600"/>
            </a:xfrm>
            <a:prstGeom prst="cloud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38200" y="2495550"/>
            <a:ext cx="2705100" cy="2162175"/>
            <a:chOff x="838200" y="2495550"/>
            <a:chExt cx="2705100" cy="2162175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2495550"/>
              <a:ext cx="2705100" cy="2162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Cloud 8"/>
            <p:cNvSpPr/>
            <p:nvPr/>
          </p:nvSpPr>
          <p:spPr>
            <a:xfrm>
              <a:off x="1066800" y="2571750"/>
              <a:ext cx="304800" cy="228600"/>
            </a:xfrm>
            <a:prstGeom prst="cloud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038600" y="2724150"/>
            <a:ext cx="2895600" cy="2201862"/>
            <a:chOff x="4038600" y="2724150"/>
            <a:chExt cx="2895600" cy="2201862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2724150"/>
              <a:ext cx="2895600" cy="2201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Cloud 9"/>
            <p:cNvSpPr/>
            <p:nvPr/>
          </p:nvSpPr>
          <p:spPr>
            <a:xfrm>
              <a:off x="4495800" y="2876550"/>
              <a:ext cx="304800" cy="228600"/>
            </a:xfrm>
            <a:prstGeom prst="cloud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800600" y="-19050"/>
            <a:ext cx="3352800" cy="2205933"/>
            <a:chOff x="4800600" y="61017"/>
            <a:chExt cx="3352800" cy="2205933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61017"/>
              <a:ext cx="3352800" cy="22059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Cloud 10"/>
            <p:cNvSpPr/>
            <p:nvPr/>
          </p:nvSpPr>
          <p:spPr>
            <a:xfrm>
              <a:off x="5029200" y="133350"/>
              <a:ext cx="304800" cy="304267"/>
            </a:xfrm>
            <a:prstGeom prst="cloud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1593850" y="1962150"/>
            <a:ext cx="1073150" cy="567531"/>
          </a:xfrm>
          <a:prstGeom prst="roundRect">
            <a:avLst/>
          </a:prstGeom>
          <a:solidFill>
            <a:schemeClr val="bg1"/>
          </a:solidFill>
          <a:ln>
            <a:solidFill>
              <a:srgbClr val="DF31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.VnAvant" pitchFamily="34" charset="0"/>
              </a:rPr>
              <a:t>cê</a:t>
            </a:r>
            <a:r>
              <a:rPr lang="en-US" sz="36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endParaRPr lang="en-US" sz="36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19200" y="4518819"/>
            <a:ext cx="1752600" cy="567531"/>
          </a:xfrm>
          <a:prstGeom prst="roundRect">
            <a:avLst/>
          </a:prstGeom>
          <a:solidFill>
            <a:schemeClr val="bg1"/>
          </a:solidFill>
          <a:ln>
            <a:solidFill>
              <a:srgbClr val="DF31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.VnAvant" pitchFamily="34" charset="0"/>
              </a:rPr>
              <a:t>d</a:t>
            </a:r>
            <a:r>
              <a:rPr lang="en-US" sz="3600" dirty="0" smtClean="0">
                <a:solidFill>
                  <a:schemeClr val="tx1"/>
                </a:solidFill>
                <a:latin typeface=".VnAvant" pitchFamily="34" charset="0"/>
              </a:rPr>
              <a:t>a c¸</a:t>
            </a:r>
            <a:r>
              <a:rPr lang="en-US" sz="36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endParaRPr lang="en-US" sz="36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486400" y="2190750"/>
            <a:ext cx="1984376" cy="567531"/>
          </a:xfrm>
          <a:prstGeom prst="roundRect">
            <a:avLst/>
          </a:prstGeom>
          <a:solidFill>
            <a:schemeClr val="bg1"/>
          </a:solidFill>
          <a:ln>
            <a:solidFill>
              <a:srgbClr val="DF31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.VnAvant" pitchFamily="34" charset="0"/>
              </a:rPr>
              <a:t>c¸ </a:t>
            </a:r>
            <a:r>
              <a:rPr lang="en-US" sz="3600" dirty="0" err="1" smtClean="0">
                <a:solidFill>
                  <a:schemeClr val="tx1"/>
                </a:solidFill>
                <a:latin typeface=".VnAvant" pitchFamily="34" charset="0"/>
              </a:rPr>
              <a:t>cê</a:t>
            </a:r>
            <a:r>
              <a:rPr lang="en-US" sz="36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endParaRPr lang="en-US" sz="36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934200" y="4137819"/>
            <a:ext cx="1673224" cy="567531"/>
          </a:xfrm>
          <a:prstGeom prst="roundRect">
            <a:avLst/>
          </a:prstGeom>
          <a:solidFill>
            <a:schemeClr val="bg1"/>
          </a:solidFill>
          <a:ln>
            <a:solidFill>
              <a:srgbClr val="DF31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.VnAvant" pitchFamily="34" charset="0"/>
              </a:rPr>
              <a:t>cæ</a:t>
            </a:r>
            <a:r>
              <a:rPr lang="en-US" sz="36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.VnAvant" pitchFamily="34" charset="0"/>
              </a:rPr>
              <a:t>cß</a:t>
            </a:r>
            <a:r>
              <a:rPr lang="en-US" sz="36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endParaRPr lang="en-US" sz="3600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46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76200" y="-19050"/>
            <a:ext cx="9220200" cy="5143499"/>
            <a:chOff x="-76200" y="-19050"/>
            <a:chExt cx="9220200" cy="514349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" y="-19050"/>
              <a:ext cx="9220200" cy="5143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Cloud 2"/>
            <p:cNvSpPr/>
            <p:nvPr/>
          </p:nvSpPr>
          <p:spPr>
            <a:xfrm>
              <a:off x="990600" y="1200150"/>
              <a:ext cx="304800" cy="228600"/>
            </a:xfrm>
            <a:prstGeom prst="cloud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" name="Cloud 4"/>
            <p:cNvSpPr/>
            <p:nvPr/>
          </p:nvSpPr>
          <p:spPr>
            <a:xfrm>
              <a:off x="2743200" y="1200150"/>
              <a:ext cx="304800" cy="228600"/>
            </a:xfrm>
            <a:prstGeom prst="cloud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" name="Cloud 5"/>
            <p:cNvSpPr/>
            <p:nvPr/>
          </p:nvSpPr>
          <p:spPr>
            <a:xfrm>
              <a:off x="5029200" y="1200150"/>
              <a:ext cx="304800" cy="228600"/>
            </a:xfrm>
            <a:prstGeom prst="cloud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" name="Cloud 6"/>
            <p:cNvSpPr/>
            <p:nvPr/>
          </p:nvSpPr>
          <p:spPr>
            <a:xfrm>
              <a:off x="7162800" y="1200150"/>
              <a:ext cx="304800" cy="228600"/>
            </a:xfrm>
            <a:prstGeom prst="cloud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686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666750"/>
            <a:ext cx="6781800" cy="76943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5.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viÕt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(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b¶ng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con)</a:t>
            </a:r>
          </a:p>
        </p:txBody>
      </p:sp>
      <p:pic>
        <p:nvPicPr>
          <p:cNvPr id="6" name="Picture 7" descr="C:\Users\Thanh\Pictures\Screenshots\Ảnh chụp màn hình (4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1809750"/>
            <a:ext cx="5802313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15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0a3c2aa1-5470-40af-9e9f-bc665722b7ed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57150"/>
            <a:ext cx="87630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8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0a3c2aa1-5470-40af-9e9f-bc665722b7ed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95800" y="2528888"/>
            <a:ext cx="152400" cy="85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507206"/>
            <a:ext cx="8186737" cy="3133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3444954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50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71439" y="57150"/>
            <a:ext cx="9143999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944037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7" y="2608898"/>
            <a:ext cx="783431" cy="47625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07170"/>
            <a:ext cx="2552700" cy="1178719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6" y="1993583"/>
            <a:ext cx="1985963" cy="1450181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86" y="427198"/>
            <a:ext cx="1559719" cy="1402556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2955132"/>
            <a:ext cx="7025640" cy="2013109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4656297"/>
            <a:ext cx="9182576" cy="5329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1212" y="1288956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hanh\Pictures\Saved Pictures\60b2e514-8190-4c79-a85f-bef4a2cd6cee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57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1504950"/>
            <a:ext cx="3276600" cy="2362200"/>
            <a:chOff x="304800" y="1849449"/>
            <a:chExt cx="4038600" cy="2894002"/>
          </a:xfrm>
        </p:grpSpPr>
        <p:sp>
          <p:nvSpPr>
            <p:cNvPr id="5" name="Oval 4"/>
            <p:cNvSpPr/>
            <p:nvPr/>
          </p:nvSpPr>
          <p:spPr>
            <a:xfrm>
              <a:off x="304800" y="1981279"/>
              <a:ext cx="4038600" cy="2762172"/>
            </a:xfrm>
            <a:prstGeom prst="ellipse">
              <a:avLst/>
            </a:prstGeom>
            <a:solidFill>
              <a:srgbClr val="FFFF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37930" y="1849449"/>
              <a:ext cx="1905000" cy="2092872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en-US" sz="13000" dirty="0">
                  <a:solidFill>
                    <a:srgbClr val="008000"/>
                  </a:solidFill>
                  <a:latin typeface=".VnAvant" pitchFamily="34" charset="0"/>
                </a:rPr>
                <a:t>¬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876800" y="1638378"/>
            <a:ext cx="3505200" cy="2228772"/>
            <a:chOff x="4876800" y="2057400"/>
            <a:chExt cx="4038600" cy="2762172"/>
          </a:xfrm>
        </p:grpSpPr>
        <p:sp>
          <p:nvSpPr>
            <p:cNvPr id="11" name="Oval 10"/>
            <p:cNvSpPr/>
            <p:nvPr/>
          </p:nvSpPr>
          <p:spPr>
            <a:xfrm>
              <a:off x="4876800" y="2057400"/>
              <a:ext cx="4038600" cy="2762172"/>
            </a:xfrm>
            <a:prstGeom prst="ellipse">
              <a:avLst/>
            </a:prstGeom>
            <a:solidFill>
              <a:srgbClr val="FFFF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43600" y="2175349"/>
              <a:ext cx="1905000" cy="2092874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en-US" sz="13000" dirty="0">
                  <a:solidFill>
                    <a:srgbClr val="008000"/>
                  </a:solidFill>
                  <a:latin typeface=".VnAvant" pitchFamily="34" charset="0"/>
                </a:rPr>
                <a:t>d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38200" y="-19050"/>
            <a:ext cx="7696200" cy="83098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2400" b="1" dirty="0" err="1" smtClean="0"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HP001 4 hàng" pitchFamily="34" charset="0"/>
                <a:cs typeface="Times New Roman" pitchFamily="18" charset="0"/>
              </a:rPr>
              <a:t>    </a:t>
            </a:r>
            <a:r>
              <a:rPr lang="en-US" sz="2400" b="1" dirty="0" err="1"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HP001 4 hàng" pitchFamily="34" charset="0"/>
                <a:cs typeface="Times New Roman" pitchFamily="18" charset="0"/>
              </a:rPr>
              <a:t>  </a:t>
            </a:r>
            <a:r>
              <a:rPr lang="en-US" sz="2400" b="1" dirty="0" smtClean="0">
                <a:latin typeface="HP001 4 hàng" pitchFamily="34" charset="0"/>
                <a:cs typeface="Times New Roman" pitchFamily="18" charset="0"/>
              </a:rPr>
              <a:t>   </a:t>
            </a:r>
            <a:r>
              <a:rPr lang="en-US" sz="2400" b="1" dirty="0" err="1"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24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HP001 4 hàng" pitchFamily="34" charset="0"/>
                <a:cs typeface="Times New Roman" pitchFamily="18" charset="0"/>
              </a:rPr>
              <a:t>   </a:t>
            </a:r>
            <a:r>
              <a:rPr lang="en-US" sz="2400" b="1" dirty="0" err="1"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HP001 4 hàng" pitchFamily="34" charset="0"/>
                <a:cs typeface="Times New Roman" pitchFamily="18" charset="0"/>
              </a:rPr>
              <a:t> 2020</a:t>
            </a:r>
          </a:p>
          <a:p>
            <a:pPr algn="ctr"/>
            <a:r>
              <a:rPr lang="en-US" sz="2400" b="1" dirty="0" err="1">
                <a:latin typeface="HP001 4 hàng" pitchFamily="34" charset="0"/>
                <a:cs typeface="Times New Roman" pitchFamily="18" charset="0"/>
              </a:rPr>
              <a:t>Tiếng</a:t>
            </a:r>
            <a:r>
              <a:rPr lang="en-US" sz="24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HP001 4 hàng" pitchFamily="34" charset="0"/>
                <a:cs typeface="Times New Roman" pitchFamily="18" charset="0"/>
              </a:rPr>
              <a:t>Việt</a:t>
            </a:r>
            <a:endParaRPr lang="en-US" sz="2400" b="1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7000" y="590550"/>
            <a:ext cx="3657600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6</a:t>
            </a:r>
            <a:r>
              <a:rPr lang="en-US" sz="2400" b="1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:</a:t>
            </a:r>
            <a:r>
              <a:rPr lang="en-US" sz="4000" b="1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7030A0"/>
                </a:solidFill>
                <a:latin typeface=".VnAvant" pitchFamily="34" charset="0"/>
                <a:cs typeface="Times New Roman" pitchFamily="18" charset="0"/>
              </a:rPr>
              <a:t>¬ - d</a:t>
            </a:r>
            <a:r>
              <a:rPr lang="en-US" sz="3200" b="1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4019550"/>
            <a:ext cx="90678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9600" dirty="0" smtClean="0">
                <a:solidFill>
                  <a:schemeClr val="tx1"/>
                </a:solidFill>
                <a:latin typeface=".VnAvant" pitchFamily="34" charset="0"/>
              </a:rPr>
              <a:t>¥</a:t>
            </a:r>
            <a:r>
              <a:rPr lang="en-US" sz="9600" dirty="0">
                <a:solidFill>
                  <a:schemeClr val="tx1"/>
                </a:solidFill>
                <a:latin typeface=".VnAvant" pitchFamily="34" charset="0"/>
              </a:rPr>
              <a:t>	</a:t>
            </a:r>
            <a:r>
              <a:rPr lang="en-US" sz="9600" dirty="0" smtClean="0">
                <a:solidFill>
                  <a:schemeClr val="tx1"/>
                </a:solidFill>
                <a:latin typeface=".VnAvant" pitchFamily="34" charset="0"/>
              </a:rPr>
              <a:t>     </a:t>
            </a:r>
            <a:r>
              <a:rPr lang="en-US" sz="9600" dirty="0" smtClean="0">
                <a:solidFill>
                  <a:schemeClr val="tx1"/>
                </a:solidFill>
                <a:latin typeface=".VnAvant" pitchFamily="34" charset="0"/>
              </a:rPr>
              <a:t>   </a:t>
            </a:r>
            <a:r>
              <a:rPr lang="en-US" sz="9600" dirty="0">
                <a:solidFill>
                  <a:schemeClr val="tx1"/>
                </a:solidFill>
                <a:latin typeface=".VnAvant" pitchFamily="34" charset="0"/>
              </a:rPr>
              <a:t>	</a:t>
            </a:r>
            <a:r>
              <a:rPr lang="en-US" sz="9600" dirty="0">
                <a:solidFill>
                  <a:schemeClr val="tx1"/>
                </a:solidFill>
                <a:latin typeface=".VnAvant" pitchFamily="34" charset="0"/>
              </a:rPr>
              <a:t>D</a:t>
            </a:r>
            <a:r>
              <a:rPr lang="en-US" sz="9600" dirty="0" smtClean="0">
                <a:solidFill>
                  <a:schemeClr val="tx1"/>
                </a:solidFill>
                <a:latin typeface=".VnAvant" pitchFamily="34" charset="0"/>
              </a:rPr>
              <a:t>  </a:t>
            </a:r>
            <a:endParaRPr lang="en-US" sz="9600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0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66800" y="3228031"/>
            <a:ext cx="1905000" cy="147731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9000" dirty="0" err="1" smtClean="0">
                <a:solidFill>
                  <a:srgbClr val="008000"/>
                </a:solidFill>
                <a:latin typeface=".VnAvant" pitchFamily="34" charset="0"/>
              </a:rPr>
              <a:t>c</a:t>
            </a:r>
            <a:r>
              <a:rPr lang="en-US" sz="9000" dirty="0" err="1" smtClean="0">
                <a:latin typeface=".VnAvant" pitchFamily="34" charset="0"/>
              </a:rPr>
              <a:t>ê</a:t>
            </a:r>
            <a:endParaRPr lang="en-US" sz="9000" dirty="0"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43200" y="57150"/>
            <a:ext cx="4038600" cy="64632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1.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Lµm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quen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26" name="Picture 2" descr="C:\Users\Thanh\Pictures\Screenshots\Ảnh chụp màn hình (2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42950"/>
            <a:ext cx="3705225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62000" y="3228031"/>
            <a:ext cx="2743200" cy="1369043"/>
            <a:chOff x="3657600" y="3488707"/>
            <a:chExt cx="2743200" cy="1369043"/>
          </a:xfrm>
        </p:grpSpPr>
        <p:sp>
          <p:nvSpPr>
            <p:cNvPr id="22" name="Rectangle 21"/>
            <p:cNvSpPr/>
            <p:nvPr/>
          </p:nvSpPr>
          <p:spPr>
            <a:xfrm>
              <a:off x="3657600" y="4171950"/>
              <a:ext cx="14478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8000"/>
                  </a:solidFill>
                  <a:latin typeface=".VnAvant" pitchFamily="34" charset="0"/>
                </a:rPr>
                <a:t>c</a:t>
              </a:r>
              <a:r>
                <a:rPr lang="en-US" sz="3600" b="1" dirty="0" smtClean="0">
                  <a:solidFill>
                    <a:srgbClr val="008000"/>
                  </a:solidFill>
                  <a:latin typeface=".VnAvant" pitchFamily="34" charset="0"/>
                </a:rPr>
                <a:t>¬</a:t>
              </a:r>
              <a:endParaRPr lang="en-US" sz="3600" b="1" dirty="0">
                <a:solidFill>
                  <a:srgbClr val="008000"/>
                </a:solidFill>
                <a:latin typeface=".VnAvant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067300" y="4171950"/>
              <a:ext cx="13335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657600" y="3488707"/>
              <a:ext cx="2743200" cy="683243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solidFill>
                    <a:schemeClr val="tx1"/>
                  </a:solidFill>
                  <a:latin typeface=".VnAvant" pitchFamily="34" charset="0"/>
                </a:rPr>
                <a:t>c</a:t>
              </a:r>
              <a:r>
                <a:rPr lang="en-US" sz="4800" dirty="0" err="1" smtClean="0">
                  <a:solidFill>
                    <a:schemeClr val="tx1"/>
                  </a:solidFill>
                  <a:latin typeface=".VnAvant" pitchFamily="34" charset="0"/>
                </a:rPr>
                <a:t>ê</a:t>
              </a: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5638800" y="4544101"/>
              <a:ext cx="228600" cy="85049"/>
            </a:xfrm>
            <a:prstGeom prst="line">
              <a:avLst/>
            </a:prstGeom>
            <a:ln w="50800">
              <a:solidFill>
                <a:srgbClr val="FF0000">
                  <a:alpha val="9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ounded Rectangle 15"/>
          <p:cNvSpPr/>
          <p:nvPr/>
        </p:nvSpPr>
        <p:spPr>
          <a:xfrm>
            <a:off x="0" y="3238500"/>
            <a:ext cx="5530850" cy="1569200"/>
          </a:xfrm>
          <a:prstGeom prst="roundRect">
            <a:avLst/>
          </a:prstGeom>
          <a:solidFill>
            <a:schemeClr val="bg1"/>
          </a:solidFill>
          <a:ln>
            <a:solidFill>
              <a:srgbClr val="DF31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.VnAvant" pitchFamily="34" charset="0"/>
              </a:rPr>
              <a:t>c</a:t>
            </a:r>
            <a:r>
              <a:rPr lang="en-US" sz="3600" dirty="0" err="1" smtClean="0">
                <a:solidFill>
                  <a:schemeClr val="tx1"/>
                </a:solidFill>
                <a:latin typeface=".VnAvant" pitchFamily="34" charset="0"/>
              </a:rPr>
              <a:t>ê</a:t>
            </a:r>
            <a:r>
              <a:rPr lang="en-US" sz="36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.VnAvant" pitchFamily="34" charset="0"/>
              </a:rPr>
              <a:t>- </a:t>
            </a:r>
            <a:r>
              <a:rPr lang="en-US" sz="3600" dirty="0" smtClean="0">
                <a:solidFill>
                  <a:schemeClr val="tx1"/>
                </a:solidFill>
                <a:latin typeface=".VnAvant" pitchFamily="34" charset="0"/>
              </a:rPr>
              <a:t>­¬ </a:t>
            </a:r>
            <a:r>
              <a:rPr lang="en-US" sz="3600" dirty="0">
                <a:solidFill>
                  <a:schemeClr val="tx1"/>
                </a:solidFill>
                <a:latin typeface=".VnAvant" pitchFamily="34" charset="0"/>
              </a:rPr>
              <a:t>- </a:t>
            </a:r>
            <a:r>
              <a:rPr lang="en-US" sz="3600" dirty="0" smtClean="0">
                <a:solidFill>
                  <a:schemeClr val="tx1"/>
                </a:solidFill>
                <a:latin typeface=".VnAvant" pitchFamily="34" charset="0"/>
              </a:rPr>
              <a:t>c¬ - </a:t>
            </a:r>
            <a:r>
              <a:rPr lang="en-US" sz="3600" dirty="0" err="1" smtClean="0">
                <a:solidFill>
                  <a:schemeClr val="tx1"/>
                </a:solidFill>
                <a:latin typeface=".VnAvant" pitchFamily="34" charset="0"/>
              </a:rPr>
              <a:t>huyÒn</a:t>
            </a:r>
            <a:r>
              <a:rPr lang="en-US" sz="3600" dirty="0" smtClean="0">
                <a:solidFill>
                  <a:schemeClr val="tx1"/>
                </a:solidFill>
                <a:latin typeface=".VnAvant" pitchFamily="34" charset="0"/>
              </a:rPr>
              <a:t> - </a:t>
            </a:r>
            <a:r>
              <a:rPr lang="en-US" sz="3600" dirty="0" err="1" smtClean="0">
                <a:solidFill>
                  <a:schemeClr val="tx1"/>
                </a:solidFill>
                <a:latin typeface=".VnAvant" pitchFamily="34" charset="0"/>
              </a:rPr>
              <a:t>cê</a:t>
            </a:r>
            <a:r>
              <a:rPr lang="en-US" sz="36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endParaRPr lang="en-US" sz="3600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47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1400" y="3257550"/>
            <a:ext cx="1905000" cy="147731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9000" dirty="0" smtClean="0">
                <a:solidFill>
                  <a:srgbClr val="008000"/>
                </a:solidFill>
                <a:latin typeface=".VnAvant" pitchFamily="34" charset="0"/>
              </a:rPr>
              <a:t>d</a:t>
            </a:r>
            <a:r>
              <a:rPr lang="en-US" sz="9000" dirty="0">
                <a:latin typeface=".VnAvant" pitchFamily="34" charset="0"/>
              </a:rPr>
              <a:t>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429000" y="3276600"/>
            <a:ext cx="2514600" cy="1242260"/>
            <a:chOff x="3810000" y="1447800"/>
            <a:chExt cx="2209800" cy="1524000"/>
          </a:xfrm>
        </p:grpSpPr>
        <p:sp>
          <p:nvSpPr>
            <p:cNvPr id="17" name="Rectangle 16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da</a:t>
              </a: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8000"/>
                  </a:solidFill>
                  <a:latin typeface=".VnAvant" pitchFamily="34" charset="0"/>
                </a:rPr>
                <a:t>d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.VnAvant" pitchFamily="34" charset="0"/>
                </a:rPr>
                <a:t>a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743200" y="-19050"/>
            <a:ext cx="4038600" cy="64632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1.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Lµm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quen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27" name="Picture 3" descr="C:\Users\Thanh\Pictures\Screenshots\Ảnh chụp màn hình (28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12675"/>
            <a:ext cx="3609975" cy="24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981199" y="3245047"/>
            <a:ext cx="4953001" cy="1429592"/>
          </a:xfrm>
          <a:prstGeom prst="roundRect">
            <a:avLst/>
          </a:prstGeom>
          <a:solidFill>
            <a:schemeClr val="bg1"/>
          </a:solidFill>
          <a:ln>
            <a:solidFill>
              <a:srgbClr val="DF31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.VnAvant" pitchFamily="34" charset="0"/>
              </a:rPr>
              <a:t>d</a:t>
            </a:r>
            <a:r>
              <a:rPr lang="en-US" sz="4400" dirty="0" err="1" smtClean="0">
                <a:solidFill>
                  <a:schemeClr val="tx1"/>
                </a:solidFill>
                <a:latin typeface=".VnAvant" pitchFamily="34" charset="0"/>
              </a:rPr>
              <a:t>ê</a:t>
            </a:r>
            <a:r>
              <a:rPr lang="en-US" sz="44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latin typeface=".VnAvant" pitchFamily="34" charset="0"/>
              </a:rPr>
              <a:t>- </a:t>
            </a:r>
            <a:r>
              <a:rPr lang="en-US" sz="4400" dirty="0" smtClean="0">
                <a:solidFill>
                  <a:schemeClr val="tx1"/>
                </a:solidFill>
                <a:latin typeface=".VnAvant" pitchFamily="34" charset="0"/>
              </a:rPr>
              <a:t>a </a:t>
            </a:r>
            <a:r>
              <a:rPr lang="en-US" sz="4400" dirty="0">
                <a:solidFill>
                  <a:schemeClr val="tx1"/>
                </a:solidFill>
                <a:latin typeface=".VnAvant" pitchFamily="34" charset="0"/>
              </a:rPr>
              <a:t>- </a:t>
            </a:r>
            <a:r>
              <a:rPr lang="en-US" sz="4400" dirty="0" smtClean="0">
                <a:solidFill>
                  <a:schemeClr val="tx1"/>
                </a:solidFill>
                <a:latin typeface=".VnAvant" pitchFamily="34" charset="0"/>
              </a:rPr>
              <a:t>da </a:t>
            </a:r>
            <a:endParaRPr lang="en-US" sz="4400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91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18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2746"/>
            <a:ext cx="5486400" cy="453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0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91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30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1121</TotalTime>
  <Words>101</Words>
  <Application>Microsoft Office PowerPoint</Application>
  <PresentationFormat>On-screen Show (16:9)</PresentationFormat>
  <Paragraphs>45</Paragraphs>
  <Slides>18</Slides>
  <Notes>3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phạm dư</cp:lastModifiedBy>
  <cp:revision>169</cp:revision>
  <dcterms:created xsi:type="dcterms:W3CDTF">2020-05-18T12:48:51Z</dcterms:created>
  <dcterms:modified xsi:type="dcterms:W3CDTF">2020-08-17T00:28:06Z</dcterms:modified>
</cp:coreProperties>
</file>