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9" r:id="rId2"/>
    <p:sldMasterId id="2147483690" r:id="rId3"/>
  </p:sldMasterIdLst>
  <p:notesMasterIdLst>
    <p:notesMasterId r:id="rId85"/>
  </p:notesMasterIdLst>
  <p:sldIdLst>
    <p:sldId id="667" r:id="rId4"/>
    <p:sldId id="257" r:id="rId5"/>
    <p:sldId id="669" r:id="rId6"/>
    <p:sldId id="613" r:id="rId7"/>
    <p:sldId id="441" r:id="rId8"/>
    <p:sldId id="442" r:id="rId9"/>
    <p:sldId id="571" r:id="rId10"/>
    <p:sldId id="386" r:id="rId11"/>
    <p:sldId id="659" r:id="rId12"/>
    <p:sldId id="435" r:id="rId13"/>
    <p:sldId id="514" r:id="rId14"/>
    <p:sldId id="540" r:id="rId15"/>
    <p:sldId id="541" r:id="rId16"/>
    <p:sldId id="624" r:id="rId17"/>
    <p:sldId id="625" r:id="rId18"/>
    <p:sldId id="626" r:id="rId19"/>
    <p:sldId id="627" r:id="rId20"/>
    <p:sldId id="628" r:id="rId21"/>
    <p:sldId id="629" r:id="rId22"/>
    <p:sldId id="630" r:id="rId23"/>
    <p:sldId id="572" r:id="rId24"/>
    <p:sldId id="320" r:id="rId25"/>
    <p:sldId id="553" r:id="rId26"/>
    <p:sldId id="631" r:id="rId27"/>
    <p:sldId id="632" r:id="rId28"/>
    <p:sldId id="633" r:id="rId29"/>
    <p:sldId id="581" r:id="rId30"/>
    <p:sldId id="557" r:id="rId31"/>
    <p:sldId id="562" r:id="rId32"/>
    <p:sldId id="635" r:id="rId33"/>
    <p:sldId id="559" r:id="rId34"/>
    <p:sldId id="670" r:id="rId35"/>
    <p:sldId id="671" r:id="rId36"/>
    <p:sldId id="661" r:id="rId37"/>
    <p:sldId id="662" r:id="rId38"/>
    <p:sldId id="663" r:id="rId39"/>
    <p:sldId id="664" r:id="rId40"/>
    <p:sldId id="672" r:id="rId41"/>
    <p:sldId id="674" r:id="rId42"/>
    <p:sldId id="675" r:id="rId43"/>
    <p:sldId id="636" r:id="rId44"/>
    <p:sldId id="634" r:id="rId45"/>
    <p:sldId id="673" r:id="rId46"/>
    <p:sldId id="563" r:id="rId47"/>
    <p:sldId id="566" r:id="rId48"/>
    <p:sldId id="555" r:id="rId49"/>
    <p:sldId id="560" r:id="rId50"/>
    <p:sldId id="676" r:id="rId51"/>
    <p:sldId id="677" r:id="rId52"/>
    <p:sldId id="678" r:id="rId53"/>
    <p:sldId id="551" r:id="rId54"/>
    <p:sldId id="638" r:id="rId55"/>
    <p:sldId id="552" r:id="rId56"/>
    <p:sldId id="679" r:id="rId57"/>
    <p:sldId id="656" r:id="rId58"/>
    <p:sldId id="657" r:id="rId59"/>
    <p:sldId id="680" r:id="rId60"/>
    <p:sldId id="642" r:id="rId61"/>
    <p:sldId id="643" r:id="rId62"/>
    <p:sldId id="681" r:id="rId63"/>
    <p:sldId id="641" r:id="rId64"/>
    <p:sldId id="644" r:id="rId65"/>
    <p:sldId id="649" r:id="rId66"/>
    <p:sldId id="650" r:id="rId67"/>
    <p:sldId id="651" r:id="rId68"/>
    <p:sldId id="652" r:id="rId69"/>
    <p:sldId id="653" r:id="rId70"/>
    <p:sldId id="655" r:id="rId71"/>
    <p:sldId id="684" r:id="rId72"/>
    <p:sldId id="645" r:id="rId73"/>
    <p:sldId id="646" r:id="rId74"/>
    <p:sldId id="647" r:id="rId75"/>
    <p:sldId id="648" r:id="rId76"/>
    <p:sldId id="658" r:id="rId77"/>
    <p:sldId id="685" r:id="rId78"/>
    <p:sldId id="568" r:id="rId79"/>
    <p:sldId id="438" r:id="rId80"/>
    <p:sldId id="527" r:id="rId81"/>
    <p:sldId id="529" r:id="rId82"/>
    <p:sldId id="686" r:id="rId83"/>
    <p:sldId id="406" r:id="rId8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33CC33"/>
    <a:srgbClr val="FF9900"/>
    <a:srgbClr val="0000FF"/>
    <a:srgbClr val="5C0000"/>
    <a:srgbClr val="CC6600"/>
    <a:srgbClr val="BDEEFF"/>
    <a:srgbClr val="EEF7E9"/>
    <a:srgbClr val="CAE3BB"/>
    <a:srgbClr val="E5F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Kiểu Có chủ đề 1 - Màu chủ đề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5311" autoAdjust="0"/>
  </p:normalViewPr>
  <p:slideViewPr>
    <p:cSldViewPr snapToGrid="0">
      <p:cViewPr varScale="1">
        <p:scale>
          <a:sx n="70" d="100"/>
          <a:sy n="70" d="100"/>
        </p:scale>
        <p:origin x="1253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92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tableStyles" Target="tableStyle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microsoft.com/office/2016/11/relationships/changesInfo" Target="changesInfos/changesInfo1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viewProps" Target="viewProps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y" userId="96ec8512-4815-47bc-b2cb-1a6d5e48ea7a" providerId="ADAL" clId="{C52C7AA9-4EE3-4A05-BA40-C15758F5FD36}"/>
    <pc:docChg chg="custSel addSld modSld sldOrd">
      <pc:chgData name="Ly" userId="96ec8512-4815-47bc-b2cb-1a6d5e48ea7a" providerId="ADAL" clId="{C52C7AA9-4EE3-4A05-BA40-C15758F5FD36}" dt="2023-01-18T03:32:28.270" v="7" actId="207"/>
      <pc:docMkLst>
        <pc:docMk/>
      </pc:docMkLst>
      <pc:sldChg chg="ord">
        <pc:chgData name="Ly" userId="96ec8512-4815-47bc-b2cb-1a6d5e48ea7a" providerId="ADAL" clId="{C52C7AA9-4EE3-4A05-BA40-C15758F5FD36}" dt="2023-01-18T03:31:04.138" v="2"/>
        <pc:sldMkLst>
          <pc:docMk/>
          <pc:sldMk cId="2084782550" sldId="257"/>
        </pc:sldMkLst>
      </pc:sldChg>
      <pc:sldChg chg="add">
        <pc:chgData name="Ly" userId="96ec8512-4815-47bc-b2cb-1a6d5e48ea7a" providerId="ADAL" clId="{C52C7AA9-4EE3-4A05-BA40-C15758F5FD36}" dt="2023-01-18T03:31:02.666" v="0"/>
        <pc:sldMkLst>
          <pc:docMk/>
          <pc:sldMk cId="546897631" sldId="259"/>
        </pc:sldMkLst>
      </pc:sldChg>
      <pc:sldChg chg="modSp">
        <pc:chgData name="Ly" userId="96ec8512-4815-47bc-b2cb-1a6d5e48ea7a" providerId="ADAL" clId="{C52C7AA9-4EE3-4A05-BA40-C15758F5FD36}" dt="2023-01-18T03:32:28.270" v="7" actId="207"/>
        <pc:sldMkLst>
          <pc:docMk/>
          <pc:sldMk cId="364709345" sldId="435"/>
        </pc:sldMkLst>
        <pc:spChg chg="mod">
          <ac:chgData name="Ly" userId="96ec8512-4815-47bc-b2cb-1a6d5e48ea7a" providerId="ADAL" clId="{C52C7AA9-4EE3-4A05-BA40-C15758F5FD36}" dt="2023-01-18T03:32:28.270" v="7" actId="207"/>
          <ac:spMkLst>
            <pc:docMk/>
            <pc:sldMk cId="364709345" sldId="435"/>
            <ac:spMk id="952" creationId="{A109EF4E-B069-4C22-ACA9-D358DC3753B6}"/>
          </ac:spMkLst>
        </pc:spChg>
      </pc:sldChg>
      <pc:sldChg chg="addSp delSp mod">
        <pc:chgData name="Ly" userId="96ec8512-4815-47bc-b2cb-1a6d5e48ea7a" providerId="ADAL" clId="{C52C7AA9-4EE3-4A05-BA40-C15758F5FD36}" dt="2023-01-18T03:31:59.766" v="6" actId="21"/>
        <pc:sldMkLst>
          <pc:docMk/>
          <pc:sldMk cId="3647371930" sldId="495"/>
        </pc:sldMkLst>
        <pc:picChg chg="add del">
          <ac:chgData name="Ly" userId="96ec8512-4815-47bc-b2cb-1a6d5e48ea7a" providerId="ADAL" clId="{C52C7AA9-4EE3-4A05-BA40-C15758F5FD36}" dt="2023-01-18T03:31:40.863" v="4" actId="21"/>
          <ac:picMkLst>
            <pc:docMk/>
            <pc:sldMk cId="3647371930" sldId="495"/>
            <ac:picMk id="5" creationId="{4ADF7D2C-D178-4F27-BDB9-F722B0B30714}"/>
          </ac:picMkLst>
        </pc:picChg>
        <pc:picChg chg="add del">
          <ac:chgData name="Ly" userId="96ec8512-4815-47bc-b2cb-1a6d5e48ea7a" providerId="ADAL" clId="{C52C7AA9-4EE3-4A05-BA40-C15758F5FD36}" dt="2023-01-18T03:31:59.766" v="6" actId="21"/>
          <ac:picMkLst>
            <pc:docMk/>
            <pc:sldMk cId="3647371930" sldId="495"/>
            <ac:picMk id="6" creationId="{B0F0DAAE-96EE-4701-8002-198EC079D5C0}"/>
          </ac:picMkLst>
        </pc:picChg>
      </pc:sldChg>
    </pc:docChg>
  </pc:docChgLst>
  <pc:docChgLst>
    <pc:chgData name="Ly Kha Nguyễn Thị" userId="355cb259b59299f7" providerId="LiveId" clId="{83661FBD-889B-415C-BF0C-84FA632633C6}"/>
    <pc:docChg chg="custSel modSld">
      <pc:chgData name="Ly Kha Nguyễn Thị" userId="355cb259b59299f7" providerId="LiveId" clId="{83661FBD-889B-415C-BF0C-84FA632633C6}" dt="2022-03-13T04:16:35.721" v="35"/>
      <pc:docMkLst>
        <pc:docMk/>
      </pc:docMkLst>
      <pc:sldChg chg="addSp delSp modSp mod delAnim">
        <pc:chgData name="Ly Kha Nguyễn Thị" userId="355cb259b59299f7" providerId="LiveId" clId="{83661FBD-889B-415C-BF0C-84FA632633C6}" dt="2022-03-13T04:16:35.721" v="35"/>
        <pc:sldMkLst>
          <pc:docMk/>
          <pc:sldMk cId="1135332401" sldId="620"/>
        </pc:sldMkLst>
        <pc:spChg chg="add del mod">
          <ac:chgData name="Ly Kha Nguyễn Thị" userId="355cb259b59299f7" providerId="LiveId" clId="{83661FBD-889B-415C-BF0C-84FA632633C6}" dt="2022-03-13T04:12:39.195" v="9" actId="21"/>
          <ac:spMkLst>
            <pc:docMk/>
            <pc:sldMk cId="1135332401" sldId="620"/>
            <ac:spMk id="7" creationId="{86CCB583-23BA-44F9-9838-21590E210799}"/>
          </ac:spMkLst>
        </pc:spChg>
        <pc:spChg chg="add del mod">
          <ac:chgData name="Ly Kha Nguyễn Thị" userId="355cb259b59299f7" providerId="LiveId" clId="{83661FBD-889B-415C-BF0C-84FA632633C6}" dt="2022-03-13T04:15:29.533" v="23" actId="21"/>
          <ac:spMkLst>
            <pc:docMk/>
            <pc:sldMk cId="1135332401" sldId="620"/>
            <ac:spMk id="16" creationId="{89624B5E-FAA9-44B2-A251-726463B65A3F}"/>
          </ac:spMkLst>
        </pc:spChg>
        <pc:picChg chg="del">
          <ac:chgData name="Ly Kha Nguyễn Thị" userId="355cb259b59299f7" providerId="LiveId" clId="{83661FBD-889B-415C-BF0C-84FA632633C6}" dt="2022-03-13T04:11:52.113" v="0" actId="478"/>
          <ac:picMkLst>
            <pc:docMk/>
            <pc:sldMk cId="1135332401" sldId="620"/>
            <ac:picMk id="3" creationId="{5E06982F-B4AF-499B-AE97-40344B637743}"/>
          </ac:picMkLst>
        </pc:picChg>
        <pc:picChg chg="add del mod modCrop">
          <ac:chgData name="Ly Kha Nguyễn Thị" userId="355cb259b59299f7" providerId="LiveId" clId="{83661FBD-889B-415C-BF0C-84FA632633C6}" dt="2022-03-13T04:12:39.195" v="9" actId="21"/>
          <ac:picMkLst>
            <pc:docMk/>
            <pc:sldMk cId="1135332401" sldId="620"/>
            <ac:picMk id="6" creationId="{7FD28BAD-5EDB-406D-AB7A-0CD83BFB0B7C}"/>
          </ac:picMkLst>
        </pc:picChg>
        <pc:picChg chg="add mod">
          <ac:chgData name="Ly Kha Nguyễn Thị" userId="355cb259b59299f7" providerId="LiveId" clId="{83661FBD-889B-415C-BF0C-84FA632633C6}" dt="2022-03-13T04:16:25.770" v="34" actId="1076"/>
          <ac:picMkLst>
            <pc:docMk/>
            <pc:sldMk cId="1135332401" sldId="620"/>
            <ac:picMk id="10" creationId="{A73779A1-EFA6-48DD-8726-7BD6DAE7C8D2}"/>
          </ac:picMkLst>
        </pc:picChg>
        <pc:picChg chg="del">
          <ac:chgData name="Ly Kha Nguyễn Thị" userId="355cb259b59299f7" providerId="LiveId" clId="{83661FBD-889B-415C-BF0C-84FA632633C6}" dt="2022-03-13T04:11:53.269" v="1" actId="478"/>
          <ac:picMkLst>
            <pc:docMk/>
            <pc:sldMk cId="1135332401" sldId="620"/>
            <ac:picMk id="12" creationId="{DFACA091-8BA7-4080-8355-395831BA132B}"/>
          </ac:picMkLst>
        </pc:picChg>
        <pc:picChg chg="add del">
          <ac:chgData name="Ly Kha Nguyễn Thị" userId="355cb259b59299f7" providerId="LiveId" clId="{83661FBD-889B-415C-BF0C-84FA632633C6}" dt="2022-03-13T04:14:27.907" v="15" actId="478"/>
          <ac:picMkLst>
            <pc:docMk/>
            <pc:sldMk cId="1135332401" sldId="620"/>
            <ac:picMk id="13" creationId="{F054643A-E2A5-43F1-83CC-D21B314E98C8}"/>
          </ac:picMkLst>
        </pc:picChg>
        <pc:picChg chg="add del mod">
          <ac:chgData name="Ly Kha Nguyễn Thị" userId="355cb259b59299f7" providerId="LiveId" clId="{83661FBD-889B-415C-BF0C-84FA632633C6}" dt="2022-03-13T04:15:29.533" v="23" actId="21"/>
          <ac:picMkLst>
            <pc:docMk/>
            <pc:sldMk cId="1135332401" sldId="620"/>
            <ac:picMk id="15" creationId="{190C05EC-9951-431B-B2EA-9C6E53A46045}"/>
          </ac:picMkLst>
        </pc:picChg>
        <pc:picChg chg="add mod modCrop">
          <ac:chgData name="Ly Kha Nguyễn Thị" userId="355cb259b59299f7" providerId="LiveId" clId="{83661FBD-889B-415C-BF0C-84FA632633C6}" dt="2022-03-13T04:16:35.721" v="35"/>
          <ac:picMkLst>
            <pc:docMk/>
            <pc:sldMk cId="1135332401" sldId="620"/>
            <ac:picMk id="18" creationId="{84C09646-470C-4FE5-A9BC-89CAC231748A}"/>
          </ac:picMkLst>
        </pc:picChg>
      </pc:sldChg>
    </pc:docChg>
  </pc:docChgLst>
  <pc:docChgLst>
    <pc:chgData name="Ly" userId="96ec8512-4815-47bc-b2cb-1a6d5e48ea7a" providerId="ADAL" clId="{1CAA76B9-3945-4341-B542-E5B6814EED94}"/>
    <pc:docChg chg="custSel addSld delSld modSld">
      <pc:chgData name="Ly" userId="96ec8512-4815-47bc-b2cb-1a6d5e48ea7a" providerId="ADAL" clId="{1CAA76B9-3945-4341-B542-E5B6814EED94}" dt="2023-01-09T15:54:44.203" v="608" actId="478"/>
      <pc:docMkLst>
        <pc:docMk/>
      </pc:docMkLst>
      <pc:sldChg chg="addSp delSp modSp add del mod">
        <pc:chgData name="Ly" userId="96ec8512-4815-47bc-b2cb-1a6d5e48ea7a" providerId="ADAL" clId="{1CAA76B9-3945-4341-B542-E5B6814EED94}" dt="2023-01-09T13:27:07.675" v="189" actId="47"/>
        <pc:sldMkLst>
          <pc:docMk/>
          <pc:sldMk cId="2820001449" sldId="387"/>
        </pc:sldMkLst>
        <pc:spChg chg="mod">
          <ac:chgData name="Ly" userId="96ec8512-4815-47bc-b2cb-1a6d5e48ea7a" providerId="ADAL" clId="{1CAA76B9-3945-4341-B542-E5B6814EED94}" dt="2023-01-09T13:26:23.303" v="185" actId="14100"/>
          <ac:spMkLst>
            <pc:docMk/>
            <pc:sldMk cId="2820001449" sldId="387"/>
            <ac:spMk id="9" creationId="{00000000-0000-0000-0000-000000000000}"/>
          </ac:spMkLst>
        </pc:spChg>
        <pc:spChg chg="mod">
          <ac:chgData name="Ly" userId="96ec8512-4815-47bc-b2cb-1a6d5e48ea7a" providerId="ADAL" clId="{1CAA76B9-3945-4341-B542-E5B6814EED94}" dt="2023-01-09T13:25:15.288" v="128" actId="20577"/>
          <ac:spMkLst>
            <pc:docMk/>
            <pc:sldMk cId="2820001449" sldId="387"/>
            <ac:spMk id="10" creationId="{00000000-0000-0000-0000-000000000000}"/>
          </ac:spMkLst>
        </pc:spChg>
        <pc:spChg chg="mod">
          <ac:chgData name="Ly" userId="96ec8512-4815-47bc-b2cb-1a6d5e48ea7a" providerId="ADAL" clId="{1CAA76B9-3945-4341-B542-E5B6814EED94}" dt="2023-01-09T13:25:20.612" v="148" actId="20577"/>
          <ac:spMkLst>
            <pc:docMk/>
            <pc:sldMk cId="2820001449" sldId="387"/>
            <ac:spMk id="11" creationId="{00000000-0000-0000-0000-000000000000}"/>
          </ac:spMkLst>
        </pc:spChg>
        <pc:spChg chg="mod">
          <ac:chgData name="Ly" userId="96ec8512-4815-47bc-b2cb-1a6d5e48ea7a" providerId="ADAL" clId="{1CAA76B9-3945-4341-B542-E5B6814EED94}" dt="2023-01-09T13:25:30.565" v="182" actId="20577"/>
          <ac:spMkLst>
            <pc:docMk/>
            <pc:sldMk cId="2820001449" sldId="387"/>
            <ac:spMk id="12" creationId="{00000000-0000-0000-0000-000000000000}"/>
          </ac:spMkLst>
        </pc:spChg>
        <pc:spChg chg="mod">
          <ac:chgData name="Ly" userId="96ec8512-4815-47bc-b2cb-1a6d5e48ea7a" providerId="ADAL" clId="{1CAA76B9-3945-4341-B542-E5B6814EED94}" dt="2023-01-09T13:26:19.521" v="184" actId="1076"/>
          <ac:spMkLst>
            <pc:docMk/>
            <pc:sldMk cId="2820001449" sldId="387"/>
            <ac:spMk id="13" creationId="{00000000-0000-0000-0000-000000000000}"/>
          </ac:spMkLst>
        </pc:spChg>
        <pc:spChg chg="del">
          <ac:chgData name="Ly" userId="96ec8512-4815-47bc-b2cb-1a6d5e48ea7a" providerId="ADAL" clId="{1CAA76B9-3945-4341-B542-E5B6814EED94}" dt="2023-01-09T13:23:56.872" v="75" actId="478"/>
          <ac:spMkLst>
            <pc:docMk/>
            <pc:sldMk cId="2820001449" sldId="387"/>
            <ac:spMk id="34" creationId="{00000000-0000-0000-0000-000000000000}"/>
          </ac:spMkLst>
        </pc:spChg>
        <pc:spChg chg="del">
          <ac:chgData name="Ly" userId="96ec8512-4815-47bc-b2cb-1a6d5e48ea7a" providerId="ADAL" clId="{1CAA76B9-3945-4341-B542-E5B6814EED94}" dt="2023-01-09T13:24:00.928" v="77" actId="478"/>
          <ac:spMkLst>
            <pc:docMk/>
            <pc:sldMk cId="2820001449" sldId="387"/>
            <ac:spMk id="46" creationId="{616BC199-93C6-4916-A597-5A18D1BF413F}"/>
          </ac:spMkLst>
        </pc:spChg>
        <pc:spChg chg="del">
          <ac:chgData name="Ly" userId="96ec8512-4815-47bc-b2cb-1a6d5e48ea7a" providerId="ADAL" clId="{1CAA76B9-3945-4341-B542-E5B6814EED94}" dt="2023-01-09T13:23:58.904" v="76" actId="478"/>
          <ac:spMkLst>
            <pc:docMk/>
            <pc:sldMk cId="2820001449" sldId="387"/>
            <ac:spMk id="47" creationId="{3BB7B836-16DF-49DE-87E2-DE575E3DF1A3}"/>
          </ac:spMkLst>
        </pc:spChg>
        <pc:spChg chg="del">
          <ac:chgData name="Ly" userId="96ec8512-4815-47bc-b2cb-1a6d5e48ea7a" providerId="ADAL" clId="{1CAA76B9-3945-4341-B542-E5B6814EED94}" dt="2023-01-09T13:24:10.803" v="80" actId="478"/>
          <ac:spMkLst>
            <pc:docMk/>
            <pc:sldMk cId="2820001449" sldId="387"/>
            <ac:spMk id="49" creationId="{FBC1793B-E77D-46E8-907C-139649C244FB}"/>
          </ac:spMkLst>
        </pc:spChg>
        <pc:spChg chg="del mod">
          <ac:chgData name="Ly" userId="96ec8512-4815-47bc-b2cb-1a6d5e48ea7a" providerId="ADAL" clId="{1CAA76B9-3945-4341-B542-E5B6814EED94}" dt="2023-01-09T13:24:14.958" v="82" actId="478"/>
          <ac:spMkLst>
            <pc:docMk/>
            <pc:sldMk cId="2820001449" sldId="387"/>
            <ac:spMk id="52" creationId="{36D579CA-BC22-449A-AFC1-336CB2B62D7C}"/>
          </ac:spMkLst>
        </pc:spChg>
        <pc:spChg chg="del">
          <ac:chgData name="Ly" userId="96ec8512-4815-47bc-b2cb-1a6d5e48ea7a" providerId="ADAL" clId="{1CAA76B9-3945-4341-B542-E5B6814EED94}" dt="2023-01-09T13:24:19.334" v="84" actId="478"/>
          <ac:spMkLst>
            <pc:docMk/>
            <pc:sldMk cId="2820001449" sldId="387"/>
            <ac:spMk id="54" creationId="{39E0647A-E1F4-4B12-AC26-7C5AFAF5D9E8}"/>
          </ac:spMkLst>
        </pc:spChg>
        <pc:grpChg chg="add mod">
          <ac:chgData name="Ly" userId="96ec8512-4815-47bc-b2cb-1a6d5e48ea7a" providerId="ADAL" clId="{1CAA76B9-3945-4341-B542-E5B6814EED94}" dt="2023-01-09T13:26:00.931" v="183" actId="164"/>
          <ac:grpSpMkLst>
            <pc:docMk/>
            <pc:sldMk cId="2820001449" sldId="387"/>
            <ac:grpSpMk id="2" creationId="{72546B68-6C18-462A-8559-F03B9037FB8B}"/>
          </ac:grpSpMkLst>
        </pc:grpChg>
        <pc:grpChg chg="mod">
          <ac:chgData name="Ly" userId="96ec8512-4815-47bc-b2cb-1a6d5e48ea7a" providerId="ADAL" clId="{1CAA76B9-3945-4341-B542-E5B6814EED94}" dt="2023-01-09T13:26:00.931" v="183" actId="164"/>
          <ac:grpSpMkLst>
            <pc:docMk/>
            <pc:sldMk cId="2820001449" sldId="387"/>
            <ac:grpSpMk id="16" creationId="{00000000-0000-0000-0000-000000000000}"/>
          </ac:grpSpMkLst>
        </pc:grpChg>
        <pc:grpChg chg="mod">
          <ac:chgData name="Ly" userId="96ec8512-4815-47bc-b2cb-1a6d5e48ea7a" providerId="ADAL" clId="{1CAA76B9-3945-4341-B542-E5B6814EED94}" dt="2023-01-09T13:26:00.931" v="183" actId="164"/>
          <ac:grpSpMkLst>
            <pc:docMk/>
            <pc:sldMk cId="2820001449" sldId="387"/>
            <ac:grpSpMk id="17" creationId="{00000000-0000-0000-0000-000000000000}"/>
          </ac:grpSpMkLst>
        </pc:grpChg>
        <pc:grpChg chg="mod">
          <ac:chgData name="Ly" userId="96ec8512-4815-47bc-b2cb-1a6d5e48ea7a" providerId="ADAL" clId="{1CAA76B9-3945-4341-B542-E5B6814EED94}" dt="2023-01-09T13:26:00.931" v="183" actId="164"/>
          <ac:grpSpMkLst>
            <pc:docMk/>
            <pc:sldMk cId="2820001449" sldId="387"/>
            <ac:grpSpMk id="18" creationId="{00000000-0000-0000-0000-000000000000}"/>
          </ac:grpSpMkLst>
        </pc:grpChg>
        <pc:grpChg chg="mod">
          <ac:chgData name="Ly" userId="96ec8512-4815-47bc-b2cb-1a6d5e48ea7a" providerId="ADAL" clId="{1CAA76B9-3945-4341-B542-E5B6814EED94}" dt="2023-01-09T13:26:00.931" v="183" actId="164"/>
          <ac:grpSpMkLst>
            <pc:docMk/>
            <pc:sldMk cId="2820001449" sldId="387"/>
            <ac:grpSpMk id="19" creationId="{00000000-0000-0000-0000-000000000000}"/>
          </ac:grpSpMkLst>
        </pc:grpChg>
        <pc:grpChg chg="mod">
          <ac:chgData name="Ly" userId="96ec8512-4815-47bc-b2cb-1a6d5e48ea7a" providerId="ADAL" clId="{1CAA76B9-3945-4341-B542-E5B6814EED94}" dt="2023-01-09T13:26:00.931" v="183" actId="164"/>
          <ac:grpSpMkLst>
            <pc:docMk/>
            <pc:sldMk cId="2820001449" sldId="387"/>
            <ac:grpSpMk id="40" creationId="{00000000-0000-0000-0000-000000000000}"/>
          </ac:grpSpMkLst>
        </pc:grpChg>
        <pc:picChg chg="del">
          <ac:chgData name="Ly" userId="96ec8512-4815-47bc-b2cb-1a6d5e48ea7a" providerId="ADAL" clId="{1CAA76B9-3945-4341-B542-E5B6814EED94}" dt="2023-01-09T13:24:17.369" v="83" actId="478"/>
          <ac:picMkLst>
            <pc:docMk/>
            <pc:sldMk cId="2820001449" sldId="387"/>
            <ac:picMk id="21" creationId="{00000000-0000-0000-0000-000000000000}"/>
          </ac:picMkLst>
        </pc:picChg>
        <pc:picChg chg="del">
          <ac:chgData name="Ly" userId="96ec8512-4815-47bc-b2cb-1a6d5e48ea7a" providerId="ADAL" clId="{1CAA76B9-3945-4341-B542-E5B6814EED94}" dt="2023-01-09T13:24:02.750" v="78" actId="478"/>
          <ac:picMkLst>
            <pc:docMk/>
            <pc:sldMk cId="2820001449" sldId="387"/>
            <ac:picMk id="27" creationId="{00000000-0000-0000-0000-000000000000}"/>
          </ac:picMkLst>
        </pc:picChg>
        <pc:picChg chg="del">
          <ac:chgData name="Ly" userId="96ec8512-4815-47bc-b2cb-1a6d5e48ea7a" providerId="ADAL" clId="{1CAA76B9-3945-4341-B542-E5B6814EED94}" dt="2023-01-09T13:24:23.073" v="86" actId="478"/>
          <ac:picMkLst>
            <pc:docMk/>
            <pc:sldMk cId="2820001449" sldId="387"/>
            <ac:picMk id="30" creationId="{00000000-0000-0000-0000-000000000000}"/>
          </ac:picMkLst>
        </pc:picChg>
        <pc:picChg chg="del">
          <ac:chgData name="Ly" userId="96ec8512-4815-47bc-b2cb-1a6d5e48ea7a" providerId="ADAL" clId="{1CAA76B9-3945-4341-B542-E5B6814EED94}" dt="2023-01-09T13:24:07.391" v="79" actId="478"/>
          <ac:picMkLst>
            <pc:docMk/>
            <pc:sldMk cId="2820001449" sldId="387"/>
            <ac:picMk id="48" creationId="{F6A2D3CC-E9AD-4278-97B3-D43685C90C18}"/>
          </ac:picMkLst>
        </pc:picChg>
        <pc:picChg chg="del">
          <ac:chgData name="Ly" userId="96ec8512-4815-47bc-b2cb-1a6d5e48ea7a" providerId="ADAL" clId="{1CAA76B9-3945-4341-B542-E5B6814EED94}" dt="2023-01-09T13:24:21.198" v="85" actId="478"/>
          <ac:picMkLst>
            <pc:docMk/>
            <pc:sldMk cId="2820001449" sldId="387"/>
            <ac:picMk id="1026" creationId="{00000000-0000-0000-0000-000000000000}"/>
          </ac:picMkLst>
        </pc:picChg>
      </pc:sldChg>
      <pc:sldChg chg="modSp mod">
        <pc:chgData name="Ly" userId="96ec8512-4815-47bc-b2cb-1a6d5e48ea7a" providerId="ADAL" clId="{1CAA76B9-3945-4341-B542-E5B6814EED94}" dt="2023-01-09T13:27:33.604" v="197" actId="1076"/>
        <pc:sldMkLst>
          <pc:docMk/>
          <pc:sldMk cId="854395469" sldId="399"/>
        </pc:sldMkLst>
        <pc:spChg chg="mod">
          <ac:chgData name="Ly" userId="96ec8512-4815-47bc-b2cb-1a6d5e48ea7a" providerId="ADAL" clId="{1CAA76B9-3945-4341-B542-E5B6814EED94}" dt="2023-01-09T13:27:24.303" v="194" actId="14100"/>
          <ac:spMkLst>
            <pc:docMk/>
            <pc:sldMk cId="854395469" sldId="399"/>
            <ac:spMk id="4" creationId="{00000000-0000-0000-0000-000000000000}"/>
          </ac:spMkLst>
        </pc:spChg>
        <pc:spChg chg="mod">
          <ac:chgData name="Ly" userId="96ec8512-4815-47bc-b2cb-1a6d5e48ea7a" providerId="ADAL" clId="{1CAA76B9-3945-4341-B542-E5B6814EED94}" dt="2023-01-09T13:27:33.604" v="197" actId="1076"/>
          <ac:spMkLst>
            <pc:docMk/>
            <pc:sldMk cId="854395469" sldId="399"/>
            <ac:spMk id="5" creationId="{00000000-0000-0000-0000-000000000000}"/>
          </ac:spMkLst>
        </pc:spChg>
      </pc:sldChg>
      <pc:sldChg chg="modNotesTx">
        <pc:chgData name="Ly" userId="96ec8512-4815-47bc-b2cb-1a6d5e48ea7a" providerId="ADAL" clId="{1CAA76B9-3945-4341-B542-E5B6814EED94}" dt="2023-01-09T15:51:24.788" v="566" actId="20577"/>
        <pc:sldMkLst>
          <pc:docMk/>
          <pc:sldMk cId="1037179822" sldId="406"/>
        </pc:sldMkLst>
      </pc:sldChg>
      <pc:sldChg chg="modNotesTx">
        <pc:chgData name="Ly" userId="96ec8512-4815-47bc-b2cb-1a6d5e48ea7a" providerId="ADAL" clId="{1CAA76B9-3945-4341-B542-E5B6814EED94}" dt="2023-01-09T15:52:04.986" v="567" actId="20577"/>
        <pc:sldMkLst>
          <pc:docMk/>
          <pc:sldMk cId="4054258279" sldId="541"/>
        </pc:sldMkLst>
      </pc:sldChg>
      <pc:sldChg chg="delSp mod">
        <pc:chgData name="Ly" userId="96ec8512-4815-47bc-b2cb-1a6d5e48ea7a" providerId="ADAL" clId="{1CAA76B9-3945-4341-B542-E5B6814EED94}" dt="2023-01-09T15:54:44.203" v="608" actId="478"/>
        <pc:sldMkLst>
          <pc:docMk/>
          <pc:sldMk cId="3501685436" sldId="551"/>
        </pc:sldMkLst>
        <pc:spChg chg="del">
          <ac:chgData name="Ly" userId="96ec8512-4815-47bc-b2cb-1a6d5e48ea7a" providerId="ADAL" clId="{1CAA76B9-3945-4341-B542-E5B6814EED94}" dt="2023-01-09T15:54:44.203" v="608" actId="478"/>
          <ac:spMkLst>
            <pc:docMk/>
            <pc:sldMk cId="3501685436" sldId="551"/>
            <ac:spMk id="8" creationId="{F193933E-2DF0-4C8F-A1BD-1612BCB49137}"/>
          </ac:spMkLst>
        </pc:spChg>
      </pc:sldChg>
      <pc:sldChg chg="modNotesTx">
        <pc:chgData name="Ly" userId="96ec8512-4815-47bc-b2cb-1a6d5e48ea7a" providerId="ADAL" clId="{1CAA76B9-3945-4341-B542-E5B6814EED94}" dt="2023-01-09T15:52:49.405" v="571" actId="20577"/>
        <pc:sldMkLst>
          <pc:docMk/>
          <pc:sldMk cId="3070072805" sldId="552"/>
        </pc:sldMkLst>
      </pc:sldChg>
      <pc:sldChg chg="addSp modSp">
        <pc:chgData name="Ly" userId="96ec8512-4815-47bc-b2cb-1a6d5e48ea7a" providerId="ADAL" clId="{1CAA76B9-3945-4341-B542-E5B6814EED94}" dt="2023-01-09T15:19:02.526" v="564" actId="164"/>
        <pc:sldMkLst>
          <pc:docMk/>
          <pc:sldMk cId="1294254331" sldId="555"/>
        </pc:sldMkLst>
        <pc:grpChg chg="add mod">
          <ac:chgData name="Ly" userId="96ec8512-4815-47bc-b2cb-1a6d5e48ea7a" providerId="ADAL" clId="{1CAA76B9-3945-4341-B542-E5B6814EED94}" dt="2023-01-09T15:19:02.526" v="564" actId="164"/>
          <ac:grpSpMkLst>
            <pc:docMk/>
            <pc:sldMk cId="1294254331" sldId="555"/>
            <ac:grpSpMk id="2" creationId="{C7637165-8DD9-42B3-B0CF-4A6B8661423E}"/>
          </ac:grpSpMkLst>
        </pc:grpChg>
        <pc:picChg chg="mod">
          <ac:chgData name="Ly" userId="96ec8512-4815-47bc-b2cb-1a6d5e48ea7a" providerId="ADAL" clId="{1CAA76B9-3945-4341-B542-E5B6814EED94}" dt="2023-01-09T15:19:02.526" v="564" actId="164"/>
          <ac:picMkLst>
            <pc:docMk/>
            <pc:sldMk cId="1294254331" sldId="555"/>
            <ac:picMk id="8" creationId="{824ABD14-40CA-40DF-A9BA-AA6DD268C70F}"/>
          </ac:picMkLst>
        </pc:picChg>
        <pc:picChg chg="mod">
          <ac:chgData name="Ly" userId="96ec8512-4815-47bc-b2cb-1a6d5e48ea7a" providerId="ADAL" clId="{1CAA76B9-3945-4341-B542-E5B6814EED94}" dt="2023-01-09T15:19:02.526" v="564" actId="164"/>
          <ac:picMkLst>
            <pc:docMk/>
            <pc:sldMk cId="1294254331" sldId="555"/>
            <ac:picMk id="12" creationId="{79FD3FF2-1819-4ACF-B244-7780CF558EE5}"/>
          </ac:picMkLst>
        </pc:picChg>
      </pc:sldChg>
      <pc:sldChg chg="modNotesTx">
        <pc:chgData name="Ly" userId="96ec8512-4815-47bc-b2cb-1a6d5e48ea7a" providerId="ADAL" clId="{1CAA76B9-3945-4341-B542-E5B6814EED94}" dt="2023-01-09T15:52:09.093" v="568" actId="20577"/>
        <pc:sldMkLst>
          <pc:docMk/>
          <pc:sldMk cId="79373605" sldId="625"/>
        </pc:sldMkLst>
      </pc:sldChg>
      <pc:sldChg chg="modNotesTx">
        <pc:chgData name="Ly" userId="96ec8512-4815-47bc-b2cb-1a6d5e48ea7a" providerId="ADAL" clId="{1CAA76B9-3945-4341-B542-E5B6814EED94}" dt="2023-01-09T15:52:14.639" v="569" actId="20577"/>
        <pc:sldMkLst>
          <pc:docMk/>
          <pc:sldMk cId="1944958246" sldId="628"/>
        </pc:sldMkLst>
      </pc:sldChg>
      <pc:sldChg chg="modNotesTx">
        <pc:chgData name="Ly" userId="96ec8512-4815-47bc-b2cb-1a6d5e48ea7a" providerId="ADAL" clId="{1CAA76B9-3945-4341-B542-E5B6814EED94}" dt="2023-01-09T15:52:20.283" v="570" actId="20577"/>
        <pc:sldMkLst>
          <pc:docMk/>
          <pc:sldMk cId="3728019527" sldId="630"/>
        </pc:sldMkLst>
      </pc:sldChg>
      <pc:sldChg chg="del">
        <pc:chgData name="Ly" userId="96ec8512-4815-47bc-b2cb-1a6d5e48ea7a" providerId="ADAL" clId="{1CAA76B9-3945-4341-B542-E5B6814EED94}" dt="2023-01-09T10:53:39.763" v="0" actId="47"/>
        <pc:sldMkLst>
          <pc:docMk/>
          <pc:sldMk cId="2938971716" sldId="637"/>
        </pc:sldMkLst>
      </pc:sldChg>
      <pc:sldChg chg="modNotesTx">
        <pc:chgData name="Ly" userId="96ec8512-4815-47bc-b2cb-1a6d5e48ea7a" providerId="ADAL" clId="{1CAA76B9-3945-4341-B542-E5B6814EED94}" dt="2023-01-09T15:53:04.531" v="575" actId="20577"/>
        <pc:sldMkLst>
          <pc:docMk/>
          <pc:sldMk cId="3708352769" sldId="641"/>
        </pc:sldMkLst>
      </pc:sldChg>
      <pc:sldChg chg="modNotesTx">
        <pc:chgData name="Ly" userId="96ec8512-4815-47bc-b2cb-1a6d5e48ea7a" providerId="ADAL" clId="{1CAA76B9-3945-4341-B542-E5B6814EED94}" dt="2023-01-09T15:52:57.866" v="573" actId="20577"/>
        <pc:sldMkLst>
          <pc:docMk/>
          <pc:sldMk cId="2260155913" sldId="642"/>
        </pc:sldMkLst>
      </pc:sldChg>
      <pc:sldChg chg="modNotesTx">
        <pc:chgData name="Ly" userId="96ec8512-4815-47bc-b2cb-1a6d5e48ea7a" providerId="ADAL" clId="{1CAA76B9-3945-4341-B542-E5B6814EED94}" dt="2023-01-09T15:53:01.178" v="574" actId="20577"/>
        <pc:sldMkLst>
          <pc:docMk/>
          <pc:sldMk cId="1455787024" sldId="643"/>
        </pc:sldMkLst>
      </pc:sldChg>
      <pc:sldChg chg="modNotesTx">
        <pc:chgData name="Ly" userId="96ec8512-4815-47bc-b2cb-1a6d5e48ea7a" providerId="ADAL" clId="{1CAA76B9-3945-4341-B542-E5B6814EED94}" dt="2023-01-09T15:53:08.301" v="576" actId="20577"/>
        <pc:sldMkLst>
          <pc:docMk/>
          <pc:sldMk cId="2655241084" sldId="644"/>
        </pc:sldMkLst>
      </pc:sldChg>
      <pc:sldChg chg="modNotesTx">
        <pc:chgData name="Ly" userId="96ec8512-4815-47bc-b2cb-1a6d5e48ea7a" providerId="ADAL" clId="{1CAA76B9-3945-4341-B542-E5B6814EED94}" dt="2023-01-09T13:09:11.328" v="68" actId="20577"/>
        <pc:sldMkLst>
          <pc:docMk/>
          <pc:sldMk cId="270799997" sldId="645"/>
        </pc:sldMkLst>
      </pc:sldChg>
      <pc:sldChg chg="modNotesTx">
        <pc:chgData name="Ly" userId="96ec8512-4815-47bc-b2cb-1a6d5e48ea7a" providerId="ADAL" clId="{1CAA76B9-3945-4341-B542-E5B6814EED94}" dt="2023-01-09T13:09:15.876" v="73" actId="20577"/>
        <pc:sldMkLst>
          <pc:docMk/>
          <pc:sldMk cId="3872697595" sldId="646"/>
        </pc:sldMkLst>
      </pc:sldChg>
      <pc:sldChg chg="delSp mod modNotesTx">
        <pc:chgData name="Ly" userId="96ec8512-4815-47bc-b2cb-1a6d5e48ea7a" providerId="ADAL" clId="{1CAA76B9-3945-4341-B542-E5B6814EED94}" dt="2023-01-09T15:53:38.940" v="606" actId="478"/>
        <pc:sldMkLst>
          <pc:docMk/>
          <pc:sldMk cId="926293129" sldId="647"/>
        </pc:sldMkLst>
        <pc:spChg chg="del">
          <ac:chgData name="Ly" userId="96ec8512-4815-47bc-b2cb-1a6d5e48ea7a" providerId="ADAL" clId="{1CAA76B9-3945-4341-B542-E5B6814EED94}" dt="2023-01-09T15:53:38.940" v="606" actId="478"/>
          <ac:spMkLst>
            <pc:docMk/>
            <pc:sldMk cId="926293129" sldId="647"/>
            <ac:spMk id="9" creationId="{3FABFA5F-66DC-4A79-A63D-937D5F389CF1}"/>
          </ac:spMkLst>
        </pc:spChg>
      </pc:sldChg>
      <pc:sldChg chg="modNotesTx">
        <pc:chgData name="Ly" userId="96ec8512-4815-47bc-b2cb-1a6d5e48ea7a" providerId="ADAL" clId="{1CAA76B9-3945-4341-B542-E5B6814EED94}" dt="2023-01-09T15:53:47.054" v="607" actId="20577"/>
        <pc:sldMkLst>
          <pc:docMk/>
          <pc:sldMk cId="912223055" sldId="648"/>
        </pc:sldMkLst>
      </pc:sldChg>
      <pc:sldChg chg="modNotesTx">
        <pc:chgData name="Ly" userId="96ec8512-4815-47bc-b2cb-1a6d5e48ea7a" providerId="ADAL" clId="{1CAA76B9-3945-4341-B542-E5B6814EED94}" dt="2023-01-09T15:53:11.088" v="577" actId="20577"/>
        <pc:sldMkLst>
          <pc:docMk/>
          <pc:sldMk cId="1101712724" sldId="649"/>
        </pc:sldMkLst>
      </pc:sldChg>
      <pc:sldChg chg="modNotesTx">
        <pc:chgData name="Ly" userId="96ec8512-4815-47bc-b2cb-1a6d5e48ea7a" providerId="ADAL" clId="{1CAA76B9-3945-4341-B542-E5B6814EED94}" dt="2023-01-09T13:09:01.654" v="65" actId="20577"/>
        <pc:sldMkLst>
          <pc:docMk/>
          <pc:sldMk cId="1050357725" sldId="650"/>
        </pc:sldMkLst>
      </pc:sldChg>
      <pc:sldChg chg="modNotesTx">
        <pc:chgData name="Ly" userId="96ec8512-4815-47bc-b2cb-1a6d5e48ea7a" providerId="ADAL" clId="{1CAA76B9-3945-4341-B542-E5B6814EED94}" dt="2023-01-09T15:53:18.621" v="578" actId="20577"/>
        <pc:sldMkLst>
          <pc:docMk/>
          <pc:sldMk cId="2445583805" sldId="651"/>
        </pc:sldMkLst>
      </pc:sldChg>
      <pc:sldChg chg="modNotesTx">
        <pc:chgData name="Ly" userId="96ec8512-4815-47bc-b2cb-1a6d5e48ea7a" providerId="ADAL" clId="{1CAA76B9-3945-4341-B542-E5B6814EED94}" dt="2023-01-09T15:53:23.472" v="583" actId="20577"/>
        <pc:sldMkLst>
          <pc:docMk/>
          <pc:sldMk cId="2858911305" sldId="652"/>
        </pc:sldMkLst>
      </pc:sldChg>
      <pc:sldChg chg="modNotesTx">
        <pc:chgData name="Ly" userId="96ec8512-4815-47bc-b2cb-1a6d5e48ea7a" providerId="ADAL" clId="{1CAA76B9-3945-4341-B542-E5B6814EED94}" dt="2023-01-09T13:09:08.071" v="67" actId="20577"/>
        <pc:sldMkLst>
          <pc:docMk/>
          <pc:sldMk cId="1074310600" sldId="653"/>
        </pc:sldMkLst>
      </pc:sldChg>
      <pc:sldChg chg="modNotesTx">
        <pc:chgData name="Ly" userId="96ec8512-4815-47bc-b2cb-1a6d5e48ea7a" providerId="ADAL" clId="{1CAA76B9-3945-4341-B542-E5B6814EED94}" dt="2023-01-09T13:09:05.064" v="66" actId="20577"/>
        <pc:sldMkLst>
          <pc:docMk/>
          <pc:sldMk cId="2407656576" sldId="655"/>
        </pc:sldMkLst>
      </pc:sldChg>
      <pc:sldChg chg="modNotesTx">
        <pc:chgData name="Ly" userId="96ec8512-4815-47bc-b2cb-1a6d5e48ea7a" providerId="ADAL" clId="{1CAA76B9-3945-4341-B542-E5B6814EED94}" dt="2023-01-09T12:55:17.745" v="64" actId="20577"/>
        <pc:sldMkLst>
          <pc:docMk/>
          <pc:sldMk cId="1159731390" sldId="656"/>
        </pc:sldMkLst>
      </pc:sldChg>
      <pc:sldChg chg="modNotesTx">
        <pc:chgData name="Ly" userId="96ec8512-4815-47bc-b2cb-1a6d5e48ea7a" providerId="ADAL" clId="{1CAA76B9-3945-4341-B542-E5B6814EED94}" dt="2023-01-09T15:52:53.817" v="572" actId="20577"/>
        <pc:sldMkLst>
          <pc:docMk/>
          <pc:sldMk cId="1280181316" sldId="657"/>
        </pc:sldMkLst>
      </pc:sldChg>
      <pc:sldChg chg="modNotesTx">
        <pc:chgData name="Ly" userId="96ec8512-4815-47bc-b2cb-1a6d5e48ea7a" providerId="ADAL" clId="{1CAA76B9-3945-4341-B542-E5B6814EED94}" dt="2023-01-09T15:51:18.641" v="565" actId="20577"/>
        <pc:sldMkLst>
          <pc:docMk/>
          <pc:sldMk cId="4105582147" sldId="658"/>
        </pc:sldMkLst>
      </pc:sldChg>
      <pc:sldChg chg="new del">
        <pc:chgData name="Ly" userId="96ec8512-4815-47bc-b2cb-1a6d5e48ea7a" providerId="ADAL" clId="{1CAA76B9-3945-4341-B542-E5B6814EED94}" dt="2023-01-09T10:55:50.962" v="2" actId="47"/>
        <pc:sldMkLst>
          <pc:docMk/>
          <pc:sldMk cId="1619383823" sldId="660"/>
        </pc:sldMkLst>
      </pc:sldChg>
      <pc:sldChg chg="delSp add del mod">
        <pc:chgData name="Ly" userId="96ec8512-4815-47bc-b2cb-1a6d5e48ea7a" providerId="ADAL" clId="{1CAA76B9-3945-4341-B542-E5B6814EED94}" dt="2023-01-09T10:59:18.537" v="24" actId="47"/>
        <pc:sldMkLst>
          <pc:docMk/>
          <pc:sldMk cId="3840061025" sldId="660"/>
        </pc:sldMkLst>
        <pc:picChg chg="del">
          <ac:chgData name="Ly" userId="96ec8512-4815-47bc-b2cb-1a6d5e48ea7a" providerId="ADAL" clId="{1CAA76B9-3945-4341-B542-E5B6814EED94}" dt="2023-01-09T10:56:03.929" v="5" actId="478"/>
          <ac:picMkLst>
            <pc:docMk/>
            <pc:sldMk cId="3840061025" sldId="660"/>
            <ac:picMk id="7" creationId="{EBF09AED-0611-43E1-ABC6-60F9F0D90621}"/>
          </ac:picMkLst>
        </pc:picChg>
        <pc:picChg chg="del">
          <ac:chgData name="Ly" userId="96ec8512-4815-47bc-b2cb-1a6d5e48ea7a" providerId="ADAL" clId="{1CAA76B9-3945-4341-B542-E5B6814EED94}" dt="2023-01-09T10:56:05.504" v="6" actId="478"/>
          <ac:picMkLst>
            <pc:docMk/>
            <pc:sldMk cId="3840061025" sldId="660"/>
            <ac:picMk id="9" creationId="{F02533C5-721A-40CD-9BC7-35FBE5CFCC6C}"/>
          </ac:picMkLst>
        </pc:picChg>
      </pc:sldChg>
      <pc:sldChg chg="addSp delSp modSp add mod">
        <pc:chgData name="Ly" userId="96ec8512-4815-47bc-b2cb-1a6d5e48ea7a" providerId="ADAL" clId="{1CAA76B9-3945-4341-B542-E5B6814EED94}" dt="2023-01-09T10:59:10.986" v="23" actId="14100"/>
        <pc:sldMkLst>
          <pc:docMk/>
          <pc:sldMk cId="318754993" sldId="661"/>
        </pc:sldMkLst>
        <pc:spChg chg="mod">
          <ac:chgData name="Ly" userId="96ec8512-4815-47bc-b2cb-1a6d5e48ea7a" providerId="ADAL" clId="{1CAA76B9-3945-4341-B542-E5B6814EED94}" dt="2023-01-09T10:58:24.073" v="15" actId="1076"/>
          <ac:spMkLst>
            <pc:docMk/>
            <pc:sldMk cId="318754993" sldId="661"/>
            <ac:spMk id="10" creationId="{0F909098-613C-4028-8964-AC12F10E6368}"/>
          </ac:spMkLst>
        </pc:spChg>
        <pc:picChg chg="add mod">
          <ac:chgData name="Ly" userId="96ec8512-4815-47bc-b2cb-1a6d5e48ea7a" providerId="ADAL" clId="{1CAA76B9-3945-4341-B542-E5B6814EED94}" dt="2023-01-09T10:59:06.934" v="22" actId="1076"/>
          <ac:picMkLst>
            <pc:docMk/>
            <pc:sldMk cId="318754993" sldId="661"/>
            <ac:picMk id="3" creationId="{F7BB1E12-E6D4-42A0-8152-61F85F151840}"/>
          </ac:picMkLst>
        </pc:picChg>
        <pc:picChg chg="del">
          <ac:chgData name="Ly" userId="96ec8512-4815-47bc-b2cb-1a6d5e48ea7a" providerId="ADAL" clId="{1CAA76B9-3945-4341-B542-E5B6814EED94}" dt="2023-01-09T10:56:08.779" v="7" actId="478"/>
          <ac:picMkLst>
            <pc:docMk/>
            <pc:sldMk cId="318754993" sldId="661"/>
            <ac:picMk id="7" creationId="{EBF09AED-0611-43E1-ABC6-60F9F0D90621}"/>
          </ac:picMkLst>
        </pc:picChg>
        <pc:picChg chg="add mod">
          <ac:chgData name="Ly" userId="96ec8512-4815-47bc-b2cb-1a6d5e48ea7a" providerId="ADAL" clId="{1CAA76B9-3945-4341-B542-E5B6814EED94}" dt="2023-01-09T10:58:59.435" v="21" actId="14100"/>
          <ac:picMkLst>
            <pc:docMk/>
            <pc:sldMk cId="318754993" sldId="661"/>
            <ac:picMk id="8" creationId="{BC6F0179-7919-4E6B-9B03-5848201D036F}"/>
          </ac:picMkLst>
        </pc:picChg>
        <pc:picChg chg="del">
          <ac:chgData name="Ly" userId="96ec8512-4815-47bc-b2cb-1a6d5e48ea7a" providerId="ADAL" clId="{1CAA76B9-3945-4341-B542-E5B6814EED94}" dt="2023-01-09T10:56:10.540" v="8" actId="478"/>
          <ac:picMkLst>
            <pc:docMk/>
            <pc:sldMk cId="318754993" sldId="661"/>
            <ac:picMk id="9" creationId="{F02533C5-721A-40CD-9BC7-35FBE5CFCC6C}"/>
          </ac:picMkLst>
        </pc:picChg>
        <pc:picChg chg="add mod">
          <ac:chgData name="Ly" userId="96ec8512-4815-47bc-b2cb-1a6d5e48ea7a" providerId="ADAL" clId="{1CAA76B9-3945-4341-B542-E5B6814EED94}" dt="2023-01-09T10:59:10.986" v="23" actId="14100"/>
          <ac:picMkLst>
            <pc:docMk/>
            <pc:sldMk cId="318754993" sldId="661"/>
            <ac:picMk id="12" creationId="{6E355909-646E-4DA9-B42B-F81375385495}"/>
          </ac:picMkLst>
        </pc:picChg>
      </pc:sldChg>
      <pc:sldChg chg="addSp delSp modSp add mod">
        <pc:chgData name="Ly" userId="96ec8512-4815-47bc-b2cb-1a6d5e48ea7a" providerId="ADAL" clId="{1CAA76B9-3945-4341-B542-E5B6814EED94}" dt="2023-01-09T11:04:17.857" v="33" actId="1076"/>
        <pc:sldMkLst>
          <pc:docMk/>
          <pc:sldMk cId="3970268781" sldId="662"/>
        </pc:sldMkLst>
        <pc:picChg chg="del">
          <ac:chgData name="Ly" userId="96ec8512-4815-47bc-b2cb-1a6d5e48ea7a" providerId="ADAL" clId="{1CAA76B9-3945-4341-B542-E5B6814EED94}" dt="2023-01-09T10:59:27.821" v="27" actId="478"/>
          <ac:picMkLst>
            <pc:docMk/>
            <pc:sldMk cId="3970268781" sldId="662"/>
            <ac:picMk id="3" creationId="{F7BB1E12-E6D4-42A0-8152-61F85F151840}"/>
          </ac:picMkLst>
        </pc:picChg>
        <pc:picChg chg="add mod">
          <ac:chgData name="Ly" userId="96ec8512-4815-47bc-b2cb-1a6d5e48ea7a" providerId="ADAL" clId="{1CAA76B9-3945-4341-B542-E5B6814EED94}" dt="2023-01-09T11:04:15.974" v="32" actId="1076"/>
          <ac:picMkLst>
            <pc:docMk/>
            <pc:sldMk cId="3970268781" sldId="662"/>
            <ac:picMk id="6" creationId="{2415204A-279B-4D4F-85B2-EBA89C2601C0}"/>
          </ac:picMkLst>
        </pc:picChg>
        <pc:picChg chg="del">
          <ac:chgData name="Ly" userId="96ec8512-4815-47bc-b2cb-1a6d5e48ea7a" providerId="ADAL" clId="{1CAA76B9-3945-4341-B542-E5B6814EED94}" dt="2023-01-09T10:59:26.021" v="26" actId="478"/>
          <ac:picMkLst>
            <pc:docMk/>
            <pc:sldMk cId="3970268781" sldId="662"/>
            <ac:picMk id="8" creationId="{BC6F0179-7919-4E6B-9B03-5848201D036F}"/>
          </ac:picMkLst>
        </pc:picChg>
        <pc:picChg chg="add mod">
          <ac:chgData name="Ly" userId="96ec8512-4815-47bc-b2cb-1a6d5e48ea7a" providerId="ADAL" clId="{1CAA76B9-3945-4341-B542-E5B6814EED94}" dt="2023-01-09T11:04:13.455" v="31" actId="1076"/>
          <ac:picMkLst>
            <pc:docMk/>
            <pc:sldMk cId="3970268781" sldId="662"/>
            <ac:picMk id="9" creationId="{8BEB7949-250B-45D4-9A99-45CD54FD51A1}"/>
          </ac:picMkLst>
        </pc:picChg>
        <pc:picChg chg="mod">
          <ac:chgData name="Ly" userId="96ec8512-4815-47bc-b2cb-1a6d5e48ea7a" providerId="ADAL" clId="{1CAA76B9-3945-4341-B542-E5B6814EED94}" dt="2023-01-09T11:04:17.857" v="33" actId="1076"/>
          <ac:picMkLst>
            <pc:docMk/>
            <pc:sldMk cId="3970268781" sldId="662"/>
            <ac:picMk id="12" creationId="{6E355909-646E-4DA9-B42B-F81375385495}"/>
          </ac:picMkLst>
        </pc:picChg>
      </pc:sldChg>
      <pc:sldChg chg="addSp delSp modSp add mod">
        <pc:chgData name="Ly" userId="96ec8512-4815-47bc-b2cb-1a6d5e48ea7a" providerId="ADAL" clId="{1CAA76B9-3945-4341-B542-E5B6814EED94}" dt="2023-01-09T11:06:40.973" v="44" actId="1076"/>
        <pc:sldMkLst>
          <pc:docMk/>
          <pc:sldMk cId="2624092495" sldId="663"/>
        </pc:sldMkLst>
        <pc:picChg chg="add mod">
          <ac:chgData name="Ly" userId="96ec8512-4815-47bc-b2cb-1a6d5e48ea7a" providerId="ADAL" clId="{1CAA76B9-3945-4341-B542-E5B6814EED94}" dt="2023-01-09T11:05:08.604" v="38" actId="1076"/>
          <ac:picMkLst>
            <pc:docMk/>
            <pc:sldMk cId="2624092495" sldId="663"/>
            <ac:picMk id="3" creationId="{32ACE1B5-0C8B-47FA-9EAB-546CBB872CA3}"/>
          </ac:picMkLst>
        </pc:picChg>
        <pc:picChg chg="del">
          <ac:chgData name="Ly" userId="96ec8512-4815-47bc-b2cb-1a6d5e48ea7a" providerId="ADAL" clId="{1CAA76B9-3945-4341-B542-E5B6814EED94}" dt="2023-01-09T11:04:25.823" v="35" actId="478"/>
          <ac:picMkLst>
            <pc:docMk/>
            <pc:sldMk cId="2624092495" sldId="663"/>
            <ac:picMk id="6" creationId="{2415204A-279B-4D4F-85B2-EBA89C2601C0}"/>
          </ac:picMkLst>
        </pc:picChg>
        <pc:picChg chg="add del mod">
          <ac:chgData name="Ly" userId="96ec8512-4815-47bc-b2cb-1a6d5e48ea7a" providerId="ADAL" clId="{1CAA76B9-3945-4341-B542-E5B6814EED94}" dt="2023-01-09T11:06:22.869" v="42" actId="478"/>
          <ac:picMkLst>
            <pc:docMk/>
            <pc:sldMk cId="2624092495" sldId="663"/>
            <ac:picMk id="8" creationId="{0306CD03-9C86-4FE2-AB49-7507DCE31E50}"/>
          </ac:picMkLst>
        </pc:picChg>
        <pc:picChg chg="del">
          <ac:chgData name="Ly" userId="96ec8512-4815-47bc-b2cb-1a6d5e48ea7a" providerId="ADAL" clId="{1CAA76B9-3945-4341-B542-E5B6814EED94}" dt="2023-01-09T11:04:27.605" v="36" actId="478"/>
          <ac:picMkLst>
            <pc:docMk/>
            <pc:sldMk cId="2624092495" sldId="663"/>
            <ac:picMk id="9" creationId="{8BEB7949-250B-45D4-9A99-45CD54FD51A1}"/>
          </ac:picMkLst>
        </pc:picChg>
        <pc:picChg chg="add mod">
          <ac:chgData name="Ly" userId="96ec8512-4815-47bc-b2cb-1a6d5e48ea7a" providerId="ADAL" clId="{1CAA76B9-3945-4341-B542-E5B6814EED94}" dt="2023-01-09T11:06:40.973" v="44" actId="1076"/>
          <ac:picMkLst>
            <pc:docMk/>
            <pc:sldMk cId="2624092495" sldId="663"/>
            <ac:picMk id="13" creationId="{D42E25E8-8162-4B81-BCFC-68F8C174168E}"/>
          </ac:picMkLst>
        </pc:picChg>
      </pc:sldChg>
      <pc:sldChg chg="addSp delSp modSp add mod">
        <pc:chgData name="Ly" userId="96ec8512-4815-47bc-b2cb-1a6d5e48ea7a" providerId="ADAL" clId="{1CAA76B9-3945-4341-B542-E5B6814EED94}" dt="2023-01-09T11:10:28.619" v="63" actId="14100"/>
        <pc:sldMkLst>
          <pc:docMk/>
          <pc:sldMk cId="1928008302" sldId="664"/>
        </pc:sldMkLst>
        <pc:picChg chg="del">
          <ac:chgData name="Ly" userId="96ec8512-4815-47bc-b2cb-1a6d5e48ea7a" providerId="ADAL" clId="{1CAA76B9-3945-4341-B542-E5B6814EED94}" dt="2023-01-09T11:06:56.676" v="47" actId="478"/>
          <ac:picMkLst>
            <pc:docMk/>
            <pc:sldMk cId="1928008302" sldId="664"/>
            <ac:picMk id="3" creationId="{32ACE1B5-0C8B-47FA-9EAB-546CBB872CA3}"/>
          </ac:picMkLst>
        </pc:picChg>
        <pc:picChg chg="add mod">
          <ac:chgData name="Ly" userId="96ec8512-4815-47bc-b2cb-1a6d5e48ea7a" providerId="ADAL" clId="{1CAA76B9-3945-4341-B542-E5B6814EED94}" dt="2023-01-09T11:10:28.619" v="63" actId="14100"/>
          <ac:picMkLst>
            <pc:docMk/>
            <pc:sldMk cId="1928008302" sldId="664"/>
            <ac:picMk id="6" creationId="{1BD292D2-449D-4549-BCE0-C48B38DF44AB}"/>
          </ac:picMkLst>
        </pc:picChg>
        <pc:picChg chg="add mod modCrop">
          <ac:chgData name="Ly" userId="96ec8512-4815-47bc-b2cb-1a6d5e48ea7a" providerId="ADAL" clId="{1CAA76B9-3945-4341-B542-E5B6814EED94}" dt="2023-01-09T11:10:18.696" v="61" actId="732"/>
          <ac:picMkLst>
            <pc:docMk/>
            <pc:sldMk cId="1928008302" sldId="664"/>
            <ac:picMk id="8" creationId="{98613DF6-877C-42AE-9CF8-44A9268DAF47}"/>
          </ac:picMkLst>
        </pc:picChg>
        <pc:picChg chg="mod">
          <ac:chgData name="Ly" userId="96ec8512-4815-47bc-b2cb-1a6d5e48ea7a" providerId="ADAL" clId="{1CAA76B9-3945-4341-B542-E5B6814EED94}" dt="2023-01-09T11:09:46.088" v="55" actId="1076"/>
          <ac:picMkLst>
            <pc:docMk/>
            <pc:sldMk cId="1928008302" sldId="664"/>
            <ac:picMk id="12" creationId="{6E355909-646E-4DA9-B42B-F81375385495}"/>
          </ac:picMkLst>
        </pc:picChg>
        <pc:picChg chg="del">
          <ac:chgData name="Ly" userId="96ec8512-4815-47bc-b2cb-1a6d5e48ea7a" providerId="ADAL" clId="{1CAA76B9-3945-4341-B542-E5B6814EED94}" dt="2023-01-09T11:06:55.128" v="46" actId="478"/>
          <ac:picMkLst>
            <pc:docMk/>
            <pc:sldMk cId="1928008302" sldId="664"/>
            <ac:picMk id="13" creationId="{D42E25E8-8162-4B81-BCFC-68F8C174168E}"/>
          </ac:picMkLst>
        </pc:picChg>
      </pc:sldChg>
      <pc:sldChg chg="addSp delSp modSp add mod delAnim">
        <pc:chgData name="Ly" userId="96ec8512-4815-47bc-b2cb-1a6d5e48ea7a" providerId="ADAL" clId="{1CAA76B9-3945-4341-B542-E5B6814EED94}" dt="2023-01-09T13:26:57.218" v="188" actId="165"/>
        <pc:sldMkLst>
          <pc:docMk/>
          <pc:sldMk cId="2882827475" sldId="665"/>
        </pc:sldMkLst>
        <pc:spChg chg="del">
          <ac:chgData name="Ly" userId="96ec8512-4815-47bc-b2cb-1a6d5e48ea7a" providerId="ADAL" clId="{1CAA76B9-3945-4341-B542-E5B6814EED94}" dt="2023-01-09T13:24:49.231" v="90" actId="478"/>
          <ac:spMkLst>
            <pc:docMk/>
            <pc:sldMk cId="2882827475" sldId="665"/>
            <ac:spMk id="4" creationId="{00000000-0000-0000-0000-000000000000}"/>
          </ac:spMkLst>
        </pc:spChg>
        <pc:spChg chg="del">
          <ac:chgData name="Ly" userId="96ec8512-4815-47bc-b2cb-1a6d5e48ea7a" providerId="ADAL" clId="{1CAA76B9-3945-4341-B542-E5B6814EED94}" dt="2023-01-09T13:24:42.973" v="88" actId="478"/>
          <ac:spMkLst>
            <pc:docMk/>
            <pc:sldMk cId="2882827475" sldId="665"/>
            <ac:spMk id="5" creationId="{00000000-0000-0000-0000-000000000000}"/>
          </ac:spMkLst>
        </pc:spChg>
        <pc:spChg chg="add del mod">
          <ac:chgData name="Ly" userId="96ec8512-4815-47bc-b2cb-1a6d5e48ea7a" providerId="ADAL" clId="{1CAA76B9-3945-4341-B542-E5B6814EED94}" dt="2023-01-09T13:24:45.878" v="89" actId="478"/>
          <ac:spMkLst>
            <pc:docMk/>
            <pc:sldMk cId="2882827475" sldId="665"/>
            <ac:spMk id="8" creationId="{1345D642-4766-4343-857E-CEF31CF3D74A}"/>
          </ac:spMkLst>
        </pc:spChg>
        <pc:spChg chg="add del mod">
          <ac:chgData name="Ly" userId="96ec8512-4815-47bc-b2cb-1a6d5e48ea7a" providerId="ADAL" clId="{1CAA76B9-3945-4341-B542-E5B6814EED94}" dt="2023-01-09T13:24:51.414" v="91" actId="478"/>
          <ac:spMkLst>
            <pc:docMk/>
            <pc:sldMk cId="2882827475" sldId="665"/>
            <ac:spMk id="11" creationId="{FBB3B65A-06CC-46A3-AE4A-9A879EAC9A07}"/>
          </ac:spMkLst>
        </pc:spChg>
        <pc:spChg chg="mod">
          <ac:chgData name="Ly" userId="96ec8512-4815-47bc-b2cb-1a6d5e48ea7a" providerId="ADAL" clId="{1CAA76B9-3945-4341-B542-E5B6814EED94}" dt="2023-01-09T13:26:57.218" v="188" actId="165"/>
          <ac:spMkLst>
            <pc:docMk/>
            <pc:sldMk cId="2882827475" sldId="665"/>
            <ac:spMk id="18" creationId="{317B1937-7369-4494-ACA1-DC18D9C0B92D}"/>
          </ac:spMkLst>
        </pc:spChg>
        <pc:spChg chg="mod">
          <ac:chgData name="Ly" userId="96ec8512-4815-47bc-b2cb-1a6d5e48ea7a" providerId="ADAL" clId="{1CAA76B9-3945-4341-B542-E5B6814EED94}" dt="2023-01-09T13:26:57.218" v="188" actId="165"/>
          <ac:spMkLst>
            <pc:docMk/>
            <pc:sldMk cId="2882827475" sldId="665"/>
            <ac:spMk id="19" creationId="{3B2F808A-847F-40D2-BE18-713426439841}"/>
          </ac:spMkLst>
        </pc:spChg>
        <pc:spChg chg="mod">
          <ac:chgData name="Ly" userId="96ec8512-4815-47bc-b2cb-1a6d5e48ea7a" providerId="ADAL" clId="{1CAA76B9-3945-4341-B542-E5B6814EED94}" dt="2023-01-09T13:26:57.218" v="188" actId="165"/>
          <ac:spMkLst>
            <pc:docMk/>
            <pc:sldMk cId="2882827475" sldId="665"/>
            <ac:spMk id="20" creationId="{EF7149AC-4EA7-4041-89CC-B4D26E8B2B05}"/>
          </ac:spMkLst>
        </pc:spChg>
        <pc:spChg chg="mod">
          <ac:chgData name="Ly" userId="96ec8512-4815-47bc-b2cb-1a6d5e48ea7a" providerId="ADAL" clId="{1CAA76B9-3945-4341-B542-E5B6814EED94}" dt="2023-01-09T13:26:57.218" v="188" actId="165"/>
          <ac:spMkLst>
            <pc:docMk/>
            <pc:sldMk cId="2882827475" sldId="665"/>
            <ac:spMk id="21" creationId="{568815F4-22F1-4674-817A-1A8B86B8060E}"/>
          </ac:spMkLst>
        </pc:spChg>
        <pc:spChg chg="mod">
          <ac:chgData name="Ly" userId="96ec8512-4815-47bc-b2cb-1a6d5e48ea7a" providerId="ADAL" clId="{1CAA76B9-3945-4341-B542-E5B6814EED94}" dt="2023-01-09T13:26:57.218" v="188" actId="165"/>
          <ac:spMkLst>
            <pc:docMk/>
            <pc:sldMk cId="2882827475" sldId="665"/>
            <ac:spMk id="22" creationId="{BC03AC96-4C11-44DD-94BE-B28E2BCBEE23}"/>
          </ac:spMkLst>
        </pc:spChg>
        <pc:spChg chg="mod">
          <ac:chgData name="Ly" userId="96ec8512-4815-47bc-b2cb-1a6d5e48ea7a" providerId="ADAL" clId="{1CAA76B9-3945-4341-B542-E5B6814EED94}" dt="2023-01-09T13:26:57.218" v="188" actId="165"/>
          <ac:spMkLst>
            <pc:docMk/>
            <pc:sldMk cId="2882827475" sldId="665"/>
            <ac:spMk id="23" creationId="{8482D36D-F6B3-4855-B528-AAB7A68CCF80}"/>
          </ac:spMkLst>
        </pc:spChg>
        <pc:spChg chg="mod">
          <ac:chgData name="Ly" userId="96ec8512-4815-47bc-b2cb-1a6d5e48ea7a" providerId="ADAL" clId="{1CAA76B9-3945-4341-B542-E5B6814EED94}" dt="2023-01-09T13:26:57.218" v="188" actId="165"/>
          <ac:spMkLst>
            <pc:docMk/>
            <pc:sldMk cId="2882827475" sldId="665"/>
            <ac:spMk id="24" creationId="{F67AADBA-A208-4EF1-A2C3-2DBD94328324}"/>
          </ac:spMkLst>
        </pc:spChg>
        <pc:spChg chg="mod">
          <ac:chgData name="Ly" userId="96ec8512-4815-47bc-b2cb-1a6d5e48ea7a" providerId="ADAL" clId="{1CAA76B9-3945-4341-B542-E5B6814EED94}" dt="2023-01-09T13:26:57.218" v="188" actId="165"/>
          <ac:spMkLst>
            <pc:docMk/>
            <pc:sldMk cId="2882827475" sldId="665"/>
            <ac:spMk id="25" creationId="{E8CFF5C5-2D4C-4EB4-B819-19DE8BCC4C65}"/>
          </ac:spMkLst>
        </pc:spChg>
        <pc:spChg chg="mod">
          <ac:chgData name="Ly" userId="96ec8512-4815-47bc-b2cb-1a6d5e48ea7a" providerId="ADAL" clId="{1CAA76B9-3945-4341-B542-E5B6814EED94}" dt="2023-01-09T13:26:57.218" v="188" actId="165"/>
          <ac:spMkLst>
            <pc:docMk/>
            <pc:sldMk cId="2882827475" sldId="665"/>
            <ac:spMk id="26" creationId="{D0F12772-0BEF-4AF0-8020-F0C39FFFF826}"/>
          </ac:spMkLst>
        </pc:spChg>
        <pc:spChg chg="mod">
          <ac:chgData name="Ly" userId="96ec8512-4815-47bc-b2cb-1a6d5e48ea7a" providerId="ADAL" clId="{1CAA76B9-3945-4341-B542-E5B6814EED94}" dt="2023-01-09T13:26:57.218" v="188" actId="165"/>
          <ac:spMkLst>
            <pc:docMk/>
            <pc:sldMk cId="2882827475" sldId="665"/>
            <ac:spMk id="27" creationId="{1E253317-25C5-45E4-BA12-04126A4F8292}"/>
          </ac:spMkLst>
        </pc:spChg>
        <pc:grpChg chg="add del mod">
          <ac:chgData name="Ly" userId="96ec8512-4815-47bc-b2cb-1a6d5e48ea7a" providerId="ADAL" clId="{1CAA76B9-3945-4341-B542-E5B6814EED94}" dt="2023-01-09T13:26:57.218" v="188" actId="165"/>
          <ac:grpSpMkLst>
            <pc:docMk/>
            <pc:sldMk cId="2882827475" sldId="665"/>
            <ac:grpSpMk id="12" creationId="{DB1FD091-9A72-4E69-839C-11252EA5747C}"/>
          </ac:grpSpMkLst>
        </pc:grpChg>
        <pc:grpChg chg="mod topLvl">
          <ac:chgData name="Ly" userId="96ec8512-4815-47bc-b2cb-1a6d5e48ea7a" providerId="ADAL" clId="{1CAA76B9-3945-4341-B542-E5B6814EED94}" dt="2023-01-09T13:26:57.218" v="188" actId="165"/>
          <ac:grpSpMkLst>
            <pc:docMk/>
            <pc:sldMk cId="2882827475" sldId="665"/>
            <ac:grpSpMk id="13" creationId="{1FD06818-008F-4453-9A2B-73B7377C68CB}"/>
          </ac:grpSpMkLst>
        </pc:grpChg>
        <pc:grpChg chg="mod topLvl">
          <ac:chgData name="Ly" userId="96ec8512-4815-47bc-b2cb-1a6d5e48ea7a" providerId="ADAL" clId="{1CAA76B9-3945-4341-B542-E5B6814EED94}" dt="2023-01-09T13:26:57.218" v="188" actId="165"/>
          <ac:grpSpMkLst>
            <pc:docMk/>
            <pc:sldMk cId="2882827475" sldId="665"/>
            <ac:grpSpMk id="14" creationId="{5DB733FF-5C04-4D62-A01B-2301C1A0E810}"/>
          </ac:grpSpMkLst>
        </pc:grpChg>
        <pc:grpChg chg="mod topLvl">
          <ac:chgData name="Ly" userId="96ec8512-4815-47bc-b2cb-1a6d5e48ea7a" providerId="ADAL" clId="{1CAA76B9-3945-4341-B542-E5B6814EED94}" dt="2023-01-09T13:26:57.218" v="188" actId="165"/>
          <ac:grpSpMkLst>
            <pc:docMk/>
            <pc:sldMk cId="2882827475" sldId="665"/>
            <ac:grpSpMk id="15" creationId="{86AB8889-822D-4549-9BD9-00EA6FA444E6}"/>
          </ac:grpSpMkLst>
        </pc:grpChg>
        <pc:grpChg chg="mod topLvl">
          <ac:chgData name="Ly" userId="96ec8512-4815-47bc-b2cb-1a6d5e48ea7a" providerId="ADAL" clId="{1CAA76B9-3945-4341-B542-E5B6814EED94}" dt="2023-01-09T13:26:57.218" v="188" actId="165"/>
          <ac:grpSpMkLst>
            <pc:docMk/>
            <pc:sldMk cId="2882827475" sldId="665"/>
            <ac:grpSpMk id="16" creationId="{DAC3A7DB-DFBC-4133-B766-52487CABED5B}"/>
          </ac:grpSpMkLst>
        </pc:grpChg>
        <pc:grpChg chg="mod topLvl">
          <ac:chgData name="Ly" userId="96ec8512-4815-47bc-b2cb-1a6d5e48ea7a" providerId="ADAL" clId="{1CAA76B9-3945-4341-B542-E5B6814EED94}" dt="2023-01-09T13:26:57.218" v="188" actId="165"/>
          <ac:grpSpMkLst>
            <pc:docMk/>
            <pc:sldMk cId="2882827475" sldId="665"/>
            <ac:grpSpMk id="17" creationId="{4A984973-2810-4104-A37E-5865B45C7670}"/>
          </ac:grpSpMkLst>
        </pc:grpChg>
      </pc:sldChg>
      <pc:sldChg chg="modSp add mod">
        <pc:chgData name="Ly" userId="96ec8512-4815-47bc-b2cb-1a6d5e48ea7a" providerId="ADAL" clId="{1CAA76B9-3945-4341-B542-E5B6814EED94}" dt="2023-01-09T13:33:18.291" v="563" actId="14100"/>
        <pc:sldMkLst>
          <pc:docMk/>
          <pc:sldMk cId="880961352" sldId="666"/>
        </pc:sldMkLst>
        <pc:spChg chg="mod">
          <ac:chgData name="Ly" userId="96ec8512-4815-47bc-b2cb-1a6d5e48ea7a" providerId="ADAL" clId="{1CAA76B9-3945-4341-B542-E5B6814EED94}" dt="2023-01-09T13:30:44.997" v="266" actId="1076"/>
          <ac:spMkLst>
            <pc:docMk/>
            <pc:sldMk cId="880961352" sldId="666"/>
            <ac:spMk id="6" creationId="{F93FFC50-30CA-4A62-8D85-18E30D26B7EB}"/>
          </ac:spMkLst>
        </pc:spChg>
        <pc:spChg chg="mod">
          <ac:chgData name="Ly" userId="96ec8512-4815-47bc-b2cb-1a6d5e48ea7a" providerId="ADAL" clId="{1CAA76B9-3945-4341-B542-E5B6814EED94}" dt="2023-01-09T13:32:29.150" v="442" actId="1076"/>
          <ac:spMkLst>
            <pc:docMk/>
            <pc:sldMk cId="880961352" sldId="666"/>
            <ac:spMk id="28" creationId="{1BD15ABC-D183-47A9-BE94-4640FBF2E3DD}"/>
          </ac:spMkLst>
        </pc:spChg>
        <pc:spChg chg="mod">
          <ac:chgData name="Ly" userId="96ec8512-4815-47bc-b2cb-1a6d5e48ea7a" providerId="ADAL" clId="{1CAA76B9-3945-4341-B542-E5B6814EED94}" dt="2023-01-09T13:32:33.260" v="443" actId="1076"/>
          <ac:spMkLst>
            <pc:docMk/>
            <pc:sldMk cId="880961352" sldId="666"/>
            <ac:spMk id="29" creationId="{0602E096-98B7-44F6-955B-96E7B4BDAFD0}"/>
          </ac:spMkLst>
        </pc:spChg>
        <pc:spChg chg="mod">
          <ac:chgData name="Ly" userId="96ec8512-4815-47bc-b2cb-1a6d5e48ea7a" providerId="ADAL" clId="{1CAA76B9-3945-4341-B542-E5B6814EED94}" dt="2023-01-09T13:32:22.970" v="440" actId="1076"/>
          <ac:spMkLst>
            <pc:docMk/>
            <pc:sldMk cId="880961352" sldId="666"/>
            <ac:spMk id="30" creationId="{B84C69E6-B356-4FF9-ABE9-8366CC5EC9AF}"/>
          </ac:spMkLst>
        </pc:spChg>
        <pc:spChg chg="mod">
          <ac:chgData name="Ly" userId="96ec8512-4815-47bc-b2cb-1a6d5e48ea7a" providerId="ADAL" clId="{1CAA76B9-3945-4341-B542-E5B6814EED94}" dt="2023-01-09T13:33:02.898" v="494" actId="20577"/>
          <ac:spMkLst>
            <pc:docMk/>
            <pc:sldMk cId="880961352" sldId="666"/>
            <ac:spMk id="31" creationId="{0A25B0D0-4F62-455D-8F62-8BDD56EF8943}"/>
          </ac:spMkLst>
        </pc:spChg>
        <pc:spChg chg="mod">
          <ac:chgData name="Ly" userId="96ec8512-4815-47bc-b2cb-1a6d5e48ea7a" providerId="ADAL" clId="{1CAA76B9-3945-4341-B542-E5B6814EED94}" dt="2023-01-09T13:33:18.291" v="563" actId="14100"/>
          <ac:spMkLst>
            <pc:docMk/>
            <pc:sldMk cId="880961352" sldId="666"/>
            <ac:spMk id="32" creationId="{3C288D37-FB86-4841-B298-2728451AD4F9}"/>
          </ac:spMkLst>
        </pc:spChg>
        <pc:picChg chg="mod">
          <ac:chgData name="Ly" userId="96ec8512-4815-47bc-b2cb-1a6d5e48ea7a" providerId="ADAL" clId="{1CAA76B9-3945-4341-B542-E5B6814EED94}" dt="2023-01-09T13:30:27.200" v="262" actId="1076"/>
          <ac:picMkLst>
            <pc:docMk/>
            <pc:sldMk cId="880961352" sldId="666"/>
            <ac:picMk id="16" creationId="{4165236E-8EF3-42C2-A881-CA534CD63C57}"/>
          </ac:picMkLst>
        </pc:picChg>
        <pc:picChg chg="mod">
          <ac:chgData name="Ly" userId="96ec8512-4815-47bc-b2cb-1a6d5e48ea7a" providerId="ADAL" clId="{1CAA76B9-3945-4341-B542-E5B6814EED94}" dt="2023-01-09T13:30:20.509" v="261" actId="1076"/>
          <ac:picMkLst>
            <pc:docMk/>
            <pc:sldMk cId="880961352" sldId="666"/>
            <ac:picMk id="17" creationId="{83F345DB-7FD4-43DD-B38F-8526EECAB4F6}"/>
          </ac:picMkLst>
        </pc:picChg>
        <pc:picChg chg="mod">
          <ac:chgData name="Ly" userId="96ec8512-4815-47bc-b2cb-1a6d5e48ea7a" providerId="ADAL" clId="{1CAA76B9-3945-4341-B542-E5B6814EED94}" dt="2023-01-09T13:31:40.182" v="430" actId="1076"/>
          <ac:picMkLst>
            <pc:docMk/>
            <pc:sldMk cId="880961352" sldId="666"/>
            <ac:picMk id="41" creationId="{263559EA-03B1-4531-A2E0-558970217DEA}"/>
          </ac:picMkLst>
        </pc:picChg>
        <pc:picChg chg="mod">
          <ac:chgData name="Ly" userId="96ec8512-4815-47bc-b2cb-1a6d5e48ea7a" providerId="ADAL" clId="{1CAA76B9-3945-4341-B542-E5B6814EED94}" dt="2023-01-09T13:31:46.782" v="431" actId="1076"/>
          <ac:picMkLst>
            <pc:docMk/>
            <pc:sldMk cId="880961352" sldId="666"/>
            <ac:picMk id="42" creationId="{25D0FB89-B465-4036-93C7-C2B1A1CE4C69}"/>
          </ac:picMkLst>
        </pc:picChg>
        <pc:picChg chg="mod">
          <ac:chgData name="Ly" userId="96ec8512-4815-47bc-b2cb-1a6d5e48ea7a" providerId="ADAL" clId="{1CAA76B9-3945-4341-B542-E5B6814EED94}" dt="2023-01-09T13:31:50.645" v="432" actId="1076"/>
          <ac:picMkLst>
            <pc:docMk/>
            <pc:sldMk cId="880961352" sldId="666"/>
            <ac:picMk id="43" creationId="{5F6AA0C3-9F28-4809-8C13-FC7DB1A61A6B}"/>
          </ac:picMkLst>
        </pc:picChg>
        <pc:picChg chg="mod">
          <ac:chgData name="Ly" userId="96ec8512-4815-47bc-b2cb-1a6d5e48ea7a" providerId="ADAL" clId="{1CAA76B9-3945-4341-B542-E5B6814EED94}" dt="2023-01-09T13:31:59.105" v="433" actId="1076"/>
          <ac:picMkLst>
            <pc:docMk/>
            <pc:sldMk cId="880961352" sldId="666"/>
            <ac:picMk id="44" creationId="{4A041EAD-C557-48FE-A08B-76B2971C3110}"/>
          </ac:picMkLst>
        </pc:picChg>
        <pc:picChg chg="mod">
          <ac:chgData name="Ly" userId="96ec8512-4815-47bc-b2cb-1a6d5e48ea7a" providerId="ADAL" clId="{1CAA76B9-3945-4341-B542-E5B6814EED94}" dt="2023-01-09T13:32:04.400" v="434" actId="1076"/>
          <ac:picMkLst>
            <pc:docMk/>
            <pc:sldMk cId="880961352" sldId="666"/>
            <ac:picMk id="45" creationId="{A61712DD-855E-457B-AA5E-0874FF42F3D0}"/>
          </ac:picMkLst>
        </pc:picChg>
      </pc:sldChg>
    </pc:docChg>
  </pc:docChgLst>
  <pc:docChgLst>
    <pc:chgData name="Ly" userId="96ec8512-4815-47bc-b2cb-1a6d5e48ea7a" providerId="ADAL" clId="{40CA6D75-9D04-4A06-A91C-159BA8DC85EE}"/>
    <pc:docChg chg="undo custSel addSld delSld modSld sldOrd">
      <pc:chgData name="Ly" userId="96ec8512-4815-47bc-b2cb-1a6d5e48ea7a" providerId="ADAL" clId="{40CA6D75-9D04-4A06-A91C-159BA8DC85EE}" dt="2023-01-05T03:43:02.187" v="3182" actId="1076"/>
      <pc:docMkLst>
        <pc:docMk/>
      </pc:docMkLst>
      <pc:sldChg chg="addSp delSp modSp mod modNotesTx">
        <pc:chgData name="Ly" userId="96ec8512-4815-47bc-b2cb-1a6d5e48ea7a" providerId="ADAL" clId="{40CA6D75-9D04-4A06-A91C-159BA8DC85EE}" dt="2023-01-04T05:17:50.477" v="1485" actId="20577"/>
        <pc:sldMkLst>
          <pc:docMk/>
          <pc:sldMk cId="2084782550" sldId="257"/>
        </pc:sldMkLst>
        <pc:spChg chg="mod">
          <ac:chgData name="Ly" userId="96ec8512-4815-47bc-b2cb-1a6d5e48ea7a" providerId="ADAL" clId="{40CA6D75-9D04-4A06-A91C-159BA8DC85EE}" dt="2023-01-04T05:16:23.541" v="1473" actId="1076"/>
          <ac:spMkLst>
            <pc:docMk/>
            <pc:sldMk cId="2084782550" sldId="257"/>
            <ac:spMk id="4" creationId="{00000000-0000-0000-0000-000000000000}"/>
          </ac:spMkLst>
        </pc:spChg>
        <pc:spChg chg="mod">
          <ac:chgData name="Ly" userId="96ec8512-4815-47bc-b2cb-1a6d5e48ea7a" providerId="ADAL" clId="{40CA6D75-9D04-4A06-A91C-159BA8DC85EE}" dt="2023-01-04T05:17:50.477" v="1485" actId="20577"/>
          <ac:spMkLst>
            <pc:docMk/>
            <pc:sldMk cId="2084782550" sldId="257"/>
            <ac:spMk id="7" creationId="{00000000-0000-0000-0000-000000000000}"/>
          </ac:spMkLst>
        </pc:spChg>
        <pc:picChg chg="add del mod">
          <ac:chgData name="Ly" userId="96ec8512-4815-47bc-b2cb-1a6d5e48ea7a" providerId="ADAL" clId="{40CA6D75-9D04-4A06-A91C-159BA8DC85EE}" dt="2023-01-04T05:14:04.369" v="1396" actId="478"/>
          <ac:picMkLst>
            <pc:docMk/>
            <pc:sldMk cId="2084782550" sldId="257"/>
            <ac:picMk id="5" creationId="{F1488339-487C-47EC-8B2A-AE3688D8D413}"/>
          </ac:picMkLst>
        </pc:picChg>
        <pc:picChg chg="add del mod">
          <ac:chgData name="Ly" userId="96ec8512-4815-47bc-b2cb-1a6d5e48ea7a" providerId="ADAL" clId="{40CA6D75-9D04-4A06-A91C-159BA8DC85EE}" dt="2023-01-04T05:14:25.366" v="1403" actId="478"/>
          <ac:picMkLst>
            <pc:docMk/>
            <pc:sldMk cId="2084782550" sldId="257"/>
            <ac:picMk id="6" creationId="{0371EAAB-0736-4944-A9CB-5036B14CFE34}"/>
          </ac:picMkLst>
        </pc:picChg>
        <pc:picChg chg="add del mod">
          <ac:chgData name="Ly" userId="96ec8512-4815-47bc-b2cb-1a6d5e48ea7a" providerId="ADAL" clId="{40CA6D75-9D04-4A06-A91C-159BA8DC85EE}" dt="2023-01-04T05:13:45.912" v="1394" actId="478"/>
          <ac:picMkLst>
            <pc:docMk/>
            <pc:sldMk cId="2084782550" sldId="257"/>
            <ac:picMk id="8" creationId="{E4A02F18-D11B-45F1-9AB4-1A96FE4A2E7E}"/>
          </ac:picMkLst>
        </pc:picChg>
        <pc:picChg chg="add del mod">
          <ac:chgData name="Ly" userId="96ec8512-4815-47bc-b2cb-1a6d5e48ea7a" providerId="ADAL" clId="{40CA6D75-9D04-4A06-A91C-159BA8DC85EE}" dt="2023-01-04T05:13:16.149" v="1388" actId="478"/>
          <ac:picMkLst>
            <pc:docMk/>
            <pc:sldMk cId="2084782550" sldId="257"/>
            <ac:picMk id="9" creationId="{160D25A6-94BB-4C2D-BF8A-0F4267AF92B3}"/>
          </ac:picMkLst>
        </pc:picChg>
        <pc:picChg chg="add mod">
          <ac:chgData name="Ly" userId="96ec8512-4815-47bc-b2cb-1a6d5e48ea7a" providerId="ADAL" clId="{40CA6D75-9D04-4A06-A91C-159BA8DC85EE}" dt="2023-01-04T05:13:10.647" v="1387" actId="1076"/>
          <ac:picMkLst>
            <pc:docMk/>
            <pc:sldMk cId="2084782550" sldId="257"/>
            <ac:picMk id="10" creationId="{AC89AB40-B348-47EF-A2EC-DF1601BD0F3A}"/>
          </ac:picMkLst>
        </pc:picChg>
        <pc:picChg chg="add del mod">
          <ac:chgData name="Ly" userId="96ec8512-4815-47bc-b2cb-1a6d5e48ea7a" providerId="ADAL" clId="{40CA6D75-9D04-4A06-A91C-159BA8DC85EE}" dt="2023-01-04T05:12:03.709" v="1376" actId="478"/>
          <ac:picMkLst>
            <pc:docMk/>
            <pc:sldMk cId="2084782550" sldId="257"/>
            <ac:picMk id="11" creationId="{3D0CC3DB-3840-4541-BBC7-9EEE6FA52062}"/>
          </ac:picMkLst>
        </pc:picChg>
        <pc:picChg chg="add mod">
          <ac:chgData name="Ly" userId="96ec8512-4815-47bc-b2cb-1a6d5e48ea7a" providerId="ADAL" clId="{40CA6D75-9D04-4A06-A91C-159BA8DC85EE}" dt="2023-01-04T05:13:01.364" v="1385" actId="1076"/>
          <ac:picMkLst>
            <pc:docMk/>
            <pc:sldMk cId="2084782550" sldId="257"/>
            <ac:picMk id="12" creationId="{E75173E5-1297-4E36-8F21-25C4E2541AB2}"/>
          </ac:picMkLst>
        </pc:picChg>
        <pc:picChg chg="add del mod">
          <ac:chgData name="Ly" userId="96ec8512-4815-47bc-b2cb-1a6d5e48ea7a" providerId="ADAL" clId="{40CA6D75-9D04-4A06-A91C-159BA8DC85EE}" dt="2023-01-04T05:12:37.707" v="1382" actId="478"/>
          <ac:picMkLst>
            <pc:docMk/>
            <pc:sldMk cId="2084782550" sldId="257"/>
            <ac:picMk id="13" creationId="{62FB345A-22CC-4F8F-B04F-6642BBAB2BB5}"/>
          </ac:picMkLst>
        </pc:picChg>
        <pc:picChg chg="add mod">
          <ac:chgData name="Ly" userId="96ec8512-4815-47bc-b2cb-1a6d5e48ea7a" providerId="ADAL" clId="{40CA6D75-9D04-4A06-A91C-159BA8DC85EE}" dt="2023-01-04T05:15:23.848" v="1412" actId="1076"/>
          <ac:picMkLst>
            <pc:docMk/>
            <pc:sldMk cId="2084782550" sldId="257"/>
            <ac:picMk id="14" creationId="{CACB867F-47E4-43F3-877F-DEA898D67853}"/>
          </ac:picMkLst>
        </pc:picChg>
        <pc:picChg chg="del">
          <ac:chgData name="Ly" userId="96ec8512-4815-47bc-b2cb-1a6d5e48ea7a" providerId="ADAL" clId="{40CA6D75-9D04-4A06-A91C-159BA8DC85EE}" dt="2022-12-28T13:20:57.870" v="91" actId="478"/>
          <ac:picMkLst>
            <pc:docMk/>
            <pc:sldMk cId="2084782550" sldId="257"/>
            <ac:picMk id="14" creationId="{CED2FE92-EBFC-44F8-BDBE-EC7A552751A4}"/>
          </ac:picMkLst>
        </pc:picChg>
        <pc:picChg chg="del">
          <ac:chgData name="Ly" userId="96ec8512-4815-47bc-b2cb-1a6d5e48ea7a" providerId="ADAL" clId="{40CA6D75-9D04-4A06-A91C-159BA8DC85EE}" dt="2022-12-28T13:18:41.255" v="61" actId="478"/>
          <ac:picMkLst>
            <pc:docMk/>
            <pc:sldMk cId="2084782550" sldId="257"/>
            <ac:picMk id="15" creationId="{35C0D2DA-0EC0-4057-AD08-280C094200FC}"/>
          </ac:picMkLst>
        </pc:picChg>
        <pc:picChg chg="add mod">
          <ac:chgData name="Ly" userId="96ec8512-4815-47bc-b2cb-1a6d5e48ea7a" providerId="ADAL" clId="{40CA6D75-9D04-4A06-A91C-159BA8DC85EE}" dt="2023-01-04T05:16:14.556" v="1471" actId="1076"/>
          <ac:picMkLst>
            <pc:docMk/>
            <pc:sldMk cId="2084782550" sldId="257"/>
            <ac:picMk id="15" creationId="{E3906A2C-64DC-460E-BF30-44CAEB786247}"/>
          </ac:picMkLst>
        </pc:picChg>
        <pc:picChg chg="del">
          <ac:chgData name="Ly" userId="96ec8512-4815-47bc-b2cb-1a6d5e48ea7a" providerId="ADAL" clId="{40CA6D75-9D04-4A06-A91C-159BA8DC85EE}" dt="2022-12-28T13:19:12.018" v="68" actId="478"/>
          <ac:picMkLst>
            <pc:docMk/>
            <pc:sldMk cId="2084782550" sldId="257"/>
            <ac:picMk id="16" creationId="{76F97B63-3DE2-4A05-A511-6EBB406628DE}"/>
          </ac:picMkLst>
        </pc:picChg>
        <pc:picChg chg="add mod">
          <ac:chgData name="Ly" userId="96ec8512-4815-47bc-b2cb-1a6d5e48ea7a" providerId="ADAL" clId="{40CA6D75-9D04-4A06-A91C-159BA8DC85EE}" dt="2023-01-04T05:15:20.577" v="1411" actId="1076"/>
          <ac:picMkLst>
            <pc:docMk/>
            <pc:sldMk cId="2084782550" sldId="257"/>
            <ac:picMk id="16" creationId="{770CAEC7-88A5-4164-AD35-CDC3D2DA9921}"/>
          </ac:picMkLst>
        </pc:picChg>
        <pc:picChg chg="del">
          <ac:chgData name="Ly" userId="96ec8512-4815-47bc-b2cb-1a6d5e48ea7a" providerId="ADAL" clId="{40CA6D75-9D04-4A06-A91C-159BA8DC85EE}" dt="2022-12-28T13:20:59.727" v="92" actId="478"/>
          <ac:picMkLst>
            <pc:docMk/>
            <pc:sldMk cId="2084782550" sldId="257"/>
            <ac:picMk id="17" creationId="{06AE625B-F7B9-497C-B9C0-4F208FCA78E4}"/>
          </ac:picMkLst>
        </pc:picChg>
        <pc:picChg chg="add mod">
          <ac:chgData name="Ly" userId="96ec8512-4815-47bc-b2cb-1a6d5e48ea7a" providerId="ADAL" clId="{40CA6D75-9D04-4A06-A91C-159BA8DC85EE}" dt="2023-01-04T05:17:24.396" v="1478" actId="1076"/>
          <ac:picMkLst>
            <pc:docMk/>
            <pc:sldMk cId="2084782550" sldId="257"/>
            <ac:picMk id="17" creationId="{17D73F13-4DAD-4B44-A892-4EDA10389E17}"/>
          </ac:picMkLst>
        </pc:picChg>
        <pc:picChg chg="del">
          <ac:chgData name="Ly" userId="96ec8512-4815-47bc-b2cb-1a6d5e48ea7a" providerId="ADAL" clId="{40CA6D75-9D04-4A06-A91C-159BA8DC85EE}" dt="2022-12-28T13:20:17.093" v="83" actId="478"/>
          <ac:picMkLst>
            <pc:docMk/>
            <pc:sldMk cId="2084782550" sldId="257"/>
            <ac:picMk id="2050" creationId="{00000000-0000-0000-0000-000000000000}"/>
          </ac:picMkLst>
        </pc:picChg>
        <pc:picChg chg="del">
          <ac:chgData name="Ly" userId="96ec8512-4815-47bc-b2cb-1a6d5e48ea7a" providerId="ADAL" clId="{40CA6D75-9D04-4A06-A91C-159BA8DC85EE}" dt="2022-12-28T13:20:09.992" v="80" actId="478"/>
          <ac:picMkLst>
            <pc:docMk/>
            <pc:sldMk cId="2084782550" sldId="257"/>
            <ac:picMk id="2051" creationId="{00000000-0000-0000-0000-000000000000}"/>
          </ac:picMkLst>
        </pc:picChg>
        <pc:picChg chg="del">
          <ac:chgData name="Ly" userId="96ec8512-4815-47bc-b2cb-1a6d5e48ea7a" providerId="ADAL" clId="{40CA6D75-9D04-4A06-A91C-159BA8DC85EE}" dt="2022-12-28T13:19:52.383" v="77" actId="478"/>
          <ac:picMkLst>
            <pc:docMk/>
            <pc:sldMk cId="2084782550" sldId="257"/>
            <ac:picMk id="2052" creationId="{00000000-0000-0000-0000-000000000000}"/>
          </ac:picMkLst>
        </pc:picChg>
      </pc:sldChg>
      <pc:sldChg chg="modNotesTx">
        <pc:chgData name="Ly" userId="96ec8512-4815-47bc-b2cb-1a6d5e48ea7a" providerId="ADAL" clId="{40CA6D75-9D04-4A06-A91C-159BA8DC85EE}" dt="2022-12-28T13:17:35.012" v="29" actId="20577"/>
        <pc:sldMkLst>
          <pc:docMk/>
          <pc:sldMk cId="1592910876" sldId="258"/>
        </pc:sldMkLst>
      </pc:sldChg>
      <pc:sldChg chg="addSp delSp modSp mod delAnim">
        <pc:chgData name="Ly" userId="96ec8512-4815-47bc-b2cb-1a6d5e48ea7a" providerId="ADAL" clId="{40CA6D75-9D04-4A06-A91C-159BA8DC85EE}" dt="2023-01-04T11:21:03.806" v="1735" actId="20577"/>
        <pc:sldMkLst>
          <pc:docMk/>
          <pc:sldMk cId="2177108079" sldId="320"/>
        </pc:sldMkLst>
        <pc:spChg chg="mod">
          <ac:chgData name="Ly" userId="96ec8512-4815-47bc-b2cb-1a6d5e48ea7a" providerId="ADAL" clId="{40CA6D75-9D04-4A06-A91C-159BA8DC85EE}" dt="2022-12-28T14:25:16.560" v="971" actId="1076"/>
          <ac:spMkLst>
            <pc:docMk/>
            <pc:sldMk cId="2177108079" sldId="320"/>
            <ac:spMk id="9" creationId="{22E52FD3-F183-4D92-8245-B98CF3D8F4E3}"/>
          </ac:spMkLst>
        </pc:spChg>
        <pc:spChg chg="mod">
          <ac:chgData name="Ly" userId="96ec8512-4815-47bc-b2cb-1a6d5e48ea7a" providerId="ADAL" clId="{40CA6D75-9D04-4A06-A91C-159BA8DC85EE}" dt="2022-12-28T14:25:11.214" v="970" actId="1076"/>
          <ac:spMkLst>
            <pc:docMk/>
            <pc:sldMk cId="2177108079" sldId="320"/>
            <ac:spMk id="10" creationId="{E5AB6B45-6A38-47F1-A8ED-7E2C284A2840}"/>
          </ac:spMkLst>
        </pc:spChg>
        <pc:spChg chg="mod">
          <ac:chgData name="Ly" userId="96ec8512-4815-47bc-b2cb-1a6d5e48ea7a" providerId="ADAL" clId="{40CA6D75-9D04-4A06-A91C-159BA8DC85EE}" dt="2023-01-04T11:21:03.806" v="1735" actId="20577"/>
          <ac:spMkLst>
            <pc:docMk/>
            <pc:sldMk cId="2177108079" sldId="320"/>
            <ac:spMk id="11" creationId="{00000000-0000-0000-0000-000000000000}"/>
          </ac:spMkLst>
        </pc:spChg>
        <pc:spChg chg="mod">
          <ac:chgData name="Ly" userId="96ec8512-4815-47bc-b2cb-1a6d5e48ea7a" providerId="ADAL" clId="{40CA6D75-9D04-4A06-A91C-159BA8DC85EE}" dt="2022-12-28T14:25:22.794" v="972" actId="1076"/>
          <ac:spMkLst>
            <pc:docMk/>
            <pc:sldMk cId="2177108079" sldId="320"/>
            <ac:spMk id="12" creationId="{561C7405-16F4-4045-A814-5D7FED97BEE5}"/>
          </ac:spMkLst>
        </pc:spChg>
        <pc:picChg chg="del">
          <ac:chgData name="Ly" userId="96ec8512-4815-47bc-b2cb-1a6d5e48ea7a" providerId="ADAL" clId="{40CA6D75-9D04-4A06-A91C-159BA8DC85EE}" dt="2022-12-28T14:22:42.478" v="952" actId="478"/>
          <ac:picMkLst>
            <pc:docMk/>
            <pc:sldMk cId="2177108079" sldId="320"/>
            <ac:picMk id="3" creationId="{AE3FD455-F751-4BC2-861D-A4A39D2D9B0E}"/>
          </ac:picMkLst>
        </pc:picChg>
        <pc:picChg chg="add mod">
          <ac:chgData name="Ly" userId="96ec8512-4815-47bc-b2cb-1a6d5e48ea7a" providerId="ADAL" clId="{40CA6D75-9D04-4A06-A91C-159BA8DC85EE}" dt="2022-12-28T14:25:06.039" v="969" actId="1076"/>
          <ac:picMkLst>
            <pc:docMk/>
            <pc:sldMk cId="2177108079" sldId="320"/>
            <ac:picMk id="6" creationId="{D3585373-1A83-4945-8C6A-824BADB297C8}"/>
          </ac:picMkLst>
        </pc:picChg>
      </pc:sldChg>
      <pc:sldChg chg="addSp delSp modSp mod">
        <pc:chgData name="Ly" userId="96ec8512-4815-47bc-b2cb-1a6d5e48ea7a" providerId="ADAL" clId="{40CA6D75-9D04-4A06-A91C-159BA8DC85EE}" dt="2023-01-04T05:21:08.265" v="1517" actId="1076"/>
        <pc:sldMkLst>
          <pc:docMk/>
          <pc:sldMk cId="797625338" sldId="386"/>
        </pc:sldMkLst>
        <pc:spChg chg="mod">
          <ac:chgData name="Ly" userId="96ec8512-4815-47bc-b2cb-1a6d5e48ea7a" providerId="ADAL" clId="{40CA6D75-9D04-4A06-A91C-159BA8DC85EE}" dt="2022-12-28T13:53:48.300" v="457" actId="1076"/>
          <ac:spMkLst>
            <pc:docMk/>
            <pc:sldMk cId="797625338" sldId="386"/>
            <ac:spMk id="7" creationId="{00000000-0000-0000-0000-000000000000}"/>
          </ac:spMkLst>
        </pc:spChg>
        <pc:spChg chg="mod">
          <ac:chgData name="Ly" userId="96ec8512-4815-47bc-b2cb-1a6d5e48ea7a" providerId="ADAL" clId="{40CA6D75-9D04-4A06-A91C-159BA8DC85EE}" dt="2022-12-28T13:53:53.377" v="458" actId="1076"/>
          <ac:spMkLst>
            <pc:docMk/>
            <pc:sldMk cId="797625338" sldId="386"/>
            <ac:spMk id="8" creationId="{2ECE5446-3564-4B8A-83A9-5FC31D432126}"/>
          </ac:spMkLst>
        </pc:spChg>
        <pc:picChg chg="add del mod">
          <ac:chgData name="Ly" userId="96ec8512-4815-47bc-b2cb-1a6d5e48ea7a" providerId="ADAL" clId="{40CA6D75-9D04-4A06-A91C-159BA8DC85EE}" dt="2023-01-04T05:20:19.445" v="1510" actId="478"/>
          <ac:picMkLst>
            <pc:docMk/>
            <pc:sldMk cId="797625338" sldId="386"/>
            <ac:picMk id="5" creationId="{58908D56-5CCD-4ECC-B773-7A58D46F1ECF}"/>
          </ac:picMkLst>
        </pc:picChg>
        <pc:picChg chg="add del mod">
          <ac:chgData name="Ly" userId="96ec8512-4815-47bc-b2cb-1a6d5e48ea7a" providerId="ADAL" clId="{40CA6D75-9D04-4A06-A91C-159BA8DC85EE}" dt="2023-01-04T05:20:30.477" v="1511" actId="21"/>
          <ac:picMkLst>
            <pc:docMk/>
            <pc:sldMk cId="797625338" sldId="386"/>
            <ac:picMk id="6" creationId="{03693A6A-0DA9-443C-9561-386798736236}"/>
          </ac:picMkLst>
        </pc:picChg>
        <pc:picChg chg="add del">
          <ac:chgData name="Ly" userId="96ec8512-4815-47bc-b2cb-1a6d5e48ea7a" providerId="ADAL" clId="{40CA6D75-9D04-4A06-A91C-159BA8DC85EE}" dt="2023-01-04T05:20:33.686" v="1513" actId="478"/>
          <ac:picMkLst>
            <pc:docMk/>
            <pc:sldMk cId="797625338" sldId="386"/>
            <ac:picMk id="9" creationId="{5CFA3F4A-0483-4B88-A6B0-0F493B30FD9E}"/>
          </ac:picMkLst>
        </pc:picChg>
        <pc:picChg chg="del">
          <ac:chgData name="Ly" userId="96ec8512-4815-47bc-b2cb-1a6d5e48ea7a" providerId="ADAL" clId="{40CA6D75-9D04-4A06-A91C-159BA8DC85EE}" dt="2022-12-28T13:51:43.232" v="338" actId="478"/>
          <ac:picMkLst>
            <pc:docMk/>
            <pc:sldMk cId="797625338" sldId="386"/>
            <ac:picMk id="9" creationId="{A408BE43-49DD-4031-A98E-9BCEC61281AB}"/>
          </ac:picMkLst>
        </pc:picChg>
        <pc:picChg chg="add mod">
          <ac:chgData name="Ly" userId="96ec8512-4815-47bc-b2cb-1a6d5e48ea7a" providerId="ADAL" clId="{40CA6D75-9D04-4A06-A91C-159BA8DC85EE}" dt="2023-01-04T05:21:08.265" v="1517" actId="1076"/>
          <ac:picMkLst>
            <pc:docMk/>
            <pc:sldMk cId="797625338" sldId="386"/>
            <ac:picMk id="10" creationId="{42056676-8533-4BC7-8711-4FB058003F5D}"/>
          </ac:picMkLst>
        </pc:picChg>
        <pc:picChg chg="del">
          <ac:chgData name="Ly" userId="96ec8512-4815-47bc-b2cb-1a6d5e48ea7a" providerId="ADAL" clId="{40CA6D75-9D04-4A06-A91C-159BA8DC85EE}" dt="2022-12-28T13:51:41.424" v="337" actId="478"/>
          <ac:picMkLst>
            <pc:docMk/>
            <pc:sldMk cId="797625338" sldId="386"/>
            <ac:picMk id="10" creationId="{D2EEC7D0-2E93-41E1-8AF8-1E7BAE7A19E1}"/>
          </ac:picMkLst>
        </pc:picChg>
      </pc:sldChg>
      <pc:sldChg chg="addSp delSp modSp add del mod addAnim delAnim modNotesTx">
        <pc:chgData name="Ly" userId="96ec8512-4815-47bc-b2cb-1a6d5e48ea7a" providerId="ADAL" clId="{40CA6D75-9D04-4A06-A91C-159BA8DC85EE}" dt="2023-01-05T02:25:02.138" v="2180" actId="20577"/>
        <pc:sldMkLst>
          <pc:docMk/>
          <pc:sldMk cId="2820001449" sldId="387"/>
        </pc:sldMkLst>
        <pc:spChg chg="del">
          <ac:chgData name="Ly" userId="96ec8512-4815-47bc-b2cb-1a6d5e48ea7a" providerId="ADAL" clId="{40CA6D75-9D04-4A06-A91C-159BA8DC85EE}" dt="2023-01-04T05:24:23.149" v="1570" actId="478"/>
          <ac:spMkLst>
            <pc:docMk/>
            <pc:sldMk cId="2820001449" sldId="387"/>
            <ac:spMk id="2" creationId="{38711994-4FEA-4B9E-A0D3-0DCBFD35332C}"/>
          </ac:spMkLst>
        </pc:spChg>
        <pc:spChg chg="del">
          <ac:chgData name="Ly" userId="96ec8512-4815-47bc-b2cb-1a6d5e48ea7a" providerId="ADAL" clId="{40CA6D75-9D04-4A06-A91C-159BA8DC85EE}" dt="2023-01-04T05:22:05.809" v="1526" actId="478"/>
          <ac:spMkLst>
            <pc:docMk/>
            <pc:sldMk cId="2820001449" sldId="387"/>
            <ac:spMk id="15" creationId="{00000000-0000-0000-0000-000000000000}"/>
          </ac:spMkLst>
        </pc:spChg>
        <pc:spChg chg="add del">
          <ac:chgData name="Ly" userId="96ec8512-4815-47bc-b2cb-1a6d5e48ea7a" providerId="ADAL" clId="{40CA6D75-9D04-4A06-A91C-159BA8DC85EE}" dt="2023-01-04T05:22:37.399" v="1543" actId="478"/>
          <ac:spMkLst>
            <pc:docMk/>
            <pc:sldMk cId="2820001449" sldId="387"/>
            <ac:spMk id="23" creationId="{00000000-0000-0000-0000-000000000000}"/>
          </ac:spMkLst>
        </pc:spChg>
        <pc:spChg chg="add del">
          <ac:chgData name="Ly" userId="96ec8512-4815-47bc-b2cb-1a6d5e48ea7a" providerId="ADAL" clId="{40CA6D75-9D04-4A06-A91C-159BA8DC85EE}" dt="2023-01-04T05:22:54.963" v="1550" actId="478"/>
          <ac:spMkLst>
            <pc:docMk/>
            <pc:sldMk cId="2820001449" sldId="387"/>
            <ac:spMk id="25" creationId="{00000000-0000-0000-0000-000000000000}"/>
          </ac:spMkLst>
        </pc:spChg>
        <pc:spChg chg="add del">
          <ac:chgData name="Ly" userId="96ec8512-4815-47bc-b2cb-1a6d5e48ea7a" providerId="ADAL" clId="{40CA6D75-9D04-4A06-A91C-159BA8DC85EE}" dt="2023-01-04T05:22:57.186" v="1551" actId="478"/>
          <ac:spMkLst>
            <pc:docMk/>
            <pc:sldMk cId="2820001449" sldId="387"/>
            <ac:spMk id="26" creationId="{00000000-0000-0000-0000-000000000000}"/>
          </ac:spMkLst>
        </pc:spChg>
        <pc:spChg chg="add del">
          <ac:chgData name="Ly" userId="96ec8512-4815-47bc-b2cb-1a6d5e48ea7a" providerId="ADAL" clId="{40CA6D75-9D04-4A06-A91C-159BA8DC85EE}" dt="2023-01-04T05:23:26.497" v="1554" actId="478"/>
          <ac:spMkLst>
            <pc:docMk/>
            <pc:sldMk cId="2820001449" sldId="387"/>
            <ac:spMk id="28" creationId="{00000000-0000-0000-0000-000000000000}"/>
          </ac:spMkLst>
        </pc:spChg>
        <pc:spChg chg="del">
          <ac:chgData name="Ly" userId="96ec8512-4815-47bc-b2cb-1a6d5e48ea7a" providerId="ADAL" clId="{40CA6D75-9D04-4A06-A91C-159BA8DC85EE}" dt="2023-01-04T05:23:19.351" v="1553" actId="478"/>
          <ac:spMkLst>
            <pc:docMk/>
            <pc:sldMk cId="2820001449" sldId="387"/>
            <ac:spMk id="29" creationId="{00000000-0000-0000-0000-000000000000}"/>
          </ac:spMkLst>
        </pc:spChg>
        <pc:spChg chg="del">
          <ac:chgData name="Ly" userId="96ec8512-4815-47bc-b2cb-1a6d5e48ea7a" providerId="ADAL" clId="{40CA6D75-9D04-4A06-A91C-159BA8DC85EE}" dt="2023-01-04T05:21:51.570" v="1519" actId="478"/>
          <ac:spMkLst>
            <pc:docMk/>
            <pc:sldMk cId="2820001449" sldId="387"/>
            <ac:spMk id="31" creationId="{00000000-0000-0000-0000-000000000000}"/>
          </ac:spMkLst>
        </pc:spChg>
        <pc:spChg chg="del">
          <ac:chgData name="Ly" userId="96ec8512-4815-47bc-b2cb-1a6d5e48ea7a" providerId="ADAL" clId="{40CA6D75-9D04-4A06-A91C-159BA8DC85EE}" dt="2023-01-04T05:21:53.372" v="1520" actId="478"/>
          <ac:spMkLst>
            <pc:docMk/>
            <pc:sldMk cId="2820001449" sldId="387"/>
            <ac:spMk id="32" creationId="{00000000-0000-0000-0000-000000000000}"/>
          </ac:spMkLst>
        </pc:spChg>
        <pc:spChg chg="del">
          <ac:chgData name="Ly" userId="96ec8512-4815-47bc-b2cb-1a6d5e48ea7a" providerId="ADAL" clId="{40CA6D75-9D04-4A06-A91C-159BA8DC85EE}" dt="2023-01-04T05:23:28.763" v="1555" actId="478"/>
          <ac:spMkLst>
            <pc:docMk/>
            <pc:sldMk cId="2820001449" sldId="387"/>
            <ac:spMk id="33" creationId="{5CD65D8E-8E7F-4B76-8E29-82840346DE4F}"/>
          </ac:spMkLst>
        </pc:spChg>
        <pc:spChg chg="mod">
          <ac:chgData name="Ly" userId="96ec8512-4815-47bc-b2cb-1a6d5e48ea7a" providerId="ADAL" clId="{40CA6D75-9D04-4A06-A91C-159BA8DC85EE}" dt="2023-01-04T11:05:58.511" v="1617" actId="1076"/>
          <ac:spMkLst>
            <pc:docMk/>
            <pc:sldMk cId="2820001449" sldId="387"/>
            <ac:spMk id="34" creationId="{00000000-0000-0000-0000-000000000000}"/>
          </ac:spMkLst>
        </pc:spChg>
        <pc:spChg chg="del">
          <ac:chgData name="Ly" userId="96ec8512-4815-47bc-b2cb-1a6d5e48ea7a" providerId="ADAL" clId="{40CA6D75-9D04-4A06-A91C-159BA8DC85EE}" dt="2023-01-04T05:22:44.802" v="1546" actId="478"/>
          <ac:spMkLst>
            <pc:docMk/>
            <pc:sldMk cId="2820001449" sldId="387"/>
            <ac:spMk id="36" creationId="{53837B3A-6E14-4198-887F-9BBF9DBB87DD}"/>
          </ac:spMkLst>
        </pc:spChg>
        <pc:spChg chg="del">
          <ac:chgData name="Ly" userId="96ec8512-4815-47bc-b2cb-1a6d5e48ea7a" providerId="ADAL" clId="{40CA6D75-9D04-4A06-A91C-159BA8DC85EE}" dt="2023-01-04T05:22:47.053" v="1547" actId="478"/>
          <ac:spMkLst>
            <pc:docMk/>
            <pc:sldMk cId="2820001449" sldId="387"/>
            <ac:spMk id="37" creationId="{4F30A9FB-73B3-412E-A7D4-559D36786AF2}"/>
          </ac:spMkLst>
        </pc:spChg>
        <pc:spChg chg="add del">
          <ac:chgData name="Ly" userId="96ec8512-4815-47bc-b2cb-1a6d5e48ea7a" providerId="ADAL" clId="{40CA6D75-9D04-4A06-A91C-159BA8DC85EE}" dt="2023-01-04T05:22:40.133" v="1544" actId="478"/>
          <ac:spMkLst>
            <pc:docMk/>
            <pc:sldMk cId="2820001449" sldId="387"/>
            <ac:spMk id="38" creationId="{810F862D-6562-41B6-A7C3-C9888271BDE5}"/>
          </ac:spMkLst>
        </pc:spChg>
        <pc:spChg chg="del mod">
          <ac:chgData name="Ly" userId="96ec8512-4815-47bc-b2cb-1a6d5e48ea7a" providerId="ADAL" clId="{40CA6D75-9D04-4A06-A91C-159BA8DC85EE}" dt="2023-01-04T05:22:02.439" v="1524" actId="478"/>
          <ac:spMkLst>
            <pc:docMk/>
            <pc:sldMk cId="2820001449" sldId="387"/>
            <ac:spMk id="39" creationId="{EADD2A24-FF76-47DB-9885-A760E9C2F195}"/>
          </ac:spMkLst>
        </pc:spChg>
        <pc:spChg chg="add del">
          <ac:chgData name="Ly" userId="96ec8512-4815-47bc-b2cb-1a6d5e48ea7a" providerId="ADAL" clId="{40CA6D75-9D04-4A06-A91C-159BA8DC85EE}" dt="2023-01-04T05:22:52.786" v="1549" actId="478"/>
          <ac:spMkLst>
            <pc:docMk/>
            <pc:sldMk cId="2820001449" sldId="387"/>
            <ac:spMk id="41" creationId="{E112852F-06C7-4166-A92B-BD2304ADA4AE}"/>
          </ac:spMkLst>
        </pc:spChg>
        <pc:spChg chg="del">
          <ac:chgData name="Ly" userId="96ec8512-4815-47bc-b2cb-1a6d5e48ea7a" providerId="ADAL" clId="{40CA6D75-9D04-4A06-A91C-159BA8DC85EE}" dt="2023-01-04T05:23:16.326" v="1552" actId="478"/>
          <ac:spMkLst>
            <pc:docMk/>
            <pc:sldMk cId="2820001449" sldId="387"/>
            <ac:spMk id="42" creationId="{88D49D8F-57AF-4A7F-8F86-60810531C80F}"/>
          </ac:spMkLst>
        </pc:spChg>
        <pc:spChg chg="del">
          <ac:chgData name="Ly" userId="96ec8512-4815-47bc-b2cb-1a6d5e48ea7a" providerId="ADAL" clId="{40CA6D75-9D04-4A06-A91C-159BA8DC85EE}" dt="2023-01-04T05:22:03.595" v="1525" actId="478"/>
          <ac:spMkLst>
            <pc:docMk/>
            <pc:sldMk cId="2820001449" sldId="387"/>
            <ac:spMk id="44" creationId="{F96FA0BA-587D-4222-AD8D-C6E0C4DD874C}"/>
          </ac:spMkLst>
        </pc:spChg>
        <pc:spChg chg="del">
          <ac:chgData name="Ly" userId="96ec8512-4815-47bc-b2cb-1a6d5e48ea7a" providerId="ADAL" clId="{40CA6D75-9D04-4A06-A91C-159BA8DC85EE}" dt="2023-01-04T05:21:55.162" v="1521" actId="478"/>
          <ac:spMkLst>
            <pc:docMk/>
            <pc:sldMk cId="2820001449" sldId="387"/>
            <ac:spMk id="45" creationId="{1FFCD6B7-D251-47A4-A023-481983A02D20}"/>
          </ac:spMkLst>
        </pc:spChg>
        <pc:spChg chg="mod">
          <ac:chgData name="Ly" userId="96ec8512-4815-47bc-b2cb-1a6d5e48ea7a" providerId="ADAL" clId="{40CA6D75-9D04-4A06-A91C-159BA8DC85EE}" dt="2023-01-04T11:06:58.961" v="1661" actId="207"/>
          <ac:spMkLst>
            <pc:docMk/>
            <pc:sldMk cId="2820001449" sldId="387"/>
            <ac:spMk id="46" creationId="{616BC199-93C6-4916-A597-5A18D1BF413F}"/>
          </ac:spMkLst>
        </pc:spChg>
        <pc:spChg chg="mod">
          <ac:chgData name="Ly" userId="96ec8512-4815-47bc-b2cb-1a6d5e48ea7a" providerId="ADAL" clId="{40CA6D75-9D04-4A06-A91C-159BA8DC85EE}" dt="2023-01-04T11:08:52.810" v="1667" actId="207"/>
          <ac:spMkLst>
            <pc:docMk/>
            <pc:sldMk cId="2820001449" sldId="387"/>
            <ac:spMk id="47" creationId="{3BB7B836-16DF-49DE-87E2-DE575E3DF1A3}"/>
          </ac:spMkLst>
        </pc:spChg>
        <pc:spChg chg="mod">
          <ac:chgData name="Ly" userId="96ec8512-4815-47bc-b2cb-1a6d5e48ea7a" providerId="ADAL" clId="{40CA6D75-9D04-4A06-A91C-159BA8DC85EE}" dt="2023-01-04T11:08:08.196" v="1665" actId="207"/>
          <ac:spMkLst>
            <pc:docMk/>
            <pc:sldMk cId="2820001449" sldId="387"/>
            <ac:spMk id="49" creationId="{FBC1793B-E77D-46E8-907C-139649C244FB}"/>
          </ac:spMkLst>
        </pc:spChg>
        <pc:spChg chg="add del">
          <ac:chgData name="Ly" userId="96ec8512-4815-47bc-b2cb-1a6d5e48ea7a" providerId="ADAL" clId="{40CA6D75-9D04-4A06-A91C-159BA8DC85EE}" dt="2023-01-04T05:22:42.566" v="1545" actId="478"/>
          <ac:spMkLst>
            <pc:docMk/>
            <pc:sldMk cId="2820001449" sldId="387"/>
            <ac:spMk id="50" creationId="{8FD76BC1-11CC-4947-AB40-5BE4A63C27E3}"/>
          </ac:spMkLst>
        </pc:spChg>
        <pc:spChg chg="del">
          <ac:chgData name="Ly" userId="96ec8512-4815-47bc-b2cb-1a6d5e48ea7a" providerId="ADAL" clId="{40CA6D75-9D04-4A06-A91C-159BA8DC85EE}" dt="2023-01-04T05:22:49.747" v="1548" actId="478"/>
          <ac:spMkLst>
            <pc:docMk/>
            <pc:sldMk cId="2820001449" sldId="387"/>
            <ac:spMk id="51" creationId="{7DE54AF6-D8D3-4E41-86D8-115BE076C003}"/>
          </ac:spMkLst>
        </pc:spChg>
        <pc:spChg chg="add del mod">
          <ac:chgData name="Ly" userId="96ec8512-4815-47bc-b2cb-1a6d5e48ea7a" providerId="ADAL" clId="{40CA6D75-9D04-4A06-A91C-159BA8DC85EE}" dt="2023-01-04T11:09:05.278" v="1668" actId="207"/>
          <ac:spMkLst>
            <pc:docMk/>
            <pc:sldMk cId="2820001449" sldId="387"/>
            <ac:spMk id="52" creationId="{36D579CA-BC22-449A-AFC1-336CB2B62D7C}"/>
          </ac:spMkLst>
        </pc:spChg>
        <pc:spChg chg="del">
          <ac:chgData name="Ly" userId="96ec8512-4815-47bc-b2cb-1a6d5e48ea7a" providerId="ADAL" clId="{40CA6D75-9D04-4A06-A91C-159BA8DC85EE}" dt="2023-01-04T05:21:59.094" v="1522" actId="478"/>
          <ac:spMkLst>
            <pc:docMk/>
            <pc:sldMk cId="2820001449" sldId="387"/>
            <ac:spMk id="53" creationId="{6D45C193-C2CD-4FFB-8BE5-D88A140324AC}"/>
          </ac:spMkLst>
        </pc:spChg>
        <pc:spChg chg="mod">
          <ac:chgData name="Ly" userId="96ec8512-4815-47bc-b2cb-1a6d5e48ea7a" providerId="ADAL" clId="{40CA6D75-9D04-4A06-A91C-159BA8DC85EE}" dt="2023-01-04T11:07:05.746" v="1662" actId="207"/>
          <ac:spMkLst>
            <pc:docMk/>
            <pc:sldMk cId="2820001449" sldId="387"/>
            <ac:spMk id="54" creationId="{39E0647A-E1F4-4B12-AC26-7C5AFAF5D9E8}"/>
          </ac:spMkLst>
        </pc:spChg>
        <pc:picChg chg="mod">
          <ac:chgData name="Ly" userId="96ec8512-4815-47bc-b2cb-1a6d5e48ea7a" providerId="ADAL" clId="{40CA6D75-9D04-4A06-A91C-159BA8DC85EE}" dt="2023-01-04T05:25:54.690" v="1589" actId="1076"/>
          <ac:picMkLst>
            <pc:docMk/>
            <pc:sldMk cId="2820001449" sldId="387"/>
            <ac:picMk id="21" creationId="{00000000-0000-0000-0000-000000000000}"/>
          </ac:picMkLst>
        </pc:picChg>
        <pc:picChg chg="mod">
          <ac:chgData name="Ly" userId="96ec8512-4815-47bc-b2cb-1a6d5e48ea7a" providerId="ADAL" clId="{40CA6D75-9D04-4A06-A91C-159BA8DC85EE}" dt="2023-01-04T05:25:18.983" v="1582" actId="1076"/>
          <ac:picMkLst>
            <pc:docMk/>
            <pc:sldMk cId="2820001449" sldId="387"/>
            <ac:picMk id="30" creationId="{00000000-0000-0000-0000-000000000000}"/>
          </ac:picMkLst>
        </pc:picChg>
        <pc:picChg chg="mod">
          <ac:chgData name="Ly" userId="96ec8512-4815-47bc-b2cb-1a6d5e48ea7a" providerId="ADAL" clId="{40CA6D75-9D04-4A06-A91C-159BA8DC85EE}" dt="2023-01-04T05:27:06.052" v="1609" actId="688"/>
          <ac:picMkLst>
            <pc:docMk/>
            <pc:sldMk cId="2820001449" sldId="387"/>
            <ac:picMk id="48" creationId="{F6A2D3CC-E9AD-4278-97B3-D43685C90C18}"/>
          </ac:picMkLst>
        </pc:picChg>
        <pc:picChg chg="mod">
          <ac:chgData name="Ly" userId="96ec8512-4815-47bc-b2cb-1a6d5e48ea7a" providerId="ADAL" clId="{40CA6D75-9D04-4A06-A91C-159BA8DC85EE}" dt="2023-01-04T05:27:19.117" v="1611" actId="688"/>
          <ac:picMkLst>
            <pc:docMk/>
            <pc:sldMk cId="2820001449" sldId="387"/>
            <ac:picMk id="1026" creationId="{00000000-0000-0000-0000-000000000000}"/>
          </ac:picMkLst>
        </pc:picChg>
      </pc:sldChg>
      <pc:sldChg chg="addSp delSp modSp mod">
        <pc:chgData name="Ly" userId="96ec8512-4815-47bc-b2cb-1a6d5e48ea7a" providerId="ADAL" clId="{40CA6D75-9D04-4A06-A91C-159BA8DC85EE}" dt="2023-01-05T03:36:58.724" v="2878" actId="1440"/>
        <pc:sldMkLst>
          <pc:docMk/>
          <pc:sldMk cId="854395469" sldId="399"/>
        </pc:sldMkLst>
        <pc:picChg chg="add mod">
          <ac:chgData name="Ly" userId="96ec8512-4815-47bc-b2cb-1a6d5e48ea7a" providerId="ADAL" clId="{40CA6D75-9D04-4A06-A91C-159BA8DC85EE}" dt="2023-01-05T03:36:18.741" v="2874" actId="1440"/>
          <ac:picMkLst>
            <pc:docMk/>
            <pc:sldMk cId="854395469" sldId="399"/>
            <ac:picMk id="3" creationId="{22063745-8C28-4909-84A1-18FF88EEF9B1}"/>
          </ac:picMkLst>
        </pc:picChg>
        <pc:picChg chg="add mod">
          <ac:chgData name="Ly" userId="96ec8512-4815-47bc-b2cb-1a6d5e48ea7a" providerId="ADAL" clId="{40CA6D75-9D04-4A06-A91C-159BA8DC85EE}" dt="2023-01-05T03:36:58.724" v="2878" actId="1440"/>
          <ac:picMkLst>
            <pc:docMk/>
            <pc:sldMk cId="854395469" sldId="399"/>
            <ac:picMk id="6" creationId="{AAA68127-161D-4973-A8DC-B708635C1B78}"/>
          </ac:picMkLst>
        </pc:picChg>
        <pc:picChg chg="del">
          <ac:chgData name="Ly" userId="96ec8512-4815-47bc-b2cb-1a6d5e48ea7a" providerId="ADAL" clId="{40CA6D75-9D04-4A06-A91C-159BA8DC85EE}" dt="2023-01-05T03:32:23.762" v="2831" actId="478"/>
          <ac:picMkLst>
            <pc:docMk/>
            <pc:sldMk cId="854395469" sldId="399"/>
            <ac:picMk id="9" creationId="{04649138-4495-4DB7-B68E-C6956DE281E3}"/>
          </ac:picMkLst>
        </pc:picChg>
        <pc:picChg chg="del">
          <ac:chgData name="Ly" userId="96ec8512-4815-47bc-b2cb-1a6d5e48ea7a" providerId="ADAL" clId="{40CA6D75-9D04-4A06-A91C-159BA8DC85EE}" dt="2023-01-05T03:32:21.988" v="2830" actId="478"/>
          <ac:picMkLst>
            <pc:docMk/>
            <pc:sldMk cId="854395469" sldId="399"/>
            <ac:picMk id="12" creationId="{5A0A94B0-B860-45E6-BEBA-C33243C3E4C5}"/>
          </ac:picMkLst>
        </pc:picChg>
      </pc:sldChg>
      <pc:sldChg chg="modSp mod">
        <pc:chgData name="Ly" userId="96ec8512-4815-47bc-b2cb-1a6d5e48ea7a" providerId="ADAL" clId="{40CA6D75-9D04-4A06-A91C-159BA8DC85EE}" dt="2022-12-28T14:26:50.999" v="1031" actId="20577"/>
        <pc:sldMkLst>
          <pc:docMk/>
          <pc:sldMk cId="2917477500" sldId="404"/>
        </pc:sldMkLst>
        <pc:spChg chg="mod">
          <ac:chgData name="Ly" userId="96ec8512-4815-47bc-b2cb-1a6d5e48ea7a" providerId="ADAL" clId="{40CA6D75-9D04-4A06-A91C-159BA8DC85EE}" dt="2022-12-28T14:26:50.999" v="1031" actId="20577"/>
          <ac:spMkLst>
            <pc:docMk/>
            <pc:sldMk cId="2917477500" sldId="404"/>
            <ac:spMk id="6" creationId="{00000000-0000-0000-0000-000000000000}"/>
          </ac:spMkLst>
        </pc:spChg>
      </pc:sldChg>
      <pc:sldChg chg="modSp mod modNotesTx">
        <pc:chgData name="Ly" userId="96ec8512-4815-47bc-b2cb-1a6d5e48ea7a" providerId="ADAL" clId="{40CA6D75-9D04-4A06-A91C-159BA8DC85EE}" dt="2023-01-05T03:40:01.315" v="3114" actId="20577"/>
        <pc:sldMkLst>
          <pc:docMk/>
          <pc:sldMk cId="364709345" sldId="435"/>
        </pc:sldMkLst>
        <pc:spChg chg="mod">
          <ac:chgData name="Ly" userId="96ec8512-4815-47bc-b2cb-1a6d5e48ea7a" providerId="ADAL" clId="{40CA6D75-9D04-4A06-A91C-159BA8DC85EE}" dt="2022-12-28T14:01:06.009" v="669" actId="1076"/>
          <ac:spMkLst>
            <pc:docMk/>
            <pc:sldMk cId="364709345" sldId="435"/>
            <ac:spMk id="942" creationId="{597D3DAE-2200-45FD-AEDA-94FFCA92A8F9}"/>
          </ac:spMkLst>
        </pc:spChg>
        <pc:spChg chg="mod">
          <ac:chgData name="Ly" userId="96ec8512-4815-47bc-b2cb-1a6d5e48ea7a" providerId="ADAL" clId="{40CA6D75-9D04-4A06-A91C-159BA8DC85EE}" dt="2022-12-28T14:01:50.193" v="748" actId="14100"/>
          <ac:spMkLst>
            <pc:docMk/>
            <pc:sldMk cId="364709345" sldId="435"/>
            <ac:spMk id="943" creationId="{A079BBA0-F3CC-4F1C-9A2D-C6AFE378D9A5}"/>
          </ac:spMkLst>
        </pc:spChg>
        <pc:spChg chg="mod">
          <ac:chgData name="Ly" userId="96ec8512-4815-47bc-b2cb-1a6d5e48ea7a" providerId="ADAL" clId="{40CA6D75-9D04-4A06-A91C-159BA8DC85EE}" dt="2022-12-28T14:04:45.176" v="787" actId="1076"/>
          <ac:spMkLst>
            <pc:docMk/>
            <pc:sldMk cId="364709345" sldId="435"/>
            <ac:spMk id="944" creationId="{C1DCC528-90AA-47B5-B2B9-6184AC2B490C}"/>
          </ac:spMkLst>
        </pc:spChg>
        <pc:spChg chg="mod">
          <ac:chgData name="Ly" userId="96ec8512-4815-47bc-b2cb-1a6d5e48ea7a" providerId="ADAL" clId="{40CA6D75-9D04-4A06-A91C-159BA8DC85EE}" dt="2022-12-28T14:05:35.075" v="834" actId="14100"/>
          <ac:spMkLst>
            <pc:docMk/>
            <pc:sldMk cId="364709345" sldId="435"/>
            <ac:spMk id="945" creationId="{C422AA71-D5FA-4A65-A1EA-C4C1DC64E914}"/>
          </ac:spMkLst>
        </pc:spChg>
        <pc:spChg chg="mod">
          <ac:chgData name="Ly" userId="96ec8512-4815-47bc-b2cb-1a6d5e48ea7a" providerId="ADAL" clId="{40CA6D75-9D04-4A06-A91C-159BA8DC85EE}" dt="2022-12-28T14:04:31.254" v="781" actId="20577"/>
          <ac:spMkLst>
            <pc:docMk/>
            <pc:sldMk cId="364709345" sldId="435"/>
            <ac:spMk id="949" creationId="{EE0F828C-1F69-48CF-812B-062FEE5012EC}"/>
          </ac:spMkLst>
        </pc:spChg>
        <pc:spChg chg="mod">
          <ac:chgData name="Ly" userId="96ec8512-4815-47bc-b2cb-1a6d5e48ea7a" providerId="ADAL" clId="{40CA6D75-9D04-4A06-A91C-159BA8DC85EE}" dt="2022-12-28T14:06:09.171" v="896" actId="20577"/>
          <ac:spMkLst>
            <pc:docMk/>
            <pc:sldMk cId="364709345" sldId="435"/>
            <ac:spMk id="952" creationId="{A109EF4E-B069-4C22-ACA9-D358DC3753B6}"/>
          </ac:spMkLst>
        </pc:spChg>
        <pc:spChg chg="mod">
          <ac:chgData name="Ly" userId="96ec8512-4815-47bc-b2cb-1a6d5e48ea7a" providerId="ADAL" clId="{40CA6D75-9D04-4A06-A91C-159BA8DC85EE}" dt="2022-12-28T14:05:24.651" v="829" actId="20577"/>
          <ac:spMkLst>
            <pc:docMk/>
            <pc:sldMk cId="364709345" sldId="435"/>
            <ac:spMk id="955" creationId="{4FF60F17-7B8C-4B42-A265-B0C22C552E9A}"/>
          </ac:spMkLst>
        </pc:spChg>
        <pc:spChg chg="mod">
          <ac:chgData name="Ly" userId="96ec8512-4815-47bc-b2cb-1a6d5e48ea7a" providerId="ADAL" clId="{40CA6D75-9D04-4A06-A91C-159BA8DC85EE}" dt="2022-12-28T14:01:37.079" v="743" actId="20577"/>
          <ac:spMkLst>
            <pc:docMk/>
            <pc:sldMk cId="364709345" sldId="435"/>
            <ac:spMk id="957" creationId="{65A6D617-E159-4C0C-8A9C-6B0398915459}"/>
          </ac:spMkLst>
        </pc:spChg>
      </pc:sldChg>
      <pc:sldChg chg="addSp delSp modSp mod modNotesTx">
        <pc:chgData name="Ly" userId="96ec8512-4815-47bc-b2cb-1a6d5e48ea7a" providerId="ADAL" clId="{40CA6D75-9D04-4A06-A91C-159BA8DC85EE}" dt="2023-01-05T03:27:45.315" v="2808" actId="1076"/>
        <pc:sldMkLst>
          <pc:docMk/>
          <pc:sldMk cId="2459864677" sldId="438"/>
        </pc:sldMkLst>
        <pc:picChg chg="del">
          <ac:chgData name="Ly" userId="96ec8512-4815-47bc-b2cb-1a6d5e48ea7a" providerId="ADAL" clId="{40CA6D75-9D04-4A06-A91C-159BA8DC85EE}" dt="2023-01-05T03:26:20.859" v="2801" actId="478"/>
          <ac:picMkLst>
            <pc:docMk/>
            <pc:sldMk cId="2459864677" sldId="438"/>
            <ac:picMk id="5" creationId="{3ECA57E9-1544-4438-A4F1-F80A60F03477}"/>
          </ac:picMkLst>
        </pc:picChg>
        <pc:picChg chg="del">
          <ac:chgData name="Ly" userId="96ec8512-4815-47bc-b2cb-1a6d5e48ea7a" providerId="ADAL" clId="{40CA6D75-9D04-4A06-A91C-159BA8DC85EE}" dt="2023-01-05T03:26:18.917" v="2800" actId="478"/>
          <ac:picMkLst>
            <pc:docMk/>
            <pc:sldMk cId="2459864677" sldId="438"/>
            <ac:picMk id="6" creationId="{A0359419-D0DB-4D3C-90FD-28ED4899E0F5}"/>
          </ac:picMkLst>
        </pc:picChg>
        <pc:picChg chg="add mod">
          <ac:chgData name="Ly" userId="96ec8512-4815-47bc-b2cb-1a6d5e48ea7a" providerId="ADAL" clId="{40CA6D75-9D04-4A06-A91C-159BA8DC85EE}" dt="2023-01-05T03:27:12.525" v="2806" actId="1076"/>
          <ac:picMkLst>
            <pc:docMk/>
            <pc:sldMk cId="2459864677" sldId="438"/>
            <ac:picMk id="7" creationId="{FB491379-846F-43CC-BE16-3295E21B93CD}"/>
          </ac:picMkLst>
        </pc:picChg>
        <pc:picChg chg="add mod">
          <ac:chgData name="Ly" userId="96ec8512-4815-47bc-b2cb-1a6d5e48ea7a" providerId="ADAL" clId="{40CA6D75-9D04-4A06-A91C-159BA8DC85EE}" dt="2023-01-05T03:27:45.315" v="2808" actId="1076"/>
          <ac:picMkLst>
            <pc:docMk/>
            <pc:sldMk cId="2459864677" sldId="438"/>
            <ac:picMk id="9" creationId="{CFEFF3A0-02D5-4FDB-81CF-ED0521B1278A}"/>
          </ac:picMkLst>
        </pc:picChg>
      </pc:sldChg>
      <pc:sldChg chg="modSp">
        <pc:chgData name="Ly" userId="96ec8512-4815-47bc-b2cb-1a6d5e48ea7a" providerId="ADAL" clId="{40CA6D75-9D04-4A06-A91C-159BA8DC85EE}" dt="2023-01-04T05:20:07.311" v="1509" actId="1076"/>
        <pc:sldMkLst>
          <pc:docMk/>
          <pc:sldMk cId="2527136233" sldId="441"/>
        </pc:sldMkLst>
        <pc:picChg chg="mod">
          <ac:chgData name="Ly" userId="96ec8512-4815-47bc-b2cb-1a6d5e48ea7a" providerId="ADAL" clId="{40CA6D75-9D04-4A06-A91C-159BA8DC85EE}" dt="2023-01-04T05:20:07.311" v="1509" actId="1076"/>
          <ac:picMkLst>
            <pc:docMk/>
            <pc:sldMk cId="2527136233" sldId="441"/>
            <ac:picMk id="20" creationId="{00000000-0000-0000-0000-000000000000}"/>
          </ac:picMkLst>
        </pc:picChg>
        <pc:picChg chg="mod">
          <ac:chgData name="Ly" userId="96ec8512-4815-47bc-b2cb-1a6d5e48ea7a" providerId="ADAL" clId="{40CA6D75-9D04-4A06-A91C-159BA8DC85EE}" dt="2023-01-04T05:20:04.941" v="1508" actId="1076"/>
          <ac:picMkLst>
            <pc:docMk/>
            <pc:sldMk cId="2527136233" sldId="441"/>
            <ac:picMk id="21" creationId="{00000000-0000-0000-0000-000000000000}"/>
          </ac:picMkLst>
        </pc:picChg>
        <pc:picChg chg="mod">
          <ac:chgData name="Ly" userId="96ec8512-4815-47bc-b2cb-1a6d5e48ea7a" providerId="ADAL" clId="{40CA6D75-9D04-4A06-A91C-159BA8DC85EE}" dt="2023-01-04T05:20:01.049" v="1507" actId="1076"/>
          <ac:picMkLst>
            <pc:docMk/>
            <pc:sldMk cId="2527136233" sldId="441"/>
            <ac:picMk id="22" creationId="{00000000-0000-0000-0000-000000000000}"/>
          </ac:picMkLst>
        </pc:picChg>
        <pc:picChg chg="mod">
          <ac:chgData name="Ly" userId="96ec8512-4815-47bc-b2cb-1a6d5e48ea7a" providerId="ADAL" clId="{40CA6D75-9D04-4A06-A91C-159BA8DC85EE}" dt="2023-01-04T05:19:58.003" v="1506" actId="1076"/>
          <ac:picMkLst>
            <pc:docMk/>
            <pc:sldMk cId="2527136233" sldId="441"/>
            <ac:picMk id="23" creationId="{00000000-0000-0000-0000-000000000000}"/>
          </ac:picMkLst>
        </pc:picChg>
        <pc:picChg chg="mod">
          <ac:chgData name="Ly" userId="96ec8512-4815-47bc-b2cb-1a6d5e48ea7a" providerId="ADAL" clId="{40CA6D75-9D04-4A06-A91C-159BA8DC85EE}" dt="2023-01-04T05:19:54.205" v="1505" actId="1076"/>
          <ac:picMkLst>
            <pc:docMk/>
            <pc:sldMk cId="2527136233" sldId="441"/>
            <ac:picMk id="24" creationId="{00000000-0000-0000-0000-000000000000}"/>
          </ac:picMkLst>
        </pc:picChg>
      </pc:sldChg>
      <pc:sldChg chg="del">
        <pc:chgData name="Ly" userId="96ec8512-4815-47bc-b2cb-1a6d5e48ea7a" providerId="ADAL" clId="{40CA6D75-9D04-4A06-A91C-159BA8DC85EE}" dt="2023-01-05T03:32:06.045" v="2826" actId="47"/>
        <pc:sldMkLst>
          <pc:docMk/>
          <pc:sldMk cId="3379540867" sldId="451"/>
        </pc:sldMkLst>
      </pc:sldChg>
      <pc:sldChg chg="delSp modSp mod modNotesTx">
        <pc:chgData name="Ly" userId="96ec8512-4815-47bc-b2cb-1a6d5e48ea7a" providerId="ADAL" clId="{40CA6D75-9D04-4A06-A91C-159BA8DC85EE}" dt="2023-01-04T05:18:36.154" v="1498" actId="1076"/>
        <pc:sldMkLst>
          <pc:docMk/>
          <pc:sldMk cId="3647371930" sldId="495"/>
        </pc:sldMkLst>
        <pc:spChg chg="del">
          <ac:chgData name="Ly" userId="96ec8512-4815-47bc-b2cb-1a6d5e48ea7a" providerId="ADAL" clId="{40CA6D75-9D04-4A06-A91C-159BA8DC85EE}" dt="2022-12-28T13:49:11.279" v="271" actId="478"/>
          <ac:spMkLst>
            <pc:docMk/>
            <pc:sldMk cId="3647371930" sldId="495"/>
            <ac:spMk id="30" creationId="{E125DEC2-537F-4F1B-A761-019F6EBA336B}"/>
          </ac:spMkLst>
        </pc:spChg>
        <pc:spChg chg="del">
          <ac:chgData name="Ly" userId="96ec8512-4815-47bc-b2cb-1a6d5e48ea7a" providerId="ADAL" clId="{40CA6D75-9D04-4A06-A91C-159BA8DC85EE}" dt="2022-12-28T13:48:19.777" v="202" actId="478"/>
          <ac:spMkLst>
            <pc:docMk/>
            <pc:sldMk cId="3647371930" sldId="495"/>
            <ac:spMk id="51" creationId="{1E925A66-061E-4862-9972-C972D21A95B6}"/>
          </ac:spMkLst>
        </pc:spChg>
        <pc:spChg chg="del">
          <ac:chgData name="Ly" userId="96ec8512-4815-47bc-b2cb-1a6d5e48ea7a" providerId="ADAL" clId="{40CA6D75-9D04-4A06-A91C-159BA8DC85EE}" dt="2022-12-28T13:49:08.459" v="270" actId="21"/>
          <ac:spMkLst>
            <pc:docMk/>
            <pc:sldMk cId="3647371930" sldId="495"/>
            <ac:spMk id="54" creationId="{26C9C53A-0E1D-4CF1-81EB-BC48DDB8DE34}"/>
          </ac:spMkLst>
        </pc:spChg>
        <pc:grpChg chg="del">
          <ac:chgData name="Ly" userId="96ec8512-4815-47bc-b2cb-1a6d5e48ea7a" providerId="ADAL" clId="{40CA6D75-9D04-4A06-A91C-159BA8DC85EE}" dt="2022-12-28T13:49:11.279" v="271" actId="478"/>
          <ac:grpSpMkLst>
            <pc:docMk/>
            <pc:sldMk cId="3647371930" sldId="495"/>
            <ac:grpSpMk id="6" creationId="{69DB08E4-54C3-4BC7-981F-F15DC2153725}"/>
          </ac:grpSpMkLst>
        </pc:grpChg>
        <pc:grpChg chg="del">
          <ac:chgData name="Ly" userId="96ec8512-4815-47bc-b2cb-1a6d5e48ea7a" providerId="ADAL" clId="{40CA6D75-9D04-4A06-A91C-159BA8DC85EE}" dt="2022-12-28T13:49:08.459" v="270" actId="21"/>
          <ac:grpSpMkLst>
            <pc:docMk/>
            <pc:sldMk cId="3647371930" sldId="495"/>
            <ac:grpSpMk id="7" creationId="{DB136B4F-8951-4482-A04C-99C04B58BC92}"/>
          </ac:grpSpMkLst>
        </pc:grpChg>
        <pc:grpChg chg="del">
          <ac:chgData name="Ly" userId="96ec8512-4815-47bc-b2cb-1a6d5e48ea7a" providerId="ADAL" clId="{40CA6D75-9D04-4A06-A91C-159BA8DC85EE}" dt="2022-12-28T13:48:16.597" v="201" actId="478"/>
          <ac:grpSpMkLst>
            <pc:docMk/>
            <pc:sldMk cId="3647371930" sldId="495"/>
            <ac:grpSpMk id="10" creationId="{4037CC33-C510-4BDD-B62F-991E7A3FBEE8}"/>
          </ac:grpSpMkLst>
        </pc:grpChg>
        <pc:grpChg chg="mod">
          <ac:chgData name="Ly" userId="96ec8512-4815-47bc-b2cb-1a6d5e48ea7a" providerId="ADAL" clId="{40CA6D75-9D04-4A06-A91C-159BA8DC85EE}" dt="2023-01-04T05:18:36.154" v="1498" actId="1076"/>
          <ac:grpSpMkLst>
            <pc:docMk/>
            <pc:sldMk cId="3647371930" sldId="495"/>
            <ac:grpSpMk id="11" creationId="{F9396A2C-8F90-479E-9BBF-31E7849C821F}"/>
          </ac:grpSpMkLst>
        </pc:grpChg>
        <pc:grpChg chg="mod">
          <ac:chgData name="Ly" userId="96ec8512-4815-47bc-b2cb-1a6d5e48ea7a" providerId="ADAL" clId="{40CA6D75-9D04-4A06-A91C-159BA8DC85EE}" dt="2023-01-04T05:18:20.360" v="1496" actId="1076"/>
          <ac:grpSpMkLst>
            <pc:docMk/>
            <pc:sldMk cId="3647371930" sldId="495"/>
            <ac:grpSpMk id="31" creationId="{BF773FAE-060E-45B0-8564-9D85231A8556}"/>
          </ac:grpSpMkLst>
        </pc:grpChg>
        <pc:grpChg chg="mod">
          <ac:chgData name="Ly" userId="96ec8512-4815-47bc-b2cb-1a6d5e48ea7a" providerId="ADAL" clId="{40CA6D75-9D04-4A06-A91C-159BA8DC85EE}" dt="2023-01-04T05:18:23.894" v="1497" actId="1076"/>
          <ac:grpSpMkLst>
            <pc:docMk/>
            <pc:sldMk cId="3647371930" sldId="495"/>
            <ac:grpSpMk id="36" creationId="{E16238AF-B86A-411D-84F0-CC310164B584}"/>
          </ac:grpSpMkLst>
        </pc:grpChg>
        <pc:graphicFrameChg chg="del">
          <ac:chgData name="Ly" userId="96ec8512-4815-47bc-b2cb-1a6d5e48ea7a" providerId="ADAL" clId="{40CA6D75-9D04-4A06-A91C-159BA8DC85EE}" dt="2022-12-28T13:48:16.597" v="201" actId="478"/>
          <ac:graphicFrameMkLst>
            <pc:docMk/>
            <pc:sldMk cId="3647371930" sldId="495"/>
            <ac:graphicFrameMk id="50" creationId="{B181E9AD-7930-4288-AE29-FB6F17F9635A}"/>
          </ac:graphicFrameMkLst>
        </pc:graphicFrameChg>
        <pc:graphicFrameChg chg="mod">
          <ac:chgData name="Ly" userId="96ec8512-4815-47bc-b2cb-1a6d5e48ea7a" providerId="ADAL" clId="{40CA6D75-9D04-4A06-A91C-159BA8DC85EE}" dt="2022-12-28T13:48:06.827" v="200" actId="20577"/>
          <ac:graphicFrameMkLst>
            <pc:docMk/>
            <pc:sldMk cId="3647371930" sldId="495"/>
            <ac:graphicFrameMk id="52" creationId="{A60893DE-B6E5-4C3C-A3C5-17D5FAAF4936}"/>
          </ac:graphicFrameMkLst>
        </pc:graphicFrameChg>
        <pc:graphicFrameChg chg="mod">
          <ac:chgData name="Ly" userId="96ec8512-4815-47bc-b2cb-1a6d5e48ea7a" providerId="ADAL" clId="{40CA6D75-9D04-4A06-A91C-159BA8DC85EE}" dt="2023-01-04T05:18:02.644" v="1494" actId="20577"/>
          <ac:graphicFrameMkLst>
            <pc:docMk/>
            <pc:sldMk cId="3647371930" sldId="495"/>
            <ac:graphicFrameMk id="75" creationId="{9FFFDE41-0292-44C9-B71C-D6FFBBDFD5B9}"/>
          </ac:graphicFrameMkLst>
        </pc:graphicFrameChg>
      </pc:sldChg>
      <pc:sldChg chg="addSp delSp modSp mod">
        <pc:chgData name="Ly" userId="96ec8512-4815-47bc-b2cb-1a6d5e48ea7a" providerId="ADAL" clId="{40CA6D75-9D04-4A06-A91C-159BA8DC85EE}" dt="2023-01-04T11:12:32.317" v="1688" actId="1076"/>
        <pc:sldMkLst>
          <pc:docMk/>
          <pc:sldMk cId="1883361377" sldId="514"/>
        </pc:sldMkLst>
        <pc:picChg chg="add del mod modCrop">
          <ac:chgData name="Ly" userId="96ec8512-4815-47bc-b2cb-1a6d5e48ea7a" providerId="ADAL" clId="{40CA6D75-9D04-4A06-A91C-159BA8DC85EE}" dt="2022-12-28T14:14:06.861" v="915" actId="478"/>
          <ac:picMkLst>
            <pc:docMk/>
            <pc:sldMk cId="1883361377" sldId="514"/>
            <ac:picMk id="3" creationId="{9E193B39-935C-4B07-8AD8-E71927C425FE}"/>
          </ac:picMkLst>
        </pc:picChg>
        <pc:picChg chg="add mod">
          <ac:chgData name="Ly" userId="96ec8512-4815-47bc-b2cb-1a6d5e48ea7a" providerId="ADAL" clId="{40CA6D75-9D04-4A06-A91C-159BA8DC85EE}" dt="2023-01-04T11:12:05.955" v="1686" actId="1076"/>
          <ac:picMkLst>
            <pc:docMk/>
            <pc:sldMk cId="1883361377" sldId="514"/>
            <ac:picMk id="3" creationId="{D8654081-37B3-4999-BB14-C2033DE9A82A}"/>
          </ac:picMkLst>
        </pc:picChg>
        <pc:picChg chg="del">
          <ac:chgData name="Ly" userId="96ec8512-4815-47bc-b2cb-1a6d5e48ea7a" providerId="ADAL" clId="{40CA6D75-9D04-4A06-A91C-159BA8DC85EE}" dt="2022-12-28T14:06:17.897" v="897" actId="478"/>
          <ac:picMkLst>
            <pc:docMk/>
            <pc:sldMk cId="1883361377" sldId="514"/>
            <ac:picMk id="7" creationId="{12CBF786-D77A-422E-BCE4-2B8A265F230B}"/>
          </ac:picMkLst>
        </pc:picChg>
        <pc:picChg chg="add mod">
          <ac:chgData name="Ly" userId="96ec8512-4815-47bc-b2cb-1a6d5e48ea7a" providerId="ADAL" clId="{40CA6D75-9D04-4A06-A91C-159BA8DC85EE}" dt="2023-01-04T11:12:32.317" v="1688" actId="1076"/>
          <ac:picMkLst>
            <pc:docMk/>
            <pc:sldMk cId="1883361377" sldId="514"/>
            <ac:picMk id="7" creationId="{A47A52E7-5AE1-4C0F-B4DC-713129E38E4F}"/>
          </ac:picMkLst>
        </pc:picChg>
        <pc:picChg chg="add del mod">
          <ac:chgData name="Ly" userId="96ec8512-4815-47bc-b2cb-1a6d5e48ea7a" providerId="ADAL" clId="{40CA6D75-9D04-4A06-A91C-159BA8DC85EE}" dt="2023-01-04T11:09:33.074" v="1670" actId="478"/>
          <ac:picMkLst>
            <pc:docMk/>
            <pc:sldMk cId="1883361377" sldId="514"/>
            <ac:picMk id="8" creationId="{B81C1A7A-E45D-447F-BA9D-3A7C7DDEAF6A}"/>
          </ac:picMkLst>
        </pc:picChg>
        <pc:picChg chg="add del mod">
          <ac:chgData name="Ly" userId="96ec8512-4815-47bc-b2cb-1a6d5e48ea7a" providerId="ADAL" clId="{40CA6D75-9D04-4A06-A91C-159BA8DC85EE}" dt="2023-01-04T11:09:31.384" v="1669" actId="478"/>
          <ac:picMkLst>
            <pc:docMk/>
            <pc:sldMk cId="1883361377" sldId="514"/>
            <ac:picMk id="10" creationId="{421E81D4-F151-4917-960F-CA8977FB1855}"/>
          </ac:picMkLst>
        </pc:picChg>
      </pc:sldChg>
      <pc:sldChg chg="addSp delSp modSp mod">
        <pc:chgData name="Ly" userId="96ec8512-4815-47bc-b2cb-1a6d5e48ea7a" providerId="ADAL" clId="{40CA6D75-9D04-4A06-A91C-159BA8DC85EE}" dt="2023-01-05T03:28:59.048" v="2812" actId="1076"/>
        <pc:sldMkLst>
          <pc:docMk/>
          <pc:sldMk cId="1299506321" sldId="527"/>
        </pc:sldMkLst>
        <pc:picChg chg="del">
          <ac:chgData name="Ly" userId="96ec8512-4815-47bc-b2cb-1a6d5e48ea7a" providerId="ADAL" clId="{40CA6D75-9D04-4A06-A91C-159BA8DC85EE}" dt="2023-01-05T03:26:24.381" v="2802" actId="478"/>
          <ac:picMkLst>
            <pc:docMk/>
            <pc:sldMk cId="1299506321" sldId="527"/>
            <ac:picMk id="5" creationId="{520ED8E3-25B0-4414-B502-39251631D3B4}"/>
          </ac:picMkLst>
        </pc:picChg>
        <pc:picChg chg="del">
          <ac:chgData name="Ly" userId="96ec8512-4815-47bc-b2cb-1a6d5e48ea7a" providerId="ADAL" clId="{40CA6D75-9D04-4A06-A91C-159BA8DC85EE}" dt="2023-01-05T03:26:25.872" v="2803" actId="478"/>
          <ac:picMkLst>
            <pc:docMk/>
            <pc:sldMk cId="1299506321" sldId="527"/>
            <ac:picMk id="6" creationId="{8830F68C-6384-44A8-9C07-EF0A0237D931}"/>
          </ac:picMkLst>
        </pc:picChg>
        <pc:picChg chg="add mod">
          <ac:chgData name="Ly" userId="96ec8512-4815-47bc-b2cb-1a6d5e48ea7a" providerId="ADAL" clId="{40CA6D75-9D04-4A06-A91C-159BA8DC85EE}" dt="2023-01-05T03:28:34.239" v="2810" actId="1076"/>
          <ac:picMkLst>
            <pc:docMk/>
            <pc:sldMk cId="1299506321" sldId="527"/>
            <ac:picMk id="7" creationId="{913DCE96-3EDE-45E7-9302-D622B8C1A57C}"/>
          </ac:picMkLst>
        </pc:picChg>
        <pc:picChg chg="add mod">
          <ac:chgData name="Ly" userId="96ec8512-4815-47bc-b2cb-1a6d5e48ea7a" providerId="ADAL" clId="{40CA6D75-9D04-4A06-A91C-159BA8DC85EE}" dt="2023-01-05T03:28:59.048" v="2812" actId="1076"/>
          <ac:picMkLst>
            <pc:docMk/>
            <pc:sldMk cId="1299506321" sldId="527"/>
            <ac:picMk id="9" creationId="{66422EE1-BCF9-479B-8A4A-4156F66F9A8B}"/>
          </ac:picMkLst>
        </pc:picChg>
      </pc:sldChg>
      <pc:sldChg chg="addSp delSp modSp mod">
        <pc:chgData name="Ly" userId="96ec8512-4815-47bc-b2cb-1a6d5e48ea7a" providerId="ADAL" clId="{40CA6D75-9D04-4A06-A91C-159BA8DC85EE}" dt="2023-01-05T03:31:19.313" v="2823" actId="1076"/>
        <pc:sldMkLst>
          <pc:docMk/>
          <pc:sldMk cId="2802437130" sldId="529"/>
        </pc:sldMkLst>
        <pc:picChg chg="del">
          <ac:chgData name="Ly" userId="96ec8512-4815-47bc-b2cb-1a6d5e48ea7a" providerId="ADAL" clId="{40CA6D75-9D04-4A06-A91C-159BA8DC85EE}" dt="2023-01-05T03:29:04.324" v="2813" actId="478"/>
          <ac:picMkLst>
            <pc:docMk/>
            <pc:sldMk cId="2802437130" sldId="529"/>
            <ac:picMk id="5" creationId="{748D70EA-BD1E-4679-8F77-8AA8A68D5933}"/>
          </ac:picMkLst>
        </pc:picChg>
        <pc:picChg chg="del">
          <ac:chgData name="Ly" userId="96ec8512-4815-47bc-b2cb-1a6d5e48ea7a" providerId="ADAL" clId="{40CA6D75-9D04-4A06-A91C-159BA8DC85EE}" dt="2023-01-05T03:29:05.956" v="2814" actId="478"/>
          <ac:picMkLst>
            <pc:docMk/>
            <pc:sldMk cId="2802437130" sldId="529"/>
            <ac:picMk id="6" creationId="{10DE7019-3842-440D-A662-11DAF7484F6A}"/>
          </ac:picMkLst>
        </pc:picChg>
        <pc:picChg chg="add mod">
          <ac:chgData name="Ly" userId="96ec8512-4815-47bc-b2cb-1a6d5e48ea7a" providerId="ADAL" clId="{40CA6D75-9D04-4A06-A91C-159BA8DC85EE}" dt="2023-01-05T03:30:13.175" v="2820" actId="1076"/>
          <ac:picMkLst>
            <pc:docMk/>
            <pc:sldMk cId="2802437130" sldId="529"/>
            <ac:picMk id="7" creationId="{19EB67D0-BA65-4A59-AC89-097E5E36A21E}"/>
          </ac:picMkLst>
        </pc:picChg>
        <pc:picChg chg="add mod">
          <ac:chgData name="Ly" userId="96ec8512-4815-47bc-b2cb-1a6d5e48ea7a" providerId="ADAL" clId="{40CA6D75-9D04-4A06-A91C-159BA8DC85EE}" dt="2023-01-05T03:31:19.313" v="2823" actId="1076"/>
          <ac:picMkLst>
            <pc:docMk/>
            <pc:sldMk cId="2802437130" sldId="529"/>
            <ac:picMk id="9" creationId="{3831B3AE-9EEC-43B0-8620-D5B0A8EC6DA3}"/>
          </ac:picMkLst>
        </pc:picChg>
      </pc:sldChg>
      <pc:sldChg chg="delSp del mod">
        <pc:chgData name="Ly" userId="96ec8512-4815-47bc-b2cb-1a6d5e48ea7a" providerId="ADAL" clId="{40CA6D75-9D04-4A06-A91C-159BA8DC85EE}" dt="2023-01-05T03:31:59.479" v="2824" actId="47"/>
        <pc:sldMkLst>
          <pc:docMk/>
          <pc:sldMk cId="3243984540" sldId="531"/>
        </pc:sldMkLst>
        <pc:picChg chg="del">
          <ac:chgData name="Ly" userId="96ec8512-4815-47bc-b2cb-1a6d5e48ea7a" providerId="ADAL" clId="{40CA6D75-9D04-4A06-A91C-159BA8DC85EE}" dt="2023-01-05T03:29:10.928" v="2816" actId="478"/>
          <ac:picMkLst>
            <pc:docMk/>
            <pc:sldMk cId="3243984540" sldId="531"/>
            <ac:picMk id="5" creationId="{4D6691E7-3337-4500-BDD0-84D856E2B612}"/>
          </ac:picMkLst>
        </pc:picChg>
        <pc:picChg chg="del">
          <ac:chgData name="Ly" userId="96ec8512-4815-47bc-b2cb-1a6d5e48ea7a" providerId="ADAL" clId="{40CA6D75-9D04-4A06-A91C-159BA8DC85EE}" dt="2023-01-05T03:29:09.404" v="2815" actId="478"/>
          <ac:picMkLst>
            <pc:docMk/>
            <pc:sldMk cId="3243984540" sldId="531"/>
            <ac:picMk id="6" creationId="{34E549C0-9306-4E8E-9D98-9EA595526CDF}"/>
          </ac:picMkLst>
        </pc:picChg>
      </pc:sldChg>
      <pc:sldChg chg="del">
        <pc:chgData name="Ly" userId="96ec8512-4815-47bc-b2cb-1a6d5e48ea7a" providerId="ADAL" clId="{40CA6D75-9D04-4A06-A91C-159BA8DC85EE}" dt="2023-01-05T03:32:07.907" v="2827" actId="47"/>
        <pc:sldMkLst>
          <pc:docMk/>
          <pc:sldMk cId="459048977" sldId="534"/>
        </pc:sldMkLst>
      </pc:sldChg>
      <pc:sldChg chg="del">
        <pc:chgData name="Ly" userId="96ec8512-4815-47bc-b2cb-1a6d5e48ea7a" providerId="ADAL" clId="{40CA6D75-9D04-4A06-A91C-159BA8DC85EE}" dt="2023-01-05T03:32:09.840" v="2828" actId="47"/>
        <pc:sldMkLst>
          <pc:docMk/>
          <pc:sldMk cId="3994112332" sldId="536"/>
        </pc:sldMkLst>
      </pc:sldChg>
      <pc:sldChg chg="del">
        <pc:chgData name="Ly" userId="96ec8512-4815-47bc-b2cb-1a6d5e48ea7a" providerId="ADAL" clId="{40CA6D75-9D04-4A06-A91C-159BA8DC85EE}" dt="2023-01-05T03:32:13.258" v="2829" actId="47"/>
        <pc:sldMkLst>
          <pc:docMk/>
          <pc:sldMk cId="48599997" sldId="538"/>
        </pc:sldMkLst>
      </pc:sldChg>
      <pc:sldChg chg="addSp delSp modSp mod">
        <pc:chgData name="Ly" userId="96ec8512-4815-47bc-b2cb-1a6d5e48ea7a" providerId="ADAL" clId="{40CA6D75-9D04-4A06-A91C-159BA8DC85EE}" dt="2023-01-04T11:15:04.535" v="1693" actId="1076"/>
        <pc:sldMkLst>
          <pc:docMk/>
          <pc:sldMk cId="3949423876" sldId="540"/>
        </pc:sldMkLst>
        <pc:picChg chg="add del mod modCrop">
          <ac:chgData name="Ly" userId="96ec8512-4815-47bc-b2cb-1a6d5e48ea7a" providerId="ADAL" clId="{40CA6D75-9D04-4A06-A91C-159BA8DC85EE}" dt="2023-01-04T11:09:38.790" v="1672" actId="478"/>
          <ac:picMkLst>
            <pc:docMk/>
            <pc:sldMk cId="3949423876" sldId="540"/>
            <ac:picMk id="3" creationId="{18708FF0-08E9-4A5F-B384-A7D397DCC1A2}"/>
          </ac:picMkLst>
        </pc:picChg>
        <pc:picChg chg="add mod">
          <ac:chgData name="Ly" userId="96ec8512-4815-47bc-b2cb-1a6d5e48ea7a" providerId="ADAL" clId="{40CA6D75-9D04-4A06-A91C-159BA8DC85EE}" dt="2023-01-04T11:15:02.143" v="1692" actId="1076"/>
          <ac:picMkLst>
            <pc:docMk/>
            <pc:sldMk cId="3949423876" sldId="540"/>
            <ac:picMk id="6" creationId="{85C1C4F9-0910-49AF-B2C2-6E04E64B22AD}"/>
          </ac:picMkLst>
        </pc:picChg>
        <pc:picChg chg="del">
          <ac:chgData name="Ly" userId="96ec8512-4815-47bc-b2cb-1a6d5e48ea7a" providerId="ADAL" clId="{40CA6D75-9D04-4A06-A91C-159BA8DC85EE}" dt="2022-12-28T14:07:48.008" v="905" actId="478"/>
          <ac:picMkLst>
            <pc:docMk/>
            <pc:sldMk cId="3949423876" sldId="540"/>
            <ac:picMk id="6" creationId="{9857AD64-5E25-42E6-A109-5E76DB47CECF}"/>
          </ac:picMkLst>
        </pc:picChg>
        <pc:picChg chg="add del mod">
          <ac:chgData name="Ly" userId="96ec8512-4815-47bc-b2cb-1a6d5e48ea7a" providerId="ADAL" clId="{40CA6D75-9D04-4A06-A91C-159BA8DC85EE}" dt="2023-01-04T11:09:37.075" v="1671" actId="478"/>
          <ac:picMkLst>
            <pc:docMk/>
            <pc:sldMk cId="3949423876" sldId="540"/>
            <ac:picMk id="8" creationId="{EC086C43-9ED7-499A-83ED-6FACB0DFE74B}"/>
          </ac:picMkLst>
        </pc:picChg>
        <pc:picChg chg="add mod">
          <ac:chgData name="Ly" userId="96ec8512-4815-47bc-b2cb-1a6d5e48ea7a" providerId="ADAL" clId="{40CA6D75-9D04-4A06-A91C-159BA8DC85EE}" dt="2023-01-04T11:15:04.535" v="1693" actId="1076"/>
          <ac:picMkLst>
            <pc:docMk/>
            <pc:sldMk cId="3949423876" sldId="540"/>
            <ac:picMk id="9" creationId="{76D77478-ACF7-4A70-9896-5255B649DFF2}"/>
          </ac:picMkLst>
        </pc:picChg>
      </pc:sldChg>
      <pc:sldChg chg="addSp delSp mod modNotesTx">
        <pc:chgData name="Ly" userId="96ec8512-4815-47bc-b2cb-1a6d5e48ea7a" providerId="ADAL" clId="{40CA6D75-9D04-4A06-A91C-159BA8DC85EE}" dt="2023-01-05T03:38:41.508" v="2940" actId="20577"/>
        <pc:sldMkLst>
          <pc:docMk/>
          <pc:sldMk cId="4054258279" sldId="541"/>
        </pc:sldMkLst>
        <pc:picChg chg="add del">
          <ac:chgData name="Ly" userId="96ec8512-4815-47bc-b2cb-1a6d5e48ea7a" providerId="ADAL" clId="{40CA6D75-9D04-4A06-A91C-159BA8DC85EE}" dt="2023-01-04T11:09:41.838" v="1673" actId="478"/>
          <ac:picMkLst>
            <pc:docMk/>
            <pc:sldMk cId="4054258279" sldId="541"/>
            <ac:picMk id="6" creationId="{FB8E5AA2-8ABD-404F-9D82-A74640DE59FE}"/>
          </ac:picMkLst>
        </pc:picChg>
        <pc:picChg chg="del">
          <ac:chgData name="Ly" userId="96ec8512-4815-47bc-b2cb-1a6d5e48ea7a" providerId="ADAL" clId="{40CA6D75-9D04-4A06-A91C-159BA8DC85EE}" dt="2022-12-28T14:10:18.530" v="914" actId="478"/>
          <ac:picMkLst>
            <pc:docMk/>
            <pc:sldMk cId="4054258279" sldId="541"/>
            <ac:picMk id="7" creationId="{19ED4FF3-0E9F-4340-82AC-7ADFEAD3C3C3}"/>
          </ac:picMkLst>
        </pc:picChg>
        <pc:picChg chg="add">
          <ac:chgData name="Ly" userId="96ec8512-4815-47bc-b2cb-1a6d5e48ea7a" providerId="ADAL" clId="{40CA6D75-9D04-4A06-A91C-159BA8DC85EE}" dt="2023-01-04T11:15:29.406" v="1694" actId="22"/>
          <ac:picMkLst>
            <pc:docMk/>
            <pc:sldMk cId="4054258279" sldId="541"/>
            <ac:picMk id="7" creationId="{257A26B8-280F-4600-83DA-BBCF87D04790}"/>
          </ac:picMkLst>
        </pc:picChg>
      </pc:sldChg>
      <pc:sldChg chg="addSp delSp modSp mod">
        <pc:chgData name="Ly" userId="96ec8512-4815-47bc-b2cb-1a6d5e48ea7a" providerId="ADAL" clId="{40CA6D75-9D04-4A06-A91C-159BA8DC85EE}" dt="2023-01-05T02:23:43.382" v="1999"/>
        <pc:sldMkLst>
          <pc:docMk/>
          <pc:sldMk cId="3501685436" sldId="551"/>
        </pc:sldMkLst>
        <pc:picChg chg="del">
          <ac:chgData name="Ly" userId="96ec8512-4815-47bc-b2cb-1a6d5e48ea7a" providerId="ADAL" clId="{40CA6D75-9D04-4A06-A91C-159BA8DC85EE}" dt="2023-01-05T02:09:51.243" v="1937" actId="478"/>
          <ac:picMkLst>
            <pc:docMk/>
            <pc:sldMk cId="3501685436" sldId="551"/>
            <ac:picMk id="3" creationId="{ED8F70C1-1E01-41D6-B45F-450EB552D46A}"/>
          </ac:picMkLst>
        </pc:picChg>
        <pc:picChg chg="add del mod">
          <ac:chgData name="Ly" userId="96ec8512-4815-47bc-b2cb-1a6d5e48ea7a" providerId="ADAL" clId="{40CA6D75-9D04-4A06-A91C-159BA8DC85EE}" dt="2023-01-05T02:23:42.455" v="1998" actId="21"/>
          <ac:picMkLst>
            <pc:docMk/>
            <pc:sldMk cId="3501685436" sldId="551"/>
            <ac:picMk id="6" creationId="{22602987-77C5-4C58-9B73-8046CE796A58}"/>
          </ac:picMkLst>
        </pc:picChg>
        <pc:picChg chg="del">
          <ac:chgData name="Ly" userId="96ec8512-4815-47bc-b2cb-1a6d5e48ea7a" providerId="ADAL" clId="{40CA6D75-9D04-4A06-A91C-159BA8DC85EE}" dt="2023-01-05T02:09:52.661" v="1938" actId="478"/>
          <ac:picMkLst>
            <pc:docMk/>
            <pc:sldMk cId="3501685436" sldId="551"/>
            <ac:picMk id="7" creationId="{7B85AC6B-E259-449D-9081-8FC15EF858A0}"/>
          </ac:picMkLst>
        </pc:picChg>
        <pc:picChg chg="add mod">
          <ac:chgData name="Ly" userId="96ec8512-4815-47bc-b2cb-1a6d5e48ea7a" providerId="ADAL" clId="{40CA6D75-9D04-4A06-A91C-159BA8DC85EE}" dt="2023-01-05T02:23:37.626" v="1997" actId="1076"/>
          <ac:picMkLst>
            <pc:docMk/>
            <pc:sldMk cId="3501685436" sldId="551"/>
            <ac:picMk id="10" creationId="{7D0D9762-92E6-4718-99EC-89A632A0E0B9}"/>
          </ac:picMkLst>
        </pc:picChg>
        <pc:picChg chg="add mod">
          <ac:chgData name="Ly" userId="96ec8512-4815-47bc-b2cb-1a6d5e48ea7a" providerId="ADAL" clId="{40CA6D75-9D04-4A06-A91C-159BA8DC85EE}" dt="2023-01-05T02:23:43.382" v="1999"/>
          <ac:picMkLst>
            <pc:docMk/>
            <pc:sldMk cId="3501685436" sldId="551"/>
            <ac:picMk id="13" creationId="{BE373B05-874B-4FE5-A108-AA30517B30E4}"/>
          </ac:picMkLst>
        </pc:picChg>
      </pc:sldChg>
      <pc:sldChg chg="addSp delSp modSp mod">
        <pc:chgData name="Ly" userId="96ec8512-4815-47bc-b2cb-1a6d5e48ea7a" providerId="ADAL" clId="{40CA6D75-9D04-4A06-A91C-159BA8DC85EE}" dt="2023-01-05T02:38:14.386" v="2220" actId="732"/>
        <pc:sldMkLst>
          <pc:docMk/>
          <pc:sldMk cId="3070072805" sldId="552"/>
        </pc:sldMkLst>
        <pc:spChg chg="del">
          <ac:chgData name="Ly" userId="96ec8512-4815-47bc-b2cb-1a6d5e48ea7a" providerId="ADAL" clId="{40CA6D75-9D04-4A06-A91C-159BA8DC85EE}" dt="2023-01-05T02:30:32.793" v="2195" actId="478"/>
          <ac:spMkLst>
            <pc:docMk/>
            <pc:sldMk cId="3070072805" sldId="552"/>
            <ac:spMk id="8" creationId="{7052A5C2-6466-4203-8B10-93FF1B9B325D}"/>
          </ac:spMkLst>
        </pc:spChg>
        <pc:spChg chg="add mod">
          <ac:chgData name="Ly" userId="96ec8512-4815-47bc-b2cb-1a6d5e48ea7a" providerId="ADAL" clId="{40CA6D75-9D04-4A06-A91C-159BA8DC85EE}" dt="2023-01-05T02:35:40.843" v="2214" actId="1076"/>
          <ac:spMkLst>
            <pc:docMk/>
            <pc:sldMk cId="3070072805" sldId="552"/>
            <ac:spMk id="10" creationId="{1A0FC33D-B2BC-4EF5-A964-E8C26FA23C70}"/>
          </ac:spMkLst>
        </pc:spChg>
        <pc:picChg chg="add del">
          <ac:chgData name="Ly" userId="96ec8512-4815-47bc-b2cb-1a6d5e48ea7a" providerId="ADAL" clId="{40CA6D75-9D04-4A06-A91C-159BA8DC85EE}" dt="2023-01-05T02:30:52.049" v="2199" actId="478"/>
          <ac:picMkLst>
            <pc:docMk/>
            <pc:sldMk cId="3070072805" sldId="552"/>
            <ac:picMk id="2" creationId="{D6BBD7BF-BCC5-496E-90F5-5CF56DAA5A44}"/>
          </ac:picMkLst>
        </pc:picChg>
        <pc:picChg chg="del">
          <ac:chgData name="Ly" userId="96ec8512-4815-47bc-b2cb-1a6d5e48ea7a" providerId="ADAL" clId="{40CA6D75-9D04-4A06-A91C-159BA8DC85EE}" dt="2023-01-05T02:09:58.589" v="1939" actId="478"/>
          <ac:picMkLst>
            <pc:docMk/>
            <pc:sldMk cId="3070072805" sldId="552"/>
            <ac:picMk id="3" creationId="{F02EB4A4-0EAB-4CB6-B1A8-ABFB48E662AA}"/>
          </ac:picMkLst>
        </pc:picChg>
        <pc:picChg chg="add mod">
          <ac:chgData name="Ly" userId="96ec8512-4815-47bc-b2cb-1a6d5e48ea7a" providerId="ADAL" clId="{40CA6D75-9D04-4A06-A91C-159BA8DC85EE}" dt="2023-01-05T02:33:35.578" v="2210" actId="14100"/>
          <ac:picMkLst>
            <pc:docMk/>
            <pc:sldMk cId="3070072805" sldId="552"/>
            <ac:picMk id="7" creationId="{850F2D5E-675D-4F6B-9D9D-548F2DDBDB8F}"/>
          </ac:picMkLst>
        </pc:picChg>
        <pc:picChg chg="add mod modCrop">
          <ac:chgData name="Ly" userId="96ec8512-4815-47bc-b2cb-1a6d5e48ea7a" providerId="ADAL" clId="{40CA6D75-9D04-4A06-A91C-159BA8DC85EE}" dt="2023-01-05T02:38:14.386" v="2220" actId="732"/>
          <ac:picMkLst>
            <pc:docMk/>
            <pc:sldMk cId="3070072805" sldId="552"/>
            <ac:picMk id="12" creationId="{E9120BE0-8714-48C9-B4D3-9F6460863CB3}"/>
          </ac:picMkLst>
        </pc:picChg>
      </pc:sldChg>
      <pc:sldChg chg="addSp delSp modSp mod">
        <pc:chgData name="Ly" userId="96ec8512-4815-47bc-b2cb-1a6d5e48ea7a" providerId="ADAL" clId="{40CA6D75-9D04-4A06-A91C-159BA8DC85EE}" dt="2023-01-04T11:25:31.042" v="1769" actId="14100"/>
        <pc:sldMkLst>
          <pc:docMk/>
          <pc:sldMk cId="4200070044" sldId="553"/>
        </pc:sldMkLst>
        <pc:spChg chg="mod">
          <ac:chgData name="Ly" userId="96ec8512-4815-47bc-b2cb-1a6d5e48ea7a" providerId="ADAL" clId="{40CA6D75-9D04-4A06-A91C-159BA8DC85EE}" dt="2023-01-04T11:24:06.638" v="1762" actId="1076"/>
          <ac:spMkLst>
            <pc:docMk/>
            <pc:sldMk cId="4200070044" sldId="553"/>
            <ac:spMk id="6" creationId="{596EA8EE-883C-487B-ADCD-D4F4EB4CEC68}"/>
          </ac:spMkLst>
        </pc:spChg>
        <pc:spChg chg="del mod">
          <ac:chgData name="Ly" userId="96ec8512-4815-47bc-b2cb-1a6d5e48ea7a" providerId="ADAL" clId="{40CA6D75-9D04-4A06-A91C-159BA8DC85EE}" dt="2022-12-28T14:29:02.720" v="1314" actId="478"/>
          <ac:spMkLst>
            <pc:docMk/>
            <pc:sldMk cId="4200070044" sldId="553"/>
            <ac:spMk id="11" creationId="{FFC43234-5AD9-48A3-BC69-6D432A7B0CCB}"/>
          </ac:spMkLst>
        </pc:spChg>
        <pc:picChg chg="add del mod">
          <ac:chgData name="Ly" userId="96ec8512-4815-47bc-b2cb-1a6d5e48ea7a" providerId="ADAL" clId="{40CA6D75-9D04-4A06-A91C-159BA8DC85EE}" dt="2023-01-04T11:23:14.891" v="1754" actId="478"/>
          <ac:picMkLst>
            <pc:docMk/>
            <pc:sldMk cId="4200070044" sldId="553"/>
            <ac:picMk id="3" creationId="{411AAF5B-B2A5-42F4-A566-76DDA4B2DCA4}"/>
          </ac:picMkLst>
        </pc:picChg>
        <pc:picChg chg="del">
          <ac:chgData name="Ly" userId="96ec8512-4815-47bc-b2cb-1a6d5e48ea7a" providerId="ADAL" clId="{40CA6D75-9D04-4A06-A91C-159BA8DC85EE}" dt="2022-12-28T14:28:53.911" v="1311" actId="478"/>
          <ac:picMkLst>
            <pc:docMk/>
            <pc:sldMk cId="4200070044" sldId="553"/>
            <ac:picMk id="3" creationId="{C836BE6F-4F85-4F92-8F95-6BDB780C5654}"/>
          </ac:picMkLst>
        </pc:picChg>
        <pc:picChg chg="add del mod">
          <ac:chgData name="Ly" userId="96ec8512-4815-47bc-b2cb-1a6d5e48ea7a" providerId="ADAL" clId="{40CA6D75-9D04-4A06-A91C-159BA8DC85EE}" dt="2023-01-04T11:21:13.974" v="1736" actId="478"/>
          <ac:picMkLst>
            <pc:docMk/>
            <pc:sldMk cId="4200070044" sldId="553"/>
            <ac:picMk id="7" creationId="{8BE94489-08E3-4D1F-A753-C196963DE118}"/>
          </ac:picMkLst>
        </pc:picChg>
        <pc:picChg chg="del">
          <ac:chgData name="Ly" userId="96ec8512-4815-47bc-b2cb-1a6d5e48ea7a" providerId="ADAL" clId="{40CA6D75-9D04-4A06-A91C-159BA8DC85EE}" dt="2022-12-28T14:28:55.925" v="1312" actId="478"/>
          <ac:picMkLst>
            <pc:docMk/>
            <pc:sldMk cId="4200070044" sldId="553"/>
            <ac:picMk id="9" creationId="{31A65DCE-4808-4B82-8E90-2EEA4A1563F4}"/>
          </ac:picMkLst>
        </pc:picChg>
        <pc:picChg chg="add mod">
          <ac:chgData name="Ly" userId="96ec8512-4815-47bc-b2cb-1a6d5e48ea7a" providerId="ADAL" clId="{40CA6D75-9D04-4A06-A91C-159BA8DC85EE}" dt="2023-01-04T11:25:31.042" v="1769" actId="14100"/>
          <ac:picMkLst>
            <pc:docMk/>
            <pc:sldMk cId="4200070044" sldId="553"/>
            <ac:picMk id="9" creationId="{4C5F2FF6-48DB-453A-AF6D-A55F8EF15C19}"/>
          </ac:picMkLst>
        </pc:picChg>
        <pc:picChg chg="add del mod">
          <ac:chgData name="Ly" userId="96ec8512-4815-47bc-b2cb-1a6d5e48ea7a" providerId="ADAL" clId="{40CA6D75-9D04-4A06-A91C-159BA8DC85EE}" dt="2023-01-04T11:21:15.756" v="1737" actId="478"/>
          <ac:picMkLst>
            <pc:docMk/>
            <pc:sldMk cId="4200070044" sldId="553"/>
            <ac:picMk id="10" creationId="{16C088E0-A241-4C1B-9950-E56B719D71BA}"/>
          </ac:picMkLst>
        </pc:picChg>
        <pc:picChg chg="add mod">
          <ac:chgData name="Ly" userId="96ec8512-4815-47bc-b2cb-1a6d5e48ea7a" providerId="ADAL" clId="{40CA6D75-9D04-4A06-A91C-159BA8DC85EE}" dt="2023-01-04T11:25:23.626" v="1767" actId="1076"/>
          <ac:picMkLst>
            <pc:docMk/>
            <pc:sldMk cId="4200070044" sldId="553"/>
            <ac:picMk id="12" creationId="{6C874E20-C82F-4791-99F9-11B114CD1753}"/>
          </ac:picMkLst>
        </pc:picChg>
      </pc:sldChg>
      <pc:sldChg chg="addSp delSp modSp mod">
        <pc:chgData name="Ly" userId="96ec8512-4815-47bc-b2cb-1a6d5e48ea7a" providerId="ADAL" clId="{40CA6D75-9D04-4A06-A91C-159BA8DC85EE}" dt="2023-01-05T02:18:11.226" v="1981" actId="1076"/>
        <pc:sldMkLst>
          <pc:docMk/>
          <pc:sldMk cId="1294254331" sldId="555"/>
        </pc:sldMkLst>
        <pc:spChg chg="del mod">
          <ac:chgData name="Ly" userId="96ec8512-4815-47bc-b2cb-1a6d5e48ea7a" providerId="ADAL" clId="{40CA6D75-9D04-4A06-A91C-159BA8DC85EE}" dt="2023-01-05T02:17:16.280" v="1972" actId="21"/>
          <ac:spMkLst>
            <pc:docMk/>
            <pc:sldMk cId="1294254331" sldId="555"/>
            <ac:spMk id="9" creationId="{B109F6A3-EA73-46DF-9E44-26B1CAE568EE}"/>
          </ac:spMkLst>
        </pc:spChg>
        <pc:spChg chg="add mod">
          <ac:chgData name="Ly" userId="96ec8512-4815-47bc-b2cb-1a6d5e48ea7a" providerId="ADAL" clId="{40CA6D75-9D04-4A06-A91C-159BA8DC85EE}" dt="2023-01-05T02:18:11.226" v="1981" actId="1076"/>
          <ac:spMkLst>
            <pc:docMk/>
            <pc:sldMk cId="1294254331" sldId="555"/>
            <ac:spMk id="10" creationId="{FE2BBFF6-D993-4442-9EDC-0BBC7DF4F2F7}"/>
          </ac:spMkLst>
        </pc:spChg>
        <pc:picChg chg="del">
          <ac:chgData name="Ly" userId="96ec8512-4815-47bc-b2cb-1a6d5e48ea7a" providerId="ADAL" clId="{40CA6D75-9D04-4A06-A91C-159BA8DC85EE}" dt="2023-01-05T02:09:43.496" v="1935" actId="478"/>
          <ac:picMkLst>
            <pc:docMk/>
            <pc:sldMk cId="1294254331" sldId="555"/>
            <ac:picMk id="3" creationId="{A4F8344B-7105-446C-A96A-DB14F21FED62}"/>
          </ac:picMkLst>
        </pc:picChg>
        <pc:picChg chg="add mod">
          <ac:chgData name="Ly" userId="96ec8512-4815-47bc-b2cb-1a6d5e48ea7a" providerId="ADAL" clId="{40CA6D75-9D04-4A06-A91C-159BA8DC85EE}" dt="2023-01-05T02:17:13.273" v="1971" actId="1076"/>
          <ac:picMkLst>
            <pc:docMk/>
            <pc:sldMk cId="1294254331" sldId="555"/>
            <ac:picMk id="6" creationId="{3AE66C08-4572-4B8A-A525-79EF87CF8C87}"/>
          </ac:picMkLst>
        </pc:picChg>
        <pc:picChg chg="add mod">
          <ac:chgData name="Ly" userId="96ec8512-4815-47bc-b2cb-1a6d5e48ea7a" providerId="ADAL" clId="{40CA6D75-9D04-4A06-A91C-159BA8DC85EE}" dt="2023-01-05T02:18:07.484" v="1980" actId="1076"/>
          <ac:picMkLst>
            <pc:docMk/>
            <pc:sldMk cId="1294254331" sldId="555"/>
            <ac:picMk id="8" creationId="{824ABD14-40CA-40DF-A9BA-AA6DD268C70F}"/>
          </ac:picMkLst>
        </pc:picChg>
        <pc:picChg chg="add mod">
          <ac:chgData name="Ly" userId="96ec8512-4815-47bc-b2cb-1a6d5e48ea7a" providerId="ADAL" clId="{40CA6D75-9D04-4A06-A91C-159BA8DC85EE}" dt="2023-01-05T02:17:58.296" v="1979" actId="1076"/>
          <ac:picMkLst>
            <pc:docMk/>
            <pc:sldMk cId="1294254331" sldId="555"/>
            <ac:picMk id="12" creationId="{79FD3FF2-1819-4ACF-B244-7780CF558EE5}"/>
          </ac:picMkLst>
        </pc:picChg>
      </pc:sldChg>
      <pc:sldChg chg="addSp delSp modSp mod">
        <pc:chgData name="Ly" userId="96ec8512-4815-47bc-b2cb-1a6d5e48ea7a" providerId="ADAL" clId="{40CA6D75-9D04-4A06-A91C-159BA8DC85EE}" dt="2023-01-05T01:59:22.257" v="1900" actId="1076"/>
        <pc:sldMkLst>
          <pc:docMk/>
          <pc:sldMk cId="2202648011" sldId="557"/>
        </pc:sldMkLst>
        <pc:spChg chg="mod">
          <ac:chgData name="Ly" userId="96ec8512-4815-47bc-b2cb-1a6d5e48ea7a" providerId="ADAL" clId="{40CA6D75-9D04-4A06-A91C-159BA8DC85EE}" dt="2023-01-05T01:41:51.777" v="1829" actId="1076"/>
          <ac:spMkLst>
            <pc:docMk/>
            <pc:sldMk cId="2202648011" sldId="557"/>
            <ac:spMk id="8" creationId="{F7FF556C-65D8-4C07-8BBF-187664F1D7D3}"/>
          </ac:spMkLst>
        </pc:spChg>
        <pc:picChg chg="add mod">
          <ac:chgData name="Ly" userId="96ec8512-4815-47bc-b2cb-1a6d5e48ea7a" providerId="ADAL" clId="{40CA6D75-9D04-4A06-A91C-159BA8DC85EE}" dt="2023-01-05T01:59:02.290" v="1896" actId="1076"/>
          <ac:picMkLst>
            <pc:docMk/>
            <pc:sldMk cId="2202648011" sldId="557"/>
            <ac:picMk id="3" creationId="{5A11D602-1537-4868-8460-C05B91FF762F}"/>
          </ac:picMkLst>
        </pc:picChg>
        <pc:picChg chg="del">
          <ac:chgData name="Ly" userId="96ec8512-4815-47bc-b2cb-1a6d5e48ea7a" providerId="ADAL" clId="{40CA6D75-9D04-4A06-A91C-159BA8DC85EE}" dt="2023-01-04T11:21:43.781" v="1745" actId="478"/>
          <ac:picMkLst>
            <pc:docMk/>
            <pc:sldMk cId="2202648011" sldId="557"/>
            <ac:picMk id="3" creationId="{B2A38914-91E6-474C-B44E-7B35E1FABAA0}"/>
          </ac:picMkLst>
        </pc:picChg>
        <pc:picChg chg="add del mod">
          <ac:chgData name="Ly" userId="96ec8512-4815-47bc-b2cb-1a6d5e48ea7a" providerId="ADAL" clId="{40CA6D75-9D04-4A06-A91C-159BA8DC85EE}" dt="2023-01-05T01:45:16.919" v="1854" actId="478"/>
          <ac:picMkLst>
            <pc:docMk/>
            <pc:sldMk cId="2202648011" sldId="557"/>
            <ac:picMk id="6" creationId="{17530205-5817-480B-9F93-C8216FEC0FA9}"/>
          </ac:picMkLst>
        </pc:picChg>
        <pc:picChg chg="add mod modCrop">
          <ac:chgData name="Ly" userId="96ec8512-4815-47bc-b2cb-1a6d5e48ea7a" providerId="ADAL" clId="{40CA6D75-9D04-4A06-A91C-159BA8DC85EE}" dt="2023-01-05T01:59:18.010" v="1899" actId="14100"/>
          <ac:picMkLst>
            <pc:docMk/>
            <pc:sldMk cId="2202648011" sldId="557"/>
            <ac:picMk id="9" creationId="{BF996326-41DF-46A0-ABE1-55E5F6BF24F0}"/>
          </ac:picMkLst>
        </pc:picChg>
        <pc:picChg chg="add mod">
          <ac:chgData name="Ly" userId="96ec8512-4815-47bc-b2cb-1a6d5e48ea7a" providerId="ADAL" clId="{40CA6D75-9D04-4A06-A91C-159BA8DC85EE}" dt="2023-01-05T01:59:22.257" v="1900" actId="1076"/>
          <ac:picMkLst>
            <pc:docMk/>
            <pc:sldMk cId="2202648011" sldId="557"/>
            <ac:picMk id="11" creationId="{24099BA4-34AA-4983-8843-7CE9CCF1B362}"/>
          </ac:picMkLst>
        </pc:picChg>
      </pc:sldChg>
      <pc:sldChg chg="addSp delSp modSp mod ord">
        <pc:chgData name="Ly" userId="96ec8512-4815-47bc-b2cb-1a6d5e48ea7a" providerId="ADAL" clId="{40CA6D75-9D04-4A06-A91C-159BA8DC85EE}" dt="2023-01-05T01:44:24.205" v="1845"/>
        <pc:sldMkLst>
          <pc:docMk/>
          <pc:sldMk cId="3751997763" sldId="559"/>
        </pc:sldMkLst>
        <pc:spChg chg="mod">
          <ac:chgData name="Ly" userId="96ec8512-4815-47bc-b2cb-1a6d5e48ea7a" providerId="ADAL" clId="{40CA6D75-9D04-4A06-A91C-159BA8DC85EE}" dt="2023-01-05T01:35:30.264" v="1822" actId="1076"/>
          <ac:spMkLst>
            <pc:docMk/>
            <pc:sldMk cId="3751997763" sldId="559"/>
            <ac:spMk id="10" creationId="{0F909098-613C-4028-8964-AC12F10E6368}"/>
          </ac:spMkLst>
        </pc:spChg>
        <pc:picChg chg="add del mod">
          <ac:chgData name="Ly" userId="96ec8512-4815-47bc-b2cb-1a6d5e48ea7a" providerId="ADAL" clId="{40CA6D75-9D04-4A06-A91C-159BA8DC85EE}" dt="2023-01-05T01:33:53.254" v="1814" actId="21"/>
          <ac:picMkLst>
            <pc:docMk/>
            <pc:sldMk cId="3751997763" sldId="559"/>
            <ac:picMk id="3" creationId="{1EDE5D5A-A9C2-4D8F-9AED-67F8E29CA17A}"/>
          </ac:picMkLst>
        </pc:picChg>
        <pc:picChg chg="del">
          <ac:chgData name="Ly" userId="96ec8512-4815-47bc-b2cb-1a6d5e48ea7a" providerId="ADAL" clId="{40CA6D75-9D04-4A06-A91C-159BA8DC85EE}" dt="2023-01-04T11:21:40.092" v="1744" actId="478"/>
          <ac:picMkLst>
            <pc:docMk/>
            <pc:sldMk cId="3751997763" sldId="559"/>
            <ac:picMk id="3" creationId="{28277D44-2248-48B3-9FCE-F53B883336CE}"/>
          </ac:picMkLst>
        </pc:picChg>
        <pc:picChg chg="add mod">
          <ac:chgData name="Ly" userId="96ec8512-4815-47bc-b2cb-1a6d5e48ea7a" providerId="ADAL" clId="{40CA6D75-9D04-4A06-A91C-159BA8DC85EE}" dt="2023-01-05T01:35:26.941" v="1821" actId="1076"/>
          <ac:picMkLst>
            <pc:docMk/>
            <pc:sldMk cId="3751997763" sldId="559"/>
            <ac:picMk id="7" creationId="{EBF09AED-0611-43E1-ABC6-60F9F0D90621}"/>
          </ac:picMkLst>
        </pc:picChg>
        <pc:picChg chg="add mod">
          <ac:chgData name="Ly" userId="96ec8512-4815-47bc-b2cb-1a6d5e48ea7a" providerId="ADAL" clId="{40CA6D75-9D04-4A06-A91C-159BA8DC85EE}" dt="2023-01-05T01:35:07.418" v="1818" actId="14100"/>
          <ac:picMkLst>
            <pc:docMk/>
            <pc:sldMk cId="3751997763" sldId="559"/>
            <ac:picMk id="9" creationId="{F02533C5-721A-40CD-9BC7-35FBE5CFCC6C}"/>
          </ac:picMkLst>
        </pc:picChg>
      </pc:sldChg>
      <pc:sldChg chg="addSp delSp modSp mod">
        <pc:chgData name="Ly" userId="96ec8512-4815-47bc-b2cb-1a6d5e48ea7a" providerId="ADAL" clId="{40CA6D75-9D04-4A06-A91C-159BA8DC85EE}" dt="2023-01-05T02:20:48.195" v="1990" actId="1076"/>
        <pc:sldMkLst>
          <pc:docMk/>
          <pc:sldMk cId="590144655" sldId="560"/>
        </pc:sldMkLst>
        <pc:spChg chg="mod">
          <ac:chgData name="Ly" userId="96ec8512-4815-47bc-b2cb-1a6d5e48ea7a" providerId="ADAL" clId="{40CA6D75-9D04-4A06-A91C-159BA8DC85EE}" dt="2023-01-05T02:20:48.195" v="1990" actId="1076"/>
          <ac:spMkLst>
            <pc:docMk/>
            <pc:sldMk cId="590144655" sldId="560"/>
            <ac:spMk id="8" creationId="{24132DC4-79AE-465F-A1D8-C2AE7FF49C9E}"/>
          </ac:spMkLst>
        </pc:spChg>
        <pc:picChg chg="add mod">
          <ac:chgData name="Ly" userId="96ec8512-4815-47bc-b2cb-1a6d5e48ea7a" providerId="ADAL" clId="{40CA6D75-9D04-4A06-A91C-159BA8DC85EE}" dt="2023-01-05T02:19:19.807" v="1985" actId="14100"/>
          <ac:picMkLst>
            <pc:docMk/>
            <pc:sldMk cId="590144655" sldId="560"/>
            <ac:picMk id="3" creationId="{43BDBF93-C65E-41FF-A3F9-49A591DDA5AD}"/>
          </ac:picMkLst>
        </pc:picChg>
        <pc:picChg chg="add mod">
          <ac:chgData name="Ly" userId="96ec8512-4815-47bc-b2cb-1a6d5e48ea7a" providerId="ADAL" clId="{40CA6D75-9D04-4A06-A91C-159BA8DC85EE}" dt="2023-01-05T02:20:44.467" v="1989" actId="1076"/>
          <ac:picMkLst>
            <pc:docMk/>
            <pc:sldMk cId="590144655" sldId="560"/>
            <ac:picMk id="7" creationId="{033BD2E0-85B4-49BB-BAE0-43ACF7E84801}"/>
          </ac:picMkLst>
        </pc:picChg>
        <pc:picChg chg="del">
          <ac:chgData name="Ly" userId="96ec8512-4815-47bc-b2cb-1a6d5e48ea7a" providerId="ADAL" clId="{40CA6D75-9D04-4A06-A91C-159BA8DC85EE}" dt="2023-01-05T02:09:46.432" v="1936" actId="478"/>
          <ac:picMkLst>
            <pc:docMk/>
            <pc:sldMk cId="590144655" sldId="560"/>
            <ac:picMk id="11" creationId="{89790749-0E0C-4E94-BDE1-013B3FFF1572}"/>
          </ac:picMkLst>
        </pc:picChg>
      </pc:sldChg>
      <pc:sldChg chg="addSp delSp modSp mod delAnim">
        <pc:chgData name="Ly" userId="96ec8512-4815-47bc-b2cb-1a6d5e48ea7a" providerId="ADAL" clId="{40CA6D75-9D04-4A06-A91C-159BA8DC85EE}" dt="2023-01-05T01:44:10.436" v="1843" actId="1076"/>
        <pc:sldMkLst>
          <pc:docMk/>
          <pc:sldMk cId="3901679530" sldId="562"/>
        </pc:sldMkLst>
        <pc:spChg chg="mod">
          <ac:chgData name="Ly" userId="96ec8512-4815-47bc-b2cb-1a6d5e48ea7a" providerId="ADAL" clId="{40CA6D75-9D04-4A06-A91C-159BA8DC85EE}" dt="2023-01-05T01:44:10.436" v="1843" actId="1076"/>
          <ac:spMkLst>
            <pc:docMk/>
            <pc:sldMk cId="3901679530" sldId="562"/>
            <ac:spMk id="8" creationId="{1CF71ED8-E89D-439A-A67C-10EC82B066CE}"/>
          </ac:spMkLst>
        </pc:spChg>
        <pc:picChg chg="del">
          <ac:chgData name="Ly" userId="96ec8512-4815-47bc-b2cb-1a6d5e48ea7a" providerId="ADAL" clId="{40CA6D75-9D04-4A06-A91C-159BA8DC85EE}" dt="2023-01-04T11:21:47.570" v="1746" actId="478"/>
          <ac:picMkLst>
            <pc:docMk/>
            <pc:sldMk cId="3901679530" sldId="562"/>
            <ac:picMk id="3" creationId="{5E06982F-B4AF-499B-AE97-40344B637743}"/>
          </ac:picMkLst>
        </pc:picChg>
        <pc:picChg chg="add mod">
          <ac:chgData name="Ly" userId="96ec8512-4815-47bc-b2cb-1a6d5e48ea7a" providerId="ADAL" clId="{40CA6D75-9D04-4A06-A91C-159BA8DC85EE}" dt="2023-01-05T01:43:59.892" v="1841" actId="1076"/>
          <ac:picMkLst>
            <pc:docMk/>
            <pc:sldMk cId="3901679530" sldId="562"/>
            <ac:picMk id="3" creationId="{DE7AE213-9EB8-49F6-A947-B2F0A8E3981B}"/>
          </ac:picMkLst>
        </pc:picChg>
        <pc:picChg chg="add mod">
          <ac:chgData name="Ly" userId="96ec8512-4815-47bc-b2cb-1a6d5e48ea7a" providerId="ADAL" clId="{40CA6D75-9D04-4A06-A91C-159BA8DC85EE}" dt="2023-01-05T01:44:05.218" v="1842" actId="1076"/>
          <ac:picMkLst>
            <pc:docMk/>
            <pc:sldMk cId="3901679530" sldId="562"/>
            <ac:picMk id="7" creationId="{17629457-5590-441A-BC90-28D3ED60B7A0}"/>
          </ac:picMkLst>
        </pc:picChg>
        <pc:picChg chg="del">
          <ac:chgData name="Ly" userId="96ec8512-4815-47bc-b2cb-1a6d5e48ea7a" providerId="ADAL" clId="{40CA6D75-9D04-4A06-A91C-159BA8DC85EE}" dt="2023-01-04T11:21:49.490" v="1747" actId="478"/>
          <ac:picMkLst>
            <pc:docMk/>
            <pc:sldMk cId="3901679530" sldId="562"/>
            <ac:picMk id="12" creationId="{DFACA091-8BA7-4080-8355-395831BA132B}"/>
          </ac:picMkLst>
        </pc:picChg>
      </pc:sldChg>
      <pc:sldChg chg="addSp delSp modSp mod">
        <pc:chgData name="Ly" userId="96ec8512-4815-47bc-b2cb-1a6d5e48ea7a" providerId="ADAL" clId="{40CA6D75-9D04-4A06-A91C-159BA8DC85EE}" dt="2023-01-05T02:09:28.069" v="1933" actId="1076"/>
        <pc:sldMkLst>
          <pc:docMk/>
          <pc:sldMk cId="2970425875" sldId="563"/>
        </pc:sldMkLst>
        <pc:spChg chg="mod">
          <ac:chgData name="Ly" userId="96ec8512-4815-47bc-b2cb-1a6d5e48ea7a" providerId="ADAL" clId="{40CA6D75-9D04-4A06-A91C-159BA8DC85EE}" dt="2023-01-05T02:06:55.565" v="1927" actId="1076"/>
          <ac:spMkLst>
            <pc:docMk/>
            <pc:sldMk cId="2970425875" sldId="563"/>
            <ac:spMk id="8" creationId="{1CF71ED8-E89D-439A-A67C-10EC82B066CE}"/>
          </ac:spMkLst>
        </pc:spChg>
        <pc:picChg chg="add mod">
          <ac:chgData name="Ly" userId="96ec8512-4815-47bc-b2cb-1a6d5e48ea7a" providerId="ADAL" clId="{40CA6D75-9D04-4A06-A91C-159BA8DC85EE}" dt="2023-01-05T02:07:08.441" v="1930" actId="14100"/>
          <ac:picMkLst>
            <pc:docMk/>
            <pc:sldMk cId="2970425875" sldId="563"/>
            <ac:picMk id="3" creationId="{DE646C94-CA5A-4E40-91FA-3DB75CC24B00}"/>
          </ac:picMkLst>
        </pc:picChg>
        <pc:picChg chg="del">
          <ac:chgData name="Ly" userId="96ec8512-4815-47bc-b2cb-1a6d5e48ea7a" providerId="ADAL" clId="{40CA6D75-9D04-4A06-A91C-159BA8DC85EE}" dt="2023-01-05T02:05:40.814" v="1923" actId="478"/>
          <ac:picMkLst>
            <pc:docMk/>
            <pc:sldMk cId="2970425875" sldId="563"/>
            <ac:picMk id="6" creationId="{2033CB75-7518-479F-8D4B-A916FEBE9900}"/>
          </ac:picMkLst>
        </pc:picChg>
        <pc:picChg chg="add mod">
          <ac:chgData name="Ly" userId="96ec8512-4815-47bc-b2cb-1a6d5e48ea7a" providerId="ADAL" clId="{40CA6D75-9D04-4A06-A91C-159BA8DC85EE}" dt="2023-01-05T02:09:28.069" v="1933" actId="1076"/>
          <ac:picMkLst>
            <pc:docMk/>
            <pc:sldMk cId="2970425875" sldId="563"/>
            <ac:picMk id="9" creationId="{09238949-F41C-4C1F-A107-C4E83CCDE2A6}"/>
          </ac:picMkLst>
        </pc:picChg>
      </pc:sldChg>
      <pc:sldChg chg="addSp delSp modSp mod">
        <pc:chgData name="Ly" userId="96ec8512-4815-47bc-b2cb-1a6d5e48ea7a" providerId="ADAL" clId="{40CA6D75-9D04-4A06-A91C-159BA8DC85EE}" dt="2023-01-05T02:14:38.361" v="1961" actId="1076"/>
        <pc:sldMkLst>
          <pc:docMk/>
          <pc:sldMk cId="4102541953" sldId="566"/>
        </pc:sldMkLst>
        <pc:spChg chg="del mod">
          <ac:chgData name="Ly" userId="96ec8512-4815-47bc-b2cb-1a6d5e48ea7a" providerId="ADAL" clId="{40CA6D75-9D04-4A06-A91C-159BA8DC85EE}" dt="2023-01-05T02:14:17.143" v="1956" actId="21"/>
          <ac:spMkLst>
            <pc:docMk/>
            <pc:sldMk cId="4102541953" sldId="566"/>
            <ac:spMk id="8" creationId="{24132DC4-79AE-465F-A1D8-C2AE7FF49C9E}"/>
          </ac:spMkLst>
        </pc:spChg>
        <pc:spChg chg="add mod">
          <ac:chgData name="Ly" userId="96ec8512-4815-47bc-b2cb-1a6d5e48ea7a" providerId="ADAL" clId="{40CA6D75-9D04-4A06-A91C-159BA8DC85EE}" dt="2023-01-05T02:14:20.520" v="1958" actId="1076"/>
          <ac:spMkLst>
            <pc:docMk/>
            <pc:sldMk cId="4102541953" sldId="566"/>
            <ac:spMk id="12" creationId="{121141D9-347D-4D99-B86F-778D52F06ECA}"/>
          </ac:spMkLst>
        </pc:spChg>
        <pc:picChg chg="del">
          <ac:chgData name="Ly" userId="96ec8512-4815-47bc-b2cb-1a6d5e48ea7a" providerId="ADAL" clId="{40CA6D75-9D04-4A06-A91C-159BA8DC85EE}" dt="2023-01-05T02:09:39.552" v="1934" actId="478"/>
          <ac:picMkLst>
            <pc:docMk/>
            <pc:sldMk cId="4102541953" sldId="566"/>
            <ac:picMk id="3" creationId="{1B3D08D5-3A1A-44EC-B588-5C01B87B49A8}"/>
          </ac:picMkLst>
        </pc:picChg>
        <pc:picChg chg="add del mod">
          <ac:chgData name="Ly" userId="96ec8512-4815-47bc-b2cb-1a6d5e48ea7a" providerId="ADAL" clId="{40CA6D75-9D04-4A06-A91C-159BA8DC85EE}" dt="2023-01-05T02:13:59.168" v="1951" actId="478"/>
          <ac:picMkLst>
            <pc:docMk/>
            <pc:sldMk cId="4102541953" sldId="566"/>
            <ac:picMk id="6" creationId="{4E2DBEDD-8BD2-4E89-BE0B-920A2FC6898D}"/>
          </ac:picMkLst>
        </pc:picChg>
        <pc:picChg chg="add mod modCrop">
          <ac:chgData name="Ly" userId="96ec8512-4815-47bc-b2cb-1a6d5e48ea7a" providerId="ADAL" clId="{40CA6D75-9D04-4A06-A91C-159BA8DC85EE}" dt="2023-01-05T02:13:18.246" v="1949" actId="14100"/>
          <ac:picMkLst>
            <pc:docMk/>
            <pc:sldMk cId="4102541953" sldId="566"/>
            <ac:picMk id="9" creationId="{722CC40A-E73C-432C-88F7-5DC79F485823}"/>
          </ac:picMkLst>
        </pc:picChg>
        <pc:picChg chg="add mod">
          <ac:chgData name="Ly" userId="96ec8512-4815-47bc-b2cb-1a6d5e48ea7a" providerId="ADAL" clId="{40CA6D75-9D04-4A06-A91C-159BA8DC85EE}" dt="2023-01-05T02:14:38.361" v="1961" actId="1076"/>
          <ac:picMkLst>
            <pc:docMk/>
            <pc:sldMk cId="4102541953" sldId="566"/>
            <ac:picMk id="11" creationId="{B182B306-50CB-4D44-971F-D8BF4801CDC0}"/>
          </ac:picMkLst>
        </pc:picChg>
      </pc:sldChg>
      <pc:sldChg chg="modSp mod modAnim">
        <pc:chgData name="Ly" userId="96ec8512-4815-47bc-b2cb-1a6d5e48ea7a" providerId="ADAL" clId="{40CA6D75-9D04-4A06-A91C-159BA8DC85EE}" dt="2023-01-05T03:26:09.399" v="2799" actId="255"/>
        <pc:sldMkLst>
          <pc:docMk/>
          <pc:sldMk cId="3862057529" sldId="568"/>
        </pc:sldMkLst>
        <pc:spChg chg="mod">
          <ac:chgData name="Ly" userId="96ec8512-4815-47bc-b2cb-1a6d5e48ea7a" providerId="ADAL" clId="{40CA6D75-9D04-4A06-A91C-159BA8DC85EE}" dt="2023-01-05T03:18:22.932" v="2454" actId="1076"/>
          <ac:spMkLst>
            <pc:docMk/>
            <pc:sldMk cId="3862057529" sldId="568"/>
            <ac:spMk id="34" creationId="{00000000-0000-0000-0000-000000000000}"/>
          </ac:spMkLst>
        </pc:spChg>
        <pc:spChg chg="mod">
          <ac:chgData name="Ly" userId="96ec8512-4815-47bc-b2cb-1a6d5e48ea7a" providerId="ADAL" clId="{40CA6D75-9D04-4A06-A91C-159BA8DC85EE}" dt="2023-01-05T03:26:09.399" v="2799" actId="255"/>
          <ac:spMkLst>
            <pc:docMk/>
            <pc:sldMk cId="3862057529" sldId="568"/>
            <ac:spMk id="72" creationId="{54953DCA-F00D-449F-9676-05869E878044}"/>
          </ac:spMkLst>
        </pc:spChg>
        <pc:spChg chg="mod">
          <ac:chgData name="Ly" userId="96ec8512-4815-47bc-b2cb-1a6d5e48ea7a" providerId="ADAL" clId="{40CA6D75-9D04-4A06-A91C-159BA8DC85EE}" dt="2023-01-05T03:25:57.498" v="2797" actId="255"/>
          <ac:spMkLst>
            <pc:docMk/>
            <pc:sldMk cId="3862057529" sldId="568"/>
            <ac:spMk id="73" creationId="{3930DC1C-1FE1-4412-809D-1DBF5E8D1B34}"/>
          </ac:spMkLst>
        </pc:spChg>
        <pc:spChg chg="mod">
          <ac:chgData name="Ly" userId="96ec8512-4815-47bc-b2cb-1a6d5e48ea7a" providerId="ADAL" clId="{40CA6D75-9D04-4A06-A91C-159BA8DC85EE}" dt="2023-01-05T03:25:44.319" v="2795" actId="2711"/>
          <ac:spMkLst>
            <pc:docMk/>
            <pc:sldMk cId="3862057529" sldId="568"/>
            <ac:spMk id="74" creationId="{B6F463DD-5C86-460F-AC25-7EA2429C3046}"/>
          </ac:spMkLst>
        </pc:spChg>
        <pc:spChg chg="mod">
          <ac:chgData name="Ly" userId="96ec8512-4815-47bc-b2cb-1a6d5e48ea7a" providerId="ADAL" clId="{40CA6D75-9D04-4A06-A91C-159BA8DC85EE}" dt="2023-01-05T03:25:32.851" v="2794" actId="255"/>
          <ac:spMkLst>
            <pc:docMk/>
            <pc:sldMk cId="3862057529" sldId="568"/>
            <ac:spMk id="75" creationId="{2E1CFA4B-FA13-45B9-87C2-D9610CB4EDD2}"/>
          </ac:spMkLst>
        </pc:spChg>
        <pc:spChg chg="mod">
          <ac:chgData name="Ly" userId="96ec8512-4815-47bc-b2cb-1a6d5e48ea7a" providerId="ADAL" clId="{40CA6D75-9D04-4A06-A91C-159BA8DC85EE}" dt="2023-01-05T03:25:20.982" v="2792" actId="2711"/>
          <ac:spMkLst>
            <pc:docMk/>
            <pc:sldMk cId="3862057529" sldId="568"/>
            <ac:spMk id="76" creationId="{A41F8BEE-5EB1-475E-8C2F-E4D2DB2D6541}"/>
          </ac:spMkLst>
        </pc:spChg>
        <pc:spChg chg="mod">
          <ac:chgData name="Ly" userId="96ec8512-4815-47bc-b2cb-1a6d5e48ea7a" providerId="ADAL" clId="{40CA6D75-9D04-4A06-A91C-159BA8DC85EE}" dt="2023-01-05T03:25:07.255" v="2789" actId="255"/>
          <ac:spMkLst>
            <pc:docMk/>
            <pc:sldMk cId="3862057529" sldId="568"/>
            <ac:spMk id="77" creationId="{FD946678-00EB-40EB-8048-3CA3C857D343}"/>
          </ac:spMkLst>
        </pc:spChg>
        <pc:spChg chg="mod">
          <ac:chgData name="Ly" userId="96ec8512-4815-47bc-b2cb-1a6d5e48ea7a" providerId="ADAL" clId="{40CA6D75-9D04-4A06-A91C-159BA8DC85EE}" dt="2023-01-05T03:24:57.580" v="2787" actId="255"/>
          <ac:spMkLst>
            <pc:docMk/>
            <pc:sldMk cId="3862057529" sldId="568"/>
            <ac:spMk id="78" creationId="{42BC514B-DD96-4077-83BE-1AAAF2005DDC}"/>
          </ac:spMkLst>
        </pc:spChg>
      </pc:sldChg>
      <pc:sldChg chg="del">
        <pc:chgData name="Ly" userId="96ec8512-4815-47bc-b2cb-1a6d5e48ea7a" providerId="ADAL" clId="{40CA6D75-9D04-4A06-A91C-159BA8DC85EE}" dt="2023-01-05T03:32:04.506" v="2825" actId="47"/>
        <pc:sldMkLst>
          <pc:docMk/>
          <pc:sldMk cId="134456219" sldId="569"/>
        </pc:sldMkLst>
      </pc:sldChg>
      <pc:sldChg chg="del">
        <pc:chgData name="Ly" userId="96ec8512-4815-47bc-b2cb-1a6d5e48ea7a" providerId="ADAL" clId="{40CA6D75-9D04-4A06-A91C-159BA8DC85EE}" dt="2023-01-05T03:32:37.837" v="2835" actId="47"/>
        <pc:sldMkLst>
          <pc:docMk/>
          <pc:sldMk cId="222859854" sldId="573"/>
        </pc:sldMkLst>
      </pc:sldChg>
      <pc:sldChg chg="del">
        <pc:chgData name="Ly" userId="96ec8512-4815-47bc-b2cb-1a6d5e48ea7a" providerId="ADAL" clId="{40CA6D75-9D04-4A06-A91C-159BA8DC85EE}" dt="2023-01-05T03:32:39.740" v="2836" actId="47"/>
        <pc:sldMkLst>
          <pc:docMk/>
          <pc:sldMk cId="2403063760" sldId="574"/>
        </pc:sldMkLst>
      </pc:sldChg>
      <pc:sldChg chg="del">
        <pc:chgData name="Ly" userId="96ec8512-4815-47bc-b2cb-1a6d5e48ea7a" providerId="ADAL" clId="{40CA6D75-9D04-4A06-A91C-159BA8DC85EE}" dt="2023-01-05T03:32:41.184" v="2837" actId="47"/>
        <pc:sldMkLst>
          <pc:docMk/>
          <pc:sldMk cId="3216303278" sldId="576"/>
        </pc:sldMkLst>
      </pc:sldChg>
      <pc:sldChg chg="del">
        <pc:chgData name="Ly" userId="96ec8512-4815-47bc-b2cb-1a6d5e48ea7a" providerId="ADAL" clId="{40CA6D75-9D04-4A06-A91C-159BA8DC85EE}" dt="2023-01-05T03:32:34.727" v="2833" actId="47"/>
        <pc:sldMkLst>
          <pc:docMk/>
          <pc:sldMk cId="694139317" sldId="577"/>
        </pc:sldMkLst>
      </pc:sldChg>
      <pc:sldChg chg="del">
        <pc:chgData name="Ly" userId="96ec8512-4815-47bc-b2cb-1a6d5e48ea7a" providerId="ADAL" clId="{40CA6D75-9D04-4A06-A91C-159BA8DC85EE}" dt="2023-01-05T03:32:47.206" v="2838" actId="47"/>
        <pc:sldMkLst>
          <pc:docMk/>
          <pc:sldMk cId="2301010938" sldId="579"/>
        </pc:sldMkLst>
      </pc:sldChg>
      <pc:sldChg chg="del">
        <pc:chgData name="Ly" userId="96ec8512-4815-47bc-b2cb-1a6d5e48ea7a" providerId="ADAL" clId="{40CA6D75-9D04-4A06-A91C-159BA8DC85EE}" dt="2023-01-05T03:32:49.128" v="2839" actId="47"/>
        <pc:sldMkLst>
          <pc:docMk/>
          <pc:sldMk cId="3833408776" sldId="584"/>
        </pc:sldMkLst>
      </pc:sldChg>
      <pc:sldChg chg="del">
        <pc:chgData name="Ly" userId="96ec8512-4815-47bc-b2cb-1a6d5e48ea7a" providerId="ADAL" clId="{40CA6D75-9D04-4A06-A91C-159BA8DC85EE}" dt="2023-01-05T03:32:51.456" v="2840" actId="47"/>
        <pc:sldMkLst>
          <pc:docMk/>
          <pc:sldMk cId="1581996011" sldId="585"/>
        </pc:sldMkLst>
      </pc:sldChg>
      <pc:sldChg chg="del">
        <pc:chgData name="Ly" userId="96ec8512-4815-47bc-b2cb-1a6d5e48ea7a" providerId="ADAL" clId="{40CA6D75-9D04-4A06-A91C-159BA8DC85EE}" dt="2023-01-05T03:33:00.369" v="2844" actId="47"/>
        <pc:sldMkLst>
          <pc:docMk/>
          <pc:sldMk cId="2067291509" sldId="586"/>
        </pc:sldMkLst>
      </pc:sldChg>
      <pc:sldChg chg="del">
        <pc:chgData name="Ly" userId="96ec8512-4815-47bc-b2cb-1a6d5e48ea7a" providerId="ADAL" clId="{40CA6D75-9D04-4A06-A91C-159BA8DC85EE}" dt="2023-01-05T03:33:01.986" v="2845" actId="47"/>
        <pc:sldMkLst>
          <pc:docMk/>
          <pc:sldMk cId="2220097521" sldId="587"/>
        </pc:sldMkLst>
      </pc:sldChg>
      <pc:sldChg chg="del">
        <pc:chgData name="Ly" userId="96ec8512-4815-47bc-b2cb-1a6d5e48ea7a" providerId="ADAL" clId="{40CA6D75-9D04-4A06-A91C-159BA8DC85EE}" dt="2023-01-05T03:33:05.208" v="2847" actId="47"/>
        <pc:sldMkLst>
          <pc:docMk/>
          <pc:sldMk cId="1774812027" sldId="588"/>
        </pc:sldMkLst>
      </pc:sldChg>
      <pc:sldChg chg="del">
        <pc:chgData name="Ly" userId="96ec8512-4815-47bc-b2cb-1a6d5e48ea7a" providerId="ADAL" clId="{40CA6D75-9D04-4A06-A91C-159BA8DC85EE}" dt="2023-01-05T03:33:07.665" v="2848" actId="47"/>
        <pc:sldMkLst>
          <pc:docMk/>
          <pc:sldMk cId="3211993510" sldId="589"/>
        </pc:sldMkLst>
      </pc:sldChg>
      <pc:sldChg chg="del">
        <pc:chgData name="Ly" userId="96ec8512-4815-47bc-b2cb-1a6d5e48ea7a" providerId="ADAL" clId="{40CA6D75-9D04-4A06-A91C-159BA8DC85EE}" dt="2023-01-05T03:33:21.319" v="2855" actId="47"/>
        <pc:sldMkLst>
          <pc:docMk/>
          <pc:sldMk cId="3578580271" sldId="591"/>
        </pc:sldMkLst>
      </pc:sldChg>
      <pc:sldChg chg="del">
        <pc:chgData name="Ly" userId="96ec8512-4815-47bc-b2cb-1a6d5e48ea7a" providerId="ADAL" clId="{40CA6D75-9D04-4A06-A91C-159BA8DC85EE}" dt="2023-01-05T03:33:15.634" v="2852" actId="47"/>
        <pc:sldMkLst>
          <pc:docMk/>
          <pc:sldMk cId="2783103969" sldId="593"/>
        </pc:sldMkLst>
      </pc:sldChg>
      <pc:sldChg chg="del">
        <pc:chgData name="Ly" userId="96ec8512-4815-47bc-b2cb-1a6d5e48ea7a" providerId="ADAL" clId="{40CA6D75-9D04-4A06-A91C-159BA8DC85EE}" dt="2023-01-05T03:33:22.859" v="2856" actId="47"/>
        <pc:sldMkLst>
          <pc:docMk/>
          <pc:sldMk cId="3302469895" sldId="594"/>
        </pc:sldMkLst>
      </pc:sldChg>
      <pc:sldChg chg="del">
        <pc:chgData name="Ly" userId="96ec8512-4815-47bc-b2cb-1a6d5e48ea7a" providerId="ADAL" clId="{40CA6D75-9D04-4A06-A91C-159BA8DC85EE}" dt="2023-01-05T03:33:12.873" v="2851" actId="47"/>
        <pc:sldMkLst>
          <pc:docMk/>
          <pc:sldMk cId="1716566380" sldId="595"/>
        </pc:sldMkLst>
      </pc:sldChg>
      <pc:sldChg chg="del">
        <pc:chgData name="Ly" userId="96ec8512-4815-47bc-b2cb-1a6d5e48ea7a" providerId="ADAL" clId="{40CA6D75-9D04-4A06-A91C-159BA8DC85EE}" dt="2023-01-05T03:33:35.307" v="2861" actId="47"/>
        <pc:sldMkLst>
          <pc:docMk/>
          <pc:sldMk cId="1487651184" sldId="597"/>
        </pc:sldMkLst>
      </pc:sldChg>
      <pc:sldChg chg="del">
        <pc:chgData name="Ly" userId="96ec8512-4815-47bc-b2cb-1a6d5e48ea7a" providerId="ADAL" clId="{40CA6D75-9D04-4A06-A91C-159BA8DC85EE}" dt="2023-01-05T03:33:37.569" v="2862" actId="47"/>
        <pc:sldMkLst>
          <pc:docMk/>
          <pc:sldMk cId="66211044" sldId="602"/>
        </pc:sldMkLst>
      </pc:sldChg>
      <pc:sldChg chg="del">
        <pc:chgData name="Ly" userId="96ec8512-4815-47bc-b2cb-1a6d5e48ea7a" providerId="ADAL" clId="{40CA6D75-9D04-4A06-A91C-159BA8DC85EE}" dt="2023-01-05T03:33:40.796" v="2863" actId="47"/>
        <pc:sldMkLst>
          <pc:docMk/>
          <pc:sldMk cId="659811716" sldId="603"/>
        </pc:sldMkLst>
      </pc:sldChg>
      <pc:sldChg chg="addSp delSp modSp mod">
        <pc:chgData name="Ly" userId="96ec8512-4815-47bc-b2cb-1a6d5e48ea7a" providerId="ADAL" clId="{40CA6D75-9D04-4A06-A91C-159BA8DC85EE}" dt="2023-01-05T03:43:02.187" v="3182" actId="1076"/>
        <pc:sldMkLst>
          <pc:docMk/>
          <pc:sldMk cId="1642148126" sldId="604"/>
        </pc:sldMkLst>
        <pc:picChg chg="add mod">
          <ac:chgData name="Ly" userId="96ec8512-4815-47bc-b2cb-1a6d5e48ea7a" providerId="ADAL" clId="{40CA6D75-9D04-4A06-A91C-159BA8DC85EE}" dt="2023-01-05T03:41:19.609" v="3169" actId="1076"/>
          <ac:picMkLst>
            <pc:docMk/>
            <pc:sldMk cId="1642148126" sldId="604"/>
            <ac:picMk id="2" creationId="{8B0BF9A6-B943-48C8-8407-EF87C7C31CB7}"/>
          </ac:picMkLst>
        </pc:picChg>
        <pc:picChg chg="add mod">
          <ac:chgData name="Ly" userId="96ec8512-4815-47bc-b2cb-1a6d5e48ea7a" providerId="ADAL" clId="{40CA6D75-9D04-4A06-A91C-159BA8DC85EE}" dt="2023-01-05T03:41:43.399" v="3173" actId="14100"/>
          <ac:picMkLst>
            <pc:docMk/>
            <pc:sldMk cId="1642148126" sldId="604"/>
            <ac:picMk id="3" creationId="{C7A1945D-C088-4BB3-9354-124FC9AFB2B0}"/>
          </ac:picMkLst>
        </pc:picChg>
        <pc:picChg chg="add mod">
          <ac:chgData name="Ly" userId="96ec8512-4815-47bc-b2cb-1a6d5e48ea7a" providerId="ADAL" clId="{40CA6D75-9D04-4A06-A91C-159BA8DC85EE}" dt="2023-01-05T03:43:02.187" v="3182" actId="1076"/>
          <ac:picMkLst>
            <pc:docMk/>
            <pc:sldMk cId="1642148126" sldId="604"/>
            <ac:picMk id="6" creationId="{389366E1-626D-478A-A8C1-342D0A3B3116}"/>
          </ac:picMkLst>
        </pc:picChg>
        <pc:picChg chg="del">
          <ac:chgData name="Ly" userId="96ec8512-4815-47bc-b2cb-1a6d5e48ea7a" providerId="ADAL" clId="{40CA6D75-9D04-4A06-A91C-159BA8DC85EE}" dt="2023-01-05T03:40:52.067" v="3163" actId="478"/>
          <ac:picMkLst>
            <pc:docMk/>
            <pc:sldMk cId="1642148126" sldId="604"/>
            <ac:picMk id="7" creationId="{3671A7E9-9053-4279-8A73-F2ABF615EDEA}"/>
          </ac:picMkLst>
        </pc:picChg>
        <pc:picChg chg="del">
          <ac:chgData name="Ly" userId="96ec8512-4815-47bc-b2cb-1a6d5e48ea7a" providerId="ADAL" clId="{40CA6D75-9D04-4A06-A91C-159BA8DC85EE}" dt="2023-01-05T03:40:50.238" v="3162" actId="478"/>
          <ac:picMkLst>
            <pc:docMk/>
            <pc:sldMk cId="1642148126" sldId="604"/>
            <ac:picMk id="8" creationId="{8251540F-926B-4CA0-8F3B-09C964C9C782}"/>
          </ac:picMkLst>
        </pc:picChg>
        <pc:picChg chg="del">
          <ac:chgData name="Ly" userId="96ec8512-4815-47bc-b2cb-1a6d5e48ea7a" providerId="ADAL" clId="{40CA6D75-9D04-4A06-A91C-159BA8DC85EE}" dt="2023-01-05T03:40:53.656" v="3164" actId="478"/>
          <ac:picMkLst>
            <pc:docMk/>
            <pc:sldMk cId="1642148126" sldId="604"/>
            <ac:picMk id="9" creationId="{B3EE6791-0FD1-4D33-8F4F-7FBA4D46DEE1}"/>
          </ac:picMkLst>
        </pc:picChg>
        <pc:picChg chg="del">
          <ac:chgData name="Ly" userId="96ec8512-4815-47bc-b2cb-1a6d5e48ea7a" providerId="ADAL" clId="{40CA6D75-9D04-4A06-A91C-159BA8DC85EE}" dt="2023-01-05T03:40:55.497" v="3165" actId="478"/>
          <ac:picMkLst>
            <pc:docMk/>
            <pc:sldMk cId="1642148126" sldId="604"/>
            <ac:picMk id="11" creationId="{42D36A93-1137-4BF4-B9CE-9DE9D6127AB1}"/>
          </ac:picMkLst>
        </pc:picChg>
        <pc:picChg chg="del">
          <ac:chgData name="Ly" userId="96ec8512-4815-47bc-b2cb-1a6d5e48ea7a" providerId="ADAL" clId="{40CA6D75-9D04-4A06-A91C-159BA8DC85EE}" dt="2023-01-05T03:40:57.820" v="3166" actId="478"/>
          <ac:picMkLst>
            <pc:docMk/>
            <pc:sldMk cId="1642148126" sldId="604"/>
            <ac:picMk id="12" creationId="{83B501D4-5352-477C-94EE-3CA4B6533923}"/>
          </ac:picMkLst>
        </pc:picChg>
        <pc:picChg chg="add mod">
          <ac:chgData name="Ly" userId="96ec8512-4815-47bc-b2cb-1a6d5e48ea7a" providerId="ADAL" clId="{40CA6D75-9D04-4A06-A91C-159BA8DC85EE}" dt="2023-01-05T03:42:58.834" v="3181" actId="1076"/>
          <ac:picMkLst>
            <pc:docMk/>
            <pc:sldMk cId="1642148126" sldId="604"/>
            <ac:picMk id="13" creationId="{8E4F7446-1C54-4D2E-B349-3263D2298A25}"/>
          </ac:picMkLst>
        </pc:picChg>
      </pc:sldChg>
      <pc:sldChg chg="del">
        <pc:chgData name="Ly" userId="96ec8512-4815-47bc-b2cb-1a6d5e48ea7a" providerId="ADAL" clId="{40CA6D75-9D04-4A06-A91C-159BA8DC85EE}" dt="2023-01-05T03:33:28.081" v="2858" actId="47"/>
        <pc:sldMkLst>
          <pc:docMk/>
          <pc:sldMk cId="752372245" sldId="605"/>
        </pc:sldMkLst>
      </pc:sldChg>
      <pc:sldChg chg="del">
        <pc:chgData name="Ly" userId="96ec8512-4815-47bc-b2cb-1a6d5e48ea7a" providerId="ADAL" clId="{40CA6D75-9D04-4A06-A91C-159BA8DC85EE}" dt="2023-01-05T03:33:42.380" v="2864" actId="47"/>
        <pc:sldMkLst>
          <pc:docMk/>
          <pc:sldMk cId="1013911678" sldId="606"/>
        </pc:sldMkLst>
      </pc:sldChg>
      <pc:sldChg chg="del">
        <pc:chgData name="Ly" userId="96ec8512-4815-47bc-b2cb-1a6d5e48ea7a" providerId="ADAL" clId="{40CA6D75-9D04-4A06-A91C-159BA8DC85EE}" dt="2023-01-05T03:32:36.083" v="2834" actId="47"/>
        <pc:sldMkLst>
          <pc:docMk/>
          <pc:sldMk cId="1375367055" sldId="607"/>
        </pc:sldMkLst>
      </pc:sldChg>
      <pc:sldChg chg="del">
        <pc:chgData name="Ly" userId="96ec8512-4815-47bc-b2cb-1a6d5e48ea7a" providerId="ADAL" clId="{40CA6D75-9D04-4A06-A91C-159BA8DC85EE}" dt="2023-01-05T03:33:03.752" v="2846" actId="47"/>
        <pc:sldMkLst>
          <pc:docMk/>
          <pc:sldMk cId="3946101171" sldId="608"/>
        </pc:sldMkLst>
      </pc:sldChg>
      <pc:sldChg chg="del">
        <pc:chgData name="Ly" userId="96ec8512-4815-47bc-b2cb-1a6d5e48ea7a" providerId="ADAL" clId="{40CA6D75-9D04-4A06-A91C-159BA8DC85EE}" dt="2023-01-05T03:33:10.982" v="2850" actId="47"/>
        <pc:sldMkLst>
          <pc:docMk/>
          <pc:sldMk cId="2660413350" sldId="609"/>
        </pc:sldMkLst>
      </pc:sldChg>
      <pc:sldChg chg="del">
        <pc:chgData name="Ly" userId="96ec8512-4815-47bc-b2cb-1a6d5e48ea7a" providerId="ADAL" clId="{40CA6D75-9D04-4A06-A91C-159BA8DC85EE}" dt="2023-01-05T03:33:29.923" v="2859" actId="47"/>
        <pc:sldMkLst>
          <pc:docMk/>
          <pc:sldMk cId="2039272320" sldId="610"/>
        </pc:sldMkLst>
      </pc:sldChg>
      <pc:sldChg chg="del">
        <pc:chgData name="Ly" userId="96ec8512-4815-47bc-b2cb-1a6d5e48ea7a" providerId="ADAL" clId="{40CA6D75-9D04-4A06-A91C-159BA8DC85EE}" dt="2023-01-05T03:33:31.923" v="2860" actId="47"/>
        <pc:sldMkLst>
          <pc:docMk/>
          <pc:sldMk cId="3006620776" sldId="611"/>
        </pc:sldMkLst>
      </pc:sldChg>
      <pc:sldChg chg="del">
        <pc:chgData name="Ly" userId="96ec8512-4815-47bc-b2cb-1a6d5e48ea7a" providerId="ADAL" clId="{40CA6D75-9D04-4A06-A91C-159BA8DC85EE}" dt="2023-01-05T03:32:53.317" v="2841" actId="47"/>
        <pc:sldMkLst>
          <pc:docMk/>
          <pc:sldMk cId="782104040" sldId="612"/>
        </pc:sldMkLst>
      </pc:sldChg>
      <pc:sldChg chg="addSp delSp modSp mod">
        <pc:chgData name="Ly" userId="96ec8512-4815-47bc-b2cb-1a6d5e48ea7a" providerId="ADAL" clId="{40CA6D75-9D04-4A06-A91C-159BA8DC85EE}" dt="2023-01-04T05:19:21.598" v="1504" actId="1440"/>
        <pc:sldMkLst>
          <pc:docMk/>
          <pc:sldMk cId="2638422628" sldId="613"/>
        </pc:sldMkLst>
        <pc:spChg chg="mod">
          <ac:chgData name="Ly" userId="96ec8512-4815-47bc-b2cb-1a6d5e48ea7a" providerId="ADAL" clId="{40CA6D75-9D04-4A06-A91C-159BA8DC85EE}" dt="2022-12-28T13:51:20.583" v="336" actId="20577"/>
          <ac:spMkLst>
            <pc:docMk/>
            <pc:sldMk cId="2638422628" sldId="613"/>
            <ac:spMk id="31" creationId="{0A25B0D0-4F62-455D-8F62-8BDD56EF8943}"/>
          </ac:spMkLst>
        </pc:spChg>
        <pc:picChg chg="add del mod">
          <ac:chgData name="Ly" userId="96ec8512-4815-47bc-b2cb-1a6d5e48ea7a" providerId="ADAL" clId="{40CA6D75-9D04-4A06-A91C-159BA8DC85EE}" dt="2023-01-04T05:18:49.047" v="1499" actId="478"/>
          <ac:picMkLst>
            <pc:docMk/>
            <pc:sldMk cId="2638422628" sldId="613"/>
            <ac:picMk id="4" creationId="{B867037B-C90B-4203-8D3F-3627C7147299}"/>
          </ac:picMkLst>
        </pc:picChg>
        <pc:picChg chg="add mod">
          <ac:chgData name="Ly" userId="96ec8512-4815-47bc-b2cb-1a6d5e48ea7a" providerId="ADAL" clId="{40CA6D75-9D04-4A06-A91C-159BA8DC85EE}" dt="2023-01-04T05:19:21.598" v="1504" actId="1440"/>
          <ac:picMkLst>
            <pc:docMk/>
            <pc:sldMk cId="2638422628" sldId="613"/>
            <ac:picMk id="5" creationId="{093FDE16-596F-4C96-A08B-1811873629FE}"/>
          </ac:picMkLst>
        </pc:picChg>
        <pc:picChg chg="del">
          <ac:chgData name="Ly" userId="96ec8512-4815-47bc-b2cb-1a6d5e48ea7a" providerId="ADAL" clId="{40CA6D75-9D04-4A06-A91C-159BA8DC85EE}" dt="2022-12-28T13:50:18.069" v="292" actId="478"/>
          <ac:picMkLst>
            <pc:docMk/>
            <pc:sldMk cId="2638422628" sldId="613"/>
            <ac:picMk id="9" creationId="{479328A2-36E3-46E9-881D-708170F30ADE}"/>
          </ac:picMkLst>
        </pc:picChg>
        <pc:picChg chg="del">
          <ac:chgData name="Ly" userId="96ec8512-4815-47bc-b2cb-1a6d5e48ea7a" providerId="ADAL" clId="{40CA6D75-9D04-4A06-A91C-159BA8DC85EE}" dt="2022-12-28T13:50:16.056" v="291" actId="478"/>
          <ac:picMkLst>
            <pc:docMk/>
            <pc:sldMk cId="2638422628" sldId="613"/>
            <ac:picMk id="10" creationId="{0AEB8B42-C4EF-41A3-8F2D-03B93E38285F}"/>
          </ac:picMkLst>
        </pc:picChg>
      </pc:sldChg>
      <pc:sldChg chg="del">
        <pc:chgData name="Ly" userId="96ec8512-4815-47bc-b2cb-1a6d5e48ea7a" providerId="ADAL" clId="{40CA6D75-9D04-4A06-A91C-159BA8DC85EE}" dt="2023-01-05T03:33:17.635" v="2853" actId="47"/>
        <pc:sldMkLst>
          <pc:docMk/>
          <pc:sldMk cId="1704609641" sldId="614"/>
        </pc:sldMkLst>
      </pc:sldChg>
      <pc:sldChg chg="del">
        <pc:chgData name="Ly" userId="96ec8512-4815-47bc-b2cb-1a6d5e48ea7a" providerId="ADAL" clId="{40CA6D75-9D04-4A06-A91C-159BA8DC85EE}" dt="2023-01-05T03:32:55.232" v="2842" actId="47"/>
        <pc:sldMkLst>
          <pc:docMk/>
          <pc:sldMk cId="3458923471" sldId="615"/>
        </pc:sldMkLst>
      </pc:sldChg>
      <pc:sldChg chg="del">
        <pc:chgData name="Ly" userId="96ec8512-4815-47bc-b2cb-1a6d5e48ea7a" providerId="ADAL" clId="{40CA6D75-9D04-4A06-A91C-159BA8DC85EE}" dt="2023-01-05T03:32:57.618" v="2843" actId="47"/>
        <pc:sldMkLst>
          <pc:docMk/>
          <pc:sldMk cId="1765588004" sldId="616"/>
        </pc:sldMkLst>
      </pc:sldChg>
      <pc:sldChg chg="del">
        <pc:chgData name="Ly" userId="96ec8512-4815-47bc-b2cb-1a6d5e48ea7a" providerId="ADAL" clId="{40CA6D75-9D04-4A06-A91C-159BA8DC85EE}" dt="2023-01-05T03:33:19.356" v="2854" actId="47"/>
        <pc:sldMkLst>
          <pc:docMk/>
          <pc:sldMk cId="3263269035" sldId="617"/>
        </pc:sldMkLst>
      </pc:sldChg>
      <pc:sldChg chg="del">
        <pc:chgData name="Ly" userId="96ec8512-4815-47bc-b2cb-1a6d5e48ea7a" providerId="ADAL" clId="{40CA6D75-9D04-4A06-A91C-159BA8DC85EE}" dt="2023-01-05T03:33:25.493" v="2857" actId="47"/>
        <pc:sldMkLst>
          <pc:docMk/>
          <pc:sldMk cId="3699016009" sldId="618"/>
        </pc:sldMkLst>
      </pc:sldChg>
      <pc:sldChg chg="del">
        <pc:chgData name="Ly" userId="96ec8512-4815-47bc-b2cb-1a6d5e48ea7a" providerId="ADAL" clId="{40CA6D75-9D04-4A06-A91C-159BA8DC85EE}" dt="2023-01-05T03:32:33.195" v="2832" actId="47"/>
        <pc:sldMkLst>
          <pc:docMk/>
          <pc:sldMk cId="3151859675" sldId="619"/>
        </pc:sldMkLst>
      </pc:sldChg>
      <pc:sldChg chg="del">
        <pc:chgData name="Ly" userId="96ec8512-4815-47bc-b2cb-1a6d5e48ea7a" providerId="ADAL" clId="{40CA6D75-9D04-4A06-A91C-159BA8DC85EE}" dt="2023-01-05T03:33:09.393" v="2849" actId="47"/>
        <pc:sldMkLst>
          <pc:docMk/>
          <pc:sldMk cId="1135332401" sldId="620"/>
        </pc:sldMkLst>
      </pc:sldChg>
      <pc:sldChg chg="del">
        <pc:chgData name="Ly" userId="96ec8512-4815-47bc-b2cb-1a6d5e48ea7a" providerId="ADAL" clId="{40CA6D75-9D04-4A06-A91C-159BA8DC85EE}" dt="2022-12-28T13:50:12.644" v="290" actId="47"/>
        <pc:sldMkLst>
          <pc:docMk/>
          <pc:sldMk cId="1996710971" sldId="621"/>
        </pc:sldMkLst>
      </pc:sldChg>
      <pc:sldChg chg="modSp del mod">
        <pc:chgData name="Ly" userId="96ec8512-4815-47bc-b2cb-1a6d5e48ea7a" providerId="ADAL" clId="{40CA6D75-9D04-4A06-A91C-159BA8DC85EE}" dt="2022-12-28T13:50:10.742" v="289" actId="47"/>
        <pc:sldMkLst>
          <pc:docMk/>
          <pc:sldMk cId="3203726575" sldId="622"/>
        </pc:sldMkLst>
        <pc:spChg chg="mod">
          <ac:chgData name="Ly" userId="96ec8512-4815-47bc-b2cb-1a6d5e48ea7a" providerId="ADAL" clId="{40CA6D75-9D04-4A06-A91C-159BA8DC85EE}" dt="2022-12-28T13:50:06.232" v="288" actId="20577"/>
          <ac:spMkLst>
            <pc:docMk/>
            <pc:sldMk cId="3203726575" sldId="622"/>
            <ac:spMk id="6" creationId="{F6295C1B-26C4-44B3-9D90-5BC09AE37D8B}"/>
          </ac:spMkLst>
        </pc:spChg>
      </pc:sldChg>
      <pc:sldChg chg="addSp delSp modSp mod">
        <pc:chgData name="Ly" userId="96ec8512-4815-47bc-b2cb-1a6d5e48ea7a" providerId="ADAL" clId="{40CA6D75-9D04-4A06-A91C-159BA8DC85EE}" dt="2023-01-05T03:37:50.305" v="2889" actId="14100"/>
        <pc:sldMkLst>
          <pc:docMk/>
          <pc:sldMk cId="3672876153" sldId="623"/>
        </pc:sldMkLst>
        <pc:picChg chg="add mod">
          <ac:chgData name="Ly" userId="96ec8512-4815-47bc-b2cb-1a6d5e48ea7a" providerId="ADAL" clId="{40CA6D75-9D04-4A06-A91C-159BA8DC85EE}" dt="2023-01-05T03:37:50.305" v="2889" actId="14100"/>
          <ac:picMkLst>
            <pc:docMk/>
            <pc:sldMk cId="3672876153" sldId="623"/>
            <ac:picMk id="2" creationId="{74DAB66A-77E1-4628-82B6-306AC757F024}"/>
          </ac:picMkLst>
        </pc:picChg>
        <pc:picChg chg="add mod">
          <ac:chgData name="Ly" userId="96ec8512-4815-47bc-b2cb-1a6d5e48ea7a" providerId="ADAL" clId="{40CA6D75-9D04-4A06-A91C-159BA8DC85EE}" dt="2023-01-05T03:37:47.552" v="2888" actId="14100"/>
          <ac:picMkLst>
            <pc:docMk/>
            <pc:sldMk cId="3672876153" sldId="623"/>
            <ac:picMk id="3" creationId="{2E28DDC0-CEA0-4716-9155-1CC3D124B1CC}"/>
          </ac:picMkLst>
        </pc:picChg>
        <pc:picChg chg="del">
          <ac:chgData name="Ly" userId="96ec8512-4815-47bc-b2cb-1a6d5e48ea7a" providerId="ADAL" clId="{40CA6D75-9D04-4A06-A91C-159BA8DC85EE}" dt="2023-01-05T03:34:17.300" v="2865" actId="478"/>
          <ac:picMkLst>
            <pc:docMk/>
            <pc:sldMk cId="3672876153" sldId="623"/>
            <ac:picMk id="46" creationId="{64B5ECD0-E263-4984-A7A7-10DB66ED961F}"/>
          </ac:picMkLst>
        </pc:picChg>
        <pc:picChg chg="del">
          <ac:chgData name="Ly" userId="96ec8512-4815-47bc-b2cb-1a6d5e48ea7a" providerId="ADAL" clId="{40CA6D75-9D04-4A06-A91C-159BA8DC85EE}" dt="2023-01-05T03:34:19.235" v="2866" actId="478"/>
          <ac:picMkLst>
            <pc:docMk/>
            <pc:sldMk cId="3672876153" sldId="623"/>
            <ac:picMk id="47" creationId="{86CD29DE-AEED-494E-8876-590889F65357}"/>
          </ac:picMkLst>
        </pc:picChg>
      </pc:sldChg>
      <pc:sldChg chg="addSp delSp modSp new mod">
        <pc:chgData name="Ly" userId="96ec8512-4815-47bc-b2cb-1a6d5e48ea7a" providerId="ADAL" clId="{40CA6D75-9D04-4A06-A91C-159BA8DC85EE}" dt="2023-01-04T11:16:24.848" v="1698" actId="1076"/>
        <pc:sldMkLst>
          <pc:docMk/>
          <pc:sldMk cId="3568314625" sldId="624"/>
        </pc:sldMkLst>
        <pc:picChg chg="add del mod">
          <ac:chgData name="Ly" userId="96ec8512-4815-47bc-b2cb-1a6d5e48ea7a" providerId="ADAL" clId="{40CA6D75-9D04-4A06-A91C-159BA8DC85EE}" dt="2023-01-04T11:09:45.004" v="1674" actId="478"/>
          <ac:picMkLst>
            <pc:docMk/>
            <pc:sldMk cId="3568314625" sldId="624"/>
            <ac:picMk id="5" creationId="{C8008753-83A2-45A4-A6FF-08B1218EDDDD}"/>
          </ac:picMkLst>
        </pc:picChg>
        <pc:picChg chg="add mod">
          <ac:chgData name="Ly" userId="96ec8512-4815-47bc-b2cb-1a6d5e48ea7a" providerId="ADAL" clId="{40CA6D75-9D04-4A06-A91C-159BA8DC85EE}" dt="2023-01-04T11:15:57.097" v="1696" actId="1076"/>
          <ac:picMkLst>
            <pc:docMk/>
            <pc:sldMk cId="3568314625" sldId="624"/>
            <ac:picMk id="6" creationId="{1016FB76-576C-40F2-AE79-0E345E5F7FE6}"/>
          </ac:picMkLst>
        </pc:picChg>
        <pc:picChg chg="add del mod">
          <ac:chgData name="Ly" userId="96ec8512-4815-47bc-b2cb-1a6d5e48ea7a" providerId="ADAL" clId="{40CA6D75-9D04-4A06-A91C-159BA8DC85EE}" dt="2023-01-04T11:09:46.591" v="1675" actId="478"/>
          <ac:picMkLst>
            <pc:docMk/>
            <pc:sldMk cId="3568314625" sldId="624"/>
            <ac:picMk id="7" creationId="{8CCF1C58-E295-401F-8D1E-F86897A793B2}"/>
          </ac:picMkLst>
        </pc:picChg>
        <pc:picChg chg="add mod">
          <ac:chgData name="Ly" userId="96ec8512-4815-47bc-b2cb-1a6d5e48ea7a" providerId="ADAL" clId="{40CA6D75-9D04-4A06-A91C-159BA8DC85EE}" dt="2023-01-04T11:16:24.848" v="1698" actId="1076"/>
          <ac:picMkLst>
            <pc:docMk/>
            <pc:sldMk cId="3568314625" sldId="624"/>
            <ac:picMk id="9" creationId="{98050C72-FDCD-4D65-8A8A-3A9236CBECE2}"/>
          </ac:picMkLst>
        </pc:picChg>
      </pc:sldChg>
      <pc:sldChg chg="addSp delSp new mod modNotesTx">
        <pc:chgData name="Ly" userId="96ec8512-4815-47bc-b2cb-1a6d5e48ea7a" providerId="ADAL" clId="{40CA6D75-9D04-4A06-A91C-159BA8DC85EE}" dt="2023-01-05T03:40:12.344" v="3129" actId="20577"/>
        <pc:sldMkLst>
          <pc:docMk/>
          <pc:sldMk cId="79373605" sldId="625"/>
        </pc:sldMkLst>
        <pc:picChg chg="add del">
          <ac:chgData name="Ly" userId="96ec8512-4815-47bc-b2cb-1a6d5e48ea7a" providerId="ADAL" clId="{40CA6D75-9D04-4A06-A91C-159BA8DC85EE}" dt="2023-01-04T11:09:50.340" v="1676" actId="478"/>
          <ac:picMkLst>
            <pc:docMk/>
            <pc:sldMk cId="79373605" sldId="625"/>
            <ac:picMk id="5" creationId="{9679096A-3C0F-455B-9169-33EE02F7F8A2}"/>
          </ac:picMkLst>
        </pc:picChg>
        <pc:picChg chg="add">
          <ac:chgData name="Ly" userId="96ec8512-4815-47bc-b2cb-1a6d5e48ea7a" providerId="ADAL" clId="{40CA6D75-9D04-4A06-A91C-159BA8DC85EE}" dt="2023-01-04T11:16:48.555" v="1699" actId="22"/>
          <ac:picMkLst>
            <pc:docMk/>
            <pc:sldMk cId="79373605" sldId="625"/>
            <ac:picMk id="6" creationId="{EF124588-931D-4DED-A987-C71E7243B03E}"/>
          </ac:picMkLst>
        </pc:picChg>
      </pc:sldChg>
      <pc:sldChg chg="addSp delSp modSp new mod">
        <pc:chgData name="Ly" userId="96ec8512-4815-47bc-b2cb-1a6d5e48ea7a" providerId="ADAL" clId="{40CA6D75-9D04-4A06-A91C-159BA8DC85EE}" dt="2023-01-04T11:17:44.332" v="1703" actId="1076"/>
        <pc:sldMkLst>
          <pc:docMk/>
          <pc:sldMk cId="1219622153" sldId="626"/>
        </pc:sldMkLst>
        <pc:picChg chg="add mod">
          <ac:chgData name="Ly" userId="96ec8512-4815-47bc-b2cb-1a6d5e48ea7a" providerId="ADAL" clId="{40CA6D75-9D04-4A06-A91C-159BA8DC85EE}" dt="2023-01-04T11:17:20.685" v="1701" actId="1076"/>
          <ac:picMkLst>
            <pc:docMk/>
            <pc:sldMk cId="1219622153" sldId="626"/>
            <ac:picMk id="5" creationId="{2846B632-C903-4D62-8E95-FFB4B9EF190A}"/>
          </ac:picMkLst>
        </pc:picChg>
        <pc:picChg chg="add del">
          <ac:chgData name="Ly" userId="96ec8512-4815-47bc-b2cb-1a6d5e48ea7a" providerId="ADAL" clId="{40CA6D75-9D04-4A06-A91C-159BA8DC85EE}" dt="2022-12-28T14:17:40.198" v="930" actId="478"/>
          <ac:picMkLst>
            <pc:docMk/>
            <pc:sldMk cId="1219622153" sldId="626"/>
            <ac:picMk id="5" creationId="{C1390D58-EDB4-4F5C-9826-C2562BDF3A69}"/>
          </ac:picMkLst>
        </pc:picChg>
        <pc:picChg chg="add del mod">
          <ac:chgData name="Ly" userId="96ec8512-4815-47bc-b2cb-1a6d5e48ea7a" providerId="ADAL" clId="{40CA6D75-9D04-4A06-A91C-159BA8DC85EE}" dt="2023-01-04T11:09:53.155" v="1677" actId="478"/>
          <ac:picMkLst>
            <pc:docMk/>
            <pc:sldMk cId="1219622153" sldId="626"/>
            <ac:picMk id="7" creationId="{EDE3D272-7D04-4897-BC63-E01C7FE68663}"/>
          </ac:picMkLst>
        </pc:picChg>
        <pc:picChg chg="add mod">
          <ac:chgData name="Ly" userId="96ec8512-4815-47bc-b2cb-1a6d5e48ea7a" providerId="ADAL" clId="{40CA6D75-9D04-4A06-A91C-159BA8DC85EE}" dt="2023-01-04T11:17:44.332" v="1703" actId="1076"/>
          <ac:picMkLst>
            <pc:docMk/>
            <pc:sldMk cId="1219622153" sldId="626"/>
            <ac:picMk id="8" creationId="{E3DF0707-A889-4680-B7FA-44ACA6623A55}"/>
          </ac:picMkLst>
        </pc:picChg>
        <pc:picChg chg="add del mod">
          <ac:chgData name="Ly" userId="96ec8512-4815-47bc-b2cb-1a6d5e48ea7a" providerId="ADAL" clId="{40CA6D75-9D04-4A06-A91C-159BA8DC85EE}" dt="2023-01-04T11:09:54.844" v="1678" actId="478"/>
          <ac:picMkLst>
            <pc:docMk/>
            <pc:sldMk cId="1219622153" sldId="626"/>
            <ac:picMk id="9" creationId="{21CFFD1C-F040-4ACC-B6F8-CAEE35D0258E}"/>
          </ac:picMkLst>
        </pc:picChg>
      </pc:sldChg>
      <pc:sldChg chg="addSp delSp modSp new mod">
        <pc:chgData name="Ly" userId="96ec8512-4815-47bc-b2cb-1a6d5e48ea7a" providerId="ADAL" clId="{40CA6D75-9D04-4A06-A91C-159BA8DC85EE}" dt="2023-01-04T11:18:54.210" v="1708" actId="1076"/>
        <pc:sldMkLst>
          <pc:docMk/>
          <pc:sldMk cId="136322390" sldId="627"/>
        </pc:sldMkLst>
        <pc:picChg chg="add del mod">
          <ac:chgData name="Ly" userId="96ec8512-4815-47bc-b2cb-1a6d5e48ea7a" providerId="ADAL" clId="{40CA6D75-9D04-4A06-A91C-159BA8DC85EE}" dt="2023-01-04T11:09:58.307" v="1679" actId="478"/>
          <ac:picMkLst>
            <pc:docMk/>
            <pc:sldMk cId="136322390" sldId="627"/>
            <ac:picMk id="5" creationId="{B5F463E8-7F65-4488-9EBA-BA7F5C221455}"/>
          </ac:picMkLst>
        </pc:picChg>
        <pc:picChg chg="add mod">
          <ac:chgData name="Ly" userId="96ec8512-4815-47bc-b2cb-1a6d5e48ea7a" providerId="ADAL" clId="{40CA6D75-9D04-4A06-A91C-159BA8DC85EE}" dt="2023-01-04T11:18:21.786" v="1706" actId="1076"/>
          <ac:picMkLst>
            <pc:docMk/>
            <pc:sldMk cId="136322390" sldId="627"/>
            <ac:picMk id="6" creationId="{DAF5EFBE-AE3B-427E-A20A-3A71681CC3D8}"/>
          </ac:picMkLst>
        </pc:picChg>
        <pc:picChg chg="add del mod">
          <ac:chgData name="Ly" userId="96ec8512-4815-47bc-b2cb-1a6d5e48ea7a" providerId="ADAL" clId="{40CA6D75-9D04-4A06-A91C-159BA8DC85EE}" dt="2023-01-04T11:09:59.897" v="1680" actId="478"/>
          <ac:picMkLst>
            <pc:docMk/>
            <pc:sldMk cId="136322390" sldId="627"/>
            <ac:picMk id="7" creationId="{8AD47562-56EB-407D-9F90-1543226FB069}"/>
          </ac:picMkLst>
        </pc:picChg>
        <pc:picChg chg="add mod">
          <ac:chgData name="Ly" userId="96ec8512-4815-47bc-b2cb-1a6d5e48ea7a" providerId="ADAL" clId="{40CA6D75-9D04-4A06-A91C-159BA8DC85EE}" dt="2023-01-04T11:18:54.210" v="1708" actId="1076"/>
          <ac:picMkLst>
            <pc:docMk/>
            <pc:sldMk cId="136322390" sldId="627"/>
            <ac:picMk id="9" creationId="{D00E83C9-8663-4E82-ACE4-890D7EF5A2E1}"/>
          </ac:picMkLst>
        </pc:picChg>
      </pc:sldChg>
      <pc:sldChg chg="addSp delSp modSp new mod modNotesTx">
        <pc:chgData name="Ly" userId="96ec8512-4815-47bc-b2cb-1a6d5e48ea7a" providerId="ADAL" clId="{40CA6D75-9D04-4A06-A91C-159BA8DC85EE}" dt="2023-01-05T03:40:27.585" v="3146" actId="20577"/>
        <pc:sldMkLst>
          <pc:docMk/>
          <pc:sldMk cId="1944958246" sldId="628"/>
        </pc:sldMkLst>
        <pc:picChg chg="add del mod">
          <ac:chgData name="Ly" userId="96ec8512-4815-47bc-b2cb-1a6d5e48ea7a" providerId="ADAL" clId="{40CA6D75-9D04-4A06-A91C-159BA8DC85EE}" dt="2023-01-04T11:10:02.795" v="1681" actId="478"/>
          <ac:picMkLst>
            <pc:docMk/>
            <pc:sldMk cId="1944958246" sldId="628"/>
            <ac:picMk id="5" creationId="{35E5BB61-0577-4ACC-979D-7F58A84F9671}"/>
          </ac:picMkLst>
        </pc:picChg>
        <pc:picChg chg="add del">
          <ac:chgData name="Ly" userId="96ec8512-4815-47bc-b2cb-1a6d5e48ea7a" providerId="ADAL" clId="{40CA6D75-9D04-4A06-A91C-159BA8DC85EE}" dt="2023-01-05T03:40:22.343" v="3131"/>
          <ac:picMkLst>
            <pc:docMk/>
            <pc:sldMk cId="1944958246" sldId="628"/>
            <ac:picMk id="5" creationId="{6CB88C3A-FFFC-443D-B904-CB00EAB42908}"/>
          </ac:picMkLst>
        </pc:picChg>
        <pc:picChg chg="add">
          <ac:chgData name="Ly" userId="96ec8512-4815-47bc-b2cb-1a6d5e48ea7a" providerId="ADAL" clId="{40CA6D75-9D04-4A06-A91C-159BA8DC85EE}" dt="2023-01-04T11:19:24.484" v="1709" actId="22"/>
          <ac:picMkLst>
            <pc:docMk/>
            <pc:sldMk cId="1944958246" sldId="628"/>
            <ac:picMk id="6" creationId="{367D0C48-A4F6-45B2-A736-E5134FFDD020}"/>
          </ac:picMkLst>
        </pc:picChg>
      </pc:sldChg>
      <pc:sldChg chg="addSp delSp modSp new mod">
        <pc:chgData name="Ly" userId="96ec8512-4815-47bc-b2cb-1a6d5e48ea7a" providerId="ADAL" clId="{40CA6D75-9D04-4A06-A91C-159BA8DC85EE}" dt="2023-01-04T11:20:22.845" v="1713" actId="1076"/>
        <pc:sldMkLst>
          <pc:docMk/>
          <pc:sldMk cId="1306434021" sldId="629"/>
        </pc:sldMkLst>
        <pc:picChg chg="add del mod modCrop">
          <ac:chgData name="Ly" userId="96ec8512-4815-47bc-b2cb-1a6d5e48ea7a" providerId="ADAL" clId="{40CA6D75-9D04-4A06-A91C-159BA8DC85EE}" dt="2023-01-04T11:11:01.901" v="1682" actId="478"/>
          <ac:picMkLst>
            <pc:docMk/>
            <pc:sldMk cId="1306434021" sldId="629"/>
            <ac:picMk id="5" creationId="{6678AEEA-9147-4569-B6C1-B8F7B081CF97}"/>
          </ac:picMkLst>
        </pc:picChg>
        <pc:picChg chg="add mod">
          <ac:chgData name="Ly" userId="96ec8512-4815-47bc-b2cb-1a6d5e48ea7a" providerId="ADAL" clId="{40CA6D75-9D04-4A06-A91C-159BA8DC85EE}" dt="2023-01-04T11:19:58.306" v="1711" actId="1076"/>
          <ac:picMkLst>
            <pc:docMk/>
            <pc:sldMk cId="1306434021" sldId="629"/>
            <ac:picMk id="6" creationId="{7C1FB49F-5ECD-4919-A7D6-75A9B9BA2A63}"/>
          </ac:picMkLst>
        </pc:picChg>
        <pc:picChg chg="add del mod">
          <ac:chgData name="Ly" userId="96ec8512-4815-47bc-b2cb-1a6d5e48ea7a" providerId="ADAL" clId="{40CA6D75-9D04-4A06-A91C-159BA8DC85EE}" dt="2023-01-04T11:11:04.235" v="1683" actId="478"/>
          <ac:picMkLst>
            <pc:docMk/>
            <pc:sldMk cId="1306434021" sldId="629"/>
            <ac:picMk id="7" creationId="{DCB7BCE9-809E-4C16-B276-FB29181C6600}"/>
          </ac:picMkLst>
        </pc:picChg>
        <pc:picChg chg="add mod">
          <ac:chgData name="Ly" userId="96ec8512-4815-47bc-b2cb-1a6d5e48ea7a" providerId="ADAL" clId="{40CA6D75-9D04-4A06-A91C-159BA8DC85EE}" dt="2023-01-04T11:20:22.845" v="1713" actId="1076"/>
          <ac:picMkLst>
            <pc:docMk/>
            <pc:sldMk cId="1306434021" sldId="629"/>
            <ac:picMk id="9" creationId="{11B6173B-48CB-4485-B80B-36A35B83E4CC}"/>
          </ac:picMkLst>
        </pc:picChg>
      </pc:sldChg>
      <pc:sldChg chg="addSp delSp new mod modNotesTx">
        <pc:chgData name="Ly" userId="96ec8512-4815-47bc-b2cb-1a6d5e48ea7a" providerId="ADAL" clId="{40CA6D75-9D04-4A06-A91C-159BA8DC85EE}" dt="2023-01-05T03:40:35.995" v="3161" actId="20577"/>
        <pc:sldMkLst>
          <pc:docMk/>
          <pc:sldMk cId="3728019527" sldId="630"/>
        </pc:sldMkLst>
        <pc:picChg chg="add del">
          <ac:chgData name="Ly" userId="96ec8512-4815-47bc-b2cb-1a6d5e48ea7a" providerId="ADAL" clId="{40CA6D75-9D04-4A06-A91C-159BA8DC85EE}" dt="2023-01-04T11:11:07.028" v="1684" actId="478"/>
          <ac:picMkLst>
            <pc:docMk/>
            <pc:sldMk cId="3728019527" sldId="630"/>
            <ac:picMk id="5" creationId="{9E4DBDEF-7EEC-40FE-9685-BD1F7CB76770}"/>
          </ac:picMkLst>
        </pc:picChg>
        <pc:picChg chg="add">
          <ac:chgData name="Ly" userId="96ec8512-4815-47bc-b2cb-1a6d5e48ea7a" providerId="ADAL" clId="{40CA6D75-9D04-4A06-A91C-159BA8DC85EE}" dt="2023-01-04T11:20:45.808" v="1714" actId="22"/>
          <ac:picMkLst>
            <pc:docMk/>
            <pc:sldMk cId="3728019527" sldId="630"/>
            <ac:picMk id="6" creationId="{B63CA8F7-A80B-4D12-A04A-74E6C4D0890B}"/>
          </ac:picMkLst>
        </pc:picChg>
      </pc:sldChg>
      <pc:sldChg chg="addSp delSp modSp add mod">
        <pc:chgData name="Ly" userId="96ec8512-4815-47bc-b2cb-1a6d5e48ea7a" providerId="ADAL" clId="{40CA6D75-9D04-4A06-A91C-159BA8DC85EE}" dt="2023-01-04T11:26:23.610" v="1776" actId="1076"/>
        <pc:sldMkLst>
          <pc:docMk/>
          <pc:sldMk cId="3738772131" sldId="631"/>
        </pc:sldMkLst>
        <pc:picChg chg="add del mod">
          <ac:chgData name="Ly" userId="96ec8512-4815-47bc-b2cb-1a6d5e48ea7a" providerId="ADAL" clId="{40CA6D75-9D04-4A06-A91C-159BA8DC85EE}" dt="2023-01-04T11:21:22.211" v="1739" actId="478"/>
          <ac:picMkLst>
            <pc:docMk/>
            <pc:sldMk cId="3738772131" sldId="631"/>
            <ac:picMk id="3" creationId="{D1DA9376-B41C-4375-A362-7E0D68085268}"/>
          </ac:picMkLst>
        </pc:picChg>
        <pc:picChg chg="add mod">
          <ac:chgData name="Ly" userId="96ec8512-4815-47bc-b2cb-1a6d5e48ea7a" providerId="ADAL" clId="{40CA6D75-9D04-4A06-A91C-159BA8DC85EE}" dt="2023-01-04T11:26:18.533" v="1775" actId="1076"/>
          <ac:picMkLst>
            <pc:docMk/>
            <pc:sldMk cId="3738772131" sldId="631"/>
            <ac:picMk id="7" creationId="{2100C966-44BB-4F5B-839B-74F2DE731EA8}"/>
          </ac:picMkLst>
        </pc:picChg>
        <pc:picChg chg="del">
          <ac:chgData name="Ly" userId="96ec8512-4815-47bc-b2cb-1a6d5e48ea7a" providerId="ADAL" clId="{40CA6D75-9D04-4A06-A91C-159BA8DC85EE}" dt="2022-12-28T14:30:31.904" v="1326" actId="478"/>
          <ac:picMkLst>
            <pc:docMk/>
            <pc:sldMk cId="3738772131" sldId="631"/>
            <ac:picMk id="7" creationId="{8BE94489-08E3-4D1F-A753-C196963DE118}"/>
          </ac:picMkLst>
        </pc:picChg>
        <pc:picChg chg="add del mod">
          <ac:chgData name="Ly" userId="96ec8512-4815-47bc-b2cb-1a6d5e48ea7a" providerId="ADAL" clId="{40CA6D75-9D04-4A06-A91C-159BA8DC85EE}" dt="2023-01-04T11:21:20.394" v="1738" actId="478"/>
          <ac:picMkLst>
            <pc:docMk/>
            <pc:sldMk cId="3738772131" sldId="631"/>
            <ac:picMk id="9" creationId="{0974F4FE-8966-436F-A2D5-17344BC42416}"/>
          </ac:picMkLst>
        </pc:picChg>
        <pc:picChg chg="del">
          <ac:chgData name="Ly" userId="96ec8512-4815-47bc-b2cb-1a6d5e48ea7a" providerId="ADAL" clId="{40CA6D75-9D04-4A06-A91C-159BA8DC85EE}" dt="2022-12-28T14:30:30.010" v="1325" actId="478"/>
          <ac:picMkLst>
            <pc:docMk/>
            <pc:sldMk cId="3738772131" sldId="631"/>
            <ac:picMk id="10" creationId="{16C088E0-A241-4C1B-9950-E56B719D71BA}"/>
          </ac:picMkLst>
        </pc:picChg>
        <pc:picChg chg="add mod">
          <ac:chgData name="Ly" userId="96ec8512-4815-47bc-b2cb-1a6d5e48ea7a" providerId="ADAL" clId="{40CA6D75-9D04-4A06-A91C-159BA8DC85EE}" dt="2023-01-04T11:26:23.610" v="1776" actId="1076"/>
          <ac:picMkLst>
            <pc:docMk/>
            <pc:sldMk cId="3738772131" sldId="631"/>
            <ac:picMk id="10" creationId="{3D3A1D74-99BA-431D-962F-4E20622F6C8A}"/>
          </ac:picMkLst>
        </pc:picChg>
      </pc:sldChg>
      <pc:sldChg chg="addSp delSp modSp add mod">
        <pc:chgData name="Ly" userId="96ec8512-4815-47bc-b2cb-1a6d5e48ea7a" providerId="ADAL" clId="{40CA6D75-9D04-4A06-A91C-159BA8DC85EE}" dt="2023-01-04T11:29:01.530" v="1783" actId="1076"/>
        <pc:sldMkLst>
          <pc:docMk/>
          <pc:sldMk cId="2455756779" sldId="632"/>
        </pc:sldMkLst>
        <pc:picChg chg="add mod">
          <ac:chgData name="Ly" userId="96ec8512-4815-47bc-b2cb-1a6d5e48ea7a" providerId="ADAL" clId="{40CA6D75-9D04-4A06-A91C-159BA8DC85EE}" dt="2023-01-04T11:28:24.811" v="1779" actId="1076"/>
          <ac:picMkLst>
            <pc:docMk/>
            <pc:sldMk cId="2455756779" sldId="632"/>
            <ac:picMk id="3" creationId="{521BC94B-6E67-46D4-8AE8-9094E4701B7E}"/>
          </ac:picMkLst>
        </pc:picChg>
        <pc:picChg chg="del">
          <ac:chgData name="Ly" userId="96ec8512-4815-47bc-b2cb-1a6d5e48ea7a" providerId="ADAL" clId="{40CA6D75-9D04-4A06-A91C-159BA8DC85EE}" dt="2022-12-28T14:33:07.272" v="1338" actId="478"/>
          <ac:picMkLst>
            <pc:docMk/>
            <pc:sldMk cId="2455756779" sldId="632"/>
            <ac:picMk id="3" creationId="{D1DA9376-B41C-4375-A362-7E0D68085268}"/>
          </ac:picMkLst>
        </pc:picChg>
        <pc:picChg chg="add del mod modCrop">
          <ac:chgData name="Ly" userId="96ec8512-4815-47bc-b2cb-1a6d5e48ea7a" providerId="ADAL" clId="{40CA6D75-9D04-4A06-A91C-159BA8DC85EE}" dt="2023-01-04T11:21:25.318" v="1740" actId="478"/>
          <ac:picMkLst>
            <pc:docMk/>
            <pc:sldMk cId="2455756779" sldId="632"/>
            <ac:picMk id="7" creationId="{1D6BC921-EA5B-4E43-BED8-234B747F31DB}"/>
          </ac:picMkLst>
        </pc:picChg>
        <pc:picChg chg="del">
          <ac:chgData name="Ly" userId="96ec8512-4815-47bc-b2cb-1a6d5e48ea7a" providerId="ADAL" clId="{40CA6D75-9D04-4A06-A91C-159BA8DC85EE}" dt="2022-12-28T14:33:05.231" v="1337" actId="478"/>
          <ac:picMkLst>
            <pc:docMk/>
            <pc:sldMk cId="2455756779" sldId="632"/>
            <ac:picMk id="9" creationId="{0974F4FE-8966-436F-A2D5-17344BC42416}"/>
          </ac:picMkLst>
        </pc:picChg>
        <pc:picChg chg="add mod">
          <ac:chgData name="Ly" userId="96ec8512-4815-47bc-b2cb-1a6d5e48ea7a" providerId="ADAL" clId="{40CA6D75-9D04-4A06-A91C-159BA8DC85EE}" dt="2023-01-04T11:29:01.530" v="1783" actId="1076"/>
          <ac:picMkLst>
            <pc:docMk/>
            <pc:sldMk cId="2455756779" sldId="632"/>
            <ac:picMk id="9" creationId="{43954CE8-6DE2-4B08-9C43-00689C89B999}"/>
          </ac:picMkLst>
        </pc:picChg>
        <pc:picChg chg="add del mod">
          <ac:chgData name="Ly" userId="96ec8512-4815-47bc-b2cb-1a6d5e48ea7a" providerId="ADAL" clId="{40CA6D75-9D04-4A06-A91C-159BA8DC85EE}" dt="2023-01-04T11:21:27.098" v="1741" actId="478"/>
          <ac:picMkLst>
            <pc:docMk/>
            <pc:sldMk cId="2455756779" sldId="632"/>
            <ac:picMk id="10" creationId="{CA7A46FB-B2B1-4C0B-A5BC-224FB87CBB1D}"/>
          </ac:picMkLst>
        </pc:picChg>
      </pc:sldChg>
      <pc:sldChg chg="addSp delSp modSp add mod">
        <pc:chgData name="Ly" userId="96ec8512-4815-47bc-b2cb-1a6d5e48ea7a" providerId="ADAL" clId="{40CA6D75-9D04-4A06-A91C-159BA8DC85EE}" dt="2023-01-05T01:29:17.062" v="1795" actId="1076"/>
        <pc:sldMkLst>
          <pc:docMk/>
          <pc:sldMk cId="2637451809" sldId="633"/>
        </pc:sldMkLst>
        <pc:picChg chg="add mod">
          <ac:chgData name="Ly" userId="96ec8512-4815-47bc-b2cb-1a6d5e48ea7a" providerId="ADAL" clId="{40CA6D75-9D04-4A06-A91C-159BA8DC85EE}" dt="2023-01-05T01:29:14.482" v="1794" actId="1076"/>
          <ac:picMkLst>
            <pc:docMk/>
            <pc:sldMk cId="2637451809" sldId="633"/>
            <ac:picMk id="3" creationId="{268EB3B9-9CF8-44A0-B4A7-31C48B8F49D8}"/>
          </ac:picMkLst>
        </pc:picChg>
        <pc:picChg chg="add del mod">
          <ac:chgData name="Ly" userId="96ec8512-4815-47bc-b2cb-1a6d5e48ea7a" providerId="ADAL" clId="{40CA6D75-9D04-4A06-A91C-159BA8DC85EE}" dt="2023-01-04T11:21:30.987" v="1742" actId="478"/>
          <ac:picMkLst>
            <pc:docMk/>
            <pc:sldMk cId="2637451809" sldId="633"/>
            <ac:picMk id="3" creationId="{D8317F81-C3D6-4980-ADEE-56BCE1E5E37F}"/>
          </ac:picMkLst>
        </pc:picChg>
        <pc:picChg chg="del">
          <ac:chgData name="Ly" userId="96ec8512-4815-47bc-b2cb-1a6d5e48ea7a" providerId="ADAL" clId="{40CA6D75-9D04-4A06-A91C-159BA8DC85EE}" dt="2022-12-28T14:36:49.003" v="1355" actId="478"/>
          <ac:picMkLst>
            <pc:docMk/>
            <pc:sldMk cId="2637451809" sldId="633"/>
            <ac:picMk id="7" creationId="{1D6BC921-EA5B-4E43-BED8-234B747F31DB}"/>
          </ac:picMkLst>
        </pc:picChg>
        <pc:picChg chg="add mod">
          <ac:chgData name="Ly" userId="96ec8512-4815-47bc-b2cb-1a6d5e48ea7a" providerId="ADAL" clId="{40CA6D75-9D04-4A06-A91C-159BA8DC85EE}" dt="2023-01-05T01:29:17.062" v="1795" actId="1076"/>
          <ac:picMkLst>
            <pc:docMk/>
            <pc:sldMk cId="2637451809" sldId="633"/>
            <ac:picMk id="7" creationId="{2D9F2C45-073B-409E-8D53-10187ADC0FB6}"/>
          </ac:picMkLst>
        </pc:picChg>
        <pc:picChg chg="add del mod">
          <ac:chgData name="Ly" userId="96ec8512-4815-47bc-b2cb-1a6d5e48ea7a" providerId="ADAL" clId="{40CA6D75-9D04-4A06-A91C-159BA8DC85EE}" dt="2023-01-04T11:21:32.716" v="1743" actId="478"/>
          <ac:picMkLst>
            <pc:docMk/>
            <pc:sldMk cId="2637451809" sldId="633"/>
            <ac:picMk id="9" creationId="{5845D472-C360-4C7B-AEDD-6CAF3329187D}"/>
          </ac:picMkLst>
        </pc:picChg>
        <pc:picChg chg="del">
          <ac:chgData name="Ly" userId="96ec8512-4815-47bc-b2cb-1a6d5e48ea7a" providerId="ADAL" clId="{40CA6D75-9D04-4A06-A91C-159BA8DC85EE}" dt="2022-12-28T14:36:47.174" v="1354" actId="478"/>
          <ac:picMkLst>
            <pc:docMk/>
            <pc:sldMk cId="2637451809" sldId="633"/>
            <ac:picMk id="10" creationId="{CA7A46FB-B2B1-4C0B-A5BC-224FB87CBB1D}"/>
          </ac:picMkLst>
        </pc:picChg>
      </pc:sldChg>
      <pc:sldChg chg="addSp modSp add mod">
        <pc:chgData name="Ly" userId="96ec8512-4815-47bc-b2cb-1a6d5e48ea7a" providerId="ADAL" clId="{40CA6D75-9D04-4A06-A91C-159BA8DC85EE}" dt="2023-01-05T02:05:23.193" v="1922" actId="1076"/>
        <pc:sldMkLst>
          <pc:docMk/>
          <pc:sldMk cId="3432777454" sldId="634"/>
        </pc:sldMkLst>
        <pc:spChg chg="mod">
          <ac:chgData name="Ly" userId="96ec8512-4815-47bc-b2cb-1a6d5e48ea7a" providerId="ADAL" clId="{40CA6D75-9D04-4A06-A91C-159BA8DC85EE}" dt="2023-01-05T02:03:08.470" v="1915" actId="1076"/>
          <ac:spMkLst>
            <pc:docMk/>
            <pc:sldMk cId="3432777454" sldId="634"/>
            <ac:spMk id="8" creationId="{1CF71ED8-E89D-439A-A67C-10EC82B066CE}"/>
          </ac:spMkLst>
        </pc:spChg>
        <pc:picChg chg="add mod">
          <ac:chgData name="Ly" userId="96ec8512-4815-47bc-b2cb-1a6d5e48ea7a" providerId="ADAL" clId="{40CA6D75-9D04-4A06-A91C-159BA8DC85EE}" dt="2023-01-05T02:05:21.731" v="1921" actId="14100"/>
          <ac:picMkLst>
            <pc:docMk/>
            <pc:sldMk cId="3432777454" sldId="634"/>
            <ac:picMk id="3" creationId="{514A5E6C-946D-4998-BAA4-23F21FB4C581}"/>
          </ac:picMkLst>
        </pc:picChg>
        <pc:picChg chg="add mod">
          <ac:chgData name="Ly" userId="96ec8512-4815-47bc-b2cb-1a6d5e48ea7a" providerId="ADAL" clId="{40CA6D75-9D04-4A06-A91C-159BA8DC85EE}" dt="2023-01-05T02:05:23.193" v="1922" actId="1076"/>
          <ac:picMkLst>
            <pc:docMk/>
            <pc:sldMk cId="3432777454" sldId="634"/>
            <ac:picMk id="7" creationId="{2D195795-B633-4A4B-8FAD-5DC6F7F7FE55}"/>
          </ac:picMkLst>
        </pc:picChg>
      </pc:sldChg>
      <pc:sldChg chg="add del">
        <pc:chgData name="Ly" userId="96ec8512-4815-47bc-b2cb-1a6d5e48ea7a" providerId="ADAL" clId="{40CA6D75-9D04-4A06-A91C-159BA8DC85EE}" dt="2023-01-04T11:05:16.011" v="1613" actId="2696"/>
        <pc:sldMkLst>
          <pc:docMk/>
          <pc:sldMk cId="3610970405" sldId="634"/>
        </pc:sldMkLst>
      </pc:sldChg>
      <pc:sldChg chg="addSp modSp add mod ord">
        <pc:chgData name="Ly" userId="96ec8512-4815-47bc-b2cb-1a6d5e48ea7a" providerId="ADAL" clId="{40CA6D75-9D04-4A06-A91C-159BA8DC85EE}" dt="2023-01-05T01:52:04.281" v="1880" actId="14100"/>
        <pc:sldMkLst>
          <pc:docMk/>
          <pc:sldMk cId="1523016980" sldId="635"/>
        </pc:sldMkLst>
        <pc:spChg chg="mod">
          <ac:chgData name="Ly" userId="96ec8512-4815-47bc-b2cb-1a6d5e48ea7a" providerId="ADAL" clId="{40CA6D75-9D04-4A06-A91C-159BA8DC85EE}" dt="2023-01-05T01:51:50.669" v="1878" actId="1076"/>
          <ac:spMkLst>
            <pc:docMk/>
            <pc:sldMk cId="1523016980" sldId="635"/>
            <ac:spMk id="8" creationId="{1CF71ED8-E89D-439A-A67C-10EC82B066CE}"/>
          </ac:spMkLst>
        </pc:spChg>
        <pc:picChg chg="add mod modCrop">
          <ac:chgData name="Ly" userId="96ec8512-4815-47bc-b2cb-1a6d5e48ea7a" providerId="ADAL" clId="{40CA6D75-9D04-4A06-A91C-159BA8DC85EE}" dt="2023-01-05T01:51:36.351" v="1876" actId="1076"/>
          <ac:picMkLst>
            <pc:docMk/>
            <pc:sldMk cId="1523016980" sldId="635"/>
            <ac:picMk id="3" creationId="{DD28D0F5-B807-4B3C-A8F8-0037161F01DA}"/>
          </ac:picMkLst>
        </pc:picChg>
        <pc:picChg chg="add mod modCrop">
          <ac:chgData name="Ly" userId="96ec8512-4815-47bc-b2cb-1a6d5e48ea7a" providerId="ADAL" clId="{40CA6D75-9D04-4A06-A91C-159BA8DC85EE}" dt="2023-01-05T01:52:04.281" v="1880" actId="14100"/>
          <ac:picMkLst>
            <pc:docMk/>
            <pc:sldMk cId="1523016980" sldId="635"/>
            <ac:picMk id="7" creationId="{92EA9DAA-B1D0-461E-BBA3-0EFA4FCD02F2}"/>
          </ac:picMkLst>
        </pc:picChg>
      </pc:sldChg>
      <pc:sldChg chg="addSp modSp add mod">
        <pc:chgData name="Ly" userId="96ec8512-4815-47bc-b2cb-1a6d5e48ea7a" providerId="ADAL" clId="{40CA6D75-9D04-4A06-A91C-159BA8DC85EE}" dt="2023-01-05T02:01:47.163" v="1910" actId="1076"/>
        <pc:sldMkLst>
          <pc:docMk/>
          <pc:sldMk cId="3189403011" sldId="636"/>
        </pc:sldMkLst>
        <pc:spChg chg="mod">
          <ac:chgData name="Ly" userId="96ec8512-4815-47bc-b2cb-1a6d5e48ea7a" providerId="ADAL" clId="{40CA6D75-9D04-4A06-A91C-159BA8DC85EE}" dt="2023-01-05T02:01:34.488" v="1909" actId="1076"/>
          <ac:spMkLst>
            <pc:docMk/>
            <pc:sldMk cId="3189403011" sldId="636"/>
            <ac:spMk id="8" creationId="{1CF71ED8-E89D-439A-A67C-10EC82B066CE}"/>
          </ac:spMkLst>
        </pc:spChg>
        <pc:picChg chg="add mod">
          <ac:chgData name="Ly" userId="96ec8512-4815-47bc-b2cb-1a6d5e48ea7a" providerId="ADAL" clId="{40CA6D75-9D04-4A06-A91C-159BA8DC85EE}" dt="2023-01-05T02:01:19.330" v="1906" actId="14100"/>
          <ac:picMkLst>
            <pc:docMk/>
            <pc:sldMk cId="3189403011" sldId="636"/>
            <ac:picMk id="3" creationId="{C044F6CA-FCDF-4CF0-B164-1ECE7ABD9DD1}"/>
          </ac:picMkLst>
        </pc:picChg>
        <pc:picChg chg="add mod">
          <ac:chgData name="Ly" userId="96ec8512-4815-47bc-b2cb-1a6d5e48ea7a" providerId="ADAL" clId="{40CA6D75-9D04-4A06-A91C-159BA8DC85EE}" dt="2023-01-05T02:01:47.163" v="1910" actId="1076"/>
          <ac:picMkLst>
            <pc:docMk/>
            <pc:sldMk cId="3189403011" sldId="636"/>
            <ac:picMk id="7" creationId="{4C2772F3-F960-4C28-81C2-FF700936F417}"/>
          </ac:picMkLst>
        </pc:picChg>
      </pc:sldChg>
      <pc:sldChg chg="addSp delSp modSp new mod">
        <pc:chgData name="Ly" userId="96ec8512-4815-47bc-b2cb-1a6d5e48ea7a" providerId="ADAL" clId="{40CA6D75-9D04-4A06-A91C-159BA8DC85EE}" dt="2023-01-05T01:55:03.300" v="1894" actId="1076"/>
        <pc:sldMkLst>
          <pc:docMk/>
          <pc:sldMk cId="2938971716" sldId="637"/>
        </pc:sldMkLst>
        <pc:spChg chg="del">
          <ac:chgData name="Ly" userId="96ec8512-4815-47bc-b2cb-1a6d5e48ea7a" providerId="ADAL" clId="{40CA6D75-9D04-4A06-A91C-159BA8DC85EE}" dt="2023-01-05T01:53:56.459" v="1883" actId="478"/>
          <ac:spMkLst>
            <pc:docMk/>
            <pc:sldMk cId="2938971716" sldId="637"/>
            <ac:spMk id="2" creationId="{6B7CB77B-4055-4418-BBEA-1AE419FE4216}"/>
          </ac:spMkLst>
        </pc:spChg>
        <pc:spChg chg="del">
          <ac:chgData name="Ly" userId="96ec8512-4815-47bc-b2cb-1a6d5e48ea7a" providerId="ADAL" clId="{40CA6D75-9D04-4A06-A91C-159BA8DC85EE}" dt="2023-01-05T01:53:53.836" v="1882" actId="22"/>
          <ac:spMkLst>
            <pc:docMk/>
            <pc:sldMk cId="2938971716" sldId="637"/>
            <ac:spMk id="3" creationId="{56695907-5FB6-4645-BC5B-6685899BEE6F}"/>
          </ac:spMkLst>
        </pc:spChg>
        <pc:picChg chg="add mod ord">
          <ac:chgData name="Ly" userId="96ec8512-4815-47bc-b2cb-1a6d5e48ea7a" providerId="ADAL" clId="{40CA6D75-9D04-4A06-A91C-159BA8DC85EE}" dt="2023-01-05T01:54:59.205" v="1892" actId="1076"/>
          <ac:picMkLst>
            <pc:docMk/>
            <pc:sldMk cId="2938971716" sldId="637"/>
            <ac:picMk id="7" creationId="{13DF18DD-9246-467E-8B7D-0B9B6FA5517A}"/>
          </ac:picMkLst>
        </pc:picChg>
        <pc:picChg chg="add mod">
          <ac:chgData name="Ly" userId="96ec8512-4815-47bc-b2cb-1a6d5e48ea7a" providerId="ADAL" clId="{40CA6D75-9D04-4A06-A91C-159BA8DC85EE}" dt="2023-01-05T01:55:03.300" v="1894" actId="1076"/>
          <ac:picMkLst>
            <pc:docMk/>
            <pc:sldMk cId="2938971716" sldId="637"/>
            <ac:picMk id="9" creationId="{33753997-0EA0-42BF-9198-5334791F05C9}"/>
          </ac:picMkLst>
        </pc:picChg>
      </pc:sldChg>
      <pc:sldChg chg="addSp delSp modSp add mod">
        <pc:chgData name="Ly" userId="96ec8512-4815-47bc-b2cb-1a6d5e48ea7a" providerId="ADAL" clId="{40CA6D75-9D04-4A06-A91C-159BA8DC85EE}" dt="2023-01-05T02:29:13.211" v="2191" actId="732"/>
        <pc:sldMkLst>
          <pc:docMk/>
          <pc:sldMk cId="364866988" sldId="638"/>
        </pc:sldMkLst>
        <pc:spChg chg="del">
          <ac:chgData name="Ly" userId="96ec8512-4815-47bc-b2cb-1a6d5e48ea7a" providerId="ADAL" clId="{40CA6D75-9D04-4A06-A91C-159BA8DC85EE}" dt="2023-01-05T02:26:47.686" v="2183" actId="478"/>
          <ac:spMkLst>
            <pc:docMk/>
            <pc:sldMk cId="364866988" sldId="638"/>
            <ac:spMk id="8" creationId="{F193933E-2DF0-4C8F-A1BD-1612BCB49137}"/>
          </ac:spMkLst>
        </pc:spChg>
        <pc:picChg chg="add mod">
          <ac:chgData name="Ly" userId="96ec8512-4815-47bc-b2cb-1a6d5e48ea7a" providerId="ADAL" clId="{40CA6D75-9D04-4A06-A91C-159BA8DC85EE}" dt="2023-01-05T02:27:02.095" v="2185" actId="14100"/>
          <ac:picMkLst>
            <pc:docMk/>
            <pc:sldMk cId="364866988" sldId="638"/>
            <ac:picMk id="3" creationId="{37A2D394-BC5E-4A84-B3C9-99DA672418FD}"/>
          </ac:picMkLst>
        </pc:picChg>
        <pc:picChg chg="add mod modCrop">
          <ac:chgData name="Ly" userId="96ec8512-4815-47bc-b2cb-1a6d5e48ea7a" providerId="ADAL" clId="{40CA6D75-9D04-4A06-A91C-159BA8DC85EE}" dt="2023-01-05T02:29:13.211" v="2191" actId="732"/>
          <ac:picMkLst>
            <pc:docMk/>
            <pc:sldMk cId="364866988" sldId="638"/>
            <ac:picMk id="7" creationId="{818539CE-5D6A-427D-B869-7AA990F56B72}"/>
          </ac:picMkLst>
        </pc:picChg>
        <pc:picChg chg="del">
          <ac:chgData name="Ly" userId="96ec8512-4815-47bc-b2cb-1a6d5e48ea7a" providerId="ADAL" clId="{40CA6D75-9D04-4A06-A91C-159BA8DC85EE}" dt="2023-01-05T02:24:07.458" v="2002" actId="478"/>
          <ac:picMkLst>
            <pc:docMk/>
            <pc:sldMk cId="364866988" sldId="638"/>
            <ac:picMk id="10" creationId="{7D0D9762-92E6-4718-99EC-89A632A0E0B9}"/>
          </ac:picMkLst>
        </pc:picChg>
        <pc:picChg chg="del">
          <ac:chgData name="Ly" userId="96ec8512-4815-47bc-b2cb-1a6d5e48ea7a" providerId="ADAL" clId="{40CA6D75-9D04-4A06-A91C-159BA8DC85EE}" dt="2023-01-05T02:24:05.795" v="2001" actId="478"/>
          <ac:picMkLst>
            <pc:docMk/>
            <pc:sldMk cId="364866988" sldId="638"/>
            <ac:picMk id="13" creationId="{BE373B05-874B-4FE5-A108-AA30517B30E4}"/>
          </ac:picMkLst>
        </pc:picChg>
      </pc:sldChg>
      <pc:sldChg chg="add del">
        <pc:chgData name="Ly" userId="96ec8512-4815-47bc-b2cb-1a6d5e48ea7a" providerId="ADAL" clId="{40CA6D75-9D04-4A06-A91C-159BA8DC85EE}" dt="2023-01-05T02:30:54.595" v="2200" actId="47"/>
        <pc:sldMkLst>
          <pc:docMk/>
          <pc:sldMk cId="1658107094" sldId="639"/>
        </pc:sldMkLst>
      </pc:sldChg>
      <pc:sldChg chg="add del">
        <pc:chgData name="Ly" userId="96ec8512-4815-47bc-b2cb-1a6d5e48ea7a" providerId="ADAL" clId="{40CA6D75-9D04-4A06-A91C-159BA8DC85EE}" dt="2023-01-05T02:30:56.891" v="2201" actId="47"/>
        <pc:sldMkLst>
          <pc:docMk/>
          <pc:sldMk cId="3958510551" sldId="640"/>
        </pc:sldMkLst>
      </pc:sldChg>
      <pc:sldChg chg="addSp delSp modSp add mod ord">
        <pc:chgData name="Ly" userId="96ec8512-4815-47bc-b2cb-1a6d5e48ea7a" providerId="ADAL" clId="{40CA6D75-9D04-4A06-A91C-159BA8DC85EE}" dt="2023-01-05T02:48:54.813" v="2276" actId="1076"/>
        <pc:sldMkLst>
          <pc:docMk/>
          <pc:sldMk cId="3708352769" sldId="641"/>
        </pc:sldMkLst>
        <pc:spChg chg="add mod">
          <ac:chgData name="Ly" userId="96ec8512-4815-47bc-b2cb-1a6d5e48ea7a" providerId="ADAL" clId="{40CA6D75-9D04-4A06-A91C-159BA8DC85EE}" dt="2023-01-05T02:48:19" v="2272" actId="1076"/>
          <ac:spMkLst>
            <pc:docMk/>
            <pc:sldMk cId="3708352769" sldId="641"/>
            <ac:spMk id="6" creationId="{0F6E68BF-E17A-4756-B98B-856EE023B28B}"/>
          </ac:spMkLst>
        </pc:spChg>
        <pc:spChg chg="del">
          <ac:chgData name="Ly" userId="96ec8512-4815-47bc-b2cb-1a6d5e48ea7a" providerId="ADAL" clId="{40CA6D75-9D04-4A06-A91C-159BA8DC85EE}" dt="2023-01-05T02:46:26.055" v="2256" actId="478"/>
          <ac:spMkLst>
            <pc:docMk/>
            <pc:sldMk cId="3708352769" sldId="641"/>
            <ac:spMk id="8" creationId="{7052A5C2-6466-4203-8B10-93FF1B9B325D}"/>
          </ac:spMkLst>
        </pc:spChg>
        <pc:spChg chg="del">
          <ac:chgData name="Ly" userId="96ec8512-4815-47bc-b2cb-1a6d5e48ea7a" providerId="ADAL" clId="{40CA6D75-9D04-4A06-A91C-159BA8DC85EE}" dt="2023-01-05T02:46:41.665" v="2259" actId="478"/>
          <ac:spMkLst>
            <pc:docMk/>
            <pc:sldMk cId="3708352769" sldId="641"/>
            <ac:spMk id="9" creationId="{3FABFA5F-66DC-4A79-A63D-937D5F389CF1}"/>
          </ac:spMkLst>
        </pc:spChg>
        <pc:picChg chg="add mod">
          <ac:chgData name="Ly" userId="96ec8512-4815-47bc-b2cb-1a6d5e48ea7a" providerId="ADAL" clId="{40CA6D75-9D04-4A06-A91C-159BA8DC85EE}" dt="2023-01-05T02:48:16.007" v="2271" actId="14100"/>
          <ac:picMkLst>
            <pc:docMk/>
            <pc:sldMk cId="3708352769" sldId="641"/>
            <ac:picMk id="3" creationId="{B6CF37CE-5B64-44DB-848C-3FAD17EDF766}"/>
          </ac:picMkLst>
        </pc:picChg>
        <pc:picChg chg="add mod">
          <ac:chgData name="Ly" userId="96ec8512-4815-47bc-b2cb-1a6d5e48ea7a" providerId="ADAL" clId="{40CA6D75-9D04-4A06-A91C-159BA8DC85EE}" dt="2023-01-05T02:48:54.813" v="2276" actId="1076"/>
          <ac:picMkLst>
            <pc:docMk/>
            <pc:sldMk cId="3708352769" sldId="641"/>
            <ac:picMk id="10" creationId="{F988AB4C-EB8A-4C3F-AE5D-8D73A8B21F00}"/>
          </ac:picMkLst>
        </pc:picChg>
      </pc:sldChg>
      <pc:sldChg chg="addSp delSp modSp add mod">
        <pc:chgData name="Ly" userId="96ec8512-4815-47bc-b2cb-1a6d5e48ea7a" providerId="ADAL" clId="{40CA6D75-9D04-4A06-A91C-159BA8DC85EE}" dt="2023-01-05T02:43:16.307" v="2237" actId="1076"/>
        <pc:sldMkLst>
          <pc:docMk/>
          <pc:sldMk cId="2260155913" sldId="642"/>
        </pc:sldMkLst>
        <pc:spChg chg="del">
          <ac:chgData name="Ly" userId="96ec8512-4815-47bc-b2cb-1a6d5e48ea7a" providerId="ADAL" clId="{40CA6D75-9D04-4A06-A91C-159BA8DC85EE}" dt="2023-01-05T02:42:02.221" v="2224" actId="478"/>
          <ac:spMkLst>
            <pc:docMk/>
            <pc:sldMk cId="2260155913" sldId="642"/>
            <ac:spMk id="9" creationId="{3FABFA5F-66DC-4A79-A63D-937D5F389CF1}"/>
          </ac:spMkLst>
        </pc:spChg>
        <pc:picChg chg="add mod">
          <ac:chgData name="Ly" userId="96ec8512-4815-47bc-b2cb-1a6d5e48ea7a" providerId="ADAL" clId="{40CA6D75-9D04-4A06-A91C-159BA8DC85EE}" dt="2023-01-05T02:42:34.682" v="2231" actId="14100"/>
          <ac:picMkLst>
            <pc:docMk/>
            <pc:sldMk cId="2260155913" sldId="642"/>
            <ac:picMk id="3" creationId="{F034F189-02FE-48EA-8BAD-1AA9A4E30DB2}"/>
          </ac:picMkLst>
        </pc:picChg>
        <pc:picChg chg="add mod">
          <ac:chgData name="Ly" userId="96ec8512-4815-47bc-b2cb-1a6d5e48ea7a" providerId="ADAL" clId="{40CA6D75-9D04-4A06-A91C-159BA8DC85EE}" dt="2023-01-05T02:43:16.307" v="2237" actId="1076"/>
          <ac:picMkLst>
            <pc:docMk/>
            <pc:sldMk cId="2260155913" sldId="642"/>
            <ac:picMk id="7" creationId="{A7B41695-4484-4644-89D9-3E3495F1F510}"/>
          </ac:picMkLst>
        </pc:picChg>
      </pc:sldChg>
      <pc:sldChg chg="addSp delSp modSp add mod">
        <pc:chgData name="Ly" userId="96ec8512-4815-47bc-b2cb-1a6d5e48ea7a" providerId="ADAL" clId="{40CA6D75-9D04-4A06-A91C-159BA8DC85EE}" dt="2023-01-05T02:45:06.379" v="2248" actId="1076"/>
        <pc:sldMkLst>
          <pc:docMk/>
          <pc:sldMk cId="1455787024" sldId="643"/>
        </pc:sldMkLst>
        <pc:spChg chg="del mod">
          <ac:chgData name="Ly" userId="96ec8512-4815-47bc-b2cb-1a6d5e48ea7a" providerId="ADAL" clId="{40CA6D75-9D04-4A06-A91C-159BA8DC85EE}" dt="2023-01-05T02:42:08.698" v="2226" actId="478"/>
          <ac:spMkLst>
            <pc:docMk/>
            <pc:sldMk cId="1455787024" sldId="643"/>
            <ac:spMk id="9" creationId="{3FABFA5F-66DC-4A79-A63D-937D5F389CF1}"/>
          </ac:spMkLst>
        </pc:spChg>
        <pc:spChg chg="del">
          <ac:chgData name="Ly" userId="96ec8512-4815-47bc-b2cb-1a6d5e48ea7a" providerId="ADAL" clId="{40CA6D75-9D04-4A06-A91C-159BA8DC85EE}" dt="2023-01-05T02:45:02.044" v="2246" actId="21"/>
          <ac:spMkLst>
            <pc:docMk/>
            <pc:sldMk cId="1455787024" sldId="643"/>
            <ac:spMk id="10" creationId="{1A0FC33D-B2BC-4EF5-A964-E8C26FA23C70}"/>
          </ac:spMkLst>
        </pc:spChg>
        <pc:spChg chg="add mod">
          <ac:chgData name="Ly" userId="96ec8512-4815-47bc-b2cb-1a6d5e48ea7a" providerId="ADAL" clId="{40CA6D75-9D04-4A06-A91C-159BA8DC85EE}" dt="2023-01-05T02:45:06.379" v="2248" actId="1076"/>
          <ac:spMkLst>
            <pc:docMk/>
            <pc:sldMk cId="1455787024" sldId="643"/>
            <ac:spMk id="12" creationId="{EDE3398F-3824-4665-AFD8-452F168CCCEA}"/>
          </ac:spMkLst>
        </pc:spChg>
        <pc:picChg chg="add del">
          <ac:chgData name="Ly" userId="96ec8512-4815-47bc-b2cb-1a6d5e48ea7a" providerId="ADAL" clId="{40CA6D75-9D04-4A06-A91C-159BA8DC85EE}" dt="2023-01-05T02:42:21.933" v="2229" actId="478"/>
          <ac:picMkLst>
            <pc:docMk/>
            <pc:sldMk cId="1455787024" sldId="643"/>
            <ac:picMk id="3" creationId="{9AD1A3B1-F5A4-406D-836E-43064E2FE24C}"/>
          </ac:picMkLst>
        </pc:picChg>
        <pc:picChg chg="add mod">
          <ac:chgData name="Ly" userId="96ec8512-4815-47bc-b2cb-1a6d5e48ea7a" providerId="ADAL" clId="{40CA6D75-9D04-4A06-A91C-159BA8DC85EE}" dt="2023-01-05T02:44:54.152" v="2244" actId="1076"/>
          <ac:picMkLst>
            <pc:docMk/>
            <pc:sldMk cId="1455787024" sldId="643"/>
            <ac:picMk id="7" creationId="{A8E48F49-3F93-4DAF-BF99-A4BD3269A89D}"/>
          </ac:picMkLst>
        </pc:picChg>
        <pc:picChg chg="add mod">
          <ac:chgData name="Ly" userId="96ec8512-4815-47bc-b2cb-1a6d5e48ea7a" providerId="ADAL" clId="{40CA6D75-9D04-4A06-A91C-159BA8DC85EE}" dt="2023-01-05T02:44:58.622" v="2245" actId="1076"/>
          <ac:picMkLst>
            <pc:docMk/>
            <pc:sldMk cId="1455787024" sldId="643"/>
            <ac:picMk id="11" creationId="{13211E70-630C-4CD3-BF7C-2D17486C1151}"/>
          </ac:picMkLst>
        </pc:picChg>
      </pc:sldChg>
      <pc:sldChg chg="addSp delSp modSp add mod ord">
        <pc:chgData name="Ly" userId="96ec8512-4815-47bc-b2cb-1a6d5e48ea7a" providerId="ADAL" clId="{40CA6D75-9D04-4A06-A91C-159BA8DC85EE}" dt="2023-01-05T02:49:54.108" v="2280" actId="1076"/>
        <pc:sldMkLst>
          <pc:docMk/>
          <pc:sldMk cId="2655241084" sldId="644"/>
        </pc:sldMkLst>
        <pc:spChg chg="del">
          <ac:chgData name="Ly" userId="96ec8512-4815-47bc-b2cb-1a6d5e48ea7a" providerId="ADAL" clId="{40CA6D75-9D04-4A06-A91C-159BA8DC85EE}" dt="2023-01-05T02:42:13.032" v="2227" actId="478"/>
          <ac:spMkLst>
            <pc:docMk/>
            <pc:sldMk cId="2655241084" sldId="644"/>
            <ac:spMk id="9" creationId="{3FABFA5F-66DC-4A79-A63D-937D5F389CF1}"/>
          </ac:spMkLst>
        </pc:spChg>
        <pc:picChg chg="add mod">
          <ac:chgData name="Ly" userId="96ec8512-4815-47bc-b2cb-1a6d5e48ea7a" providerId="ADAL" clId="{40CA6D75-9D04-4A06-A91C-159BA8DC85EE}" dt="2023-01-05T02:47:13.092" v="2267" actId="1076"/>
          <ac:picMkLst>
            <pc:docMk/>
            <pc:sldMk cId="2655241084" sldId="644"/>
            <ac:picMk id="3" creationId="{F85B26E6-23AC-4B3D-88AE-A2F4BD28EA81}"/>
          </ac:picMkLst>
        </pc:picChg>
        <pc:picChg chg="add mod">
          <ac:chgData name="Ly" userId="96ec8512-4815-47bc-b2cb-1a6d5e48ea7a" providerId="ADAL" clId="{40CA6D75-9D04-4A06-A91C-159BA8DC85EE}" dt="2023-01-05T02:49:54.108" v="2280" actId="1076"/>
          <ac:picMkLst>
            <pc:docMk/>
            <pc:sldMk cId="2655241084" sldId="644"/>
            <ac:picMk id="7" creationId="{EC055351-AB3E-4224-BCB5-60C10F88908E}"/>
          </ac:picMkLst>
        </pc:picChg>
      </pc:sldChg>
      <pc:sldChg chg="addSp delSp modSp add mod">
        <pc:chgData name="Ly" userId="96ec8512-4815-47bc-b2cb-1a6d5e48ea7a" providerId="ADAL" clId="{40CA6D75-9D04-4A06-A91C-159BA8DC85EE}" dt="2023-01-05T03:10:25.722" v="2403" actId="1076"/>
        <pc:sldMkLst>
          <pc:docMk/>
          <pc:sldMk cId="270799997" sldId="645"/>
        </pc:sldMkLst>
        <pc:spChg chg="mod">
          <ac:chgData name="Ly" userId="96ec8512-4815-47bc-b2cb-1a6d5e48ea7a" providerId="ADAL" clId="{40CA6D75-9D04-4A06-A91C-159BA8DC85EE}" dt="2023-01-05T03:08:14.320" v="2395" actId="1076"/>
          <ac:spMkLst>
            <pc:docMk/>
            <pc:sldMk cId="270799997" sldId="645"/>
            <ac:spMk id="8" creationId="{7052A5C2-6466-4203-8B10-93FF1B9B325D}"/>
          </ac:spMkLst>
        </pc:spChg>
        <pc:spChg chg="del">
          <ac:chgData name="Ly" userId="96ec8512-4815-47bc-b2cb-1a6d5e48ea7a" providerId="ADAL" clId="{40CA6D75-9D04-4A06-A91C-159BA8DC85EE}" dt="2023-01-05T03:02:58.944" v="2355" actId="478"/>
          <ac:spMkLst>
            <pc:docMk/>
            <pc:sldMk cId="270799997" sldId="645"/>
            <ac:spMk id="9" creationId="{3FABFA5F-66DC-4A79-A63D-937D5F389CF1}"/>
          </ac:spMkLst>
        </pc:spChg>
        <pc:picChg chg="add mod">
          <ac:chgData name="Ly" userId="96ec8512-4815-47bc-b2cb-1a6d5e48ea7a" providerId="ADAL" clId="{40CA6D75-9D04-4A06-A91C-159BA8DC85EE}" dt="2023-01-05T03:09:10.203" v="2397" actId="1076"/>
          <ac:picMkLst>
            <pc:docMk/>
            <pc:sldMk cId="270799997" sldId="645"/>
            <ac:picMk id="3" creationId="{107D3D06-BACB-4AAC-A2EE-770C033A5C63}"/>
          </ac:picMkLst>
        </pc:picChg>
        <pc:picChg chg="add mod">
          <ac:chgData name="Ly" userId="96ec8512-4815-47bc-b2cb-1a6d5e48ea7a" providerId="ADAL" clId="{40CA6D75-9D04-4A06-A91C-159BA8DC85EE}" dt="2023-01-05T03:09:32.546" v="2399" actId="1076"/>
          <ac:picMkLst>
            <pc:docMk/>
            <pc:sldMk cId="270799997" sldId="645"/>
            <ac:picMk id="7" creationId="{4BBD26AA-78DD-4135-AEC8-205A00F69D6F}"/>
          </ac:picMkLst>
        </pc:picChg>
        <pc:picChg chg="add mod">
          <ac:chgData name="Ly" userId="96ec8512-4815-47bc-b2cb-1a6d5e48ea7a" providerId="ADAL" clId="{40CA6D75-9D04-4A06-A91C-159BA8DC85EE}" dt="2023-01-05T03:09:55.661" v="2401" actId="1076"/>
          <ac:picMkLst>
            <pc:docMk/>
            <pc:sldMk cId="270799997" sldId="645"/>
            <ac:picMk id="11" creationId="{648E282E-9F42-4973-B825-F7A8B6DFED5F}"/>
          </ac:picMkLst>
        </pc:picChg>
        <pc:picChg chg="add mod">
          <ac:chgData name="Ly" userId="96ec8512-4815-47bc-b2cb-1a6d5e48ea7a" providerId="ADAL" clId="{40CA6D75-9D04-4A06-A91C-159BA8DC85EE}" dt="2023-01-05T03:10:25.722" v="2403" actId="1076"/>
          <ac:picMkLst>
            <pc:docMk/>
            <pc:sldMk cId="270799997" sldId="645"/>
            <ac:picMk id="13" creationId="{AB1BA436-FB87-4050-B3D9-F586799A2A62}"/>
          </ac:picMkLst>
        </pc:picChg>
      </pc:sldChg>
      <pc:sldChg chg="addSp delSp modSp add mod">
        <pc:chgData name="Ly" userId="96ec8512-4815-47bc-b2cb-1a6d5e48ea7a" providerId="ADAL" clId="{40CA6D75-9D04-4A06-A91C-159BA8DC85EE}" dt="2023-01-05T03:11:35.102" v="2409" actId="1076"/>
        <pc:sldMkLst>
          <pc:docMk/>
          <pc:sldMk cId="3872697595" sldId="646"/>
        </pc:sldMkLst>
        <pc:spChg chg="mod">
          <ac:chgData name="Ly" userId="96ec8512-4815-47bc-b2cb-1a6d5e48ea7a" providerId="ADAL" clId="{40CA6D75-9D04-4A06-A91C-159BA8DC85EE}" dt="2023-01-05T03:10:55.496" v="2405" actId="1076"/>
          <ac:spMkLst>
            <pc:docMk/>
            <pc:sldMk cId="3872697595" sldId="646"/>
            <ac:spMk id="8" creationId="{7052A5C2-6466-4203-8B10-93FF1B9B325D}"/>
          </ac:spMkLst>
        </pc:spChg>
        <pc:spChg chg="del">
          <ac:chgData name="Ly" userId="96ec8512-4815-47bc-b2cb-1a6d5e48ea7a" providerId="ADAL" clId="{40CA6D75-9D04-4A06-A91C-159BA8DC85EE}" dt="2023-01-05T03:03:03.272" v="2356" actId="478"/>
          <ac:spMkLst>
            <pc:docMk/>
            <pc:sldMk cId="3872697595" sldId="646"/>
            <ac:spMk id="9" creationId="{3FABFA5F-66DC-4A79-A63D-937D5F389CF1}"/>
          </ac:spMkLst>
        </pc:spChg>
        <pc:picChg chg="add mod">
          <ac:chgData name="Ly" userId="96ec8512-4815-47bc-b2cb-1a6d5e48ea7a" providerId="ADAL" clId="{40CA6D75-9D04-4A06-A91C-159BA8DC85EE}" dt="2023-01-05T03:11:35.102" v="2409" actId="1076"/>
          <ac:picMkLst>
            <pc:docMk/>
            <pc:sldMk cId="3872697595" sldId="646"/>
            <ac:picMk id="3" creationId="{F5DBFB85-884C-4A1F-9CCF-7E200A192958}"/>
          </ac:picMkLst>
        </pc:picChg>
        <pc:picChg chg="add mod">
          <ac:chgData name="Ly" userId="96ec8512-4815-47bc-b2cb-1a6d5e48ea7a" providerId="ADAL" clId="{40CA6D75-9D04-4A06-A91C-159BA8DC85EE}" dt="2023-01-05T03:11:30.717" v="2408" actId="1076"/>
          <ac:picMkLst>
            <pc:docMk/>
            <pc:sldMk cId="3872697595" sldId="646"/>
            <ac:picMk id="7" creationId="{789B6A64-EB97-42A4-98CD-C0B8DD3D0021}"/>
          </ac:picMkLst>
        </pc:picChg>
      </pc:sldChg>
      <pc:sldChg chg="addSp modSp add mod">
        <pc:chgData name="Ly" userId="96ec8512-4815-47bc-b2cb-1a6d5e48ea7a" providerId="ADAL" clId="{40CA6D75-9D04-4A06-A91C-159BA8DC85EE}" dt="2023-01-05T03:13:44.066" v="2425" actId="164"/>
        <pc:sldMkLst>
          <pc:docMk/>
          <pc:sldMk cId="926293129" sldId="647"/>
        </pc:sldMkLst>
        <pc:spChg chg="mod">
          <ac:chgData name="Ly" userId="96ec8512-4815-47bc-b2cb-1a6d5e48ea7a" providerId="ADAL" clId="{40CA6D75-9D04-4A06-A91C-159BA8DC85EE}" dt="2023-01-05T03:12:13.390" v="2411" actId="1076"/>
          <ac:spMkLst>
            <pc:docMk/>
            <pc:sldMk cId="926293129" sldId="647"/>
            <ac:spMk id="8" creationId="{7052A5C2-6466-4203-8B10-93FF1B9B325D}"/>
          </ac:spMkLst>
        </pc:spChg>
        <pc:grpChg chg="add mod">
          <ac:chgData name="Ly" userId="96ec8512-4815-47bc-b2cb-1a6d5e48ea7a" providerId="ADAL" clId="{40CA6D75-9D04-4A06-A91C-159BA8DC85EE}" dt="2023-01-05T03:13:31.849" v="2422" actId="164"/>
          <ac:grpSpMkLst>
            <pc:docMk/>
            <pc:sldMk cId="926293129" sldId="647"/>
            <ac:grpSpMk id="12" creationId="{52612FFB-CB8B-44D0-8963-E80301139DC2}"/>
          </ac:grpSpMkLst>
        </pc:grpChg>
        <pc:grpChg chg="add mod">
          <ac:chgData name="Ly" userId="96ec8512-4815-47bc-b2cb-1a6d5e48ea7a" providerId="ADAL" clId="{40CA6D75-9D04-4A06-A91C-159BA8DC85EE}" dt="2023-01-05T03:13:31.849" v="2422" actId="164"/>
          <ac:grpSpMkLst>
            <pc:docMk/>
            <pc:sldMk cId="926293129" sldId="647"/>
            <ac:grpSpMk id="15" creationId="{98D86D13-4B73-43AF-902B-3606088EB89D}"/>
          </ac:grpSpMkLst>
        </pc:grpChg>
        <pc:grpChg chg="add mod">
          <ac:chgData name="Ly" userId="96ec8512-4815-47bc-b2cb-1a6d5e48ea7a" providerId="ADAL" clId="{40CA6D75-9D04-4A06-A91C-159BA8DC85EE}" dt="2023-01-05T03:13:44.066" v="2425" actId="164"/>
          <ac:grpSpMkLst>
            <pc:docMk/>
            <pc:sldMk cId="926293129" sldId="647"/>
            <ac:grpSpMk id="18" creationId="{9EAEC06C-32DA-43A3-BE7B-E6517A7A3380}"/>
          </ac:grpSpMkLst>
        </pc:grpChg>
        <pc:picChg chg="add mod">
          <ac:chgData name="Ly" userId="96ec8512-4815-47bc-b2cb-1a6d5e48ea7a" providerId="ADAL" clId="{40CA6D75-9D04-4A06-A91C-159BA8DC85EE}" dt="2023-01-05T03:13:23.098" v="2419" actId="164"/>
          <ac:picMkLst>
            <pc:docMk/>
            <pc:sldMk cId="926293129" sldId="647"/>
            <ac:picMk id="3" creationId="{D5CFB13D-6CBE-495A-8A63-B6D7075A40CA}"/>
          </ac:picMkLst>
        </pc:picChg>
        <pc:picChg chg="add mod">
          <ac:chgData name="Ly" userId="96ec8512-4815-47bc-b2cb-1a6d5e48ea7a" providerId="ADAL" clId="{40CA6D75-9D04-4A06-A91C-159BA8DC85EE}" dt="2023-01-05T03:13:44.066" v="2425" actId="164"/>
          <ac:picMkLst>
            <pc:docMk/>
            <pc:sldMk cId="926293129" sldId="647"/>
            <ac:picMk id="7" creationId="{E5AE2DAD-7626-4EA2-BD7F-D9EDFFD705D3}"/>
          </ac:picMkLst>
        </pc:picChg>
        <pc:picChg chg="add mod">
          <ac:chgData name="Ly" userId="96ec8512-4815-47bc-b2cb-1a6d5e48ea7a" providerId="ADAL" clId="{40CA6D75-9D04-4A06-A91C-159BA8DC85EE}" dt="2023-01-05T03:13:23.098" v="2419" actId="164"/>
          <ac:picMkLst>
            <pc:docMk/>
            <pc:sldMk cId="926293129" sldId="647"/>
            <ac:picMk id="11" creationId="{2340700F-B101-4D3C-A63E-E5390A76137E}"/>
          </ac:picMkLst>
        </pc:picChg>
        <pc:picChg chg="add mod">
          <ac:chgData name="Ly" userId="96ec8512-4815-47bc-b2cb-1a6d5e48ea7a" providerId="ADAL" clId="{40CA6D75-9D04-4A06-A91C-159BA8DC85EE}" dt="2023-01-05T03:13:31.849" v="2422" actId="164"/>
          <ac:picMkLst>
            <pc:docMk/>
            <pc:sldMk cId="926293129" sldId="647"/>
            <ac:picMk id="14" creationId="{4E5A9132-CD67-4CF2-BD14-74E3CE1A4CBA}"/>
          </ac:picMkLst>
        </pc:picChg>
        <pc:picChg chg="add mod">
          <ac:chgData name="Ly" userId="96ec8512-4815-47bc-b2cb-1a6d5e48ea7a" providerId="ADAL" clId="{40CA6D75-9D04-4A06-A91C-159BA8DC85EE}" dt="2023-01-05T03:13:44.066" v="2425" actId="164"/>
          <ac:picMkLst>
            <pc:docMk/>
            <pc:sldMk cId="926293129" sldId="647"/>
            <ac:picMk id="17" creationId="{B5D79E07-3781-42BF-8B06-09C895525ED4}"/>
          </ac:picMkLst>
        </pc:picChg>
      </pc:sldChg>
      <pc:sldChg chg="addSp delSp modSp add mod">
        <pc:chgData name="Ly" userId="96ec8512-4815-47bc-b2cb-1a6d5e48ea7a" providerId="ADAL" clId="{40CA6D75-9D04-4A06-A91C-159BA8DC85EE}" dt="2023-01-05T03:15:57.423" v="2439" actId="1076"/>
        <pc:sldMkLst>
          <pc:docMk/>
          <pc:sldMk cId="912223055" sldId="648"/>
        </pc:sldMkLst>
        <pc:spChg chg="mod">
          <ac:chgData name="Ly" userId="96ec8512-4815-47bc-b2cb-1a6d5e48ea7a" providerId="ADAL" clId="{40CA6D75-9D04-4A06-A91C-159BA8DC85EE}" dt="2023-01-05T03:14:26.734" v="2427" actId="1076"/>
          <ac:spMkLst>
            <pc:docMk/>
            <pc:sldMk cId="912223055" sldId="648"/>
            <ac:spMk id="8" creationId="{7052A5C2-6466-4203-8B10-93FF1B9B325D}"/>
          </ac:spMkLst>
        </pc:spChg>
        <pc:spChg chg="del">
          <ac:chgData name="Ly" userId="96ec8512-4815-47bc-b2cb-1a6d5e48ea7a" providerId="ADAL" clId="{40CA6D75-9D04-4A06-A91C-159BA8DC85EE}" dt="2023-01-05T03:03:07.894" v="2357" actId="478"/>
          <ac:spMkLst>
            <pc:docMk/>
            <pc:sldMk cId="912223055" sldId="648"/>
            <ac:spMk id="9" creationId="{3FABFA5F-66DC-4A79-A63D-937D5F389CF1}"/>
          </ac:spMkLst>
        </pc:spChg>
        <pc:picChg chg="add mod">
          <ac:chgData name="Ly" userId="96ec8512-4815-47bc-b2cb-1a6d5e48ea7a" providerId="ADAL" clId="{40CA6D75-9D04-4A06-A91C-159BA8DC85EE}" dt="2023-01-05T03:15:57.423" v="2439" actId="1076"/>
          <ac:picMkLst>
            <pc:docMk/>
            <pc:sldMk cId="912223055" sldId="648"/>
            <ac:picMk id="3" creationId="{93838667-9D45-4167-AB34-866E7388F243}"/>
          </ac:picMkLst>
        </pc:picChg>
        <pc:picChg chg="add mod">
          <ac:chgData name="Ly" userId="96ec8512-4815-47bc-b2cb-1a6d5e48ea7a" providerId="ADAL" clId="{40CA6D75-9D04-4A06-A91C-159BA8DC85EE}" dt="2023-01-05T03:15:50.658" v="2438" actId="1076"/>
          <ac:picMkLst>
            <pc:docMk/>
            <pc:sldMk cId="912223055" sldId="648"/>
            <ac:picMk id="7" creationId="{5CC1C1F5-C5FB-49E7-97A7-FDEC5DFA8F09}"/>
          </ac:picMkLst>
        </pc:picChg>
      </pc:sldChg>
      <pc:sldChg chg="addSp delSp modSp add mod">
        <pc:chgData name="Ly" userId="96ec8512-4815-47bc-b2cb-1a6d5e48ea7a" providerId="ADAL" clId="{40CA6D75-9D04-4A06-A91C-159BA8DC85EE}" dt="2023-01-05T02:57:43.522" v="2323" actId="1076"/>
        <pc:sldMkLst>
          <pc:docMk/>
          <pc:sldMk cId="1101712724" sldId="649"/>
        </pc:sldMkLst>
        <pc:spChg chg="del mod">
          <ac:chgData name="Ly" userId="96ec8512-4815-47bc-b2cb-1a6d5e48ea7a" providerId="ADAL" clId="{40CA6D75-9D04-4A06-A91C-159BA8DC85EE}" dt="2023-01-05T02:55:17.798" v="2296" actId="21"/>
          <ac:spMkLst>
            <pc:docMk/>
            <pc:sldMk cId="1101712724" sldId="649"/>
            <ac:spMk id="6" creationId="{0F6E68BF-E17A-4756-B98B-856EE023B28B}"/>
          </ac:spMkLst>
        </pc:spChg>
        <pc:spChg chg="add mod">
          <ac:chgData name="Ly" userId="96ec8512-4815-47bc-b2cb-1a6d5e48ea7a" providerId="ADAL" clId="{40CA6D75-9D04-4A06-A91C-159BA8DC85EE}" dt="2023-01-05T02:57:43.522" v="2323" actId="1076"/>
          <ac:spMkLst>
            <pc:docMk/>
            <pc:sldMk cId="1101712724" sldId="649"/>
            <ac:spMk id="12" creationId="{B387366A-9688-4CDD-9DC0-344045B809CE}"/>
          </ac:spMkLst>
        </pc:spChg>
        <pc:grpChg chg="add mod">
          <ac:chgData name="Ly" userId="96ec8512-4815-47bc-b2cb-1a6d5e48ea7a" providerId="ADAL" clId="{40CA6D75-9D04-4A06-A91C-159BA8DC85EE}" dt="2023-01-05T02:57:39.578" v="2322" actId="14100"/>
          <ac:grpSpMkLst>
            <pc:docMk/>
            <pc:sldMk cId="1101712724" sldId="649"/>
            <ac:grpSpMk id="9" creationId="{27F27A47-B1E7-4E4E-841B-9F5FDD0D22EF}"/>
          </ac:grpSpMkLst>
        </pc:grpChg>
        <pc:picChg chg="add mod">
          <ac:chgData name="Ly" userId="96ec8512-4815-47bc-b2cb-1a6d5e48ea7a" providerId="ADAL" clId="{40CA6D75-9D04-4A06-A91C-159BA8DC85EE}" dt="2023-01-05T02:54:02.206" v="2286" actId="164"/>
          <ac:picMkLst>
            <pc:docMk/>
            <pc:sldMk cId="1101712724" sldId="649"/>
            <ac:picMk id="3" creationId="{B9A5992C-307E-4A71-96D4-6553FFF30D54}"/>
          </ac:picMkLst>
        </pc:picChg>
        <pc:picChg chg="add mod">
          <ac:chgData name="Ly" userId="96ec8512-4815-47bc-b2cb-1a6d5e48ea7a" providerId="ADAL" clId="{40CA6D75-9D04-4A06-A91C-159BA8DC85EE}" dt="2023-01-05T02:54:02.206" v="2286" actId="164"/>
          <ac:picMkLst>
            <pc:docMk/>
            <pc:sldMk cId="1101712724" sldId="649"/>
            <ac:picMk id="8" creationId="{F1397277-97C6-441D-AB2A-A30E17A9D41F}"/>
          </ac:picMkLst>
        </pc:picChg>
        <pc:picChg chg="add del mod">
          <ac:chgData name="Ly" userId="96ec8512-4815-47bc-b2cb-1a6d5e48ea7a" providerId="ADAL" clId="{40CA6D75-9D04-4A06-A91C-159BA8DC85EE}" dt="2023-01-05T02:57:06.115" v="2315" actId="21"/>
          <ac:picMkLst>
            <pc:docMk/>
            <pc:sldMk cId="1101712724" sldId="649"/>
            <ac:picMk id="11" creationId="{B83AE411-E8C8-4EFC-903B-22C4FE0E1076}"/>
          </ac:picMkLst>
        </pc:picChg>
        <pc:picChg chg="add del mod">
          <ac:chgData name="Ly" userId="96ec8512-4815-47bc-b2cb-1a6d5e48ea7a" providerId="ADAL" clId="{40CA6D75-9D04-4A06-A91C-159BA8DC85EE}" dt="2023-01-05T02:56:40.189" v="2307" actId="21"/>
          <ac:picMkLst>
            <pc:docMk/>
            <pc:sldMk cId="1101712724" sldId="649"/>
            <ac:picMk id="14" creationId="{AA0BC915-A7B1-4368-899B-35A9460A8970}"/>
          </ac:picMkLst>
        </pc:picChg>
      </pc:sldChg>
      <pc:sldChg chg="addSp modSp add mod">
        <pc:chgData name="Ly" userId="96ec8512-4815-47bc-b2cb-1a6d5e48ea7a" providerId="ADAL" clId="{40CA6D75-9D04-4A06-A91C-159BA8DC85EE}" dt="2023-01-05T02:57:29.858" v="2320" actId="1076"/>
        <pc:sldMkLst>
          <pc:docMk/>
          <pc:sldMk cId="1050357725" sldId="650"/>
        </pc:sldMkLst>
        <pc:spChg chg="mod">
          <ac:chgData name="Ly" userId="96ec8512-4815-47bc-b2cb-1a6d5e48ea7a" providerId="ADAL" clId="{40CA6D75-9D04-4A06-A91C-159BA8DC85EE}" dt="2023-01-05T02:57:29.858" v="2320" actId="1076"/>
          <ac:spMkLst>
            <pc:docMk/>
            <pc:sldMk cId="1050357725" sldId="650"/>
            <ac:spMk id="6" creationId="{0F6E68BF-E17A-4756-B98B-856EE023B28B}"/>
          </ac:spMkLst>
        </pc:spChg>
        <pc:picChg chg="add mod">
          <ac:chgData name="Ly" userId="96ec8512-4815-47bc-b2cb-1a6d5e48ea7a" providerId="ADAL" clId="{40CA6D75-9D04-4A06-A91C-159BA8DC85EE}" dt="2023-01-05T02:56:56.887" v="2313" actId="1076"/>
          <ac:picMkLst>
            <pc:docMk/>
            <pc:sldMk cId="1050357725" sldId="650"/>
            <ac:picMk id="2" creationId="{C3B501C5-E02B-4794-8421-CE89BBAFC2EE}"/>
          </ac:picMkLst>
        </pc:picChg>
        <pc:picChg chg="add mod">
          <ac:chgData name="Ly" userId="96ec8512-4815-47bc-b2cb-1a6d5e48ea7a" providerId="ADAL" clId="{40CA6D75-9D04-4A06-A91C-159BA8DC85EE}" dt="2023-01-05T02:57:26.175" v="2319" actId="1076"/>
          <ac:picMkLst>
            <pc:docMk/>
            <pc:sldMk cId="1050357725" sldId="650"/>
            <ac:picMk id="3" creationId="{E37155C4-2C90-4A92-B33A-ACEBADB386A4}"/>
          </ac:picMkLst>
        </pc:picChg>
      </pc:sldChg>
      <pc:sldChg chg="addSp delSp modSp add mod">
        <pc:chgData name="Ly" userId="96ec8512-4815-47bc-b2cb-1a6d5e48ea7a" providerId="ADAL" clId="{40CA6D75-9D04-4A06-A91C-159BA8DC85EE}" dt="2023-01-05T02:59:44.190" v="2337" actId="1076"/>
        <pc:sldMkLst>
          <pc:docMk/>
          <pc:sldMk cId="2445583805" sldId="651"/>
        </pc:sldMkLst>
        <pc:picChg chg="add del mod">
          <ac:chgData name="Ly" userId="96ec8512-4815-47bc-b2cb-1a6d5e48ea7a" providerId="ADAL" clId="{40CA6D75-9D04-4A06-A91C-159BA8DC85EE}" dt="2023-01-05T02:59:32.689" v="2334" actId="21"/>
          <ac:picMkLst>
            <pc:docMk/>
            <pc:sldMk cId="2445583805" sldId="651"/>
            <ac:picMk id="3" creationId="{14F81917-F220-4B24-8473-A5D275179C31}"/>
          </ac:picMkLst>
        </pc:picChg>
        <pc:picChg chg="add mod">
          <ac:chgData name="Ly" userId="96ec8512-4815-47bc-b2cb-1a6d5e48ea7a" providerId="ADAL" clId="{40CA6D75-9D04-4A06-A91C-159BA8DC85EE}" dt="2023-01-05T02:59:30.525" v="2333" actId="14100"/>
          <ac:picMkLst>
            <pc:docMk/>
            <pc:sldMk cId="2445583805" sldId="651"/>
            <ac:picMk id="8" creationId="{2FC2B1E0-FE54-499C-AD92-12733C40DF16}"/>
          </ac:picMkLst>
        </pc:picChg>
        <pc:picChg chg="add mod">
          <ac:chgData name="Ly" userId="96ec8512-4815-47bc-b2cb-1a6d5e48ea7a" providerId="ADAL" clId="{40CA6D75-9D04-4A06-A91C-159BA8DC85EE}" dt="2023-01-05T02:59:44.190" v="2337" actId="1076"/>
          <ac:picMkLst>
            <pc:docMk/>
            <pc:sldMk cId="2445583805" sldId="651"/>
            <ac:picMk id="9" creationId="{7BA145DE-84E3-4392-B3E5-81BB2EF0E608}"/>
          </ac:picMkLst>
        </pc:picChg>
      </pc:sldChg>
      <pc:sldChg chg="addSp modSp add mod">
        <pc:chgData name="Ly" userId="96ec8512-4815-47bc-b2cb-1a6d5e48ea7a" providerId="ADAL" clId="{40CA6D75-9D04-4A06-A91C-159BA8DC85EE}" dt="2023-01-05T03:00:31.088" v="2341" actId="1076"/>
        <pc:sldMkLst>
          <pc:docMk/>
          <pc:sldMk cId="2858911305" sldId="652"/>
        </pc:sldMkLst>
        <pc:spChg chg="mod">
          <ac:chgData name="Ly" userId="96ec8512-4815-47bc-b2cb-1a6d5e48ea7a" providerId="ADAL" clId="{40CA6D75-9D04-4A06-A91C-159BA8DC85EE}" dt="2023-01-05T03:00:26.948" v="2340" actId="1076"/>
          <ac:spMkLst>
            <pc:docMk/>
            <pc:sldMk cId="2858911305" sldId="652"/>
            <ac:spMk id="6" creationId="{0F6E68BF-E17A-4756-B98B-856EE023B28B}"/>
          </ac:spMkLst>
        </pc:spChg>
        <pc:picChg chg="add mod">
          <ac:chgData name="Ly" userId="96ec8512-4815-47bc-b2cb-1a6d5e48ea7a" providerId="ADAL" clId="{40CA6D75-9D04-4A06-A91C-159BA8DC85EE}" dt="2023-01-05T03:00:31.088" v="2341" actId="1076"/>
          <ac:picMkLst>
            <pc:docMk/>
            <pc:sldMk cId="2858911305" sldId="652"/>
            <ac:picMk id="3" creationId="{1F66332F-073D-41D0-ABE1-04A6D6B47B98}"/>
          </ac:picMkLst>
        </pc:picChg>
      </pc:sldChg>
      <pc:sldChg chg="addSp modSp add mod">
        <pc:chgData name="Ly" userId="96ec8512-4815-47bc-b2cb-1a6d5e48ea7a" providerId="ADAL" clId="{40CA6D75-9D04-4A06-A91C-159BA8DC85EE}" dt="2023-01-05T03:01:51.481" v="2348" actId="1076"/>
        <pc:sldMkLst>
          <pc:docMk/>
          <pc:sldMk cId="1074310600" sldId="653"/>
        </pc:sldMkLst>
        <pc:spChg chg="mod">
          <ac:chgData name="Ly" userId="96ec8512-4815-47bc-b2cb-1a6d5e48ea7a" providerId="ADAL" clId="{40CA6D75-9D04-4A06-A91C-159BA8DC85EE}" dt="2023-01-05T03:01:48.436" v="2347" actId="1076"/>
          <ac:spMkLst>
            <pc:docMk/>
            <pc:sldMk cId="1074310600" sldId="653"/>
            <ac:spMk id="6" creationId="{0F6E68BF-E17A-4756-B98B-856EE023B28B}"/>
          </ac:spMkLst>
        </pc:spChg>
        <pc:picChg chg="add mod">
          <ac:chgData name="Ly" userId="96ec8512-4815-47bc-b2cb-1a6d5e48ea7a" providerId="ADAL" clId="{40CA6D75-9D04-4A06-A91C-159BA8DC85EE}" dt="2023-01-05T03:01:51.481" v="2348" actId="1076"/>
          <ac:picMkLst>
            <pc:docMk/>
            <pc:sldMk cId="1074310600" sldId="653"/>
            <ac:picMk id="3" creationId="{0A499E83-44E2-4D51-9398-523C66C5A019}"/>
          </ac:picMkLst>
        </pc:picChg>
      </pc:sldChg>
      <pc:sldChg chg="add del">
        <pc:chgData name="Ly" userId="96ec8512-4815-47bc-b2cb-1a6d5e48ea7a" providerId="ADAL" clId="{40CA6D75-9D04-4A06-A91C-159BA8DC85EE}" dt="2023-01-05T03:02:55.591" v="2354" actId="47"/>
        <pc:sldMkLst>
          <pc:docMk/>
          <pc:sldMk cId="2621726379" sldId="654"/>
        </pc:sldMkLst>
      </pc:sldChg>
      <pc:sldChg chg="addSp modSp add mod">
        <pc:chgData name="Ly" userId="96ec8512-4815-47bc-b2cb-1a6d5e48ea7a" providerId="ADAL" clId="{40CA6D75-9D04-4A06-A91C-159BA8DC85EE}" dt="2023-01-05T03:02:40.021" v="2351" actId="1076"/>
        <pc:sldMkLst>
          <pc:docMk/>
          <pc:sldMk cId="2407656576" sldId="655"/>
        </pc:sldMkLst>
        <pc:spChg chg="mod">
          <ac:chgData name="Ly" userId="96ec8512-4815-47bc-b2cb-1a6d5e48ea7a" providerId="ADAL" clId="{40CA6D75-9D04-4A06-A91C-159BA8DC85EE}" dt="2023-01-05T03:02:40.021" v="2351" actId="1076"/>
          <ac:spMkLst>
            <pc:docMk/>
            <pc:sldMk cId="2407656576" sldId="655"/>
            <ac:spMk id="6" creationId="{0F6E68BF-E17A-4756-B98B-856EE023B28B}"/>
          </ac:spMkLst>
        </pc:spChg>
        <pc:picChg chg="add mod">
          <ac:chgData name="Ly" userId="96ec8512-4815-47bc-b2cb-1a6d5e48ea7a" providerId="ADAL" clId="{40CA6D75-9D04-4A06-A91C-159BA8DC85EE}" dt="2023-01-05T03:02:36.760" v="2350" actId="1076"/>
          <ac:picMkLst>
            <pc:docMk/>
            <pc:sldMk cId="2407656576" sldId="655"/>
            <ac:picMk id="3" creationId="{E0709673-90C7-4015-876D-4449893DCA89}"/>
          </ac:picMkLst>
        </pc:picChg>
      </pc:sldChg>
      <pc:sldChg chg="addSp delSp modSp add mod">
        <pc:chgData name="Ly" userId="96ec8512-4815-47bc-b2cb-1a6d5e48ea7a" providerId="ADAL" clId="{40CA6D75-9D04-4A06-A91C-159BA8DC85EE}" dt="2023-01-05T03:05:46.824" v="2377" actId="1076"/>
        <pc:sldMkLst>
          <pc:docMk/>
          <pc:sldMk cId="1159731390" sldId="656"/>
        </pc:sldMkLst>
        <pc:spChg chg="mod">
          <ac:chgData name="Ly" userId="96ec8512-4815-47bc-b2cb-1a6d5e48ea7a" providerId="ADAL" clId="{40CA6D75-9D04-4A06-A91C-159BA8DC85EE}" dt="2023-01-05T03:05:46.824" v="2377" actId="1076"/>
          <ac:spMkLst>
            <pc:docMk/>
            <pc:sldMk cId="1159731390" sldId="656"/>
            <ac:spMk id="10" creationId="{1A0FC33D-B2BC-4EF5-A964-E8C26FA23C70}"/>
          </ac:spMkLst>
        </pc:spChg>
        <pc:picChg chg="del">
          <ac:chgData name="Ly" userId="96ec8512-4815-47bc-b2cb-1a6d5e48ea7a" providerId="ADAL" clId="{40CA6D75-9D04-4A06-A91C-159BA8DC85EE}" dt="2023-01-05T03:03:35.834" v="2359" actId="478"/>
          <ac:picMkLst>
            <pc:docMk/>
            <pc:sldMk cId="1159731390" sldId="656"/>
            <ac:picMk id="3" creationId="{F034F189-02FE-48EA-8BAD-1AA9A4E30DB2}"/>
          </ac:picMkLst>
        </pc:picChg>
        <pc:picChg chg="add mod">
          <ac:chgData name="Ly" userId="96ec8512-4815-47bc-b2cb-1a6d5e48ea7a" providerId="ADAL" clId="{40CA6D75-9D04-4A06-A91C-159BA8DC85EE}" dt="2023-01-05T03:04:23.169" v="2364" actId="14100"/>
          <ac:picMkLst>
            <pc:docMk/>
            <pc:sldMk cId="1159731390" sldId="656"/>
            <ac:picMk id="6" creationId="{340D8305-16D7-4625-BCBE-BF7A19724DFF}"/>
          </ac:picMkLst>
        </pc:picChg>
        <pc:picChg chg="del">
          <ac:chgData name="Ly" userId="96ec8512-4815-47bc-b2cb-1a6d5e48ea7a" providerId="ADAL" clId="{40CA6D75-9D04-4A06-A91C-159BA8DC85EE}" dt="2023-01-05T03:03:37.506" v="2360" actId="478"/>
          <ac:picMkLst>
            <pc:docMk/>
            <pc:sldMk cId="1159731390" sldId="656"/>
            <ac:picMk id="7" creationId="{A7B41695-4484-4644-89D9-3E3495F1F510}"/>
          </ac:picMkLst>
        </pc:picChg>
        <pc:picChg chg="add mod">
          <ac:chgData name="Ly" userId="96ec8512-4815-47bc-b2cb-1a6d5e48ea7a" providerId="ADAL" clId="{40CA6D75-9D04-4A06-A91C-159BA8DC85EE}" dt="2023-01-05T03:05:42.676" v="2376" actId="1076"/>
          <ac:picMkLst>
            <pc:docMk/>
            <pc:sldMk cId="1159731390" sldId="656"/>
            <ac:picMk id="9" creationId="{61247203-2369-490E-BD85-FF4F9844E9BD}"/>
          </ac:picMkLst>
        </pc:picChg>
        <pc:picChg chg="add mod">
          <ac:chgData name="Ly" userId="96ec8512-4815-47bc-b2cb-1a6d5e48ea7a" providerId="ADAL" clId="{40CA6D75-9D04-4A06-A91C-159BA8DC85EE}" dt="2023-01-05T03:05:33.511" v="2374" actId="14100"/>
          <ac:picMkLst>
            <pc:docMk/>
            <pc:sldMk cId="1159731390" sldId="656"/>
            <ac:picMk id="12" creationId="{9A93AE12-B846-4982-A02B-5F551243C3B1}"/>
          </ac:picMkLst>
        </pc:picChg>
      </pc:sldChg>
      <pc:sldChg chg="add del">
        <pc:chgData name="Ly" userId="96ec8512-4815-47bc-b2cb-1a6d5e48ea7a" providerId="ADAL" clId="{40CA6D75-9D04-4A06-A91C-159BA8DC85EE}" dt="2023-01-05T03:02:51.156" v="2352" actId="47"/>
        <pc:sldMkLst>
          <pc:docMk/>
          <pc:sldMk cId="3453893541" sldId="656"/>
        </pc:sldMkLst>
      </pc:sldChg>
      <pc:sldChg chg="addSp delSp modSp add mod">
        <pc:chgData name="Ly" userId="96ec8512-4815-47bc-b2cb-1a6d5e48ea7a" providerId="ADAL" clId="{40CA6D75-9D04-4A06-A91C-159BA8DC85EE}" dt="2023-01-05T03:07:38.065" v="2394" actId="1076"/>
        <pc:sldMkLst>
          <pc:docMk/>
          <pc:sldMk cId="1280181316" sldId="657"/>
        </pc:sldMkLst>
        <pc:picChg chg="add mod">
          <ac:chgData name="Ly" userId="96ec8512-4815-47bc-b2cb-1a6d5e48ea7a" providerId="ADAL" clId="{40CA6D75-9D04-4A06-A91C-159BA8DC85EE}" dt="2023-01-05T03:07:04.472" v="2392" actId="1076"/>
          <ac:picMkLst>
            <pc:docMk/>
            <pc:sldMk cId="1280181316" sldId="657"/>
            <ac:picMk id="3" creationId="{8827AEB6-7804-41A8-8473-A839DB2CA29A}"/>
          </ac:picMkLst>
        </pc:picChg>
        <pc:picChg chg="del">
          <ac:chgData name="Ly" userId="96ec8512-4815-47bc-b2cb-1a6d5e48ea7a" providerId="ADAL" clId="{40CA6D75-9D04-4A06-A91C-159BA8DC85EE}" dt="2023-01-05T03:06:00.107" v="2379" actId="478"/>
          <ac:picMkLst>
            <pc:docMk/>
            <pc:sldMk cId="1280181316" sldId="657"/>
            <ac:picMk id="6" creationId="{340D8305-16D7-4625-BCBE-BF7A19724DFF}"/>
          </ac:picMkLst>
        </pc:picChg>
        <pc:picChg chg="add mod">
          <ac:chgData name="Ly" userId="96ec8512-4815-47bc-b2cb-1a6d5e48ea7a" providerId="ADAL" clId="{40CA6D75-9D04-4A06-A91C-159BA8DC85EE}" dt="2023-01-05T03:06:58.305" v="2389" actId="14100"/>
          <ac:picMkLst>
            <pc:docMk/>
            <pc:sldMk cId="1280181316" sldId="657"/>
            <ac:picMk id="8" creationId="{8CB75A91-AB5D-4160-A44F-ADB7D2F899D9}"/>
          </ac:picMkLst>
        </pc:picChg>
        <pc:picChg chg="del">
          <ac:chgData name="Ly" userId="96ec8512-4815-47bc-b2cb-1a6d5e48ea7a" providerId="ADAL" clId="{40CA6D75-9D04-4A06-A91C-159BA8DC85EE}" dt="2023-01-05T03:06:03.553" v="2381" actId="478"/>
          <ac:picMkLst>
            <pc:docMk/>
            <pc:sldMk cId="1280181316" sldId="657"/>
            <ac:picMk id="9" creationId="{61247203-2369-490E-BD85-FF4F9844E9BD}"/>
          </ac:picMkLst>
        </pc:picChg>
        <pc:picChg chg="del">
          <ac:chgData name="Ly" userId="96ec8512-4815-47bc-b2cb-1a6d5e48ea7a" providerId="ADAL" clId="{40CA6D75-9D04-4A06-A91C-159BA8DC85EE}" dt="2023-01-05T03:06:02.054" v="2380" actId="478"/>
          <ac:picMkLst>
            <pc:docMk/>
            <pc:sldMk cId="1280181316" sldId="657"/>
            <ac:picMk id="12" creationId="{9A93AE12-B846-4982-A02B-5F551243C3B1}"/>
          </ac:picMkLst>
        </pc:picChg>
        <pc:picChg chg="add mod">
          <ac:chgData name="Ly" userId="96ec8512-4815-47bc-b2cb-1a6d5e48ea7a" providerId="ADAL" clId="{40CA6D75-9D04-4A06-A91C-159BA8DC85EE}" dt="2023-01-05T03:07:38.065" v="2394" actId="1076"/>
          <ac:picMkLst>
            <pc:docMk/>
            <pc:sldMk cId="1280181316" sldId="657"/>
            <ac:picMk id="13" creationId="{29C14A6F-5D30-43F2-9DB1-4960B399BB26}"/>
          </ac:picMkLst>
        </pc:picChg>
      </pc:sldChg>
      <pc:sldChg chg="add del">
        <pc:chgData name="Ly" userId="96ec8512-4815-47bc-b2cb-1a6d5e48ea7a" providerId="ADAL" clId="{40CA6D75-9D04-4A06-A91C-159BA8DC85EE}" dt="2023-01-05T03:02:53.117" v="2353" actId="47"/>
        <pc:sldMkLst>
          <pc:docMk/>
          <pc:sldMk cId="2089086291" sldId="657"/>
        </pc:sldMkLst>
      </pc:sldChg>
      <pc:sldChg chg="addSp delSp modSp add mod">
        <pc:chgData name="Ly" userId="96ec8512-4815-47bc-b2cb-1a6d5e48ea7a" providerId="ADAL" clId="{40CA6D75-9D04-4A06-A91C-159BA8DC85EE}" dt="2023-01-05T03:17:24.814" v="2448" actId="14100"/>
        <pc:sldMkLst>
          <pc:docMk/>
          <pc:sldMk cId="4105582147" sldId="658"/>
        </pc:sldMkLst>
        <pc:picChg chg="del">
          <ac:chgData name="Ly" userId="96ec8512-4815-47bc-b2cb-1a6d5e48ea7a" providerId="ADAL" clId="{40CA6D75-9D04-4A06-A91C-159BA8DC85EE}" dt="2023-01-05T03:14:38.994" v="2431" actId="478"/>
          <ac:picMkLst>
            <pc:docMk/>
            <pc:sldMk cId="4105582147" sldId="658"/>
            <ac:picMk id="3" creationId="{93838667-9D45-4167-AB34-866E7388F243}"/>
          </ac:picMkLst>
        </pc:picChg>
        <pc:picChg chg="add mod">
          <ac:chgData name="Ly" userId="96ec8512-4815-47bc-b2cb-1a6d5e48ea7a" providerId="ADAL" clId="{40CA6D75-9D04-4A06-A91C-159BA8DC85EE}" dt="2023-01-05T03:17:19.242" v="2446" actId="1076"/>
          <ac:picMkLst>
            <pc:docMk/>
            <pc:sldMk cId="4105582147" sldId="658"/>
            <ac:picMk id="6" creationId="{9404A3A0-EA9C-46A5-B3AF-3DA86DA72342}"/>
          </ac:picMkLst>
        </pc:picChg>
        <pc:picChg chg="add mod">
          <ac:chgData name="Ly" userId="96ec8512-4815-47bc-b2cb-1a6d5e48ea7a" providerId="ADAL" clId="{40CA6D75-9D04-4A06-A91C-159BA8DC85EE}" dt="2023-01-05T03:17:24.814" v="2448" actId="14100"/>
          <ac:picMkLst>
            <pc:docMk/>
            <pc:sldMk cId="4105582147" sldId="658"/>
            <ac:picMk id="9" creationId="{FD92FF0D-B454-4ABD-B736-120F562C83B3}"/>
          </ac:picMkLst>
        </pc:picChg>
      </pc:sldChg>
      <pc:sldChg chg="delSp add del mod">
        <pc:chgData name="Ly" userId="96ec8512-4815-47bc-b2cb-1a6d5e48ea7a" providerId="ADAL" clId="{40CA6D75-9D04-4A06-A91C-159BA8DC85EE}" dt="2023-01-05T03:17:52.962" v="2449" actId="47"/>
        <pc:sldMkLst>
          <pc:docMk/>
          <pc:sldMk cId="3878321030" sldId="659"/>
        </pc:sldMkLst>
        <pc:picChg chg="del">
          <ac:chgData name="Ly" userId="96ec8512-4815-47bc-b2cb-1a6d5e48ea7a" providerId="ADAL" clId="{40CA6D75-9D04-4A06-A91C-159BA8DC85EE}" dt="2023-01-05T03:14:36.412" v="2430" actId="478"/>
          <ac:picMkLst>
            <pc:docMk/>
            <pc:sldMk cId="3878321030" sldId="659"/>
            <ac:picMk id="3" creationId="{93838667-9D45-4167-AB34-866E7388F243}"/>
          </ac:picMkLst>
        </pc:picChg>
      </pc:sldChg>
    </pc:docChg>
  </pc:docChgLst>
  <pc:docChgLst>
    <pc:chgData name="Ly" userId="96ec8512-4815-47bc-b2cb-1a6d5e48ea7a" providerId="ADAL" clId="{ADFD1236-AF53-4FE8-AA73-AB44D40E5EDC}"/>
    <pc:docChg chg="custSel modSld">
      <pc:chgData name="Ly" userId="96ec8512-4815-47bc-b2cb-1a6d5e48ea7a" providerId="ADAL" clId="{ADFD1236-AF53-4FE8-AA73-AB44D40E5EDC}" dt="2023-02-02T00:46:20.677" v="5" actId="478"/>
      <pc:docMkLst>
        <pc:docMk/>
      </pc:docMkLst>
      <pc:sldChg chg="delSp mod">
        <pc:chgData name="Ly" userId="96ec8512-4815-47bc-b2cb-1a6d5e48ea7a" providerId="ADAL" clId="{ADFD1236-AF53-4FE8-AA73-AB44D40E5EDC}" dt="2023-02-02T00:45:53.117" v="0" actId="478"/>
        <pc:sldMkLst>
          <pc:docMk/>
          <pc:sldMk cId="1883361377" sldId="514"/>
        </pc:sldMkLst>
        <pc:spChg chg="del">
          <ac:chgData name="Ly" userId="96ec8512-4815-47bc-b2cb-1a6d5e48ea7a" providerId="ADAL" clId="{ADFD1236-AF53-4FE8-AA73-AB44D40E5EDC}" dt="2023-02-02T00:45:53.117" v="0" actId="478"/>
          <ac:spMkLst>
            <pc:docMk/>
            <pc:sldMk cId="1883361377" sldId="514"/>
            <ac:spMk id="8" creationId="{38CE1F91-C949-42CD-93CC-860F6C48D271}"/>
          </ac:spMkLst>
        </pc:spChg>
      </pc:sldChg>
      <pc:sldChg chg="delSp mod">
        <pc:chgData name="Ly" userId="96ec8512-4815-47bc-b2cb-1a6d5e48ea7a" providerId="ADAL" clId="{ADFD1236-AF53-4FE8-AA73-AB44D40E5EDC}" dt="2023-02-02T00:45:56.827" v="1" actId="478"/>
        <pc:sldMkLst>
          <pc:docMk/>
          <pc:sldMk cId="3949423876" sldId="540"/>
        </pc:sldMkLst>
        <pc:spChg chg="del">
          <ac:chgData name="Ly" userId="96ec8512-4815-47bc-b2cb-1a6d5e48ea7a" providerId="ADAL" clId="{ADFD1236-AF53-4FE8-AA73-AB44D40E5EDC}" dt="2023-02-02T00:45:56.827" v="1" actId="478"/>
          <ac:spMkLst>
            <pc:docMk/>
            <pc:sldMk cId="3949423876" sldId="540"/>
            <ac:spMk id="8" creationId="{BF4EA94A-C629-44ED-A133-A4CB4328F48D}"/>
          </ac:spMkLst>
        </pc:spChg>
      </pc:sldChg>
      <pc:sldChg chg="delSp mod">
        <pc:chgData name="Ly" userId="96ec8512-4815-47bc-b2cb-1a6d5e48ea7a" providerId="ADAL" clId="{ADFD1236-AF53-4FE8-AA73-AB44D40E5EDC}" dt="2023-02-02T00:46:01.674" v="2" actId="478"/>
        <pc:sldMkLst>
          <pc:docMk/>
          <pc:sldMk cId="3568314625" sldId="624"/>
        </pc:sldMkLst>
        <pc:spChg chg="del">
          <ac:chgData name="Ly" userId="96ec8512-4815-47bc-b2cb-1a6d5e48ea7a" providerId="ADAL" clId="{ADFD1236-AF53-4FE8-AA73-AB44D40E5EDC}" dt="2023-02-02T00:46:01.674" v="2" actId="478"/>
          <ac:spMkLst>
            <pc:docMk/>
            <pc:sldMk cId="3568314625" sldId="624"/>
            <ac:spMk id="8" creationId="{70572E1F-E842-4976-9E3E-33A8DD1F1C03}"/>
          </ac:spMkLst>
        </pc:spChg>
      </pc:sldChg>
      <pc:sldChg chg="delSp mod">
        <pc:chgData name="Ly" userId="96ec8512-4815-47bc-b2cb-1a6d5e48ea7a" providerId="ADAL" clId="{ADFD1236-AF53-4FE8-AA73-AB44D40E5EDC}" dt="2023-02-02T00:46:08.946" v="3" actId="478"/>
        <pc:sldMkLst>
          <pc:docMk/>
          <pc:sldMk cId="1219622153" sldId="626"/>
        </pc:sldMkLst>
        <pc:spChg chg="del">
          <ac:chgData name="Ly" userId="96ec8512-4815-47bc-b2cb-1a6d5e48ea7a" providerId="ADAL" clId="{ADFD1236-AF53-4FE8-AA73-AB44D40E5EDC}" dt="2023-02-02T00:46:08.946" v="3" actId="478"/>
          <ac:spMkLst>
            <pc:docMk/>
            <pc:sldMk cId="1219622153" sldId="626"/>
            <ac:spMk id="7" creationId="{7D9FB3BE-A1A6-4480-AA94-A4A43CAD92B0}"/>
          </ac:spMkLst>
        </pc:spChg>
      </pc:sldChg>
      <pc:sldChg chg="delSp mod">
        <pc:chgData name="Ly" userId="96ec8512-4815-47bc-b2cb-1a6d5e48ea7a" providerId="ADAL" clId="{ADFD1236-AF53-4FE8-AA73-AB44D40E5EDC}" dt="2023-02-02T00:46:14.325" v="4" actId="478"/>
        <pc:sldMkLst>
          <pc:docMk/>
          <pc:sldMk cId="136322390" sldId="627"/>
        </pc:sldMkLst>
        <pc:spChg chg="del">
          <ac:chgData name="Ly" userId="96ec8512-4815-47bc-b2cb-1a6d5e48ea7a" providerId="ADAL" clId="{ADFD1236-AF53-4FE8-AA73-AB44D40E5EDC}" dt="2023-02-02T00:46:14.325" v="4" actId="478"/>
          <ac:spMkLst>
            <pc:docMk/>
            <pc:sldMk cId="136322390" sldId="627"/>
            <ac:spMk id="7" creationId="{963B25CE-FEE4-4A75-87A6-034152C145B3}"/>
          </ac:spMkLst>
        </pc:spChg>
      </pc:sldChg>
      <pc:sldChg chg="delSp mod">
        <pc:chgData name="Ly" userId="96ec8512-4815-47bc-b2cb-1a6d5e48ea7a" providerId="ADAL" clId="{ADFD1236-AF53-4FE8-AA73-AB44D40E5EDC}" dt="2023-02-02T00:46:20.677" v="5" actId="478"/>
        <pc:sldMkLst>
          <pc:docMk/>
          <pc:sldMk cId="1306434021" sldId="629"/>
        </pc:sldMkLst>
        <pc:spChg chg="del">
          <ac:chgData name="Ly" userId="96ec8512-4815-47bc-b2cb-1a6d5e48ea7a" providerId="ADAL" clId="{ADFD1236-AF53-4FE8-AA73-AB44D40E5EDC}" dt="2023-02-02T00:46:20.677" v="5" actId="478"/>
          <ac:spMkLst>
            <pc:docMk/>
            <pc:sldMk cId="1306434021" sldId="629"/>
            <ac:spMk id="8" creationId="{2A3416FF-04C1-4F95-8D1B-4120719608FA}"/>
          </ac:spMkLst>
        </pc:spChg>
      </pc:sldChg>
    </pc:docChg>
  </pc:docChgLst>
  <pc:docChgLst>
    <pc:chgData name="Ly" userId="96ec8512-4815-47bc-b2cb-1a6d5e48ea7a" providerId="ADAL" clId="{73097C40-E0CD-43D7-9627-BB88FAEFFD11}"/>
    <pc:docChg chg="undo custSel addSld delSld modSld sldOrd delMainMaster">
      <pc:chgData name="Ly" userId="96ec8512-4815-47bc-b2cb-1a6d5e48ea7a" providerId="ADAL" clId="{73097C40-E0CD-43D7-9627-BB88FAEFFD11}" dt="2023-04-24T03:29:11.727" v="1705" actId="1076"/>
      <pc:docMkLst>
        <pc:docMk/>
      </pc:docMkLst>
      <pc:sldChg chg="addSp delSp modSp mod ord">
        <pc:chgData name="Ly" userId="96ec8512-4815-47bc-b2cb-1a6d5e48ea7a" providerId="ADAL" clId="{73097C40-E0CD-43D7-9627-BB88FAEFFD11}" dt="2023-04-24T01:16:06.240" v="38"/>
        <pc:sldMkLst>
          <pc:docMk/>
          <pc:sldMk cId="2084782550" sldId="257"/>
        </pc:sldMkLst>
        <pc:spChg chg="del">
          <ac:chgData name="Ly" userId="96ec8512-4815-47bc-b2cb-1a6d5e48ea7a" providerId="ADAL" clId="{73097C40-E0CD-43D7-9627-BB88FAEFFD11}" dt="2023-04-24T01:13:15.567" v="4" actId="478"/>
          <ac:spMkLst>
            <pc:docMk/>
            <pc:sldMk cId="2084782550" sldId="257"/>
            <ac:spMk id="4" creationId="{00000000-0000-0000-0000-000000000000}"/>
          </ac:spMkLst>
        </pc:spChg>
        <pc:spChg chg="add del mod">
          <ac:chgData name="Ly" userId="96ec8512-4815-47bc-b2cb-1a6d5e48ea7a" providerId="ADAL" clId="{73097C40-E0CD-43D7-9627-BB88FAEFFD11}" dt="2023-04-24T01:13:12.181" v="3" actId="478"/>
          <ac:spMkLst>
            <pc:docMk/>
            <pc:sldMk cId="2084782550" sldId="257"/>
            <ac:spMk id="6" creationId="{EDE5F3AA-B1EB-4BA7-BB2F-BB9B7DD759A0}"/>
          </ac:spMkLst>
        </pc:spChg>
        <pc:spChg chg="del mod">
          <ac:chgData name="Ly" userId="96ec8512-4815-47bc-b2cb-1a6d5e48ea7a" providerId="ADAL" clId="{73097C40-E0CD-43D7-9627-BB88FAEFFD11}" dt="2023-04-24T01:13:09.272" v="2" actId="478"/>
          <ac:spMkLst>
            <pc:docMk/>
            <pc:sldMk cId="2084782550" sldId="257"/>
            <ac:spMk id="7" creationId="{00000000-0000-0000-0000-000000000000}"/>
          </ac:spMkLst>
        </pc:spChg>
        <pc:spChg chg="add del mod">
          <ac:chgData name="Ly" userId="96ec8512-4815-47bc-b2cb-1a6d5e48ea7a" providerId="ADAL" clId="{73097C40-E0CD-43D7-9627-BB88FAEFFD11}" dt="2023-04-24T01:13:23.615" v="6" actId="478"/>
          <ac:spMkLst>
            <pc:docMk/>
            <pc:sldMk cId="2084782550" sldId="257"/>
            <ac:spMk id="9" creationId="{DAF7E3DC-E8E5-43C5-A432-B6EF5A487476}"/>
          </ac:spMkLst>
        </pc:spChg>
        <pc:spChg chg="add mod">
          <ac:chgData name="Ly" userId="96ec8512-4815-47bc-b2cb-1a6d5e48ea7a" providerId="ADAL" clId="{73097C40-E0CD-43D7-9627-BB88FAEFFD11}" dt="2023-04-24T01:14:41.568" v="28" actId="20577"/>
          <ac:spMkLst>
            <pc:docMk/>
            <pc:sldMk cId="2084782550" sldId="257"/>
            <ac:spMk id="13" creationId="{11306D14-012C-4FB4-816D-2BABFD8AA608}"/>
          </ac:spMkLst>
        </pc:spChg>
        <pc:spChg chg="add del mod">
          <ac:chgData name="Ly" userId="96ec8512-4815-47bc-b2cb-1a6d5e48ea7a" providerId="ADAL" clId="{73097C40-E0CD-43D7-9627-BB88FAEFFD11}" dt="2023-04-24T01:15:51.506" v="35"/>
          <ac:spMkLst>
            <pc:docMk/>
            <pc:sldMk cId="2084782550" sldId="257"/>
            <ac:spMk id="18" creationId="{48B3CF7A-7C23-4C9D-A0CB-805BE1DD20A3}"/>
          </ac:spMkLst>
        </pc:spChg>
        <pc:picChg chg="mod">
          <ac:chgData name="Ly" userId="96ec8512-4815-47bc-b2cb-1a6d5e48ea7a" providerId="ADAL" clId="{73097C40-E0CD-43D7-9627-BB88FAEFFD11}" dt="2023-04-24T01:14:28.638" v="22" actId="1076"/>
          <ac:picMkLst>
            <pc:docMk/>
            <pc:sldMk cId="2084782550" sldId="257"/>
            <ac:picMk id="10" creationId="{AC89AB40-B348-47EF-A2EC-DF1601BD0F3A}"/>
          </ac:picMkLst>
        </pc:picChg>
        <pc:picChg chg="mod">
          <ac:chgData name="Ly" userId="96ec8512-4815-47bc-b2cb-1a6d5e48ea7a" providerId="ADAL" clId="{73097C40-E0CD-43D7-9627-BB88FAEFFD11}" dt="2023-04-24T01:14:32.335" v="23" actId="1076"/>
          <ac:picMkLst>
            <pc:docMk/>
            <pc:sldMk cId="2084782550" sldId="257"/>
            <ac:picMk id="12" creationId="{E75173E5-1297-4E36-8F21-25C4E2541AB2}"/>
          </ac:picMkLst>
        </pc:picChg>
        <pc:picChg chg="mod">
          <ac:chgData name="Ly" userId="96ec8512-4815-47bc-b2cb-1a6d5e48ea7a" providerId="ADAL" clId="{73097C40-E0CD-43D7-9627-BB88FAEFFD11}" dt="2023-04-24T01:15:10.804" v="32" actId="1076"/>
          <ac:picMkLst>
            <pc:docMk/>
            <pc:sldMk cId="2084782550" sldId="257"/>
            <ac:picMk id="14" creationId="{CACB867F-47E4-43F3-877F-DEA898D67853}"/>
          </ac:picMkLst>
        </pc:picChg>
        <pc:picChg chg="mod">
          <ac:chgData name="Ly" userId="96ec8512-4815-47bc-b2cb-1a6d5e48ea7a" providerId="ADAL" clId="{73097C40-E0CD-43D7-9627-BB88FAEFFD11}" dt="2023-04-24T01:14:53.771" v="29" actId="1076"/>
          <ac:picMkLst>
            <pc:docMk/>
            <pc:sldMk cId="2084782550" sldId="257"/>
            <ac:picMk id="15" creationId="{E3906A2C-64DC-460E-BF30-44CAEB786247}"/>
          </ac:picMkLst>
        </pc:picChg>
        <pc:picChg chg="mod">
          <ac:chgData name="Ly" userId="96ec8512-4815-47bc-b2cb-1a6d5e48ea7a" providerId="ADAL" clId="{73097C40-E0CD-43D7-9627-BB88FAEFFD11}" dt="2023-04-24T01:15:02.486" v="31" actId="1076"/>
          <ac:picMkLst>
            <pc:docMk/>
            <pc:sldMk cId="2084782550" sldId="257"/>
            <ac:picMk id="16" creationId="{770CAEC7-88A5-4164-AD35-CDC3D2DA9921}"/>
          </ac:picMkLst>
        </pc:picChg>
        <pc:picChg chg="mod">
          <ac:chgData name="Ly" userId="96ec8512-4815-47bc-b2cb-1a6d5e48ea7a" providerId="ADAL" clId="{73097C40-E0CD-43D7-9627-BB88FAEFFD11}" dt="2023-04-24T01:14:58.271" v="30" actId="1076"/>
          <ac:picMkLst>
            <pc:docMk/>
            <pc:sldMk cId="2084782550" sldId="257"/>
            <ac:picMk id="17" creationId="{17D73F13-4DAD-4B44-A892-4EDA10389E17}"/>
          </ac:picMkLst>
        </pc:picChg>
      </pc:sldChg>
      <pc:sldChg chg="del">
        <pc:chgData name="Ly" userId="96ec8512-4815-47bc-b2cb-1a6d5e48ea7a" providerId="ADAL" clId="{73097C40-E0CD-43D7-9627-BB88FAEFFD11}" dt="2023-04-24T01:15:31.952" v="33" actId="47"/>
        <pc:sldMkLst>
          <pc:docMk/>
          <pc:sldMk cId="546897631" sldId="259"/>
        </pc:sldMkLst>
      </pc:sldChg>
      <pc:sldChg chg="modSp mod">
        <pc:chgData name="Ly" userId="96ec8512-4815-47bc-b2cb-1a6d5e48ea7a" providerId="ADAL" clId="{73097C40-E0CD-43D7-9627-BB88FAEFFD11}" dt="2023-04-24T01:21:51.676" v="295" actId="20577"/>
        <pc:sldMkLst>
          <pc:docMk/>
          <pc:sldMk cId="797625338" sldId="386"/>
        </pc:sldMkLst>
        <pc:spChg chg="mod">
          <ac:chgData name="Ly" userId="96ec8512-4815-47bc-b2cb-1a6d5e48ea7a" providerId="ADAL" clId="{73097C40-E0CD-43D7-9627-BB88FAEFFD11}" dt="2023-04-24T01:21:51.676" v="295" actId="20577"/>
          <ac:spMkLst>
            <pc:docMk/>
            <pc:sldMk cId="797625338" sldId="386"/>
            <ac:spMk id="4" creationId="{00000000-0000-0000-0000-000000000000}"/>
          </ac:spMkLst>
        </pc:spChg>
      </pc:sldChg>
      <pc:sldChg chg="del">
        <pc:chgData name="Ly" userId="96ec8512-4815-47bc-b2cb-1a6d5e48ea7a" providerId="ADAL" clId="{73097C40-E0CD-43D7-9627-BB88FAEFFD11}" dt="2023-04-24T03:27:29.386" v="1689" actId="47"/>
        <pc:sldMkLst>
          <pc:docMk/>
          <pc:sldMk cId="854395469" sldId="399"/>
        </pc:sldMkLst>
      </pc:sldChg>
      <pc:sldChg chg="del">
        <pc:chgData name="Ly" userId="96ec8512-4815-47bc-b2cb-1a6d5e48ea7a" providerId="ADAL" clId="{73097C40-E0CD-43D7-9627-BB88FAEFFD11}" dt="2023-04-24T03:27:34.238" v="1692" actId="47"/>
        <pc:sldMkLst>
          <pc:docMk/>
          <pc:sldMk cId="2917477500" sldId="404"/>
        </pc:sldMkLst>
      </pc:sldChg>
      <pc:sldChg chg="del">
        <pc:chgData name="Ly" userId="96ec8512-4815-47bc-b2cb-1a6d5e48ea7a" providerId="ADAL" clId="{73097C40-E0CD-43D7-9627-BB88FAEFFD11}" dt="2023-04-24T03:27:35.386" v="1693" actId="47"/>
        <pc:sldMkLst>
          <pc:docMk/>
          <pc:sldMk cId="3287848783" sldId="405"/>
        </pc:sldMkLst>
      </pc:sldChg>
      <pc:sldChg chg="modSp mod">
        <pc:chgData name="Ly" userId="96ec8512-4815-47bc-b2cb-1a6d5e48ea7a" providerId="ADAL" clId="{73097C40-E0CD-43D7-9627-BB88FAEFFD11}" dt="2023-04-24T01:21:06.809" v="291" actId="20577"/>
        <pc:sldMkLst>
          <pc:docMk/>
          <pc:sldMk cId="364709345" sldId="435"/>
        </pc:sldMkLst>
        <pc:spChg chg="mod">
          <ac:chgData name="Ly" userId="96ec8512-4815-47bc-b2cb-1a6d5e48ea7a" providerId="ADAL" clId="{73097C40-E0CD-43D7-9627-BB88FAEFFD11}" dt="2023-04-24T01:21:06.809" v="291" actId="20577"/>
          <ac:spMkLst>
            <pc:docMk/>
            <pc:sldMk cId="364709345" sldId="435"/>
            <ac:spMk id="34" creationId="{00000000-0000-0000-0000-000000000000}"/>
          </ac:spMkLst>
        </pc:spChg>
      </pc:sldChg>
      <pc:sldChg chg="del">
        <pc:chgData name="Ly" userId="96ec8512-4815-47bc-b2cb-1a6d5e48ea7a" providerId="ADAL" clId="{73097C40-E0CD-43D7-9627-BB88FAEFFD11}" dt="2023-04-24T01:16:54.756" v="67" actId="47"/>
        <pc:sldMkLst>
          <pc:docMk/>
          <pc:sldMk cId="3647371930" sldId="495"/>
        </pc:sldMkLst>
      </pc:sldChg>
      <pc:sldChg chg="modSp mod">
        <pc:chgData name="Ly" userId="96ec8512-4815-47bc-b2cb-1a6d5e48ea7a" providerId="ADAL" clId="{73097C40-E0CD-43D7-9627-BB88FAEFFD11}" dt="2023-04-24T03:28:25.164" v="1696" actId="20577"/>
        <pc:sldMkLst>
          <pc:docMk/>
          <pc:sldMk cId="3862057529" sldId="568"/>
        </pc:sldMkLst>
        <pc:spChg chg="mod">
          <ac:chgData name="Ly" userId="96ec8512-4815-47bc-b2cb-1a6d5e48ea7a" providerId="ADAL" clId="{73097C40-E0CD-43D7-9627-BB88FAEFFD11}" dt="2023-04-24T03:28:25.164" v="1696" actId="20577"/>
          <ac:spMkLst>
            <pc:docMk/>
            <pc:sldMk cId="3862057529" sldId="568"/>
            <ac:spMk id="34" creationId="{00000000-0000-0000-0000-000000000000}"/>
          </ac:spMkLst>
        </pc:spChg>
      </pc:sldChg>
      <pc:sldChg chg="modSp add mod">
        <pc:chgData name="Ly" userId="96ec8512-4815-47bc-b2cb-1a6d5e48ea7a" providerId="ADAL" clId="{73097C40-E0CD-43D7-9627-BB88FAEFFD11}" dt="2023-04-24T01:20:18.267" v="249" actId="1076"/>
        <pc:sldMkLst>
          <pc:docMk/>
          <pc:sldMk cId="3814602571" sldId="571"/>
        </pc:sldMkLst>
        <pc:spChg chg="mod">
          <ac:chgData name="Ly" userId="96ec8512-4815-47bc-b2cb-1a6d5e48ea7a" providerId="ADAL" clId="{73097C40-E0CD-43D7-9627-BB88FAEFFD11}" dt="2023-04-24T01:20:18.267" v="249" actId="1076"/>
          <ac:spMkLst>
            <pc:docMk/>
            <pc:sldMk cId="3814602571" sldId="571"/>
            <ac:spMk id="5" creationId="{60DE001C-CFFA-4F5D-BE15-58ADA434379F}"/>
          </ac:spMkLst>
        </pc:spChg>
      </pc:sldChg>
      <pc:sldChg chg="modSp add mod">
        <pc:chgData name="Ly" userId="96ec8512-4815-47bc-b2cb-1a6d5e48ea7a" providerId="ADAL" clId="{73097C40-E0CD-43D7-9627-BB88FAEFFD11}" dt="2023-04-24T01:25:05.530" v="460" actId="20577"/>
        <pc:sldMkLst>
          <pc:docMk/>
          <pc:sldMk cId="468168533" sldId="572"/>
        </pc:sldMkLst>
        <pc:spChg chg="mod">
          <ac:chgData name="Ly" userId="96ec8512-4815-47bc-b2cb-1a6d5e48ea7a" providerId="ADAL" clId="{73097C40-E0CD-43D7-9627-BB88FAEFFD11}" dt="2023-04-24T01:24:00.943" v="387" actId="1076"/>
          <ac:spMkLst>
            <pc:docMk/>
            <pc:sldMk cId="468168533" sldId="572"/>
            <ac:spMk id="4" creationId="{6E8974EF-046E-47C9-88AA-A7FF01BBF8CD}"/>
          </ac:spMkLst>
        </pc:spChg>
        <pc:spChg chg="mod">
          <ac:chgData name="Ly" userId="96ec8512-4815-47bc-b2cb-1a6d5e48ea7a" providerId="ADAL" clId="{73097C40-E0CD-43D7-9627-BB88FAEFFD11}" dt="2023-04-24T01:25:05.530" v="460" actId="20577"/>
          <ac:spMkLst>
            <pc:docMk/>
            <pc:sldMk cId="468168533" sldId="572"/>
            <ac:spMk id="5" creationId="{60DE001C-CFFA-4F5D-BE15-58ADA434379F}"/>
          </ac:spMkLst>
        </pc:spChg>
      </pc:sldChg>
      <pc:sldChg chg="addSp delSp modSp add mod">
        <pc:chgData name="Ly" userId="96ec8512-4815-47bc-b2cb-1a6d5e48ea7a" providerId="ADAL" clId="{73097C40-E0CD-43D7-9627-BB88FAEFFD11}" dt="2023-04-24T01:31:04.949" v="478" actId="1076"/>
        <pc:sldMkLst>
          <pc:docMk/>
          <pc:sldMk cId="2236405047" sldId="581"/>
        </pc:sldMkLst>
        <pc:picChg chg="add mod modCrop">
          <ac:chgData name="Ly" userId="96ec8512-4815-47bc-b2cb-1a6d5e48ea7a" providerId="ADAL" clId="{73097C40-E0CD-43D7-9627-BB88FAEFFD11}" dt="2023-04-24T01:31:04.949" v="478" actId="1076"/>
          <ac:picMkLst>
            <pc:docMk/>
            <pc:sldMk cId="2236405047" sldId="581"/>
            <ac:picMk id="3" creationId="{3BB7C781-0724-4025-8C1C-8DC2D6EEE6CC}"/>
          </ac:picMkLst>
        </pc:picChg>
        <pc:picChg chg="del">
          <ac:chgData name="Ly" userId="96ec8512-4815-47bc-b2cb-1a6d5e48ea7a" providerId="ADAL" clId="{73097C40-E0CD-43D7-9627-BB88FAEFFD11}" dt="2023-04-24T01:26:04.067" v="464" actId="478"/>
          <ac:picMkLst>
            <pc:docMk/>
            <pc:sldMk cId="2236405047" sldId="581"/>
            <ac:picMk id="7" creationId="{F67D0821-AC59-AF02-EB00-B408129B765B}"/>
          </ac:picMkLst>
        </pc:picChg>
        <pc:picChg chg="del">
          <ac:chgData name="Ly" userId="96ec8512-4815-47bc-b2cb-1a6d5e48ea7a" providerId="ADAL" clId="{73097C40-E0CD-43D7-9627-BB88FAEFFD11}" dt="2023-04-24T01:26:06.136" v="465" actId="478"/>
          <ac:picMkLst>
            <pc:docMk/>
            <pc:sldMk cId="2236405047" sldId="581"/>
            <ac:picMk id="11" creationId="{3DDFB5B7-9607-CE1C-369B-0AAE93BAA6AD}"/>
          </ac:picMkLst>
        </pc:picChg>
      </pc:sldChg>
      <pc:sldChg chg="modSp mod">
        <pc:chgData name="Ly" userId="96ec8512-4815-47bc-b2cb-1a6d5e48ea7a" providerId="ADAL" clId="{73097C40-E0CD-43D7-9627-BB88FAEFFD11}" dt="2023-04-24T01:19:34.919" v="246" actId="20577"/>
        <pc:sldMkLst>
          <pc:docMk/>
          <pc:sldMk cId="2638422628" sldId="613"/>
        </pc:sldMkLst>
        <pc:spChg chg="mod">
          <ac:chgData name="Ly" userId="96ec8512-4815-47bc-b2cb-1a6d5e48ea7a" providerId="ADAL" clId="{73097C40-E0CD-43D7-9627-BB88FAEFFD11}" dt="2023-04-24T01:19:34.919" v="246" actId="20577"/>
          <ac:spMkLst>
            <pc:docMk/>
            <pc:sldMk cId="2638422628" sldId="613"/>
            <ac:spMk id="6" creationId="{F93FFC50-30CA-4A62-8D85-18E30D26B7EB}"/>
          </ac:spMkLst>
        </pc:spChg>
        <pc:spChg chg="mod">
          <ac:chgData name="Ly" userId="96ec8512-4815-47bc-b2cb-1a6d5e48ea7a" providerId="ADAL" clId="{73097C40-E0CD-43D7-9627-BB88FAEFFD11}" dt="2023-04-24T01:19:05.599" v="178" actId="1076"/>
          <ac:spMkLst>
            <pc:docMk/>
            <pc:sldMk cId="2638422628" sldId="613"/>
            <ac:spMk id="29" creationId="{0602E096-98B7-44F6-955B-96E7B4BDAFD0}"/>
          </ac:spMkLst>
        </pc:spChg>
        <pc:spChg chg="mod">
          <ac:chgData name="Ly" userId="96ec8512-4815-47bc-b2cb-1a6d5e48ea7a" providerId="ADAL" clId="{73097C40-E0CD-43D7-9627-BB88FAEFFD11}" dt="2023-04-24T01:19:15.498" v="216" actId="20577"/>
          <ac:spMkLst>
            <pc:docMk/>
            <pc:sldMk cId="2638422628" sldId="613"/>
            <ac:spMk id="30" creationId="{B84C69E6-B356-4FF9-ABE9-8366CC5EC9AF}"/>
          </ac:spMkLst>
        </pc:spChg>
        <pc:spChg chg="mod">
          <ac:chgData name="Ly" userId="96ec8512-4815-47bc-b2cb-1a6d5e48ea7a" providerId="ADAL" clId="{73097C40-E0CD-43D7-9627-BB88FAEFFD11}" dt="2023-04-24T01:18:44.910" v="139" actId="14100"/>
          <ac:spMkLst>
            <pc:docMk/>
            <pc:sldMk cId="2638422628" sldId="613"/>
            <ac:spMk id="32" creationId="{3C288D37-FB86-4841-B298-2728451AD4F9}"/>
          </ac:spMkLst>
        </pc:spChg>
      </pc:sldChg>
      <pc:sldChg chg="addSp delSp mod">
        <pc:chgData name="Ly" userId="96ec8512-4815-47bc-b2cb-1a6d5e48ea7a" providerId="ADAL" clId="{73097C40-E0CD-43D7-9627-BB88FAEFFD11}" dt="2023-04-24T01:25:46.986" v="462" actId="22"/>
        <pc:sldMkLst>
          <pc:docMk/>
          <pc:sldMk cId="2637451809" sldId="633"/>
        </pc:sldMkLst>
        <pc:spChg chg="add del">
          <ac:chgData name="Ly" userId="96ec8512-4815-47bc-b2cb-1a6d5e48ea7a" providerId="ADAL" clId="{73097C40-E0CD-43D7-9627-BB88FAEFFD11}" dt="2023-04-24T01:25:46.986" v="462" actId="22"/>
          <ac:spMkLst>
            <pc:docMk/>
            <pc:sldMk cId="2637451809" sldId="633"/>
            <ac:spMk id="8" creationId="{585877FB-6370-4143-B71C-CAA196254EB2}"/>
          </ac:spMkLst>
        </pc:spChg>
      </pc:sldChg>
      <pc:sldChg chg="addSp delSp mod">
        <pc:chgData name="Ly" userId="96ec8512-4815-47bc-b2cb-1a6d5e48ea7a" providerId="ADAL" clId="{73097C40-E0CD-43D7-9627-BB88FAEFFD11}" dt="2023-04-24T03:24:35.174" v="1639" actId="22"/>
        <pc:sldMkLst>
          <pc:docMk/>
          <pc:sldMk cId="4105582147" sldId="658"/>
        </pc:sldMkLst>
        <pc:picChg chg="add del">
          <ac:chgData name="Ly" userId="96ec8512-4815-47bc-b2cb-1a6d5e48ea7a" providerId="ADAL" clId="{73097C40-E0CD-43D7-9627-BB88FAEFFD11}" dt="2023-04-24T03:24:21.967" v="1637" actId="22"/>
          <ac:picMkLst>
            <pc:docMk/>
            <pc:sldMk cId="4105582147" sldId="658"/>
            <ac:picMk id="3" creationId="{B32C9AB7-587E-40FE-99AD-BAE1C6C48AFD}"/>
          </ac:picMkLst>
        </pc:picChg>
        <pc:picChg chg="add del">
          <ac:chgData name="Ly" userId="96ec8512-4815-47bc-b2cb-1a6d5e48ea7a" providerId="ADAL" clId="{73097C40-E0CD-43D7-9627-BB88FAEFFD11}" dt="2023-04-24T03:24:35.174" v="1639" actId="22"/>
          <ac:picMkLst>
            <pc:docMk/>
            <pc:sldMk cId="4105582147" sldId="658"/>
            <ac:picMk id="10" creationId="{26F8CB0B-9C21-479A-A4F8-687767A30DEB}"/>
          </ac:picMkLst>
        </pc:picChg>
      </pc:sldChg>
      <pc:sldChg chg="addSp delSp mod">
        <pc:chgData name="Ly" userId="96ec8512-4815-47bc-b2cb-1a6d5e48ea7a" providerId="ADAL" clId="{73097C40-E0CD-43D7-9627-BB88FAEFFD11}" dt="2023-04-24T01:38:09.806" v="634" actId="22"/>
        <pc:sldMkLst>
          <pc:docMk/>
          <pc:sldMk cId="1928008302" sldId="664"/>
        </pc:sldMkLst>
        <pc:picChg chg="add del">
          <ac:chgData name="Ly" userId="96ec8512-4815-47bc-b2cb-1a6d5e48ea7a" providerId="ADAL" clId="{73097C40-E0CD-43D7-9627-BB88FAEFFD11}" dt="2023-04-24T01:38:09.806" v="634" actId="22"/>
          <ac:picMkLst>
            <pc:docMk/>
            <pc:sldMk cId="1928008302" sldId="664"/>
            <ac:picMk id="3" creationId="{F92031D9-2DE3-4CC6-8B3F-6BEAB7784F8A}"/>
          </ac:picMkLst>
        </pc:picChg>
      </pc:sldChg>
      <pc:sldChg chg="del">
        <pc:chgData name="Ly" userId="96ec8512-4815-47bc-b2cb-1a6d5e48ea7a" providerId="ADAL" clId="{73097C40-E0CD-43D7-9627-BB88FAEFFD11}" dt="2023-04-24T03:27:31.815" v="1690" actId="47"/>
        <pc:sldMkLst>
          <pc:docMk/>
          <pc:sldMk cId="2882827475" sldId="665"/>
        </pc:sldMkLst>
      </pc:sldChg>
      <pc:sldChg chg="del">
        <pc:chgData name="Ly" userId="96ec8512-4815-47bc-b2cb-1a6d5e48ea7a" providerId="ADAL" clId="{73097C40-E0CD-43D7-9627-BB88FAEFFD11}" dt="2023-04-24T03:27:33.338" v="1691" actId="47"/>
        <pc:sldMkLst>
          <pc:docMk/>
          <pc:sldMk cId="880961352" sldId="666"/>
        </pc:sldMkLst>
      </pc:sldChg>
      <pc:sldChg chg="add modNotesTx">
        <pc:chgData name="Ly" userId="96ec8512-4815-47bc-b2cb-1a6d5e48ea7a" providerId="ADAL" clId="{73097C40-E0CD-43D7-9627-BB88FAEFFD11}" dt="2023-04-24T01:16:21.753" v="65" actId="20577"/>
        <pc:sldMkLst>
          <pc:docMk/>
          <pc:sldMk cId="2132510384" sldId="667"/>
        </pc:sldMkLst>
      </pc:sldChg>
      <pc:sldChg chg="add del">
        <pc:chgData name="Ly" userId="96ec8512-4815-47bc-b2cb-1a6d5e48ea7a" providerId="ADAL" clId="{73097C40-E0CD-43D7-9627-BB88FAEFFD11}" dt="2023-04-24T01:17:12.133" v="69" actId="47"/>
        <pc:sldMkLst>
          <pc:docMk/>
          <pc:sldMk cId="2754879762" sldId="668"/>
        </pc:sldMkLst>
      </pc:sldChg>
      <pc:sldChg chg="modSp add mod">
        <pc:chgData name="Ly" userId="96ec8512-4815-47bc-b2cb-1a6d5e48ea7a" providerId="ADAL" clId="{73097C40-E0CD-43D7-9627-BB88FAEFFD11}" dt="2023-04-24T01:17:42.057" v="87" actId="20577"/>
        <pc:sldMkLst>
          <pc:docMk/>
          <pc:sldMk cId="2457664116" sldId="669"/>
        </pc:sldMkLst>
        <pc:spChg chg="mod">
          <ac:chgData name="Ly" userId="96ec8512-4815-47bc-b2cb-1a6d5e48ea7a" providerId="ADAL" clId="{73097C40-E0CD-43D7-9627-BB88FAEFFD11}" dt="2023-04-24T01:17:19.661" v="70" actId="1076"/>
          <ac:spMkLst>
            <pc:docMk/>
            <pc:sldMk cId="2457664116" sldId="669"/>
            <ac:spMk id="4" creationId="{6E8974EF-046E-47C9-88AA-A7FF01BBF8CD}"/>
          </ac:spMkLst>
        </pc:spChg>
        <pc:spChg chg="mod">
          <ac:chgData name="Ly" userId="96ec8512-4815-47bc-b2cb-1a6d5e48ea7a" providerId="ADAL" clId="{73097C40-E0CD-43D7-9627-BB88FAEFFD11}" dt="2023-04-24T01:17:42.057" v="87" actId="20577"/>
          <ac:spMkLst>
            <pc:docMk/>
            <pc:sldMk cId="2457664116" sldId="669"/>
            <ac:spMk id="5" creationId="{60DE001C-CFFA-4F5D-BE15-58ADA434379F}"/>
          </ac:spMkLst>
        </pc:spChg>
      </pc:sldChg>
      <pc:sldChg chg="addSp delSp modSp add mod">
        <pc:chgData name="Ly" userId="96ec8512-4815-47bc-b2cb-1a6d5e48ea7a" providerId="ADAL" clId="{73097C40-E0CD-43D7-9627-BB88FAEFFD11}" dt="2023-04-24T01:34:50.084" v="616" actId="1076"/>
        <pc:sldMkLst>
          <pc:docMk/>
          <pc:sldMk cId="3641632312" sldId="670"/>
        </pc:sldMkLst>
        <pc:spChg chg="mod">
          <ac:chgData name="Ly" userId="96ec8512-4815-47bc-b2cb-1a6d5e48ea7a" providerId="ADAL" clId="{73097C40-E0CD-43D7-9627-BB88FAEFFD11}" dt="2023-04-24T01:34:50.084" v="616" actId="1076"/>
          <ac:spMkLst>
            <pc:docMk/>
            <pc:sldMk cId="3641632312" sldId="670"/>
            <ac:spMk id="6" creationId="{8BEB4F81-2EB2-430D-968A-CCA630D0AC9E}"/>
          </ac:spMkLst>
        </pc:spChg>
        <pc:spChg chg="add mod">
          <ac:chgData name="Ly" userId="96ec8512-4815-47bc-b2cb-1a6d5e48ea7a" providerId="ADAL" clId="{73097C40-E0CD-43D7-9627-BB88FAEFFD11}" dt="2023-04-24T01:34:45.105" v="615" actId="1076"/>
          <ac:spMkLst>
            <pc:docMk/>
            <pc:sldMk cId="3641632312" sldId="670"/>
            <ac:spMk id="7" creationId="{5045A486-9772-46F1-87D6-8174ECD22B50}"/>
          </ac:spMkLst>
        </pc:spChg>
        <pc:picChg chg="del">
          <ac:chgData name="Ly" userId="96ec8512-4815-47bc-b2cb-1a6d5e48ea7a" providerId="ADAL" clId="{73097C40-E0CD-43D7-9627-BB88FAEFFD11}" dt="2023-04-24T01:33:50.320" v="602" actId="478"/>
          <ac:picMkLst>
            <pc:docMk/>
            <pc:sldMk cId="3641632312" sldId="670"/>
            <ac:picMk id="3" creationId="{3BB7C781-0724-4025-8C1C-8DC2D6EEE6CC}"/>
          </ac:picMkLst>
        </pc:picChg>
        <pc:picChg chg="add mod modCrop">
          <ac:chgData name="Ly" userId="96ec8512-4815-47bc-b2cb-1a6d5e48ea7a" providerId="ADAL" clId="{73097C40-E0CD-43D7-9627-BB88FAEFFD11}" dt="2023-04-24T01:34:41.183" v="614" actId="1076"/>
          <ac:picMkLst>
            <pc:docMk/>
            <pc:sldMk cId="3641632312" sldId="670"/>
            <ac:picMk id="8" creationId="{24FA485C-980D-433C-B485-0AE09C415EAA}"/>
          </ac:picMkLst>
        </pc:picChg>
      </pc:sldChg>
      <pc:sldChg chg="addSp delSp modSp add mod">
        <pc:chgData name="Ly" userId="96ec8512-4815-47bc-b2cb-1a6d5e48ea7a" providerId="ADAL" clId="{73097C40-E0CD-43D7-9627-BB88FAEFFD11}" dt="2023-04-24T01:36:58.486" v="632" actId="1076"/>
        <pc:sldMkLst>
          <pc:docMk/>
          <pc:sldMk cId="2828095154" sldId="671"/>
        </pc:sldMkLst>
        <pc:spChg chg="mod">
          <ac:chgData name="Ly" userId="96ec8512-4815-47bc-b2cb-1a6d5e48ea7a" providerId="ADAL" clId="{73097C40-E0CD-43D7-9627-BB88FAEFFD11}" dt="2023-04-24T01:36:58.486" v="632" actId="1076"/>
          <ac:spMkLst>
            <pc:docMk/>
            <pc:sldMk cId="2828095154" sldId="671"/>
            <ac:spMk id="7" creationId="{5045A486-9772-46F1-87D6-8174ECD22B50}"/>
          </ac:spMkLst>
        </pc:spChg>
        <pc:picChg chg="add mod modCrop">
          <ac:chgData name="Ly" userId="96ec8512-4815-47bc-b2cb-1a6d5e48ea7a" providerId="ADAL" clId="{73097C40-E0CD-43D7-9627-BB88FAEFFD11}" dt="2023-04-24T01:36:55.028" v="631" actId="1076"/>
          <ac:picMkLst>
            <pc:docMk/>
            <pc:sldMk cId="2828095154" sldId="671"/>
            <ac:picMk id="3" creationId="{CB6916EC-2C87-4BA1-9D02-9316EF1EFFED}"/>
          </ac:picMkLst>
        </pc:picChg>
        <pc:picChg chg="del">
          <ac:chgData name="Ly" userId="96ec8512-4815-47bc-b2cb-1a6d5e48ea7a" providerId="ADAL" clId="{73097C40-E0CD-43D7-9627-BB88FAEFFD11}" dt="2023-04-24T01:35:21.890" v="618" actId="478"/>
          <ac:picMkLst>
            <pc:docMk/>
            <pc:sldMk cId="2828095154" sldId="671"/>
            <ac:picMk id="8" creationId="{24FA485C-980D-433C-B485-0AE09C415EAA}"/>
          </ac:picMkLst>
        </pc:picChg>
      </pc:sldChg>
      <pc:sldChg chg="addSp delSp modSp add mod">
        <pc:chgData name="Ly" userId="96ec8512-4815-47bc-b2cb-1a6d5e48ea7a" providerId="ADAL" clId="{73097C40-E0CD-43D7-9627-BB88FAEFFD11}" dt="2023-04-24T01:41:12.472" v="868" actId="14100"/>
        <pc:sldMkLst>
          <pc:docMk/>
          <pc:sldMk cId="27725343" sldId="672"/>
        </pc:sldMkLst>
        <pc:spChg chg="mod">
          <ac:chgData name="Ly" userId="96ec8512-4815-47bc-b2cb-1a6d5e48ea7a" providerId="ADAL" clId="{73097C40-E0CD-43D7-9627-BB88FAEFFD11}" dt="2023-04-24T01:41:08.095" v="867" actId="1076"/>
          <ac:spMkLst>
            <pc:docMk/>
            <pc:sldMk cId="27725343" sldId="672"/>
            <ac:spMk id="7" creationId="{5045A486-9772-46F1-87D6-8174ECD22B50}"/>
          </ac:spMkLst>
        </pc:spChg>
        <pc:spChg chg="add mod">
          <ac:chgData name="Ly" userId="96ec8512-4815-47bc-b2cb-1a6d5e48ea7a" providerId="ADAL" clId="{73097C40-E0CD-43D7-9627-BB88FAEFFD11}" dt="2023-04-24T01:41:12.472" v="868" actId="14100"/>
          <ac:spMkLst>
            <pc:docMk/>
            <pc:sldMk cId="27725343" sldId="672"/>
            <ac:spMk id="9" creationId="{E7E148B7-9457-4763-B723-02EB03F521C6}"/>
          </ac:spMkLst>
        </pc:spChg>
        <pc:picChg chg="del">
          <ac:chgData name="Ly" userId="96ec8512-4815-47bc-b2cb-1a6d5e48ea7a" providerId="ADAL" clId="{73097C40-E0CD-43D7-9627-BB88FAEFFD11}" dt="2023-04-24T01:38:27.525" v="649" actId="478"/>
          <ac:picMkLst>
            <pc:docMk/>
            <pc:sldMk cId="27725343" sldId="672"/>
            <ac:picMk id="8" creationId="{24FA485C-980D-433C-B485-0AE09C415EAA}"/>
          </ac:picMkLst>
        </pc:picChg>
      </pc:sldChg>
      <pc:sldChg chg="addSp delSp modSp add mod">
        <pc:chgData name="Ly" userId="96ec8512-4815-47bc-b2cb-1a6d5e48ea7a" providerId="ADAL" clId="{73097C40-E0CD-43D7-9627-BB88FAEFFD11}" dt="2023-04-24T02:52:06.518" v="1148" actId="14100"/>
        <pc:sldMkLst>
          <pc:docMk/>
          <pc:sldMk cId="1217825571" sldId="673"/>
        </pc:sldMkLst>
        <pc:spChg chg="mod">
          <ac:chgData name="Ly" userId="96ec8512-4815-47bc-b2cb-1a6d5e48ea7a" providerId="ADAL" clId="{73097C40-E0CD-43D7-9627-BB88FAEFFD11}" dt="2023-04-24T01:45:34.353" v="1138" actId="20577"/>
          <ac:spMkLst>
            <pc:docMk/>
            <pc:sldMk cId="1217825571" sldId="673"/>
            <ac:spMk id="7" creationId="{5045A486-9772-46F1-87D6-8174ECD22B50}"/>
          </ac:spMkLst>
        </pc:spChg>
        <pc:spChg chg="del">
          <ac:chgData name="Ly" userId="96ec8512-4815-47bc-b2cb-1a6d5e48ea7a" providerId="ADAL" clId="{73097C40-E0CD-43D7-9627-BB88FAEFFD11}" dt="2023-04-24T01:45:26.963" v="1115" actId="478"/>
          <ac:spMkLst>
            <pc:docMk/>
            <pc:sldMk cId="1217825571" sldId="673"/>
            <ac:spMk id="9" creationId="{E7E148B7-9457-4763-B723-02EB03F521C6}"/>
          </ac:spMkLst>
        </pc:spChg>
        <pc:picChg chg="add mod modCrop">
          <ac:chgData name="Ly" userId="96ec8512-4815-47bc-b2cb-1a6d5e48ea7a" providerId="ADAL" clId="{73097C40-E0CD-43D7-9627-BB88FAEFFD11}" dt="2023-04-24T02:52:06.518" v="1148" actId="14100"/>
          <ac:picMkLst>
            <pc:docMk/>
            <pc:sldMk cId="1217825571" sldId="673"/>
            <ac:picMk id="3" creationId="{E3C46861-A359-4650-BFC4-20D48C24598D}"/>
          </ac:picMkLst>
        </pc:picChg>
      </pc:sldChg>
      <pc:sldChg chg="addSp delSp modSp add mod">
        <pc:chgData name="Ly" userId="96ec8512-4815-47bc-b2cb-1a6d5e48ea7a" providerId="ADAL" clId="{73097C40-E0CD-43D7-9627-BB88FAEFFD11}" dt="2023-04-24T01:43:01.355" v="940" actId="22"/>
        <pc:sldMkLst>
          <pc:docMk/>
          <pc:sldMk cId="188159876" sldId="674"/>
        </pc:sldMkLst>
        <pc:spChg chg="mod">
          <ac:chgData name="Ly" userId="96ec8512-4815-47bc-b2cb-1a6d5e48ea7a" providerId="ADAL" clId="{73097C40-E0CD-43D7-9627-BB88FAEFFD11}" dt="2023-04-24T01:41:50.641" v="928" actId="27636"/>
          <ac:spMkLst>
            <pc:docMk/>
            <pc:sldMk cId="188159876" sldId="674"/>
            <ac:spMk id="7" creationId="{5045A486-9772-46F1-87D6-8174ECD22B50}"/>
          </ac:spMkLst>
        </pc:spChg>
        <pc:spChg chg="del">
          <ac:chgData name="Ly" userId="96ec8512-4815-47bc-b2cb-1a6d5e48ea7a" providerId="ADAL" clId="{73097C40-E0CD-43D7-9627-BB88FAEFFD11}" dt="2023-04-24T01:42:21.114" v="929" actId="478"/>
          <ac:spMkLst>
            <pc:docMk/>
            <pc:sldMk cId="188159876" sldId="674"/>
            <ac:spMk id="9" creationId="{E7E148B7-9457-4763-B723-02EB03F521C6}"/>
          </ac:spMkLst>
        </pc:spChg>
        <pc:picChg chg="add mod modCrop">
          <ac:chgData name="Ly" userId="96ec8512-4815-47bc-b2cb-1a6d5e48ea7a" providerId="ADAL" clId="{73097C40-E0CD-43D7-9627-BB88FAEFFD11}" dt="2023-04-24T01:42:51.010" v="938" actId="14100"/>
          <ac:picMkLst>
            <pc:docMk/>
            <pc:sldMk cId="188159876" sldId="674"/>
            <ac:picMk id="3" creationId="{746A5F50-FCE0-47C3-BB89-56DD04F8D311}"/>
          </ac:picMkLst>
        </pc:picChg>
        <pc:picChg chg="add del">
          <ac:chgData name="Ly" userId="96ec8512-4815-47bc-b2cb-1a6d5e48ea7a" providerId="ADAL" clId="{73097C40-E0CD-43D7-9627-BB88FAEFFD11}" dt="2023-04-24T01:43:01.355" v="940" actId="22"/>
          <ac:picMkLst>
            <pc:docMk/>
            <pc:sldMk cId="188159876" sldId="674"/>
            <ac:picMk id="10" creationId="{37789CE8-5621-4002-A300-D1C1173871B7}"/>
          </ac:picMkLst>
        </pc:picChg>
      </pc:sldChg>
      <pc:sldChg chg="addSp delSp modSp add mod">
        <pc:chgData name="Ly" userId="96ec8512-4815-47bc-b2cb-1a6d5e48ea7a" providerId="ADAL" clId="{73097C40-E0CD-43D7-9627-BB88FAEFFD11}" dt="2023-04-24T01:45:21.611" v="1114" actId="1076"/>
        <pc:sldMkLst>
          <pc:docMk/>
          <pc:sldMk cId="506795322" sldId="675"/>
        </pc:sldMkLst>
        <pc:spChg chg="mod">
          <ac:chgData name="Ly" userId="96ec8512-4815-47bc-b2cb-1a6d5e48ea7a" providerId="ADAL" clId="{73097C40-E0CD-43D7-9627-BB88FAEFFD11}" dt="2023-04-24T01:43:14.481" v="974" actId="20577"/>
          <ac:spMkLst>
            <pc:docMk/>
            <pc:sldMk cId="506795322" sldId="675"/>
            <ac:spMk id="7" creationId="{5045A486-9772-46F1-87D6-8174ECD22B50}"/>
          </ac:spMkLst>
        </pc:spChg>
        <pc:spChg chg="add mod">
          <ac:chgData name="Ly" userId="96ec8512-4815-47bc-b2cb-1a6d5e48ea7a" providerId="ADAL" clId="{73097C40-E0CD-43D7-9627-BB88FAEFFD11}" dt="2023-04-24T01:45:21.611" v="1114" actId="1076"/>
          <ac:spMkLst>
            <pc:docMk/>
            <pc:sldMk cId="506795322" sldId="675"/>
            <ac:spMk id="8" creationId="{EE5FE127-44BE-4F19-89DD-38B0DF5440FD}"/>
          </ac:spMkLst>
        </pc:spChg>
        <pc:picChg chg="del">
          <ac:chgData name="Ly" userId="96ec8512-4815-47bc-b2cb-1a6d5e48ea7a" providerId="ADAL" clId="{73097C40-E0CD-43D7-9627-BB88FAEFFD11}" dt="2023-04-24T01:43:07.710" v="942" actId="478"/>
          <ac:picMkLst>
            <pc:docMk/>
            <pc:sldMk cId="506795322" sldId="675"/>
            <ac:picMk id="3" creationId="{746A5F50-FCE0-47C3-BB89-56DD04F8D311}"/>
          </ac:picMkLst>
        </pc:picChg>
      </pc:sldChg>
      <pc:sldChg chg="addSp delSp modSp add mod">
        <pc:chgData name="Ly" userId="96ec8512-4815-47bc-b2cb-1a6d5e48ea7a" providerId="ADAL" clId="{73097C40-E0CD-43D7-9627-BB88FAEFFD11}" dt="2023-04-24T02:54:49.721" v="1188" actId="22"/>
        <pc:sldMkLst>
          <pc:docMk/>
          <pc:sldMk cId="2815452622" sldId="676"/>
        </pc:sldMkLst>
        <pc:spChg chg="mod">
          <ac:chgData name="Ly" userId="96ec8512-4815-47bc-b2cb-1a6d5e48ea7a" providerId="ADAL" clId="{73097C40-E0CD-43D7-9627-BB88FAEFFD11}" dt="2023-04-24T02:53:37.346" v="1166" actId="20577"/>
          <ac:spMkLst>
            <pc:docMk/>
            <pc:sldMk cId="2815452622" sldId="676"/>
            <ac:spMk id="7" creationId="{5045A486-9772-46F1-87D6-8174ECD22B50}"/>
          </ac:spMkLst>
        </pc:spChg>
        <pc:picChg chg="del">
          <ac:chgData name="Ly" userId="96ec8512-4815-47bc-b2cb-1a6d5e48ea7a" providerId="ADAL" clId="{73097C40-E0CD-43D7-9627-BB88FAEFFD11}" dt="2023-04-24T02:53:29.567" v="1150" actId="478"/>
          <ac:picMkLst>
            <pc:docMk/>
            <pc:sldMk cId="2815452622" sldId="676"/>
            <ac:picMk id="3" creationId="{E3C46861-A359-4650-BFC4-20D48C24598D}"/>
          </ac:picMkLst>
        </pc:picChg>
        <pc:picChg chg="add mod modCrop">
          <ac:chgData name="Ly" userId="96ec8512-4815-47bc-b2cb-1a6d5e48ea7a" providerId="ADAL" clId="{73097C40-E0CD-43D7-9627-BB88FAEFFD11}" dt="2023-04-24T02:54:41.536" v="1186" actId="1076"/>
          <ac:picMkLst>
            <pc:docMk/>
            <pc:sldMk cId="2815452622" sldId="676"/>
            <ac:picMk id="8" creationId="{1B97041F-EC31-4E16-8F25-7E38F950EE76}"/>
          </ac:picMkLst>
        </pc:picChg>
        <pc:picChg chg="add del">
          <ac:chgData name="Ly" userId="96ec8512-4815-47bc-b2cb-1a6d5e48ea7a" providerId="ADAL" clId="{73097C40-E0CD-43D7-9627-BB88FAEFFD11}" dt="2023-04-24T02:54:49.721" v="1188" actId="22"/>
          <ac:picMkLst>
            <pc:docMk/>
            <pc:sldMk cId="2815452622" sldId="676"/>
            <ac:picMk id="10" creationId="{F310B85D-7EB1-4A7E-AF7C-057CED6D9D92}"/>
          </ac:picMkLst>
        </pc:picChg>
      </pc:sldChg>
      <pc:sldChg chg="addSp delSp modSp add mod">
        <pc:chgData name="Ly" userId="96ec8512-4815-47bc-b2cb-1a6d5e48ea7a" providerId="ADAL" clId="{73097C40-E0CD-43D7-9627-BB88FAEFFD11}" dt="2023-04-24T02:56:51.287" v="1208" actId="1076"/>
        <pc:sldMkLst>
          <pc:docMk/>
          <pc:sldMk cId="1710171475" sldId="677"/>
        </pc:sldMkLst>
        <pc:grpChg chg="add mod">
          <ac:chgData name="Ly" userId="96ec8512-4815-47bc-b2cb-1a6d5e48ea7a" providerId="ADAL" clId="{73097C40-E0CD-43D7-9627-BB88FAEFFD11}" dt="2023-04-24T02:56:51.287" v="1208" actId="1076"/>
          <ac:grpSpMkLst>
            <pc:docMk/>
            <pc:sldMk cId="1710171475" sldId="677"/>
            <ac:grpSpMk id="11" creationId="{F33E1261-D7E4-457E-8F77-CD4AF63B6362}"/>
          </ac:grpSpMkLst>
        </pc:grpChg>
        <pc:picChg chg="add mod modCrop">
          <ac:chgData name="Ly" userId="96ec8512-4815-47bc-b2cb-1a6d5e48ea7a" providerId="ADAL" clId="{73097C40-E0CD-43D7-9627-BB88FAEFFD11}" dt="2023-04-24T02:56:33.496" v="1204" actId="164"/>
          <ac:picMkLst>
            <pc:docMk/>
            <pc:sldMk cId="1710171475" sldId="677"/>
            <ac:picMk id="3" creationId="{396CA8BB-5F53-4A4C-BF2D-220B0F933A6E}"/>
          </ac:picMkLst>
        </pc:picChg>
        <pc:picChg chg="del">
          <ac:chgData name="Ly" userId="96ec8512-4815-47bc-b2cb-1a6d5e48ea7a" providerId="ADAL" clId="{73097C40-E0CD-43D7-9627-BB88FAEFFD11}" dt="2023-04-24T02:54:57.473" v="1190" actId="478"/>
          <ac:picMkLst>
            <pc:docMk/>
            <pc:sldMk cId="1710171475" sldId="677"/>
            <ac:picMk id="8" creationId="{1B97041F-EC31-4E16-8F25-7E38F950EE76}"/>
          </ac:picMkLst>
        </pc:picChg>
        <pc:picChg chg="add mod modCrop">
          <ac:chgData name="Ly" userId="96ec8512-4815-47bc-b2cb-1a6d5e48ea7a" providerId="ADAL" clId="{73097C40-E0CD-43D7-9627-BB88FAEFFD11}" dt="2023-04-24T02:56:33.496" v="1204" actId="164"/>
          <ac:picMkLst>
            <pc:docMk/>
            <pc:sldMk cId="1710171475" sldId="677"/>
            <ac:picMk id="10" creationId="{5256A296-F44C-4E86-BB51-4CD59446EA49}"/>
          </ac:picMkLst>
        </pc:picChg>
      </pc:sldChg>
      <pc:sldChg chg="addSp delSp modSp add mod">
        <pc:chgData name="Ly" userId="96ec8512-4815-47bc-b2cb-1a6d5e48ea7a" providerId="ADAL" clId="{73097C40-E0CD-43D7-9627-BB88FAEFFD11}" dt="2023-04-24T02:57:48.084" v="1218" actId="14100"/>
        <pc:sldMkLst>
          <pc:docMk/>
          <pc:sldMk cId="3878288639" sldId="678"/>
        </pc:sldMkLst>
        <pc:grpChg chg="del">
          <ac:chgData name="Ly" userId="96ec8512-4815-47bc-b2cb-1a6d5e48ea7a" providerId="ADAL" clId="{73097C40-E0CD-43D7-9627-BB88FAEFFD11}" dt="2023-04-24T02:57:02.774" v="1210" actId="478"/>
          <ac:grpSpMkLst>
            <pc:docMk/>
            <pc:sldMk cId="3878288639" sldId="678"/>
            <ac:grpSpMk id="11" creationId="{F33E1261-D7E4-457E-8F77-CD4AF63B6362}"/>
          </ac:grpSpMkLst>
        </pc:grpChg>
        <pc:picChg chg="add mod modCrop">
          <ac:chgData name="Ly" userId="96ec8512-4815-47bc-b2cb-1a6d5e48ea7a" providerId="ADAL" clId="{73097C40-E0CD-43D7-9627-BB88FAEFFD11}" dt="2023-04-24T02:57:48.084" v="1218" actId="14100"/>
          <ac:picMkLst>
            <pc:docMk/>
            <pc:sldMk cId="3878288639" sldId="678"/>
            <ac:picMk id="8" creationId="{1193D174-2367-4490-AF51-9A8058041EBA}"/>
          </ac:picMkLst>
        </pc:picChg>
      </pc:sldChg>
      <pc:sldChg chg="addSp delSp modSp add mod">
        <pc:chgData name="Ly" userId="96ec8512-4815-47bc-b2cb-1a6d5e48ea7a" providerId="ADAL" clId="{73097C40-E0CD-43D7-9627-BB88FAEFFD11}" dt="2023-04-24T03:00:48.243" v="1338" actId="1076"/>
        <pc:sldMkLst>
          <pc:docMk/>
          <pc:sldMk cId="765198423" sldId="679"/>
        </pc:sldMkLst>
        <pc:spChg chg="mod">
          <ac:chgData name="Ly" userId="96ec8512-4815-47bc-b2cb-1a6d5e48ea7a" providerId="ADAL" clId="{73097C40-E0CD-43D7-9627-BB88FAEFFD11}" dt="2023-04-24T02:59:11.621" v="1321" actId="27636"/>
          <ac:spMkLst>
            <pc:docMk/>
            <pc:sldMk cId="765198423" sldId="679"/>
            <ac:spMk id="7" creationId="{5045A486-9772-46F1-87D6-8174ECD22B50}"/>
          </ac:spMkLst>
        </pc:spChg>
        <pc:picChg chg="add mod modCrop">
          <ac:chgData name="Ly" userId="96ec8512-4815-47bc-b2cb-1a6d5e48ea7a" providerId="ADAL" clId="{73097C40-E0CD-43D7-9627-BB88FAEFFD11}" dt="2023-04-24T03:00:48.243" v="1338" actId="1076"/>
          <ac:picMkLst>
            <pc:docMk/>
            <pc:sldMk cId="765198423" sldId="679"/>
            <ac:picMk id="3" creationId="{CB6B87C6-D96D-4004-95E7-F97DA7AE21DA}"/>
          </ac:picMkLst>
        </pc:picChg>
        <pc:picChg chg="del">
          <ac:chgData name="Ly" userId="96ec8512-4815-47bc-b2cb-1a6d5e48ea7a" providerId="ADAL" clId="{73097C40-E0CD-43D7-9627-BB88FAEFFD11}" dt="2023-04-24T02:58:05.052" v="1220" actId="478"/>
          <ac:picMkLst>
            <pc:docMk/>
            <pc:sldMk cId="765198423" sldId="679"/>
            <ac:picMk id="8" creationId="{1193D174-2367-4490-AF51-9A8058041EBA}"/>
          </ac:picMkLst>
        </pc:picChg>
      </pc:sldChg>
      <pc:sldChg chg="addSp delSp modSp add mod">
        <pc:chgData name="Ly" userId="96ec8512-4815-47bc-b2cb-1a6d5e48ea7a" providerId="ADAL" clId="{73097C40-E0CD-43D7-9627-BB88FAEFFD11}" dt="2023-04-24T03:03:04.840" v="1385" actId="14100"/>
        <pc:sldMkLst>
          <pc:docMk/>
          <pc:sldMk cId="49354031" sldId="680"/>
        </pc:sldMkLst>
        <pc:spChg chg="mod">
          <ac:chgData name="Ly" userId="96ec8512-4815-47bc-b2cb-1a6d5e48ea7a" providerId="ADAL" clId="{73097C40-E0CD-43D7-9627-BB88FAEFFD11}" dt="2023-04-24T03:01:42.792" v="1369" actId="20577"/>
          <ac:spMkLst>
            <pc:docMk/>
            <pc:sldMk cId="49354031" sldId="680"/>
            <ac:spMk id="7" creationId="{5045A486-9772-46F1-87D6-8174ECD22B50}"/>
          </ac:spMkLst>
        </pc:spChg>
        <pc:grpChg chg="add mod">
          <ac:chgData name="Ly" userId="96ec8512-4815-47bc-b2cb-1a6d5e48ea7a" providerId="ADAL" clId="{73097C40-E0CD-43D7-9627-BB88FAEFFD11}" dt="2023-04-24T03:03:04.840" v="1385" actId="14100"/>
          <ac:grpSpMkLst>
            <pc:docMk/>
            <pc:sldMk cId="49354031" sldId="680"/>
            <ac:grpSpMk id="11" creationId="{5867C0A6-0779-44F3-83EC-4747CC42585B}"/>
          </ac:grpSpMkLst>
        </pc:grpChg>
        <pc:picChg chg="del">
          <ac:chgData name="Ly" userId="96ec8512-4815-47bc-b2cb-1a6d5e48ea7a" providerId="ADAL" clId="{73097C40-E0CD-43D7-9627-BB88FAEFFD11}" dt="2023-04-24T03:01:19.076" v="1340" actId="478"/>
          <ac:picMkLst>
            <pc:docMk/>
            <pc:sldMk cId="49354031" sldId="680"/>
            <ac:picMk id="3" creationId="{CB6B87C6-D96D-4004-95E7-F97DA7AE21DA}"/>
          </ac:picMkLst>
        </pc:picChg>
        <pc:picChg chg="add mod modCrop">
          <ac:chgData name="Ly" userId="96ec8512-4815-47bc-b2cb-1a6d5e48ea7a" providerId="ADAL" clId="{73097C40-E0CD-43D7-9627-BB88FAEFFD11}" dt="2023-04-24T03:02:59.859" v="1383" actId="164"/>
          <ac:picMkLst>
            <pc:docMk/>
            <pc:sldMk cId="49354031" sldId="680"/>
            <ac:picMk id="8" creationId="{B9BC52FD-7479-4973-80C4-CACEFA4D9A0C}"/>
          </ac:picMkLst>
        </pc:picChg>
        <pc:picChg chg="add mod modCrop">
          <ac:chgData name="Ly" userId="96ec8512-4815-47bc-b2cb-1a6d5e48ea7a" providerId="ADAL" clId="{73097C40-E0CD-43D7-9627-BB88FAEFFD11}" dt="2023-04-24T03:02:59.859" v="1383" actId="164"/>
          <ac:picMkLst>
            <pc:docMk/>
            <pc:sldMk cId="49354031" sldId="680"/>
            <ac:picMk id="10" creationId="{B1839228-C23B-4FA7-A905-BF3F22E7B4E4}"/>
          </ac:picMkLst>
        </pc:picChg>
      </pc:sldChg>
      <pc:sldChg chg="addSp delSp modSp add mod">
        <pc:chgData name="Ly" userId="96ec8512-4815-47bc-b2cb-1a6d5e48ea7a" providerId="ADAL" clId="{73097C40-E0CD-43D7-9627-BB88FAEFFD11}" dt="2023-04-24T03:04:56.778" v="1428" actId="14100"/>
        <pc:sldMkLst>
          <pc:docMk/>
          <pc:sldMk cId="115465627" sldId="681"/>
        </pc:sldMkLst>
        <pc:spChg chg="mod">
          <ac:chgData name="Ly" userId="96ec8512-4815-47bc-b2cb-1a6d5e48ea7a" providerId="ADAL" clId="{73097C40-E0CD-43D7-9627-BB88FAEFFD11}" dt="2023-04-24T03:03:36.055" v="1414" actId="20577"/>
          <ac:spMkLst>
            <pc:docMk/>
            <pc:sldMk cId="115465627" sldId="681"/>
            <ac:spMk id="7" creationId="{5045A486-9772-46F1-87D6-8174ECD22B50}"/>
          </ac:spMkLst>
        </pc:spChg>
        <pc:grpChg chg="del">
          <ac:chgData name="Ly" userId="96ec8512-4815-47bc-b2cb-1a6d5e48ea7a" providerId="ADAL" clId="{73097C40-E0CD-43D7-9627-BB88FAEFFD11}" dt="2023-04-24T03:03:38.304" v="1415" actId="478"/>
          <ac:grpSpMkLst>
            <pc:docMk/>
            <pc:sldMk cId="115465627" sldId="681"/>
            <ac:grpSpMk id="11" creationId="{5867C0A6-0779-44F3-83EC-4747CC42585B}"/>
          </ac:grpSpMkLst>
        </pc:grpChg>
        <pc:picChg chg="add mod modCrop">
          <ac:chgData name="Ly" userId="96ec8512-4815-47bc-b2cb-1a6d5e48ea7a" providerId="ADAL" clId="{73097C40-E0CD-43D7-9627-BB88FAEFFD11}" dt="2023-04-24T03:04:56.778" v="1428" actId="14100"/>
          <ac:picMkLst>
            <pc:docMk/>
            <pc:sldMk cId="115465627" sldId="681"/>
            <ac:picMk id="3" creationId="{CC933C1C-86F4-4535-BE22-D38CCC8FCFF9}"/>
          </ac:picMkLst>
        </pc:picChg>
      </pc:sldChg>
      <pc:sldChg chg="addSp delSp modSp add del mod">
        <pc:chgData name="Ly" userId="96ec8512-4815-47bc-b2cb-1a6d5e48ea7a" providerId="ADAL" clId="{73097C40-E0CD-43D7-9627-BB88FAEFFD11}" dt="2023-04-24T03:07:27.355" v="1533" actId="2696"/>
        <pc:sldMkLst>
          <pc:docMk/>
          <pc:sldMk cId="4146230842" sldId="682"/>
        </pc:sldMkLst>
        <pc:spChg chg="mod">
          <ac:chgData name="Ly" userId="96ec8512-4815-47bc-b2cb-1a6d5e48ea7a" providerId="ADAL" clId="{73097C40-E0CD-43D7-9627-BB88FAEFFD11}" dt="2023-04-24T03:06:34.519" v="1522" actId="20577"/>
          <ac:spMkLst>
            <pc:docMk/>
            <pc:sldMk cId="4146230842" sldId="682"/>
            <ac:spMk id="7" creationId="{5045A486-9772-46F1-87D6-8174ECD22B50}"/>
          </ac:spMkLst>
        </pc:spChg>
        <pc:picChg chg="del">
          <ac:chgData name="Ly" userId="96ec8512-4815-47bc-b2cb-1a6d5e48ea7a" providerId="ADAL" clId="{73097C40-E0CD-43D7-9627-BB88FAEFFD11}" dt="2023-04-24T03:05:56.690" v="1430" actId="478"/>
          <ac:picMkLst>
            <pc:docMk/>
            <pc:sldMk cId="4146230842" sldId="682"/>
            <ac:picMk id="3" creationId="{CC933C1C-86F4-4535-BE22-D38CCC8FCFF9}"/>
          </ac:picMkLst>
        </pc:picChg>
        <pc:picChg chg="add mod modCrop">
          <ac:chgData name="Ly" userId="96ec8512-4815-47bc-b2cb-1a6d5e48ea7a" providerId="ADAL" clId="{73097C40-E0CD-43D7-9627-BB88FAEFFD11}" dt="2023-04-24T03:07:22.962" v="1532" actId="14100"/>
          <ac:picMkLst>
            <pc:docMk/>
            <pc:sldMk cId="4146230842" sldId="682"/>
            <ac:picMk id="8" creationId="{6BDEE1C3-42D1-477A-AD47-3C27BF1E8583}"/>
          </ac:picMkLst>
        </pc:picChg>
      </pc:sldChg>
      <pc:sldChg chg="add del">
        <pc:chgData name="Ly" userId="96ec8512-4815-47bc-b2cb-1a6d5e48ea7a" providerId="ADAL" clId="{73097C40-E0CD-43D7-9627-BB88FAEFFD11}" dt="2023-04-24T03:24:04.203" v="1635" actId="47"/>
        <pc:sldMkLst>
          <pc:docMk/>
          <pc:sldMk cId="4289554600" sldId="682"/>
        </pc:sldMkLst>
      </pc:sldChg>
      <pc:sldChg chg="addSp delSp modSp add del mod ord">
        <pc:chgData name="Ly" userId="96ec8512-4815-47bc-b2cb-1a6d5e48ea7a" providerId="ADAL" clId="{73097C40-E0CD-43D7-9627-BB88FAEFFD11}" dt="2023-04-24T03:24:00.852" v="1634" actId="47"/>
        <pc:sldMkLst>
          <pc:docMk/>
          <pc:sldMk cId="1102555754" sldId="683"/>
        </pc:sldMkLst>
        <pc:spChg chg="mod">
          <ac:chgData name="Ly" userId="96ec8512-4815-47bc-b2cb-1a6d5e48ea7a" providerId="ADAL" clId="{73097C40-E0CD-43D7-9627-BB88FAEFFD11}" dt="2023-04-24T03:10:34.894" v="1564" actId="1076"/>
          <ac:spMkLst>
            <pc:docMk/>
            <pc:sldMk cId="1102555754" sldId="683"/>
            <ac:spMk id="6" creationId="{8BEB4F81-2EB2-430D-968A-CCA630D0AC9E}"/>
          </ac:spMkLst>
        </pc:spChg>
        <pc:spChg chg="mod">
          <ac:chgData name="Ly" userId="96ec8512-4815-47bc-b2cb-1a6d5e48ea7a" providerId="ADAL" clId="{73097C40-E0CD-43D7-9627-BB88FAEFFD11}" dt="2023-04-24T03:10:39.364" v="1565" actId="1076"/>
          <ac:spMkLst>
            <pc:docMk/>
            <pc:sldMk cId="1102555754" sldId="683"/>
            <ac:spMk id="7" creationId="{5045A486-9772-46F1-87D6-8174ECD22B50}"/>
          </ac:spMkLst>
        </pc:spChg>
        <pc:grpChg chg="add mod">
          <ac:chgData name="Ly" userId="96ec8512-4815-47bc-b2cb-1a6d5e48ea7a" providerId="ADAL" clId="{73097C40-E0CD-43D7-9627-BB88FAEFFD11}" dt="2023-04-24T03:11:54.182" v="1577" actId="164"/>
          <ac:grpSpMkLst>
            <pc:docMk/>
            <pc:sldMk cId="1102555754" sldId="683"/>
            <ac:grpSpMk id="11" creationId="{4E793A07-1A3E-496D-A060-5F665C5D52FF}"/>
          </ac:grpSpMkLst>
        </pc:grpChg>
        <pc:picChg chg="add mod modCrop">
          <ac:chgData name="Ly" userId="96ec8512-4815-47bc-b2cb-1a6d5e48ea7a" providerId="ADAL" clId="{73097C40-E0CD-43D7-9627-BB88FAEFFD11}" dt="2023-04-24T03:11:54.182" v="1577" actId="164"/>
          <ac:picMkLst>
            <pc:docMk/>
            <pc:sldMk cId="1102555754" sldId="683"/>
            <ac:picMk id="3" creationId="{34AF7353-9ADC-4EAA-8A78-FCAB15790BA3}"/>
          </ac:picMkLst>
        </pc:picChg>
        <pc:picChg chg="del">
          <ac:chgData name="Ly" userId="96ec8512-4815-47bc-b2cb-1a6d5e48ea7a" providerId="ADAL" clId="{73097C40-E0CD-43D7-9627-BB88FAEFFD11}" dt="2023-04-24T03:08:12.157" v="1547" actId="478"/>
          <ac:picMkLst>
            <pc:docMk/>
            <pc:sldMk cId="1102555754" sldId="683"/>
            <ac:picMk id="8" creationId="{6BDEE1C3-42D1-477A-AD47-3C27BF1E8583}"/>
          </ac:picMkLst>
        </pc:picChg>
        <pc:picChg chg="add mod modCrop">
          <ac:chgData name="Ly" userId="96ec8512-4815-47bc-b2cb-1a6d5e48ea7a" providerId="ADAL" clId="{73097C40-E0CD-43D7-9627-BB88FAEFFD11}" dt="2023-04-24T03:11:54.182" v="1577" actId="164"/>
          <ac:picMkLst>
            <pc:docMk/>
            <pc:sldMk cId="1102555754" sldId="683"/>
            <ac:picMk id="10" creationId="{F8B93655-69AE-48CC-AB9C-B7F9BC86408F}"/>
          </ac:picMkLst>
        </pc:picChg>
      </pc:sldChg>
      <pc:sldChg chg="addSp delSp modSp add mod ord">
        <pc:chgData name="Ly" userId="96ec8512-4815-47bc-b2cb-1a6d5e48ea7a" providerId="ADAL" clId="{73097C40-E0CD-43D7-9627-BB88FAEFFD11}" dt="2023-04-24T03:23:57.903" v="1633"/>
        <pc:sldMkLst>
          <pc:docMk/>
          <pc:sldMk cId="1587687099" sldId="684"/>
        </pc:sldMkLst>
        <pc:spChg chg="mod">
          <ac:chgData name="Ly" userId="96ec8512-4815-47bc-b2cb-1a6d5e48ea7a" providerId="ADAL" clId="{73097C40-E0CD-43D7-9627-BB88FAEFFD11}" dt="2023-04-24T03:23:51.906" v="1631" actId="20577"/>
          <ac:spMkLst>
            <pc:docMk/>
            <pc:sldMk cId="1587687099" sldId="684"/>
            <ac:spMk id="7" creationId="{5045A486-9772-46F1-87D6-8174ECD22B50}"/>
          </ac:spMkLst>
        </pc:spChg>
        <pc:picChg chg="del">
          <ac:chgData name="Ly" userId="96ec8512-4815-47bc-b2cb-1a6d5e48ea7a" providerId="ADAL" clId="{73097C40-E0CD-43D7-9627-BB88FAEFFD11}" dt="2023-04-24T03:12:31.856" v="1579" actId="478"/>
          <ac:picMkLst>
            <pc:docMk/>
            <pc:sldMk cId="1587687099" sldId="684"/>
            <ac:picMk id="3" creationId="{CC933C1C-86F4-4535-BE22-D38CCC8FCFF9}"/>
          </ac:picMkLst>
        </pc:picChg>
        <pc:picChg chg="add mod modCrop">
          <ac:chgData name="Ly" userId="96ec8512-4815-47bc-b2cb-1a6d5e48ea7a" providerId="ADAL" clId="{73097C40-E0CD-43D7-9627-BB88FAEFFD11}" dt="2023-04-24T03:23:46.535" v="1623" actId="14100"/>
          <ac:picMkLst>
            <pc:docMk/>
            <pc:sldMk cId="1587687099" sldId="684"/>
            <ac:picMk id="8" creationId="{13915DC7-B771-42DB-B541-85844FDD22CC}"/>
          </ac:picMkLst>
        </pc:picChg>
      </pc:sldChg>
      <pc:sldChg chg="addSp delSp modSp add mod">
        <pc:chgData name="Ly" userId="96ec8512-4815-47bc-b2cb-1a6d5e48ea7a" providerId="ADAL" clId="{73097C40-E0CD-43D7-9627-BB88FAEFFD11}" dt="2023-04-24T03:26:23.538" v="1687" actId="14100"/>
        <pc:sldMkLst>
          <pc:docMk/>
          <pc:sldMk cId="1746212591" sldId="685"/>
        </pc:sldMkLst>
        <pc:spChg chg="mod">
          <ac:chgData name="Ly" userId="96ec8512-4815-47bc-b2cb-1a6d5e48ea7a" providerId="ADAL" clId="{73097C40-E0CD-43D7-9627-BB88FAEFFD11}" dt="2023-04-24T03:25:07.452" v="1676" actId="1076"/>
          <ac:spMkLst>
            <pc:docMk/>
            <pc:sldMk cId="1746212591" sldId="685"/>
            <ac:spMk id="6" creationId="{8BEB4F81-2EB2-430D-968A-CCA630D0AC9E}"/>
          </ac:spMkLst>
        </pc:spChg>
        <pc:spChg chg="del">
          <ac:chgData name="Ly" userId="96ec8512-4815-47bc-b2cb-1a6d5e48ea7a" providerId="ADAL" clId="{73097C40-E0CD-43D7-9627-BB88FAEFFD11}" dt="2023-04-24T03:24:52.679" v="1642" actId="478"/>
          <ac:spMkLst>
            <pc:docMk/>
            <pc:sldMk cId="1746212591" sldId="685"/>
            <ac:spMk id="7" creationId="{5045A486-9772-46F1-87D6-8174ECD22B50}"/>
          </ac:spMkLst>
        </pc:spChg>
        <pc:picChg chg="add del">
          <ac:chgData name="Ly" userId="96ec8512-4815-47bc-b2cb-1a6d5e48ea7a" providerId="ADAL" clId="{73097C40-E0CD-43D7-9627-BB88FAEFFD11}" dt="2023-04-24T03:25:48.898" v="1680" actId="478"/>
          <ac:picMkLst>
            <pc:docMk/>
            <pc:sldMk cId="1746212591" sldId="685"/>
            <ac:picMk id="2" creationId="{2D7C4E78-D19F-4DEF-9F24-24342E5E7C36}"/>
          </ac:picMkLst>
        </pc:picChg>
        <pc:picChg chg="del">
          <ac:chgData name="Ly" userId="96ec8512-4815-47bc-b2cb-1a6d5e48ea7a" providerId="ADAL" clId="{73097C40-E0CD-43D7-9627-BB88FAEFFD11}" dt="2023-04-24T03:24:49.020" v="1641" actId="478"/>
          <ac:picMkLst>
            <pc:docMk/>
            <pc:sldMk cId="1746212591" sldId="685"/>
            <ac:picMk id="8" creationId="{13915DC7-B771-42DB-B541-85844FDD22CC}"/>
          </ac:picMkLst>
        </pc:picChg>
        <pc:picChg chg="add mod modCrop">
          <ac:chgData name="Ly" userId="96ec8512-4815-47bc-b2cb-1a6d5e48ea7a" providerId="ADAL" clId="{73097C40-E0CD-43D7-9627-BB88FAEFFD11}" dt="2023-04-24T03:26:23.538" v="1687" actId="14100"/>
          <ac:picMkLst>
            <pc:docMk/>
            <pc:sldMk cId="1746212591" sldId="685"/>
            <ac:picMk id="9" creationId="{5A9C5630-55D5-4FA5-85D8-760376CE6BC1}"/>
          </ac:picMkLst>
        </pc:picChg>
      </pc:sldChg>
      <pc:sldChg chg="add del">
        <pc:chgData name="Ly" userId="96ec8512-4815-47bc-b2cb-1a6d5e48ea7a" providerId="ADAL" clId="{73097C40-E0CD-43D7-9627-BB88FAEFFD11}" dt="2023-04-24T03:25:41.391" v="1678"/>
        <pc:sldMkLst>
          <pc:docMk/>
          <pc:sldMk cId="2174925702" sldId="686"/>
        </pc:sldMkLst>
      </pc:sldChg>
      <pc:sldChg chg="modSp add mod">
        <pc:chgData name="Ly" userId="96ec8512-4815-47bc-b2cb-1a6d5e48ea7a" providerId="ADAL" clId="{73097C40-E0CD-43D7-9627-BB88FAEFFD11}" dt="2023-04-24T03:29:11.727" v="1705" actId="1076"/>
        <pc:sldMkLst>
          <pc:docMk/>
          <pc:sldMk cId="2840194529" sldId="686"/>
        </pc:sldMkLst>
        <pc:spChg chg="mod">
          <ac:chgData name="Ly" userId="96ec8512-4815-47bc-b2cb-1a6d5e48ea7a" providerId="ADAL" clId="{73097C40-E0CD-43D7-9627-BB88FAEFFD11}" dt="2023-04-24T03:29:11.727" v="1705" actId="1076"/>
          <ac:spMkLst>
            <pc:docMk/>
            <pc:sldMk cId="2840194529" sldId="686"/>
            <ac:spMk id="4" creationId="{6E8974EF-046E-47C9-88AA-A7FF01BBF8CD}"/>
          </ac:spMkLst>
        </pc:spChg>
        <pc:spChg chg="mod">
          <ac:chgData name="Ly" userId="96ec8512-4815-47bc-b2cb-1a6d5e48ea7a" providerId="ADAL" clId="{73097C40-E0CD-43D7-9627-BB88FAEFFD11}" dt="2023-04-24T03:29:08.540" v="1704" actId="1076"/>
          <ac:spMkLst>
            <pc:docMk/>
            <pc:sldMk cId="2840194529" sldId="686"/>
            <ac:spMk id="5" creationId="{60DE001C-CFFA-4F5D-BE15-58ADA434379F}"/>
          </ac:spMkLst>
        </pc:spChg>
      </pc:sldChg>
      <pc:sldMasterChg chg="del delSldLayout">
        <pc:chgData name="Ly" userId="96ec8512-4815-47bc-b2cb-1a6d5e48ea7a" providerId="ADAL" clId="{73097C40-E0CD-43D7-9627-BB88FAEFFD11}" dt="2023-04-24T01:15:31.952" v="33" actId="47"/>
        <pc:sldMasterMkLst>
          <pc:docMk/>
          <pc:sldMasterMk cId="2781896303" sldId="2147483679"/>
        </pc:sldMasterMkLst>
        <pc:sldLayoutChg chg="del">
          <pc:chgData name="Ly" userId="96ec8512-4815-47bc-b2cb-1a6d5e48ea7a" providerId="ADAL" clId="{73097C40-E0CD-43D7-9627-BB88FAEFFD11}" dt="2023-04-24T01:15:31.952" v="33" actId="47"/>
          <pc:sldLayoutMkLst>
            <pc:docMk/>
            <pc:sldMasterMk cId="2781896303" sldId="2147483679"/>
            <pc:sldLayoutMk cId="3639744169" sldId="2147483680"/>
          </pc:sldLayoutMkLst>
        </pc:sldLayoutChg>
        <pc:sldLayoutChg chg="del">
          <pc:chgData name="Ly" userId="96ec8512-4815-47bc-b2cb-1a6d5e48ea7a" providerId="ADAL" clId="{73097C40-E0CD-43D7-9627-BB88FAEFFD11}" dt="2023-04-24T01:15:31.952" v="33" actId="47"/>
          <pc:sldLayoutMkLst>
            <pc:docMk/>
            <pc:sldMasterMk cId="2781896303" sldId="2147483679"/>
            <pc:sldLayoutMk cId="3738626980" sldId="2147483681"/>
          </pc:sldLayoutMkLst>
        </pc:sldLayoutChg>
        <pc:sldLayoutChg chg="del">
          <pc:chgData name="Ly" userId="96ec8512-4815-47bc-b2cb-1a6d5e48ea7a" providerId="ADAL" clId="{73097C40-E0CD-43D7-9627-BB88FAEFFD11}" dt="2023-04-24T01:15:31.952" v="33" actId="47"/>
          <pc:sldLayoutMkLst>
            <pc:docMk/>
            <pc:sldMasterMk cId="2781896303" sldId="2147483679"/>
            <pc:sldLayoutMk cId="2832910413" sldId="2147483682"/>
          </pc:sldLayoutMkLst>
        </pc:sldLayoutChg>
        <pc:sldLayoutChg chg="del">
          <pc:chgData name="Ly" userId="96ec8512-4815-47bc-b2cb-1a6d5e48ea7a" providerId="ADAL" clId="{73097C40-E0CD-43D7-9627-BB88FAEFFD11}" dt="2023-04-24T01:15:31.952" v="33" actId="47"/>
          <pc:sldLayoutMkLst>
            <pc:docMk/>
            <pc:sldMasterMk cId="2781896303" sldId="2147483679"/>
            <pc:sldLayoutMk cId="693102106" sldId="2147483683"/>
          </pc:sldLayoutMkLst>
        </pc:sldLayoutChg>
        <pc:sldLayoutChg chg="del">
          <pc:chgData name="Ly" userId="96ec8512-4815-47bc-b2cb-1a6d5e48ea7a" providerId="ADAL" clId="{73097C40-E0CD-43D7-9627-BB88FAEFFD11}" dt="2023-04-24T01:15:31.952" v="33" actId="47"/>
          <pc:sldLayoutMkLst>
            <pc:docMk/>
            <pc:sldMasterMk cId="2781896303" sldId="2147483679"/>
            <pc:sldLayoutMk cId="114529162" sldId="2147483684"/>
          </pc:sldLayoutMkLst>
        </pc:sldLayoutChg>
        <pc:sldLayoutChg chg="del">
          <pc:chgData name="Ly" userId="96ec8512-4815-47bc-b2cb-1a6d5e48ea7a" providerId="ADAL" clId="{73097C40-E0CD-43D7-9627-BB88FAEFFD11}" dt="2023-04-24T01:15:31.952" v="33" actId="47"/>
          <pc:sldLayoutMkLst>
            <pc:docMk/>
            <pc:sldMasterMk cId="2781896303" sldId="2147483679"/>
            <pc:sldLayoutMk cId="1402246065" sldId="2147483685"/>
          </pc:sldLayoutMkLst>
        </pc:sldLayoutChg>
        <pc:sldLayoutChg chg="del">
          <pc:chgData name="Ly" userId="96ec8512-4815-47bc-b2cb-1a6d5e48ea7a" providerId="ADAL" clId="{73097C40-E0CD-43D7-9627-BB88FAEFFD11}" dt="2023-04-24T01:15:31.952" v="33" actId="47"/>
          <pc:sldLayoutMkLst>
            <pc:docMk/>
            <pc:sldMasterMk cId="2781896303" sldId="2147483679"/>
            <pc:sldLayoutMk cId="4181596461" sldId="2147483686"/>
          </pc:sldLayoutMkLst>
        </pc:sldLayoutChg>
        <pc:sldLayoutChg chg="del">
          <pc:chgData name="Ly" userId="96ec8512-4815-47bc-b2cb-1a6d5e48ea7a" providerId="ADAL" clId="{73097C40-E0CD-43D7-9627-BB88FAEFFD11}" dt="2023-04-24T01:15:31.952" v="33" actId="47"/>
          <pc:sldLayoutMkLst>
            <pc:docMk/>
            <pc:sldMasterMk cId="2781896303" sldId="2147483679"/>
            <pc:sldLayoutMk cId="1617878041" sldId="2147483687"/>
          </pc:sldLayoutMkLst>
        </pc:sldLayoutChg>
        <pc:sldLayoutChg chg="del">
          <pc:chgData name="Ly" userId="96ec8512-4815-47bc-b2cb-1a6d5e48ea7a" providerId="ADAL" clId="{73097C40-E0CD-43D7-9627-BB88FAEFFD11}" dt="2023-04-24T01:15:31.952" v="33" actId="47"/>
          <pc:sldLayoutMkLst>
            <pc:docMk/>
            <pc:sldMasterMk cId="2781896303" sldId="2147483679"/>
            <pc:sldLayoutMk cId="3978750960" sldId="2147483688"/>
          </pc:sldLayoutMkLst>
        </pc:sldLayoutChg>
        <pc:sldLayoutChg chg="del">
          <pc:chgData name="Ly" userId="96ec8512-4815-47bc-b2cb-1a6d5e48ea7a" providerId="ADAL" clId="{73097C40-E0CD-43D7-9627-BB88FAEFFD11}" dt="2023-04-24T01:15:31.952" v="33" actId="47"/>
          <pc:sldLayoutMkLst>
            <pc:docMk/>
            <pc:sldMasterMk cId="2781896303" sldId="2147483679"/>
            <pc:sldLayoutMk cId="870538739" sldId="2147483689"/>
          </pc:sldLayoutMkLst>
        </pc:sldLayoutChg>
        <pc:sldLayoutChg chg="del">
          <pc:chgData name="Ly" userId="96ec8512-4815-47bc-b2cb-1a6d5e48ea7a" providerId="ADAL" clId="{73097C40-E0CD-43D7-9627-BB88FAEFFD11}" dt="2023-04-24T01:15:31.952" v="33" actId="47"/>
          <pc:sldLayoutMkLst>
            <pc:docMk/>
            <pc:sldMasterMk cId="2781896303" sldId="2147483679"/>
            <pc:sldLayoutMk cId="628575028" sldId="2147483690"/>
          </pc:sldLayoutMkLst>
        </pc:sldLayoutChg>
      </pc:sldMasterChg>
    </pc:docChg>
  </pc:docChgLst>
  <pc:docChgLst>
    <pc:chgData name="Ly" userId="96ec8512-4815-47bc-b2cb-1a6d5e48ea7a" providerId="ADAL" clId="{C74EBAFF-6065-4E47-B724-B5A4479563A9}"/>
    <pc:docChg chg="addSld delSld modSld sldOrd delMainMaster">
      <pc:chgData name="Ly" userId="96ec8512-4815-47bc-b2cb-1a6d5e48ea7a" providerId="ADAL" clId="{C74EBAFF-6065-4E47-B724-B5A4479563A9}" dt="2023-01-16T01:56:01.104" v="18"/>
      <pc:docMkLst>
        <pc:docMk/>
      </pc:docMkLst>
      <pc:sldChg chg="add del ord">
        <pc:chgData name="Ly" userId="96ec8512-4815-47bc-b2cb-1a6d5e48ea7a" providerId="ADAL" clId="{C74EBAFF-6065-4E47-B724-B5A4479563A9}" dt="2023-01-16T01:38:05.750" v="10" actId="47"/>
        <pc:sldMkLst>
          <pc:docMk/>
          <pc:sldMk cId="1592910876" sldId="258"/>
        </pc:sldMkLst>
      </pc:sldChg>
      <pc:sldChg chg="modSp">
        <pc:chgData name="Ly" userId="96ec8512-4815-47bc-b2cb-1a6d5e48ea7a" providerId="ADAL" clId="{C74EBAFF-6065-4E47-B724-B5A4479563A9}" dt="2023-01-16T01:56:01.104" v="18"/>
        <pc:sldMkLst>
          <pc:docMk/>
          <pc:sldMk cId="3919763382" sldId="659"/>
        </pc:sldMkLst>
        <pc:graphicFrameChg chg="mod">
          <ac:chgData name="Ly" userId="96ec8512-4815-47bc-b2cb-1a6d5e48ea7a" providerId="ADAL" clId="{C74EBAFF-6065-4E47-B724-B5A4479563A9}" dt="2023-01-16T01:56:01.104" v="18"/>
          <ac:graphicFrameMkLst>
            <pc:docMk/>
            <pc:sldMk cId="3919763382" sldId="659"/>
            <ac:graphicFrameMk id="3" creationId="{DBA09C01-62C8-4869-8218-4A1670431352}"/>
          </ac:graphicFrameMkLst>
        </pc:graphicFrameChg>
      </pc:sldChg>
      <pc:sldChg chg="modSp mod">
        <pc:chgData name="Ly" userId="96ec8512-4815-47bc-b2cb-1a6d5e48ea7a" providerId="ADAL" clId="{C74EBAFF-6065-4E47-B724-B5A4479563A9}" dt="2023-01-16T01:35:09.521" v="9" actId="1076"/>
        <pc:sldMkLst>
          <pc:docMk/>
          <pc:sldMk cId="2882827475" sldId="665"/>
        </pc:sldMkLst>
        <pc:picChg chg="mod">
          <ac:chgData name="Ly" userId="96ec8512-4815-47bc-b2cb-1a6d5e48ea7a" providerId="ADAL" clId="{C74EBAFF-6065-4E47-B724-B5A4479563A9}" dt="2023-01-16T01:35:05.928" v="8" actId="1076"/>
          <ac:picMkLst>
            <pc:docMk/>
            <pc:sldMk cId="2882827475" sldId="665"/>
            <ac:picMk id="3" creationId="{22063745-8C28-4909-84A1-18FF88EEF9B1}"/>
          </ac:picMkLst>
        </pc:picChg>
        <pc:picChg chg="mod">
          <ac:chgData name="Ly" userId="96ec8512-4815-47bc-b2cb-1a6d5e48ea7a" providerId="ADAL" clId="{C74EBAFF-6065-4E47-B724-B5A4479563A9}" dt="2023-01-16T01:35:09.521" v="9" actId="1076"/>
          <ac:picMkLst>
            <pc:docMk/>
            <pc:sldMk cId="2882827475" sldId="665"/>
            <ac:picMk id="6" creationId="{AAA68127-161D-4973-A8DC-B708635C1B78}"/>
          </ac:picMkLst>
        </pc:picChg>
      </pc:sldChg>
      <pc:sldMasterChg chg="del delSldLayout">
        <pc:chgData name="Ly" userId="96ec8512-4815-47bc-b2cb-1a6d5e48ea7a" providerId="ADAL" clId="{C74EBAFF-6065-4E47-B724-B5A4479563A9}" dt="2023-01-16T01:38:05.750" v="10" actId="47"/>
        <pc:sldMasterMkLst>
          <pc:docMk/>
          <pc:sldMasterMk cId="1582304147" sldId="2147483679"/>
        </pc:sldMasterMkLst>
        <pc:sldLayoutChg chg="del">
          <pc:chgData name="Ly" userId="96ec8512-4815-47bc-b2cb-1a6d5e48ea7a" providerId="ADAL" clId="{C74EBAFF-6065-4E47-B724-B5A4479563A9}" dt="2023-01-16T01:38:05.750" v="10" actId="47"/>
          <pc:sldLayoutMkLst>
            <pc:docMk/>
            <pc:sldMasterMk cId="1582304147" sldId="2147483679"/>
            <pc:sldLayoutMk cId="1152013329" sldId="2147483680"/>
          </pc:sldLayoutMkLst>
        </pc:sldLayoutChg>
        <pc:sldLayoutChg chg="del">
          <pc:chgData name="Ly" userId="96ec8512-4815-47bc-b2cb-1a6d5e48ea7a" providerId="ADAL" clId="{C74EBAFF-6065-4E47-B724-B5A4479563A9}" dt="2023-01-16T01:38:05.750" v="10" actId="47"/>
          <pc:sldLayoutMkLst>
            <pc:docMk/>
            <pc:sldMasterMk cId="1582304147" sldId="2147483679"/>
            <pc:sldLayoutMk cId="4006488029" sldId="2147483681"/>
          </pc:sldLayoutMkLst>
        </pc:sldLayoutChg>
        <pc:sldLayoutChg chg="del">
          <pc:chgData name="Ly" userId="96ec8512-4815-47bc-b2cb-1a6d5e48ea7a" providerId="ADAL" clId="{C74EBAFF-6065-4E47-B724-B5A4479563A9}" dt="2023-01-16T01:38:05.750" v="10" actId="47"/>
          <pc:sldLayoutMkLst>
            <pc:docMk/>
            <pc:sldMasterMk cId="1582304147" sldId="2147483679"/>
            <pc:sldLayoutMk cId="4173153017" sldId="2147483682"/>
          </pc:sldLayoutMkLst>
        </pc:sldLayoutChg>
        <pc:sldLayoutChg chg="del">
          <pc:chgData name="Ly" userId="96ec8512-4815-47bc-b2cb-1a6d5e48ea7a" providerId="ADAL" clId="{C74EBAFF-6065-4E47-B724-B5A4479563A9}" dt="2023-01-16T01:38:05.750" v="10" actId="47"/>
          <pc:sldLayoutMkLst>
            <pc:docMk/>
            <pc:sldMasterMk cId="1582304147" sldId="2147483679"/>
            <pc:sldLayoutMk cId="2405222788" sldId="2147483683"/>
          </pc:sldLayoutMkLst>
        </pc:sldLayoutChg>
        <pc:sldLayoutChg chg="del">
          <pc:chgData name="Ly" userId="96ec8512-4815-47bc-b2cb-1a6d5e48ea7a" providerId="ADAL" clId="{C74EBAFF-6065-4E47-B724-B5A4479563A9}" dt="2023-01-16T01:38:05.750" v="10" actId="47"/>
          <pc:sldLayoutMkLst>
            <pc:docMk/>
            <pc:sldMasterMk cId="1582304147" sldId="2147483679"/>
            <pc:sldLayoutMk cId="3639388813" sldId="2147483684"/>
          </pc:sldLayoutMkLst>
        </pc:sldLayoutChg>
        <pc:sldLayoutChg chg="del">
          <pc:chgData name="Ly" userId="96ec8512-4815-47bc-b2cb-1a6d5e48ea7a" providerId="ADAL" clId="{C74EBAFF-6065-4E47-B724-B5A4479563A9}" dt="2023-01-16T01:38:05.750" v="10" actId="47"/>
          <pc:sldLayoutMkLst>
            <pc:docMk/>
            <pc:sldMasterMk cId="1582304147" sldId="2147483679"/>
            <pc:sldLayoutMk cId="2692145575" sldId="2147483685"/>
          </pc:sldLayoutMkLst>
        </pc:sldLayoutChg>
        <pc:sldLayoutChg chg="del">
          <pc:chgData name="Ly" userId="96ec8512-4815-47bc-b2cb-1a6d5e48ea7a" providerId="ADAL" clId="{C74EBAFF-6065-4E47-B724-B5A4479563A9}" dt="2023-01-16T01:38:05.750" v="10" actId="47"/>
          <pc:sldLayoutMkLst>
            <pc:docMk/>
            <pc:sldMasterMk cId="1582304147" sldId="2147483679"/>
            <pc:sldLayoutMk cId="3331050395" sldId="2147483686"/>
          </pc:sldLayoutMkLst>
        </pc:sldLayoutChg>
        <pc:sldLayoutChg chg="del">
          <pc:chgData name="Ly" userId="96ec8512-4815-47bc-b2cb-1a6d5e48ea7a" providerId="ADAL" clId="{C74EBAFF-6065-4E47-B724-B5A4479563A9}" dt="2023-01-16T01:38:05.750" v="10" actId="47"/>
          <pc:sldLayoutMkLst>
            <pc:docMk/>
            <pc:sldMasterMk cId="1582304147" sldId="2147483679"/>
            <pc:sldLayoutMk cId="1882537840" sldId="2147483687"/>
          </pc:sldLayoutMkLst>
        </pc:sldLayoutChg>
        <pc:sldLayoutChg chg="del">
          <pc:chgData name="Ly" userId="96ec8512-4815-47bc-b2cb-1a6d5e48ea7a" providerId="ADAL" clId="{C74EBAFF-6065-4E47-B724-B5A4479563A9}" dt="2023-01-16T01:38:05.750" v="10" actId="47"/>
          <pc:sldLayoutMkLst>
            <pc:docMk/>
            <pc:sldMasterMk cId="1582304147" sldId="2147483679"/>
            <pc:sldLayoutMk cId="4171348098" sldId="2147483688"/>
          </pc:sldLayoutMkLst>
        </pc:sldLayoutChg>
        <pc:sldLayoutChg chg="del">
          <pc:chgData name="Ly" userId="96ec8512-4815-47bc-b2cb-1a6d5e48ea7a" providerId="ADAL" clId="{C74EBAFF-6065-4E47-B724-B5A4479563A9}" dt="2023-01-16T01:38:05.750" v="10" actId="47"/>
          <pc:sldLayoutMkLst>
            <pc:docMk/>
            <pc:sldMasterMk cId="1582304147" sldId="2147483679"/>
            <pc:sldLayoutMk cId="1486817045" sldId="2147483689"/>
          </pc:sldLayoutMkLst>
        </pc:sldLayoutChg>
        <pc:sldLayoutChg chg="del">
          <pc:chgData name="Ly" userId="96ec8512-4815-47bc-b2cb-1a6d5e48ea7a" providerId="ADAL" clId="{C74EBAFF-6065-4E47-B724-B5A4479563A9}" dt="2023-01-16T01:38:05.750" v="10" actId="47"/>
          <pc:sldLayoutMkLst>
            <pc:docMk/>
            <pc:sldMasterMk cId="1582304147" sldId="2147483679"/>
            <pc:sldLayoutMk cId="1115953956" sldId="2147483690"/>
          </pc:sldLayoutMkLst>
        </pc:sldLayoutChg>
      </pc:sldMasterChg>
    </pc:docChg>
  </pc:docChgLst>
  <pc:docChgLst>
    <pc:chgData name="Ly Kha Nguyễn Thị" userId="355cb259b59299f7" providerId="LiveId" clId="{A506CE75-DEEB-430B-BEF4-E1D25B8ACDC6}"/>
    <pc:docChg chg="undo custSel addSld delSld modSld">
      <pc:chgData name="Ly Kha Nguyễn Thị" userId="355cb259b59299f7" providerId="LiveId" clId="{A506CE75-DEEB-430B-BEF4-E1D25B8ACDC6}" dt="2022-03-13T22:57:30.619" v="237" actId="1076"/>
      <pc:docMkLst>
        <pc:docMk/>
      </pc:docMkLst>
      <pc:sldChg chg="addSp delSp modSp del mod modAnim">
        <pc:chgData name="Ly Kha Nguyễn Thị" userId="355cb259b59299f7" providerId="LiveId" clId="{A506CE75-DEEB-430B-BEF4-E1D25B8ACDC6}" dt="2022-03-13T22:31:18.646" v="75" actId="47"/>
        <pc:sldMkLst>
          <pc:docMk/>
          <pc:sldMk cId="2777391049" sldId="260"/>
        </pc:sldMkLst>
        <pc:spChg chg="mod">
          <ac:chgData name="Ly Kha Nguyễn Thị" userId="355cb259b59299f7" providerId="LiveId" clId="{A506CE75-DEEB-430B-BEF4-E1D25B8ACDC6}" dt="2022-03-13T22:30:34.269" v="69" actId="164"/>
          <ac:spMkLst>
            <pc:docMk/>
            <pc:sldMk cId="2777391049" sldId="260"/>
            <ac:spMk id="6" creationId="{00000000-0000-0000-0000-000000000000}"/>
          </ac:spMkLst>
        </pc:spChg>
        <pc:spChg chg="mod">
          <ac:chgData name="Ly Kha Nguyễn Thị" userId="355cb259b59299f7" providerId="LiveId" clId="{A506CE75-DEEB-430B-BEF4-E1D25B8ACDC6}" dt="2022-03-13T22:30:34.269" v="69" actId="164"/>
          <ac:spMkLst>
            <pc:docMk/>
            <pc:sldMk cId="2777391049" sldId="260"/>
            <ac:spMk id="7" creationId="{00000000-0000-0000-0000-000000000000}"/>
          </ac:spMkLst>
        </pc:spChg>
        <pc:spChg chg="mod">
          <ac:chgData name="Ly Kha Nguyễn Thị" userId="355cb259b59299f7" providerId="LiveId" clId="{A506CE75-DEEB-430B-BEF4-E1D25B8ACDC6}" dt="2022-03-13T22:30:34.269" v="69" actId="164"/>
          <ac:spMkLst>
            <pc:docMk/>
            <pc:sldMk cId="2777391049" sldId="260"/>
            <ac:spMk id="8" creationId="{00000000-0000-0000-0000-000000000000}"/>
          </ac:spMkLst>
        </pc:spChg>
        <pc:spChg chg="mod">
          <ac:chgData name="Ly Kha Nguyễn Thị" userId="355cb259b59299f7" providerId="LiveId" clId="{A506CE75-DEEB-430B-BEF4-E1D25B8ACDC6}" dt="2022-03-13T22:30:34.269" v="69" actId="164"/>
          <ac:spMkLst>
            <pc:docMk/>
            <pc:sldMk cId="2777391049" sldId="260"/>
            <ac:spMk id="10" creationId="{00000000-0000-0000-0000-000000000000}"/>
          </ac:spMkLst>
        </pc:spChg>
        <pc:grpChg chg="add del mod">
          <ac:chgData name="Ly Kha Nguyễn Thị" userId="355cb259b59299f7" providerId="LiveId" clId="{A506CE75-DEEB-430B-BEF4-E1D25B8ACDC6}" dt="2022-03-13T22:30:39.928" v="70" actId="21"/>
          <ac:grpSpMkLst>
            <pc:docMk/>
            <pc:sldMk cId="2777391049" sldId="260"/>
            <ac:grpSpMk id="2" creationId="{2B6646CF-236C-4619-B4B2-07849604015A}"/>
          </ac:grpSpMkLst>
        </pc:grpChg>
        <pc:picChg chg="mod modCrop">
          <ac:chgData name="Ly Kha Nguyễn Thị" userId="355cb259b59299f7" providerId="LiveId" clId="{A506CE75-DEEB-430B-BEF4-E1D25B8ACDC6}" dt="2022-03-13T22:30:34.269" v="69" actId="164"/>
          <ac:picMkLst>
            <pc:docMk/>
            <pc:sldMk cId="2777391049" sldId="260"/>
            <ac:picMk id="9" creationId="{00000000-0000-0000-0000-000000000000}"/>
          </ac:picMkLst>
        </pc:picChg>
      </pc:sldChg>
      <pc:sldChg chg="addSp delSp modSp add mod">
        <pc:chgData name="Ly Kha Nguyễn Thị" userId="355cb259b59299f7" providerId="LiveId" clId="{A506CE75-DEEB-430B-BEF4-E1D25B8ACDC6}" dt="2022-03-13T22:57:30.619" v="237" actId="1076"/>
        <pc:sldMkLst>
          <pc:docMk/>
          <pc:sldMk cId="0" sldId="352"/>
        </pc:sldMkLst>
        <pc:spChg chg="add mod">
          <ac:chgData name="Ly Kha Nguyễn Thị" userId="355cb259b59299f7" providerId="LiveId" clId="{A506CE75-DEEB-430B-BEF4-E1D25B8ACDC6}" dt="2022-03-13T22:57:19.771" v="233" actId="1076"/>
          <ac:spMkLst>
            <pc:docMk/>
            <pc:sldMk cId="0" sldId="352"/>
            <ac:spMk id="2" creationId="{7DF58FA9-9EF9-4CB3-8EA0-04B4348B3CF3}"/>
          </ac:spMkLst>
        </pc:spChg>
        <pc:spChg chg="add del mod">
          <ac:chgData name="Ly Kha Nguyễn Thị" userId="355cb259b59299f7" providerId="LiveId" clId="{A506CE75-DEEB-430B-BEF4-E1D25B8ACDC6}" dt="2022-03-13T22:56:50.325" v="222" actId="478"/>
          <ac:spMkLst>
            <pc:docMk/>
            <pc:sldMk cId="0" sldId="352"/>
            <ac:spMk id="16" creationId="{E7D9C4D8-FF9A-4F59-AE49-93C02F439F95}"/>
          </ac:spMkLst>
        </pc:spChg>
        <pc:spChg chg="mod topLvl">
          <ac:chgData name="Ly Kha Nguyễn Thị" userId="355cb259b59299f7" providerId="LiveId" clId="{A506CE75-DEEB-430B-BEF4-E1D25B8ACDC6}" dt="2022-03-13T22:57:24.595" v="235" actId="1076"/>
          <ac:spMkLst>
            <pc:docMk/>
            <pc:sldMk cId="0" sldId="352"/>
            <ac:spMk id="39941" creationId="{A38AD632-06D3-411B-B5EA-28B7573C34FD}"/>
          </ac:spMkLst>
        </pc:spChg>
        <pc:spChg chg="mod topLvl">
          <ac:chgData name="Ly Kha Nguyễn Thị" userId="355cb259b59299f7" providerId="LiveId" clId="{A506CE75-DEEB-430B-BEF4-E1D25B8ACDC6}" dt="2022-03-13T22:57:30.619" v="237" actId="1076"/>
          <ac:spMkLst>
            <pc:docMk/>
            <pc:sldMk cId="0" sldId="352"/>
            <ac:spMk id="39942" creationId="{3CD2B976-6925-481C-BAEC-ED075EF0D41D}"/>
          </ac:spMkLst>
        </pc:spChg>
        <pc:spChg chg="mod topLvl">
          <ac:chgData name="Ly Kha Nguyễn Thị" userId="355cb259b59299f7" providerId="LiveId" clId="{A506CE75-DEEB-430B-BEF4-E1D25B8ACDC6}" dt="2022-03-13T22:57:21.611" v="234" actId="1076"/>
          <ac:spMkLst>
            <pc:docMk/>
            <pc:sldMk cId="0" sldId="352"/>
            <ac:spMk id="39943" creationId="{02382FB0-DAA5-4C0D-99FD-9F4FF0376C81}"/>
          </ac:spMkLst>
        </pc:spChg>
        <pc:spChg chg="mod topLvl">
          <ac:chgData name="Ly Kha Nguyễn Thị" userId="355cb259b59299f7" providerId="LiveId" clId="{A506CE75-DEEB-430B-BEF4-E1D25B8ACDC6}" dt="2022-03-13T22:57:26.955" v="236" actId="1076"/>
          <ac:spMkLst>
            <pc:docMk/>
            <pc:sldMk cId="0" sldId="352"/>
            <ac:spMk id="39944" creationId="{47BC6D44-9880-4AF6-9A28-CF9A907A484F}"/>
          </ac:spMkLst>
        </pc:spChg>
        <pc:spChg chg="del mod">
          <ac:chgData name="Ly Kha Nguyễn Thị" userId="355cb259b59299f7" providerId="LiveId" clId="{A506CE75-DEEB-430B-BEF4-E1D25B8ACDC6}" dt="2022-03-13T22:56:48.602" v="220" actId="478"/>
          <ac:spMkLst>
            <pc:docMk/>
            <pc:sldMk cId="0" sldId="352"/>
            <ac:spMk id="39947" creationId="{501FBDDD-6815-43F0-A7F1-79306E6E4D0F}"/>
          </ac:spMkLst>
        </pc:spChg>
        <pc:spChg chg="del mod">
          <ac:chgData name="Ly Kha Nguyễn Thị" userId="355cb259b59299f7" providerId="LiveId" clId="{A506CE75-DEEB-430B-BEF4-E1D25B8ACDC6}" dt="2022-03-13T22:56:49.471" v="221" actId="478"/>
          <ac:spMkLst>
            <pc:docMk/>
            <pc:sldMk cId="0" sldId="352"/>
            <ac:spMk id="39948" creationId="{CE454F84-8FA2-4C54-A222-DDA495F1EC18}"/>
          </ac:spMkLst>
        </pc:spChg>
        <pc:spChg chg="del mod">
          <ac:chgData name="Ly Kha Nguyễn Thị" userId="355cb259b59299f7" providerId="LiveId" clId="{A506CE75-DEEB-430B-BEF4-E1D25B8ACDC6}" dt="2022-03-13T22:56:47.034" v="219" actId="478"/>
          <ac:spMkLst>
            <pc:docMk/>
            <pc:sldMk cId="0" sldId="352"/>
            <ac:spMk id="39949" creationId="{870DEF57-06E3-4C2E-8501-5C4785787CF1}"/>
          </ac:spMkLst>
        </pc:spChg>
        <pc:spChg chg="del mod topLvl">
          <ac:chgData name="Ly Kha Nguyễn Thị" userId="355cb259b59299f7" providerId="LiveId" clId="{A506CE75-DEEB-430B-BEF4-E1D25B8ACDC6}" dt="2022-03-13T22:56:59.157" v="226" actId="478"/>
          <ac:spMkLst>
            <pc:docMk/>
            <pc:sldMk cId="0" sldId="352"/>
            <ac:spMk id="39950" creationId="{3CECD353-4B83-458D-9097-E915835E30B1}"/>
          </ac:spMkLst>
        </pc:spChg>
        <pc:grpChg chg="add del mod">
          <ac:chgData name="Ly Kha Nguyễn Thị" userId="355cb259b59299f7" providerId="LiveId" clId="{A506CE75-DEEB-430B-BEF4-E1D25B8ACDC6}" dt="2022-03-13T22:56:57.180" v="225" actId="165"/>
          <ac:grpSpMkLst>
            <pc:docMk/>
            <pc:sldMk cId="0" sldId="352"/>
            <ac:grpSpMk id="39939" creationId="{4085B2F8-F455-49C2-92F6-6DB64F8024D2}"/>
          </ac:grpSpMkLst>
        </pc:grpChg>
        <pc:grpChg chg="del mod">
          <ac:chgData name="Ly Kha Nguyễn Thị" userId="355cb259b59299f7" providerId="LiveId" clId="{A506CE75-DEEB-430B-BEF4-E1D25B8ACDC6}" dt="2022-03-13T22:56:49.471" v="221" actId="478"/>
          <ac:grpSpMkLst>
            <pc:docMk/>
            <pc:sldMk cId="0" sldId="352"/>
            <ac:grpSpMk id="39945" creationId="{54BB4D7D-FDBE-4950-B48E-261B5735A34D}"/>
          </ac:grpSpMkLst>
        </pc:grpChg>
        <pc:picChg chg="del">
          <ac:chgData name="Ly Kha Nguyễn Thị" userId="355cb259b59299f7" providerId="LiveId" clId="{A506CE75-DEEB-430B-BEF4-E1D25B8ACDC6}" dt="2022-03-13T22:49:33.094" v="138" actId="478"/>
          <ac:picMkLst>
            <pc:docMk/>
            <pc:sldMk cId="0" sldId="352"/>
            <ac:picMk id="39940" creationId="{DBAE1508-8ED9-4586-BCA3-CABDF5C4FC02}"/>
          </ac:picMkLst>
        </pc:picChg>
        <pc:picChg chg="del mod">
          <ac:chgData name="Ly Kha Nguyễn Thị" userId="355cb259b59299f7" providerId="LiveId" clId="{A506CE75-DEEB-430B-BEF4-E1D25B8ACDC6}" dt="2022-03-13T22:51:08.649" v="141" actId="478"/>
          <ac:picMkLst>
            <pc:docMk/>
            <pc:sldMk cId="0" sldId="352"/>
            <ac:picMk id="39946" creationId="{C0D1643A-E947-42CF-8BC2-AE405C2032C1}"/>
          </ac:picMkLst>
        </pc:picChg>
      </pc:sldChg>
      <pc:sldChg chg="addSp modSp mod">
        <pc:chgData name="Ly Kha Nguyễn Thị" userId="355cb259b59299f7" providerId="LiveId" clId="{A506CE75-DEEB-430B-BEF4-E1D25B8ACDC6}" dt="2022-03-13T22:47:11.916" v="123" actId="1076"/>
        <pc:sldMkLst>
          <pc:docMk/>
          <pc:sldMk cId="2459864677" sldId="438"/>
        </pc:sldMkLst>
        <pc:picChg chg="add mod">
          <ac:chgData name="Ly Kha Nguyễn Thị" userId="355cb259b59299f7" providerId="LiveId" clId="{A506CE75-DEEB-430B-BEF4-E1D25B8ACDC6}" dt="2022-03-13T22:47:09.227" v="122" actId="1076"/>
          <ac:picMkLst>
            <pc:docMk/>
            <pc:sldMk cId="2459864677" sldId="438"/>
            <ac:picMk id="5" creationId="{3ECA57E9-1544-4438-A4F1-F80A60F03477}"/>
          </ac:picMkLst>
        </pc:picChg>
        <pc:picChg chg="mod">
          <ac:chgData name="Ly Kha Nguyễn Thị" userId="355cb259b59299f7" providerId="LiveId" clId="{A506CE75-DEEB-430B-BEF4-E1D25B8ACDC6}" dt="2022-03-13T22:47:11.916" v="123" actId="1076"/>
          <ac:picMkLst>
            <pc:docMk/>
            <pc:sldMk cId="2459864677" sldId="438"/>
            <ac:picMk id="6" creationId="{A0359419-D0DB-4D3C-90FD-28ED4899E0F5}"/>
          </ac:picMkLst>
        </pc:picChg>
      </pc:sldChg>
      <pc:sldChg chg="del">
        <pc:chgData name="Ly Kha Nguyễn Thị" userId="355cb259b59299f7" providerId="LiveId" clId="{A506CE75-DEEB-430B-BEF4-E1D25B8ACDC6}" dt="2022-03-13T22:46:41.193" v="115" actId="47"/>
        <pc:sldMkLst>
          <pc:docMk/>
          <pc:sldMk cId="427942337" sldId="526"/>
        </pc:sldMkLst>
      </pc:sldChg>
      <pc:sldChg chg="addSp modSp mod">
        <pc:chgData name="Ly Kha Nguyễn Thị" userId="355cb259b59299f7" providerId="LiveId" clId="{A506CE75-DEEB-430B-BEF4-E1D25B8ACDC6}" dt="2022-03-13T22:47:04.203" v="121" actId="1076"/>
        <pc:sldMkLst>
          <pc:docMk/>
          <pc:sldMk cId="1299506321" sldId="527"/>
        </pc:sldMkLst>
        <pc:picChg chg="mod">
          <ac:chgData name="Ly Kha Nguyễn Thị" userId="355cb259b59299f7" providerId="LiveId" clId="{A506CE75-DEEB-430B-BEF4-E1D25B8ACDC6}" dt="2022-03-13T22:47:02.331" v="120" actId="1076"/>
          <ac:picMkLst>
            <pc:docMk/>
            <pc:sldMk cId="1299506321" sldId="527"/>
            <ac:picMk id="5" creationId="{520ED8E3-25B0-4414-B502-39251631D3B4}"/>
          </ac:picMkLst>
        </pc:picChg>
        <pc:picChg chg="add mod">
          <ac:chgData name="Ly Kha Nguyễn Thị" userId="355cb259b59299f7" providerId="LiveId" clId="{A506CE75-DEEB-430B-BEF4-E1D25B8ACDC6}" dt="2022-03-13T22:47:04.203" v="121" actId="1076"/>
          <ac:picMkLst>
            <pc:docMk/>
            <pc:sldMk cId="1299506321" sldId="527"/>
            <ac:picMk id="6" creationId="{8830F68C-6384-44A8-9C07-EF0A0237D931}"/>
          </ac:picMkLst>
        </pc:picChg>
      </pc:sldChg>
      <pc:sldChg chg="delSp del mod">
        <pc:chgData name="Ly Kha Nguyễn Thị" userId="355cb259b59299f7" providerId="LiveId" clId="{A506CE75-DEEB-430B-BEF4-E1D25B8ACDC6}" dt="2022-03-13T22:47:17.143" v="124" actId="47"/>
        <pc:sldMkLst>
          <pc:docMk/>
          <pc:sldMk cId="258221185" sldId="528"/>
        </pc:sldMkLst>
        <pc:picChg chg="del">
          <ac:chgData name="Ly Kha Nguyễn Thị" userId="355cb259b59299f7" providerId="LiveId" clId="{A506CE75-DEEB-430B-BEF4-E1D25B8ACDC6}" dt="2022-03-13T22:46:51.926" v="117" actId="21"/>
          <ac:picMkLst>
            <pc:docMk/>
            <pc:sldMk cId="258221185" sldId="528"/>
            <ac:picMk id="6" creationId="{69102B4F-F29A-4FDF-9F84-4A3485757027}"/>
          </ac:picMkLst>
        </pc:picChg>
      </pc:sldChg>
      <pc:sldChg chg="addSp modSp mod">
        <pc:chgData name="Ly Kha Nguyễn Thị" userId="355cb259b59299f7" providerId="LiveId" clId="{A506CE75-DEEB-430B-BEF4-E1D25B8ACDC6}" dt="2022-03-13T22:47:33.980" v="128" actId="1076"/>
        <pc:sldMkLst>
          <pc:docMk/>
          <pc:sldMk cId="2802437130" sldId="529"/>
        </pc:sldMkLst>
        <pc:picChg chg="mod">
          <ac:chgData name="Ly Kha Nguyễn Thị" userId="355cb259b59299f7" providerId="LiveId" clId="{A506CE75-DEEB-430B-BEF4-E1D25B8ACDC6}" dt="2022-03-13T22:47:22.340" v="125" actId="1076"/>
          <ac:picMkLst>
            <pc:docMk/>
            <pc:sldMk cId="2802437130" sldId="529"/>
            <ac:picMk id="5" creationId="{748D70EA-BD1E-4679-8F77-8AA8A68D5933}"/>
          </ac:picMkLst>
        </pc:picChg>
        <pc:picChg chg="add mod">
          <ac:chgData name="Ly Kha Nguyễn Thị" userId="355cb259b59299f7" providerId="LiveId" clId="{A506CE75-DEEB-430B-BEF4-E1D25B8ACDC6}" dt="2022-03-13T22:47:33.980" v="128" actId="1076"/>
          <ac:picMkLst>
            <pc:docMk/>
            <pc:sldMk cId="2802437130" sldId="529"/>
            <ac:picMk id="6" creationId="{10DE7019-3842-440D-A662-11DAF7484F6A}"/>
          </ac:picMkLst>
        </pc:picChg>
      </pc:sldChg>
      <pc:sldChg chg="delSp del mod">
        <pc:chgData name="Ly Kha Nguyễn Thị" userId="355cb259b59299f7" providerId="LiveId" clId="{A506CE75-DEEB-430B-BEF4-E1D25B8ACDC6}" dt="2022-03-13T22:47:37.369" v="129" actId="47"/>
        <pc:sldMkLst>
          <pc:docMk/>
          <pc:sldMk cId="3275169712" sldId="530"/>
        </pc:sldMkLst>
        <pc:picChg chg="del">
          <ac:chgData name="Ly Kha Nguyễn Thị" userId="355cb259b59299f7" providerId="LiveId" clId="{A506CE75-DEEB-430B-BEF4-E1D25B8ACDC6}" dt="2022-03-13T22:47:28.150" v="126" actId="21"/>
          <ac:picMkLst>
            <pc:docMk/>
            <pc:sldMk cId="3275169712" sldId="530"/>
            <ac:picMk id="5" creationId="{E5AC0558-75C0-4083-AC6C-34886FBC0319}"/>
          </ac:picMkLst>
        </pc:picChg>
      </pc:sldChg>
      <pc:sldChg chg="addSp modSp mod">
        <pc:chgData name="Ly Kha Nguyễn Thị" userId="355cb259b59299f7" providerId="LiveId" clId="{A506CE75-DEEB-430B-BEF4-E1D25B8ACDC6}" dt="2022-03-13T22:47:53.259" v="134" actId="14100"/>
        <pc:sldMkLst>
          <pc:docMk/>
          <pc:sldMk cId="3243984540" sldId="531"/>
        </pc:sldMkLst>
        <pc:picChg chg="add mod">
          <ac:chgData name="Ly Kha Nguyễn Thị" userId="355cb259b59299f7" providerId="LiveId" clId="{A506CE75-DEEB-430B-BEF4-E1D25B8ACDC6}" dt="2022-03-13T22:47:53.259" v="134" actId="14100"/>
          <ac:picMkLst>
            <pc:docMk/>
            <pc:sldMk cId="3243984540" sldId="531"/>
            <ac:picMk id="5" creationId="{4D6691E7-3337-4500-BDD0-84D856E2B612}"/>
          </ac:picMkLst>
        </pc:picChg>
        <pc:picChg chg="mod">
          <ac:chgData name="Ly Kha Nguyễn Thị" userId="355cb259b59299f7" providerId="LiveId" clId="{A506CE75-DEEB-430B-BEF4-E1D25B8ACDC6}" dt="2022-03-13T22:47:42.419" v="130" actId="1076"/>
          <ac:picMkLst>
            <pc:docMk/>
            <pc:sldMk cId="3243984540" sldId="531"/>
            <ac:picMk id="6" creationId="{34E549C0-9306-4E8E-9D98-9EA595526CDF}"/>
          </ac:picMkLst>
        </pc:picChg>
      </pc:sldChg>
      <pc:sldChg chg="delSp del mod">
        <pc:chgData name="Ly Kha Nguyễn Thị" userId="355cb259b59299f7" providerId="LiveId" clId="{A506CE75-DEEB-430B-BEF4-E1D25B8ACDC6}" dt="2022-03-13T22:47:58.420" v="135" actId="47"/>
        <pc:sldMkLst>
          <pc:docMk/>
          <pc:sldMk cId="1562079867" sldId="532"/>
        </pc:sldMkLst>
        <pc:picChg chg="del">
          <ac:chgData name="Ly Kha Nguyễn Thị" userId="355cb259b59299f7" providerId="LiveId" clId="{A506CE75-DEEB-430B-BEF4-E1D25B8ACDC6}" dt="2022-03-13T22:47:45.685" v="131" actId="21"/>
          <ac:picMkLst>
            <pc:docMk/>
            <pc:sldMk cId="1562079867" sldId="532"/>
            <ac:picMk id="5" creationId="{4FCB2BAA-3D56-4896-AC66-80DD51D0DEF9}"/>
          </ac:picMkLst>
        </pc:picChg>
      </pc:sldChg>
      <pc:sldChg chg="addSp delSp modSp mod">
        <pc:chgData name="Ly Kha Nguyễn Thị" userId="355cb259b59299f7" providerId="LiveId" clId="{A506CE75-DEEB-430B-BEF4-E1D25B8ACDC6}" dt="2022-03-13T22:37:13.317" v="102" actId="1076"/>
        <pc:sldMkLst>
          <pc:docMk/>
          <pc:sldMk cId="4200070044" sldId="553"/>
        </pc:sldMkLst>
        <pc:spChg chg="mod">
          <ac:chgData name="Ly Kha Nguyễn Thị" userId="355cb259b59299f7" providerId="LiveId" clId="{A506CE75-DEEB-430B-BEF4-E1D25B8ACDC6}" dt="2022-03-13T22:37:13.317" v="102" actId="1076"/>
          <ac:spMkLst>
            <pc:docMk/>
            <pc:sldMk cId="4200070044" sldId="553"/>
            <ac:spMk id="6" creationId="{596EA8EE-883C-487B-ADCD-D4F4EB4CEC68}"/>
          </ac:spMkLst>
        </pc:spChg>
        <pc:spChg chg="mod">
          <ac:chgData name="Ly Kha Nguyễn Thị" userId="355cb259b59299f7" providerId="LiveId" clId="{A506CE75-DEEB-430B-BEF4-E1D25B8ACDC6}" dt="2022-03-13T22:37:09.661" v="101" actId="1076"/>
          <ac:spMkLst>
            <pc:docMk/>
            <pc:sldMk cId="4200070044" sldId="553"/>
            <ac:spMk id="11" creationId="{FFC43234-5AD9-48A3-BC69-6D432A7B0CCB}"/>
          </ac:spMkLst>
        </pc:spChg>
        <pc:picChg chg="add mod modCrop">
          <ac:chgData name="Ly Kha Nguyễn Thị" userId="355cb259b59299f7" providerId="LiveId" clId="{A506CE75-DEEB-430B-BEF4-E1D25B8ACDC6}" dt="2022-03-13T22:37:00.956" v="100" actId="732"/>
          <ac:picMkLst>
            <pc:docMk/>
            <pc:sldMk cId="4200070044" sldId="553"/>
            <ac:picMk id="3" creationId="{C836BE6F-4F85-4F92-8F95-6BDB780C5654}"/>
          </ac:picMkLst>
        </pc:picChg>
        <pc:picChg chg="del">
          <ac:chgData name="Ly Kha Nguyễn Thị" userId="355cb259b59299f7" providerId="LiveId" clId="{A506CE75-DEEB-430B-BEF4-E1D25B8ACDC6}" dt="2022-03-13T22:34:49.511" v="82" actId="478"/>
          <ac:picMkLst>
            <pc:docMk/>
            <pc:sldMk cId="4200070044" sldId="553"/>
            <ac:picMk id="8" creationId="{165B1204-E0C2-421A-994D-F6ADACA757AA}"/>
          </ac:picMkLst>
        </pc:picChg>
        <pc:picChg chg="add mod">
          <ac:chgData name="Ly Kha Nguyễn Thị" userId="355cb259b59299f7" providerId="LiveId" clId="{A506CE75-DEEB-430B-BEF4-E1D25B8ACDC6}" dt="2022-03-13T22:36:35.484" v="95" actId="1076"/>
          <ac:picMkLst>
            <pc:docMk/>
            <pc:sldMk cId="4200070044" sldId="553"/>
            <ac:picMk id="9" creationId="{31A65DCE-4808-4B82-8E90-2EEA4A1563F4}"/>
          </ac:picMkLst>
        </pc:picChg>
      </pc:sldChg>
      <pc:sldChg chg="addSp delSp mod">
        <pc:chgData name="Ly Kha Nguyễn Thị" userId="355cb259b59299f7" providerId="LiveId" clId="{A506CE75-DEEB-430B-BEF4-E1D25B8ACDC6}" dt="2022-03-13T22:38:02.235" v="104" actId="22"/>
        <pc:sldMkLst>
          <pc:docMk/>
          <pc:sldMk cId="3751997763" sldId="559"/>
        </pc:sldMkLst>
        <pc:picChg chg="add">
          <ac:chgData name="Ly Kha Nguyễn Thị" userId="355cb259b59299f7" providerId="LiveId" clId="{A506CE75-DEEB-430B-BEF4-E1D25B8ACDC6}" dt="2022-03-13T22:38:02.235" v="104" actId="22"/>
          <ac:picMkLst>
            <pc:docMk/>
            <pc:sldMk cId="3751997763" sldId="559"/>
            <ac:picMk id="3" creationId="{28277D44-2248-48B3-9FCE-F53B883336CE}"/>
          </ac:picMkLst>
        </pc:picChg>
        <pc:picChg chg="del">
          <ac:chgData name="Ly Kha Nguyễn Thị" userId="355cb259b59299f7" providerId="LiveId" clId="{A506CE75-DEEB-430B-BEF4-E1D25B8ACDC6}" dt="2022-03-13T22:37:34.327" v="103" actId="478"/>
          <ac:picMkLst>
            <pc:docMk/>
            <pc:sldMk cId="3751997763" sldId="559"/>
            <ac:picMk id="14" creationId="{A37C6A3C-40B8-4E55-9394-AF656CDF4661}"/>
          </ac:picMkLst>
        </pc:picChg>
      </pc:sldChg>
      <pc:sldChg chg="del">
        <pc:chgData name="Ly Kha Nguyễn Thị" userId="355cb259b59299f7" providerId="LiveId" clId="{A506CE75-DEEB-430B-BEF4-E1D25B8ACDC6}" dt="2022-03-13T22:31:48.219" v="81" actId="47"/>
        <pc:sldMkLst>
          <pc:docMk/>
          <pc:sldMk cId="1313844347" sldId="570"/>
        </pc:sldMkLst>
      </pc:sldChg>
      <pc:sldChg chg="modSp">
        <pc:chgData name="Ly Kha Nguyễn Thị" userId="355cb259b59299f7" providerId="LiveId" clId="{A506CE75-DEEB-430B-BEF4-E1D25B8ACDC6}" dt="2022-03-13T22:49:25.590" v="136" actId="207"/>
        <pc:sldMkLst>
          <pc:docMk/>
          <pc:sldMk cId="1642148126" sldId="604"/>
        </pc:sldMkLst>
        <pc:spChg chg="mod">
          <ac:chgData name="Ly Kha Nguyễn Thị" userId="355cb259b59299f7" providerId="LiveId" clId="{A506CE75-DEEB-430B-BEF4-E1D25B8ACDC6}" dt="2022-03-13T22:49:25.590" v="136" actId="207"/>
          <ac:spMkLst>
            <pc:docMk/>
            <pc:sldMk cId="1642148126" sldId="604"/>
            <ac:spMk id="10" creationId="{725252D1-A13C-4EA4-8569-31551A81450D}"/>
          </ac:spMkLst>
        </pc:spChg>
      </pc:sldChg>
      <pc:sldChg chg="addSp delSp modSp add mod">
        <pc:chgData name="Ly Kha Nguyễn Thị" userId="355cb259b59299f7" providerId="LiveId" clId="{A506CE75-DEEB-430B-BEF4-E1D25B8ACDC6}" dt="2022-03-13T22:31:09.335" v="74" actId="22"/>
        <pc:sldMkLst>
          <pc:docMk/>
          <pc:sldMk cId="1996710971" sldId="621"/>
        </pc:sldMkLst>
        <pc:spChg chg="del">
          <ac:chgData name="Ly Kha Nguyễn Thị" userId="355cb259b59299f7" providerId="LiveId" clId="{A506CE75-DEEB-430B-BEF4-E1D25B8ACDC6}" dt="2022-03-13T22:29:15.964" v="47" actId="478"/>
          <ac:spMkLst>
            <pc:docMk/>
            <pc:sldMk cId="1996710971" sldId="621"/>
            <ac:spMk id="4" creationId="{00000000-0000-0000-0000-000000000000}"/>
          </ac:spMkLst>
        </pc:spChg>
        <pc:spChg chg="add del mod">
          <ac:chgData name="Ly Kha Nguyễn Thị" userId="355cb259b59299f7" providerId="LiveId" clId="{A506CE75-DEEB-430B-BEF4-E1D25B8ACDC6}" dt="2022-03-13T22:29:20.310" v="48" actId="478"/>
          <ac:spMkLst>
            <pc:docMk/>
            <pc:sldMk cId="1996710971" sldId="621"/>
            <ac:spMk id="6" creationId="{26C6517C-7805-4E84-AB33-4FB15F0AF372}"/>
          </ac:spMkLst>
        </pc:spChg>
        <pc:spChg chg="del">
          <ac:chgData name="Ly Kha Nguyễn Thị" userId="355cb259b59299f7" providerId="LiveId" clId="{A506CE75-DEEB-430B-BEF4-E1D25B8ACDC6}" dt="2022-03-13T22:29:22.753" v="49" actId="478"/>
          <ac:spMkLst>
            <pc:docMk/>
            <pc:sldMk cId="1996710971" sldId="621"/>
            <ac:spMk id="7" creationId="{00000000-0000-0000-0000-000000000000}"/>
          </ac:spMkLst>
        </pc:spChg>
        <pc:spChg chg="add del mod">
          <ac:chgData name="Ly Kha Nguyễn Thị" userId="355cb259b59299f7" providerId="LiveId" clId="{A506CE75-DEEB-430B-BEF4-E1D25B8ACDC6}" dt="2022-03-13T22:29:27.528" v="53" actId="478"/>
          <ac:spMkLst>
            <pc:docMk/>
            <pc:sldMk cId="1996710971" sldId="621"/>
            <ac:spMk id="9" creationId="{48A05E5F-7839-4960-86E3-5310B137B7D3}"/>
          </ac:spMkLst>
        </pc:spChg>
        <pc:spChg chg="mod">
          <ac:chgData name="Ly Kha Nguyễn Thị" userId="355cb259b59299f7" providerId="LiveId" clId="{A506CE75-DEEB-430B-BEF4-E1D25B8ACDC6}" dt="2022-03-13T22:30:42.180" v="71"/>
          <ac:spMkLst>
            <pc:docMk/>
            <pc:sldMk cId="1996710971" sldId="621"/>
            <ac:spMk id="20" creationId="{6A71676B-8B29-4F00-B63E-8F5DD81230B9}"/>
          </ac:spMkLst>
        </pc:spChg>
        <pc:spChg chg="mod">
          <ac:chgData name="Ly Kha Nguyễn Thị" userId="355cb259b59299f7" providerId="LiveId" clId="{A506CE75-DEEB-430B-BEF4-E1D25B8ACDC6}" dt="2022-03-13T22:30:42.180" v="71"/>
          <ac:spMkLst>
            <pc:docMk/>
            <pc:sldMk cId="1996710971" sldId="621"/>
            <ac:spMk id="21" creationId="{3234E8C1-BD33-4F01-8B7F-A6320A6E7A2A}"/>
          </ac:spMkLst>
        </pc:spChg>
        <pc:spChg chg="mod">
          <ac:chgData name="Ly Kha Nguyễn Thị" userId="355cb259b59299f7" providerId="LiveId" clId="{A506CE75-DEEB-430B-BEF4-E1D25B8ACDC6}" dt="2022-03-13T22:30:42.180" v="71"/>
          <ac:spMkLst>
            <pc:docMk/>
            <pc:sldMk cId="1996710971" sldId="621"/>
            <ac:spMk id="22" creationId="{508CF457-A6CA-43A7-9BFF-FFED519FFC45}"/>
          </ac:spMkLst>
        </pc:spChg>
        <pc:spChg chg="mod">
          <ac:chgData name="Ly Kha Nguyễn Thị" userId="355cb259b59299f7" providerId="LiveId" clId="{A506CE75-DEEB-430B-BEF4-E1D25B8ACDC6}" dt="2022-03-13T22:30:42.180" v="71"/>
          <ac:spMkLst>
            <pc:docMk/>
            <pc:sldMk cId="1996710971" sldId="621"/>
            <ac:spMk id="23" creationId="{65904869-20D5-4C68-A9C4-D70BEBABAF65}"/>
          </ac:spMkLst>
        </pc:spChg>
        <pc:grpChg chg="add del mod">
          <ac:chgData name="Ly Kha Nguyễn Thị" userId="355cb259b59299f7" providerId="LiveId" clId="{A506CE75-DEEB-430B-BEF4-E1D25B8ACDC6}" dt="2022-03-13T22:30:58.551" v="73" actId="21"/>
          <ac:grpSpMkLst>
            <pc:docMk/>
            <pc:sldMk cId="1996710971" sldId="621"/>
            <ac:grpSpMk id="18" creationId="{12A4FA51-0480-4BF0-BF0C-743E98B624FB}"/>
          </ac:grpSpMkLst>
        </pc:grpChg>
        <pc:picChg chg="add">
          <ac:chgData name="Ly Kha Nguyễn Thị" userId="355cb259b59299f7" providerId="LiveId" clId="{A506CE75-DEEB-430B-BEF4-E1D25B8ACDC6}" dt="2022-03-13T22:31:09.335" v="74" actId="22"/>
          <ac:picMkLst>
            <pc:docMk/>
            <pc:sldMk cId="1996710971" sldId="621"/>
            <ac:picMk id="11" creationId="{A02DAB47-1F64-4813-99AF-D9319E2721FA}"/>
          </ac:picMkLst>
        </pc:picChg>
        <pc:picChg chg="del">
          <ac:chgData name="Ly Kha Nguyễn Thị" userId="355cb259b59299f7" providerId="LiveId" clId="{A506CE75-DEEB-430B-BEF4-E1D25B8ACDC6}" dt="2022-03-13T22:29:28.376" v="54" actId="478"/>
          <ac:picMkLst>
            <pc:docMk/>
            <pc:sldMk cId="1996710971" sldId="621"/>
            <ac:picMk id="14" creationId="{CED2FE92-EBFC-44F8-BDBE-EC7A552751A4}"/>
          </ac:picMkLst>
        </pc:picChg>
        <pc:picChg chg="del">
          <ac:chgData name="Ly Kha Nguyễn Thị" userId="355cb259b59299f7" providerId="LiveId" clId="{A506CE75-DEEB-430B-BEF4-E1D25B8ACDC6}" dt="2022-03-13T22:29:30.422" v="56" actId="478"/>
          <ac:picMkLst>
            <pc:docMk/>
            <pc:sldMk cId="1996710971" sldId="621"/>
            <ac:picMk id="15" creationId="{35C0D2DA-0EC0-4057-AD08-280C094200FC}"/>
          </ac:picMkLst>
        </pc:picChg>
        <pc:picChg chg="del">
          <ac:chgData name="Ly Kha Nguyễn Thị" userId="355cb259b59299f7" providerId="LiveId" clId="{A506CE75-DEEB-430B-BEF4-E1D25B8ACDC6}" dt="2022-03-13T22:29:31.111" v="57" actId="478"/>
          <ac:picMkLst>
            <pc:docMk/>
            <pc:sldMk cId="1996710971" sldId="621"/>
            <ac:picMk id="16" creationId="{76F97B63-3DE2-4A05-A511-6EBB406628DE}"/>
          </ac:picMkLst>
        </pc:picChg>
        <pc:picChg chg="del">
          <ac:chgData name="Ly Kha Nguyễn Thị" userId="355cb259b59299f7" providerId="LiveId" clId="{A506CE75-DEEB-430B-BEF4-E1D25B8ACDC6}" dt="2022-03-13T22:29:29.016" v="55" actId="478"/>
          <ac:picMkLst>
            <pc:docMk/>
            <pc:sldMk cId="1996710971" sldId="621"/>
            <ac:picMk id="17" creationId="{06AE625B-F7B9-497C-B9C0-4F208FCA78E4}"/>
          </ac:picMkLst>
        </pc:picChg>
        <pc:picChg chg="mod">
          <ac:chgData name="Ly Kha Nguyễn Thị" userId="355cb259b59299f7" providerId="LiveId" clId="{A506CE75-DEEB-430B-BEF4-E1D25B8ACDC6}" dt="2022-03-13T22:30:42.180" v="71"/>
          <ac:picMkLst>
            <pc:docMk/>
            <pc:sldMk cId="1996710971" sldId="621"/>
            <ac:picMk id="19" creationId="{DCD3A9A3-B5A0-4C02-BFA9-361FE7CECF67}"/>
          </ac:picMkLst>
        </pc:picChg>
        <pc:picChg chg="del">
          <ac:chgData name="Ly Kha Nguyễn Thị" userId="355cb259b59299f7" providerId="LiveId" clId="{A506CE75-DEEB-430B-BEF4-E1D25B8ACDC6}" dt="2022-03-13T22:29:24.871" v="51" actId="478"/>
          <ac:picMkLst>
            <pc:docMk/>
            <pc:sldMk cId="1996710971" sldId="621"/>
            <ac:picMk id="2050" creationId="{00000000-0000-0000-0000-000000000000}"/>
          </ac:picMkLst>
        </pc:picChg>
        <pc:picChg chg="del">
          <ac:chgData name="Ly Kha Nguyễn Thị" userId="355cb259b59299f7" providerId="LiveId" clId="{A506CE75-DEEB-430B-BEF4-E1D25B8ACDC6}" dt="2022-03-13T22:29:24.170" v="50" actId="478"/>
          <ac:picMkLst>
            <pc:docMk/>
            <pc:sldMk cId="1996710971" sldId="621"/>
            <ac:picMk id="2051" creationId="{00000000-0000-0000-0000-000000000000}"/>
          </ac:picMkLst>
        </pc:picChg>
        <pc:picChg chg="del">
          <ac:chgData name="Ly Kha Nguyễn Thị" userId="355cb259b59299f7" providerId="LiveId" clId="{A506CE75-DEEB-430B-BEF4-E1D25B8ACDC6}" dt="2022-03-13T22:29:25.623" v="52" actId="478"/>
          <ac:picMkLst>
            <pc:docMk/>
            <pc:sldMk cId="1996710971" sldId="621"/>
            <ac:picMk id="2052" creationId="{00000000-0000-0000-0000-000000000000}"/>
          </ac:picMkLst>
        </pc:picChg>
      </pc:sldChg>
      <pc:sldChg chg="addSp delSp modSp add mod">
        <pc:chgData name="Ly Kha Nguyễn Thị" userId="355cb259b59299f7" providerId="LiveId" clId="{A506CE75-DEEB-430B-BEF4-E1D25B8ACDC6}" dt="2022-03-13T22:44:21.267" v="108" actId="14100"/>
        <pc:sldMkLst>
          <pc:docMk/>
          <pc:sldMk cId="3203726575" sldId="622"/>
        </pc:sldMkLst>
        <pc:spChg chg="add mod">
          <ac:chgData name="Ly Kha Nguyễn Thị" userId="355cb259b59299f7" providerId="LiveId" clId="{A506CE75-DEEB-430B-BEF4-E1D25B8ACDC6}" dt="2022-03-13T22:31:43.758" v="80" actId="1076"/>
          <ac:spMkLst>
            <pc:docMk/>
            <pc:sldMk cId="3203726575" sldId="622"/>
            <ac:spMk id="5" creationId="{84008ECE-1875-40BE-982C-9504109D693F}"/>
          </ac:spMkLst>
        </pc:spChg>
        <pc:spChg chg="add mod">
          <ac:chgData name="Ly Kha Nguyễn Thị" userId="355cb259b59299f7" providerId="LiveId" clId="{A506CE75-DEEB-430B-BEF4-E1D25B8ACDC6}" dt="2022-03-13T22:44:21.267" v="108" actId="14100"/>
          <ac:spMkLst>
            <pc:docMk/>
            <pc:sldMk cId="3203726575" sldId="622"/>
            <ac:spMk id="6" creationId="{F6295C1B-26C4-44B3-9D90-5BC09AE37D8B}"/>
          </ac:spMkLst>
        </pc:spChg>
        <pc:picChg chg="del">
          <ac:chgData name="Ly Kha Nguyễn Thị" userId="355cb259b59299f7" providerId="LiveId" clId="{A506CE75-DEEB-430B-BEF4-E1D25B8ACDC6}" dt="2022-03-13T22:31:31.001" v="77" actId="478"/>
          <ac:picMkLst>
            <pc:docMk/>
            <pc:sldMk cId="3203726575" sldId="622"/>
            <ac:picMk id="11" creationId="{A02DAB47-1F64-4813-99AF-D9319E2721FA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CDAF04-84D1-40DA-93D0-20F196A3358D}" type="doc">
      <dgm:prSet loTypeId="urn:microsoft.com/office/officeart/2008/layout/PictureStrips" loCatId="picture" qsTypeId="urn:microsoft.com/office/officeart/2005/8/quickstyle/simple5" qsCatId="simple" csTypeId="urn:microsoft.com/office/officeart/2005/8/colors/accent5_1" csCatId="accent5" phldr="1"/>
      <dgm:spPr/>
      <dgm:t>
        <a:bodyPr/>
        <a:lstStyle/>
        <a:p>
          <a:endParaRPr lang="en-US"/>
        </a:p>
      </dgm:t>
    </dgm:pt>
    <dgm:pt modelId="{27E29EB7-772A-4892-94D3-BE4CFC7E7734}">
      <dgm:prSet phldrT="[Text]"/>
      <dgm:spPr>
        <a:solidFill>
          <a:schemeClr val="accent4">
            <a:alpha val="40000"/>
          </a:schemeClr>
        </a:solidFill>
      </dgm:spPr>
      <dgm:t>
        <a:bodyPr/>
        <a:lstStyle/>
        <a:p>
          <a:r>
            <a:rPr lang="en-US" b="1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BẢN THÂN</a:t>
          </a:r>
        </a:p>
      </dgm:t>
    </dgm:pt>
    <dgm:pt modelId="{1503130D-CEE3-4244-AB60-9EE6292FAE08}" type="parTrans" cxnId="{AD09DC26-30B4-4DA0-8CC2-33A0F2E0EC3D}">
      <dgm:prSet/>
      <dgm:spPr/>
      <dgm:t>
        <a:bodyPr/>
        <a:lstStyle/>
        <a:p>
          <a:endParaRPr lang="en-US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61477123-DE26-425C-B60B-4802C5627B0F}" type="sibTrans" cxnId="{AD09DC26-30B4-4DA0-8CC2-33A0F2E0EC3D}">
      <dgm:prSet/>
      <dgm:spPr/>
      <dgm:t>
        <a:bodyPr/>
        <a:lstStyle/>
        <a:p>
          <a:endParaRPr lang="en-US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502D4DF5-64D6-4944-9BF2-B7B413211ABE}">
      <dgm:prSet phldrT="[Text]"/>
      <dgm:spPr>
        <a:solidFill>
          <a:schemeClr val="accent5">
            <a:alpha val="40000"/>
          </a:schemeClr>
        </a:solidFill>
      </dgm:spPr>
      <dgm:t>
        <a:bodyPr/>
        <a:lstStyle/>
        <a:p>
          <a:r>
            <a:rPr lang="en-US" b="1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GIA ĐÌNH</a:t>
          </a:r>
        </a:p>
      </dgm:t>
    </dgm:pt>
    <dgm:pt modelId="{2BA6BEF3-817B-49C0-A4DA-04765271635E}" type="parTrans" cxnId="{D5F8F5F3-7CD5-47FC-BAD4-E26D9CFA2B1C}">
      <dgm:prSet/>
      <dgm:spPr/>
      <dgm:t>
        <a:bodyPr/>
        <a:lstStyle/>
        <a:p>
          <a:endParaRPr lang="en-US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0D293550-522D-4446-BD47-BFE32E45870B}" type="sibTrans" cxnId="{D5F8F5F3-7CD5-47FC-BAD4-E26D9CFA2B1C}">
      <dgm:prSet/>
      <dgm:spPr/>
      <dgm:t>
        <a:bodyPr/>
        <a:lstStyle/>
        <a:p>
          <a:endParaRPr lang="en-US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61A696C6-8FBF-4A39-BBDD-08267EB0D7C2}">
      <dgm:prSet phldrT="[Text]"/>
      <dgm:spPr>
        <a:solidFill>
          <a:schemeClr val="accent2">
            <a:alpha val="40000"/>
          </a:schemeClr>
        </a:solidFill>
      </dgm:spPr>
      <dgm:t>
        <a:bodyPr/>
        <a:lstStyle/>
        <a:p>
          <a:r>
            <a:rPr lang="en-US" b="1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BẠN BÈ, TRƯỜNG HỌC</a:t>
          </a:r>
        </a:p>
      </dgm:t>
    </dgm:pt>
    <dgm:pt modelId="{2CEC7321-F8F9-4064-AD5D-6D4CB460AEDC}" type="parTrans" cxnId="{75F6D9C4-2AA6-4375-88FB-74E54E7E8E49}">
      <dgm:prSet/>
      <dgm:spPr/>
      <dgm:t>
        <a:bodyPr/>
        <a:lstStyle/>
        <a:p>
          <a:endParaRPr lang="en-US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95FDBC0B-FA5C-411B-9B2E-EB94878EC99F}" type="sibTrans" cxnId="{75F6D9C4-2AA6-4375-88FB-74E54E7E8E49}">
      <dgm:prSet/>
      <dgm:spPr/>
      <dgm:t>
        <a:bodyPr/>
        <a:lstStyle/>
        <a:p>
          <a:endParaRPr lang="en-US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8D4EDDA5-B808-47AD-BE4D-30EE843889E3}">
      <dgm:prSet phldrT="[Text]"/>
      <dgm:spPr>
        <a:solidFill>
          <a:srgbClr val="33CC33">
            <a:alpha val="40000"/>
          </a:srgbClr>
        </a:solidFill>
      </dgm:spPr>
      <dgm:t>
        <a:bodyPr/>
        <a:lstStyle/>
        <a:p>
          <a:r>
            <a:rPr lang="en-US" b="1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THIÊN NHIÊN</a:t>
          </a:r>
        </a:p>
      </dgm:t>
    </dgm:pt>
    <dgm:pt modelId="{D473A53F-885A-4709-9972-A2157AE013B0}" type="parTrans" cxnId="{1E0132A4-7CA0-41BC-85DB-29EB6D69663B}">
      <dgm:prSet/>
      <dgm:spPr/>
      <dgm:t>
        <a:bodyPr/>
        <a:lstStyle/>
        <a:p>
          <a:endParaRPr lang="en-US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64B7B9CC-603E-4FE0-86D2-8547C89AB67E}" type="sibTrans" cxnId="{1E0132A4-7CA0-41BC-85DB-29EB6D69663B}">
      <dgm:prSet/>
      <dgm:spPr/>
      <dgm:t>
        <a:bodyPr/>
        <a:lstStyle/>
        <a:p>
          <a:endParaRPr lang="en-US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60ADD721-13F1-4D40-A2E7-BB46E6D7E6D9}">
      <dgm:prSet phldrT="[Text]"/>
      <dgm:spPr>
        <a:solidFill>
          <a:srgbClr val="FF0000">
            <a:alpha val="40000"/>
          </a:srgbClr>
        </a:solidFill>
      </dgm:spPr>
      <dgm:t>
        <a:bodyPr/>
        <a:lstStyle/>
        <a:p>
          <a:r>
            <a:rPr lang="en-US" b="1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QUÊ HƯƠNG, ĐẤT NƯỚC, THẾ GIỚI</a:t>
          </a:r>
        </a:p>
      </dgm:t>
    </dgm:pt>
    <dgm:pt modelId="{D2EC1DBA-B7FE-47E7-9747-9367712B21A0}" type="parTrans" cxnId="{7D20C723-0CC3-4F10-A6E5-F4B6A0DA8257}">
      <dgm:prSet/>
      <dgm:spPr/>
      <dgm:t>
        <a:bodyPr/>
        <a:lstStyle/>
        <a:p>
          <a:endParaRPr lang="en-US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43835026-4321-428B-8C6C-C994AB930FE3}" type="sibTrans" cxnId="{7D20C723-0CC3-4F10-A6E5-F4B6A0DA8257}">
      <dgm:prSet/>
      <dgm:spPr/>
      <dgm:t>
        <a:bodyPr/>
        <a:lstStyle/>
        <a:p>
          <a:endParaRPr lang="en-US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0B097798-F8CA-434F-AFFA-924CC861577A}">
      <dgm:prSet phldrT="[Text]"/>
      <dgm:spPr>
        <a:solidFill>
          <a:schemeClr val="accent4">
            <a:alpha val="40000"/>
          </a:schemeClr>
        </a:solidFill>
      </dgm:spPr>
      <dgm:t>
        <a:bodyPr/>
        <a:lstStyle/>
        <a:p>
          <a:r>
            <a:rPr lang="en-US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TUỔI NHỎ LÀM VIỆC NHỎ</a:t>
          </a:r>
        </a:p>
      </dgm:t>
    </dgm:pt>
    <dgm:pt modelId="{F600F03C-9E6A-4401-9406-2D2B680CA057}" type="parTrans" cxnId="{3B5E7395-0DC6-4FB1-BD61-1EDD1250F029}">
      <dgm:prSet/>
      <dgm:spPr/>
      <dgm:t>
        <a:bodyPr/>
        <a:lstStyle/>
        <a:p>
          <a:endParaRPr lang="en-US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39260E64-EED8-4156-8B8E-8C8699345615}" type="sibTrans" cxnId="{3B5E7395-0DC6-4FB1-BD61-1EDD1250F029}">
      <dgm:prSet/>
      <dgm:spPr/>
      <dgm:t>
        <a:bodyPr/>
        <a:lstStyle/>
        <a:p>
          <a:endParaRPr lang="en-US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B0EF1A04-49F3-41DD-83A3-1E03E1CC2359}">
      <dgm:prSet phldrT="[Text]"/>
      <dgm:spPr>
        <a:solidFill>
          <a:schemeClr val="accent4">
            <a:alpha val="40000"/>
          </a:schemeClr>
        </a:solidFill>
      </dgm:spPr>
      <dgm:t>
        <a:bodyPr/>
        <a:lstStyle/>
        <a:p>
          <a:r>
            <a:rPr lang="en-US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NHỮNG ƯỚC MƠ XANH</a:t>
          </a:r>
        </a:p>
      </dgm:t>
    </dgm:pt>
    <dgm:pt modelId="{E288599E-6B7A-45A9-8804-F8B61B772ACE}" type="parTrans" cxnId="{95934F03-F4D7-42DA-AE47-2B8001E3D74C}">
      <dgm:prSet/>
      <dgm:spPr/>
      <dgm:t>
        <a:bodyPr/>
        <a:lstStyle/>
        <a:p>
          <a:endParaRPr lang="en-US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09B309A8-6BEA-4283-ADB7-50383C6BACA2}" type="sibTrans" cxnId="{95934F03-F4D7-42DA-AE47-2B8001E3D74C}">
      <dgm:prSet/>
      <dgm:spPr/>
      <dgm:t>
        <a:bodyPr/>
        <a:lstStyle/>
        <a:p>
          <a:endParaRPr lang="en-US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A2B0AB39-4719-4412-842D-8747F33F5BB6}">
      <dgm:prSet phldrT="[Text]"/>
      <dgm:spPr>
        <a:solidFill>
          <a:schemeClr val="accent5">
            <a:alpha val="40000"/>
          </a:schemeClr>
        </a:solidFill>
      </dgm:spPr>
      <dgm:t>
        <a:bodyPr/>
        <a:lstStyle/>
        <a:p>
          <a:r>
            <a:rPr lang="en-US" noProof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MẢNH GHÉP YÊU THƯƠNG</a:t>
          </a:r>
          <a:endParaRPr lang="en-US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73FD908D-382A-4D15-89F3-F7B940AEF652}" type="parTrans" cxnId="{EB74AD55-D54E-4E78-B8F1-1480E950020B}">
      <dgm:prSet/>
      <dgm:spPr/>
      <dgm:t>
        <a:bodyPr/>
        <a:lstStyle/>
        <a:p>
          <a:endParaRPr lang="en-US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DE6BC1EE-542C-445B-A661-676ECEF0C7EB}" type="sibTrans" cxnId="{EB74AD55-D54E-4E78-B8F1-1480E950020B}">
      <dgm:prSet/>
      <dgm:spPr/>
      <dgm:t>
        <a:bodyPr/>
        <a:lstStyle/>
        <a:p>
          <a:endParaRPr lang="en-US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8B9C9E20-1AC4-4E40-AE0B-30972310E863}">
      <dgm:prSet phldrT="[Text]"/>
      <dgm:spPr>
        <a:solidFill>
          <a:schemeClr val="accent2">
            <a:alpha val="40000"/>
          </a:schemeClr>
        </a:solidFill>
      </dgm:spPr>
      <dgm:t>
        <a:bodyPr/>
        <a:lstStyle/>
        <a:p>
          <a:r>
            <a:rPr lang="en-US" noProof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NHỮNG ƯỚC MƠ XANH</a:t>
          </a:r>
          <a:endParaRPr lang="en-US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9889BDC0-5129-42E0-8873-BDED8989481D}" type="parTrans" cxnId="{9FE25D1C-1F70-42C1-BAC3-889C2286D4CA}">
      <dgm:prSet/>
      <dgm:spPr/>
      <dgm:t>
        <a:bodyPr/>
        <a:lstStyle/>
        <a:p>
          <a:endParaRPr lang="en-US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0E4A1AAB-0A57-44BF-BA89-E96762E8EA3F}" type="sibTrans" cxnId="{9FE25D1C-1F70-42C1-BAC3-889C2286D4CA}">
      <dgm:prSet/>
      <dgm:spPr/>
      <dgm:t>
        <a:bodyPr/>
        <a:lstStyle/>
        <a:p>
          <a:endParaRPr lang="en-US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BC09B76C-7503-4393-A514-F4971920FBE4}">
      <dgm:prSet phldrT="[Text]"/>
      <dgm:spPr>
        <a:solidFill>
          <a:schemeClr val="accent2">
            <a:alpha val="40000"/>
          </a:schemeClr>
        </a:solidFill>
      </dgm:spPr>
      <dgm:t>
        <a:bodyPr/>
        <a:lstStyle/>
        <a:p>
          <a:r>
            <a:rPr lang="en-US" noProof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VÒNG TAY THÂN ÁI</a:t>
          </a:r>
          <a:endParaRPr lang="en-US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E4DBC625-F119-4D29-94BC-3ED48CEDC617}" type="parTrans" cxnId="{7165C2B2-39EA-441D-808B-A53A2379E29D}">
      <dgm:prSet/>
      <dgm:spPr/>
      <dgm:t>
        <a:bodyPr/>
        <a:lstStyle/>
        <a:p>
          <a:endParaRPr lang="en-US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3995F7F5-056F-4B57-87A4-62E928F213B6}" type="sibTrans" cxnId="{7165C2B2-39EA-441D-808B-A53A2379E29D}">
      <dgm:prSet/>
      <dgm:spPr/>
      <dgm:t>
        <a:bodyPr/>
        <a:lstStyle/>
        <a:p>
          <a:endParaRPr lang="en-US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77AAAD17-CA12-4167-8B5F-ABB2FF019B66}">
      <dgm:prSet phldrT="[Text]"/>
      <dgm:spPr>
        <a:solidFill>
          <a:srgbClr val="33CC33">
            <a:alpha val="40000"/>
          </a:srgbClr>
        </a:solidFill>
      </dgm:spPr>
      <dgm:t>
        <a:bodyPr/>
        <a:lstStyle/>
        <a:p>
          <a:r>
            <a:rPr lang="en-US" noProof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CUỘC SỐNG MẾN YÊU</a:t>
          </a:r>
          <a:endParaRPr lang="en-US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C7C76972-0ED2-4C34-BD10-9D777196521C}" type="parTrans" cxnId="{C23D439F-6980-4F36-B20D-9F41A46E2D69}">
      <dgm:prSet/>
      <dgm:spPr/>
      <dgm:t>
        <a:bodyPr/>
        <a:lstStyle/>
        <a:p>
          <a:endParaRPr lang="en-US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4F776331-14DD-47C3-853E-CD35D480E9F9}" type="sibTrans" cxnId="{C23D439F-6980-4F36-B20D-9F41A46E2D69}">
      <dgm:prSet/>
      <dgm:spPr/>
      <dgm:t>
        <a:bodyPr/>
        <a:lstStyle/>
        <a:p>
          <a:endParaRPr lang="en-US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960E8F00-BEE5-4464-B95A-33FE556ED477}">
      <dgm:prSet/>
      <dgm:spPr>
        <a:solidFill>
          <a:srgbClr val="33CC33">
            <a:alpha val="40000"/>
          </a:srgbClr>
        </a:solidFill>
      </dgm:spPr>
      <dgm:t>
        <a:bodyPr/>
        <a:lstStyle/>
        <a:p>
          <a:r>
            <a:rPr lang="en-US" noProof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THẾ GIỚI QUANH TA</a:t>
          </a:r>
          <a:endParaRPr lang="en-US" noProof="0" dirty="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444F8A85-7D20-4C76-81A2-5FBA4F34F0A8}" type="parTrans" cxnId="{A968629B-0EC5-4EE1-9DF4-9594CF5B0467}">
      <dgm:prSet/>
      <dgm:spPr/>
      <dgm:t>
        <a:bodyPr/>
        <a:lstStyle/>
        <a:p>
          <a:endParaRPr lang="en-US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D4B31FAC-2ADF-4565-AF98-5B0897188921}" type="sibTrans" cxnId="{A968629B-0EC5-4EE1-9DF4-9594CF5B0467}">
      <dgm:prSet/>
      <dgm:spPr/>
      <dgm:t>
        <a:bodyPr/>
        <a:lstStyle/>
        <a:p>
          <a:endParaRPr lang="en-US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B7F03C7C-8916-4B39-9332-A81E7A7403B0}">
      <dgm:prSet phldrT="[Text]"/>
      <dgm:spPr>
        <a:solidFill>
          <a:srgbClr val="FF0000">
            <a:alpha val="40000"/>
          </a:srgbClr>
        </a:solidFill>
      </dgm:spPr>
      <dgm:t>
        <a:bodyPr/>
        <a:lstStyle/>
        <a:p>
          <a:r>
            <a:rPr lang="en-US" noProof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NHỮNG NGƯỜI TÀI TRÍ</a:t>
          </a:r>
          <a:endParaRPr lang="en-US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E98829C5-962D-470C-9178-C3FA4A10C36D}" type="parTrans" cxnId="{7F9ADCD2-E543-427E-8F95-DB92A580107D}">
      <dgm:prSet/>
      <dgm:spPr/>
      <dgm:t>
        <a:bodyPr/>
        <a:lstStyle/>
        <a:p>
          <a:endParaRPr lang="en-US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38199734-E5D7-4620-975D-363A23019CB3}" type="sibTrans" cxnId="{7F9ADCD2-E543-427E-8F95-DB92A580107D}">
      <dgm:prSet/>
      <dgm:spPr/>
      <dgm:t>
        <a:bodyPr/>
        <a:lstStyle/>
        <a:p>
          <a:endParaRPr lang="en-US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C86B7E04-84DF-45C7-BBE1-47F45ABEF7FB}">
      <dgm:prSet/>
      <dgm:spPr>
        <a:solidFill>
          <a:srgbClr val="FF0000">
            <a:alpha val="40000"/>
          </a:srgbClr>
        </a:solidFill>
      </dgm:spPr>
      <dgm:t>
        <a:bodyPr/>
        <a:lstStyle/>
        <a:p>
          <a:r>
            <a:rPr lang="en-US" noProof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VIỆT NAM QUÊ HƯƠNG EM</a:t>
          </a:r>
          <a:endParaRPr lang="en-US" noProof="0" dirty="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B18BFE63-41A7-471B-83DE-E3DFD6969471}" type="parTrans" cxnId="{E2916072-9870-4C2C-82AA-B3824235A3DA}">
      <dgm:prSet/>
      <dgm:spPr/>
      <dgm:t>
        <a:bodyPr/>
        <a:lstStyle/>
        <a:p>
          <a:endParaRPr lang="en-US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AA8F8EC2-6323-4BAF-A63B-59DF7CF2FF97}" type="sibTrans" cxnId="{E2916072-9870-4C2C-82AA-B3824235A3DA}">
      <dgm:prSet/>
      <dgm:spPr/>
      <dgm:t>
        <a:bodyPr/>
        <a:lstStyle/>
        <a:p>
          <a:endParaRPr lang="en-US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B8ABFD49-89D5-4B89-A0E7-F5954EAA2768}">
      <dgm:prSet/>
      <dgm:spPr>
        <a:solidFill>
          <a:srgbClr val="FF0000">
            <a:alpha val="40000"/>
          </a:srgbClr>
        </a:solidFill>
      </dgm:spPr>
      <dgm:t>
        <a:bodyPr/>
        <a:lstStyle/>
        <a:p>
          <a:r>
            <a:rPr lang="en-US" noProof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THẾ GIỚI QUANH TA</a:t>
          </a:r>
          <a:endParaRPr lang="en-US" noProof="0" dirty="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5E8C99E3-B99D-4F79-8F0C-32F6A3B1380C}" type="parTrans" cxnId="{13F74F8E-5DFB-4470-BDA5-31CB9443FA3D}">
      <dgm:prSet/>
      <dgm:spPr/>
      <dgm:t>
        <a:bodyPr/>
        <a:lstStyle/>
        <a:p>
          <a:endParaRPr lang="en-US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E0369264-886D-4CC0-93C5-B948B7AB160D}" type="sibTrans" cxnId="{13F74F8E-5DFB-4470-BDA5-31CB9443FA3D}">
      <dgm:prSet/>
      <dgm:spPr/>
      <dgm:t>
        <a:bodyPr/>
        <a:lstStyle/>
        <a:p>
          <a:endParaRPr lang="en-US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291C8180-A140-4C59-83E2-F6C51A377398}">
      <dgm:prSet/>
      <dgm:spPr>
        <a:solidFill>
          <a:srgbClr val="FF0000">
            <a:alpha val="40000"/>
          </a:srgbClr>
        </a:solidFill>
      </dgm:spPr>
      <dgm:t>
        <a:bodyPr/>
        <a:lstStyle/>
        <a:p>
          <a:r>
            <a:rPr lang="en-US" noProof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VÒNG TAY THÂN ÁI</a:t>
          </a:r>
          <a:endParaRPr lang="en-US" noProof="0" dirty="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B43F63B8-4630-4293-8386-2B82274ABF6F}" type="parTrans" cxnId="{8E386AD9-B272-4DDA-ADC6-5F16C728AA9B}">
      <dgm:prSet/>
      <dgm:spPr/>
      <dgm:t>
        <a:bodyPr/>
        <a:lstStyle/>
        <a:p>
          <a:endParaRPr lang="en-US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617BA2EC-A719-4F85-A51D-8A74817BD622}" type="sibTrans" cxnId="{8E386AD9-B272-4DDA-ADC6-5F16C728AA9B}">
      <dgm:prSet/>
      <dgm:spPr/>
      <dgm:t>
        <a:bodyPr/>
        <a:lstStyle/>
        <a:p>
          <a:endParaRPr lang="en-US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AB6DB403-C6CE-405F-9031-F13644A05736}" type="pres">
      <dgm:prSet presAssocID="{34CDAF04-84D1-40DA-93D0-20F196A3358D}" presName="Name0" presStyleCnt="0">
        <dgm:presLayoutVars>
          <dgm:dir/>
          <dgm:resizeHandles val="exact"/>
        </dgm:presLayoutVars>
      </dgm:prSet>
      <dgm:spPr/>
    </dgm:pt>
    <dgm:pt modelId="{9ABF4110-E94D-4A4D-AA5F-693C28AF6FD4}" type="pres">
      <dgm:prSet presAssocID="{27E29EB7-772A-4892-94D3-BE4CFC7E7734}" presName="composite" presStyleCnt="0"/>
      <dgm:spPr/>
    </dgm:pt>
    <dgm:pt modelId="{5AA28040-44D1-493B-8B04-8969D8F5B495}" type="pres">
      <dgm:prSet presAssocID="{27E29EB7-772A-4892-94D3-BE4CFC7E7734}" presName="rect1" presStyleLbl="trAlignAcc1" presStyleIdx="0" presStyleCnt="5">
        <dgm:presLayoutVars>
          <dgm:bulletEnabled val="1"/>
        </dgm:presLayoutVars>
      </dgm:prSet>
      <dgm:spPr/>
    </dgm:pt>
    <dgm:pt modelId="{15E63C33-229C-4514-B718-68FD96991B25}" type="pres">
      <dgm:prSet presAssocID="{27E29EB7-772A-4892-94D3-BE4CFC7E7734}" presName="rect2" presStyleLbl="fgImgPlace1" presStyleIdx="0" presStyleCnt="5"/>
      <dgm:spPr>
        <a:blipFill rotWithShape="1">
          <a:blip xmlns:r="http://schemas.openxmlformats.org/officeDocument/2006/relationships" r:embed="rId1"/>
          <a:srcRect/>
          <a:stretch>
            <a:fillRect t="-9000" b="-9000"/>
          </a:stretch>
        </a:blipFill>
      </dgm:spPr>
    </dgm:pt>
    <dgm:pt modelId="{BBE94564-F553-41E3-BFB4-105134589853}" type="pres">
      <dgm:prSet presAssocID="{61477123-DE26-425C-B60B-4802C5627B0F}" presName="sibTrans" presStyleCnt="0"/>
      <dgm:spPr/>
    </dgm:pt>
    <dgm:pt modelId="{74CB6CE5-382A-47AC-BE7D-EC6DB8F803BF}" type="pres">
      <dgm:prSet presAssocID="{502D4DF5-64D6-4944-9BF2-B7B413211ABE}" presName="composite" presStyleCnt="0"/>
      <dgm:spPr/>
    </dgm:pt>
    <dgm:pt modelId="{D6F79189-A756-4DFA-8740-123832D2F3E1}" type="pres">
      <dgm:prSet presAssocID="{502D4DF5-64D6-4944-9BF2-B7B413211ABE}" presName="rect1" presStyleLbl="trAlignAcc1" presStyleIdx="1" presStyleCnt="5">
        <dgm:presLayoutVars>
          <dgm:bulletEnabled val="1"/>
        </dgm:presLayoutVars>
      </dgm:prSet>
      <dgm:spPr/>
    </dgm:pt>
    <dgm:pt modelId="{F0FCBBD4-C294-402E-9EDC-1FCC46C22F40}" type="pres">
      <dgm:prSet presAssocID="{502D4DF5-64D6-4944-9BF2-B7B413211ABE}" presName="rect2" presStyleLbl="fgImgPlace1" presStyleIdx="1" presStyleCnt="5"/>
      <dgm:spPr>
        <a:blipFill rotWithShape="1">
          <a:blip xmlns:r="http://schemas.openxmlformats.org/officeDocument/2006/relationships" r:embed="rId2"/>
          <a:srcRect/>
          <a:stretch>
            <a:fillRect t="-4000" b="-4000"/>
          </a:stretch>
        </a:blipFill>
      </dgm:spPr>
    </dgm:pt>
    <dgm:pt modelId="{7C1731E2-28DF-45DC-911B-FE7373051602}" type="pres">
      <dgm:prSet presAssocID="{0D293550-522D-4446-BD47-BFE32E45870B}" presName="sibTrans" presStyleCnt="0"/>
      <dgm:spPr/>
    </dgm:pt>
    <dgm:pt modelId="{587575B4-8775-4D4E-A618-6E3385982DA2}" type="pres">
      <dgm:prSet presAssocID="{61A696C6-8FBF-4A39-BBDD-08267EB0D7C2}" presName="composite" presStyleCnt="0"/>
      <dgm:spPr/>
    </dgm:pt>
    <dgm:pt modelId="{520F00E2-D4E8-4B91-818F-51500E2736E1}" type="pres">
      <dgm:prSet presAssocID="{61A696C6-8FBF-4A39-BBDD-08267EB0D7C2}" presName="rect1" presStyleLbl="trAlignAcc1" presStyleIdx="2" presStyleCnt="5">
        <dgm:presLayoutVars>
          <dgm:bulletEnabled val="1"/>
        </dgm:presLayoutVars>
      </dgm:prSet>
      <dgm:spPr/>
    </dgm:pt>
    <dgm:pt modelId="{D8127F9B-2E7E-448A-9266-C652A45602EB}" type="pres">
      <dgm:prSet presAssocID="{61A696C6-8FBF-4A39-BBDD-08267EB0D7C2}" presName="rect2" presStyleLbl="fgImgPlace1" presStyleIdx="2" presStyleCnt="5"/>
      <dgm:spPr>
        <a:blipFill rotWithShape="1">
          <a:blip xmlns:r="http://schemas.openxmlformats.org/officeDocument/2006/relationships" r:embed="rId3"/>
          <a:srcRect/>
          <a:stretch>
            <a:fillRect t="-2000" b="-2000"/>
          </a:stretch>
        </a:blipFill>
      </dgm:spPr>
    </dgm:pt>
    <dgm:pt modelId="{F32330F0-D154-4AB9-8A7C-9D93257579C4}" type="pres">
      <dgm:prSet presAssocID="{95FDBC0B-FA5C-411B-9B2E-EB94878EC99F}" presName="sibTrans" presStyleCnt="0"/>
      <dgm:spPr/>
    </dgm:pt>
    <dgm:pt modelId="{D48A81B3-0025-4231-B323-5FAA420FECCE}" type="pres">
      <dgm:prSet presAssocID="{8D4EDDA5-B808-47AD-BE4D-30EE843889E3}" presName="composite" presStyleCnt="0"/>
      <dgm:spPr/>
    </dgm:pt>
    <dgm:pt modelId="{6AEFDF3D-0A5D-44A2-9EC3-A4C7592A58F5}" type="pres">
      <dgm:prSet presAssocID="{8D4EDDA5-B808-47AD-BE4D-30EE843889E3}" presName="rect1" presStyleLbl="trAlignAcc1" presStyleIdx="3" presStyleCnt="5">
        <dgm:presLayoutVars>
          <dgm:bulletEnabled val="1"/>
        </dgm:presLayoutVars>
      </dgm:prSet>
      <dgm:spPr/>
    </dgm:pt>
    <dgm:pt modelId="{2A116F4F-5E35-49CD-9BE8-4C29B6A46995}" type="pres">
      <dgm:prSet presAssocID="{8D4EDDA5-B808-47AD-BE4D-30EE843889E3}" presName="rect2" presStyleLbl="fgImgPlace1" presStyleIdx="3" presStyleCnt="5"/>
      <dgm:spPr>
        <a:blipFill rotWithShape="1">
          <a:blip xmlns:r="http://schemas.openxmlformats.org/officeDocument/2006/relationships" r:embed="rId4"/>
          <a:srcRect/>
          <a:stretch>
            <a:fillRect t="-5000" b="-5000"/>
          </a:stretch>
        </a:blipFill>
      </dgm:spPr>
    </dgm:pt>
    <dgm:pt modelId="{3D1E9576-B97E-4958-BE51-EA1C0000472A}" type="pres">
      <dgm:prSet presAssocID="{64B7B9CC-603E-4FE0-86D2-8547C89AB67E}" presName="sibTrans" presStyleCnt="0"/>
      <dgm:spPr/>
    </dgm:pt>
    <dgm:pt modelId="{9338C5A1-DCA1-4B90-84C4-4341E8D2C744}" type="pres">
      <dgm:prSet presAssocID="{60ADD721-13F1-4D40-A2E7-BB46E6D7E6D9}" presName="composite" presStyleCnt="0"/>
      <dgm:spPr/>
    </dgm:pt>
    <dgm:pt modelId="{129B29BD-6D26-4B14-9EA8-ADA15CC90E2B}" type="pres">
      <dgm:prSet presAssocID="{60ADD721-13F1-4D40-A2E7-BB46E6D7E6D9}" presName="rect1" presStyleLbl="trAlignAcc1" presStyleIdx="4" presStyleCnt="5">
        <dgm:presLayoutVars>
          <dgm:bulletEnabled val="1"/>
        </dgm:presLayoutVars>
      </dgm:prSet>
      <dgm:spPr/>
    </dgm:pt>
    <dgm:pt modelId="{4EF27611-DDC4-4F67-BAF8-2A45D71E8EC7}" type="pres">
      <dgm:prSet presAssocID="{60ADD721-13F1-4D40-A2E7-BB46E6D7E6D9}" presName="rect2" presStyleLbl="fgImgPlace1" presStyleIdx="4" presStyleCnt="5"/>
      <dgm:spPr>
        <a:blipFill rotWithShape="1">
          <a:blip xmlns:r="http://schemas.openxmlformats.org/officeDocument/2006/relationships" r:embed="rId5"/>
          <a:srcRect/>
          <a:stretch>
            <a:fillRect t="-3000" b="-3000"/>
          </a:stretch>
        </a:blipFill>
      </dgm:spPr>
    </dgm:pt>
  </dgm:ptLst>
  <dgm:cxnLst>
    <dgm:cxn modelId="{95934F03-F4D7-42DA-AE47-2B8001E3D74C}" srcId="{27E29EB7-772A-4892-94D3-BE4CFC7E7734}" destId="{B0EF1A04-49F3-41DD-83A3-1E03E1CC2359}" srcOrd="1" destOrd="0" parTransId="{E288599E-6B7A-45A9-8804-F8B61B772ACE}" sibTransId="{09B309A8-6BEA-4283-ADB7-50383C6BACA2}"/>
    <dgm:cxn modelId="{B7E03705-FE09-48B2-9A72-ECA10E0CFFEE}" type="presOf" srcId="{BC09B76C-7503-4393-A514-F4971920FBE4}" destId="{520F00E2-D4E8-4B91-818F-51500E2736E1}" srcOrd="0" destOrd="2" presId="urn:microsoft.com/office/officeart/2008/layout/PictureStrips"/>
    <dgm:cxn modelId="{FED70B18-FD7F-4827-BEF1-3FFD6EAB44C5}" type="presOf" srcId="{B0EF1A04-49F3-41DD-83A3-1E03E1CC2359}" destId="{5AA28040-44D1-493B-8B04-8969D8F5B495}" srcOrd="0" destOrd="2" presId="urn:microsoft.com/office/officeart/2008/layout/PictureStrips"/>
    <dgm:cxn modelId="{9FE25D1C-1F70-42C1-BAC3-889C2286D4CA}" srcId="{61A696C6-8FBF-4A39-BBDD-08267EB0D7C2}" destId="{8B9C9E20-1AC4-4E40-AE0B-30972310E863}" srcOrd="0" destOrd="0" parTransId="{9889BDC0-5129-42E0-8873-BDED8989481D}" sibTransId="{0E4A1AAB-0A57-44BF-BA89-E96762E8EA3F}"/>
    <dgm:cxn modelId="{7D20C723-0CC3-4F10-A6E5-F4B6A0DA8257}" srcId="{34CDAF04-84D1-40DA-93D0-20F196A3358D}" destId="{60ADD721-13F1-4D40-A2E7-BB46E6D7E6D9}" srcOrd="4" destOrd="0" parTransId="{D2EC1DBA-B7FE-47E7-9747-9367712B21A0}" sibTransId="{43835026-4321-428B-8C6C-C994AB930FE3}"/>
    <dgm:cxn modelId="{AD09DC26-30B4-4DA0-8CC2-33A0F2E0EC3D}" srcId="{34CDAF04-84D1-40DA-93D0-20F196A3358D}" destId="{27E29EB7-772A-4892-94D3-BE4CFC7E7734}" srcOrd="0" destOrd="0" parTransId="{1503130D-CEE3-4244-AB60-9EE6292FAE08}" sibTransId="{61477123-DE26-425C-B60B-4802C5627B0F}"/>
    <dgm:cxn modelId="{E6F6B83F-3F9A-4DA0-8D9E-31CA56AC64A2}" type="presOf" srcId="{502D4DF5-64D6-4944-9BF2-B7B413211ABE}" destId="{D6F79189-A756-4DFA-8740-123832D2F3E1}" srcOrd="0" destOrd="0" presId="urn:microsoft.com/office/officeart/2008/layout/PictureStrips"/>
    <dgm:cxn modelId="{E2916072-9870-4C2C-82AA-B3824235A3DA}" srcId="{60ADD721-13F1-4D40-A2E7-BB46E6D7E6D9}" destId="{C86B7E04-84DF-45C7-BBE1-47F45ABEF7FB}" srcOrd="1" destOrd="0" parTransId="{B18BFE63-41A7-471B-83DE-E3DFD6969471}" sibTransId="{AA8F8EC2-6323-4BAF-A63B-59DF7CF2FF97}"/>
    <dgm:cxn modelId="{144B9D75-788F-4BCD-8138-FCC39D5C0B90}" type="presOf" srcId="{8D4EDDA5-B808-47AD-BE4D-30EE843889E3}" destId="{6AEFDF3D-0A5D-44A2-9EC3-A4C7592A58F5}" srcOrd="0" destOrd="0" presId="urn:microsoft.com/office/officeart/2008/layout/PictureStrips"/>
    <dgm:cxn modelId="{EB74AD55-D54E-4E78-B8F1-1480E950020B}" srcId="{502D4DF5-64D6-4944-9BF2-B7B413211ABE}" destId="{A2B0AB39-4719-4412-842D-8747F33F5BB6}" srcOrd="0" destOrd="0" parTransId="{73FD908D-382A-4D15-89F3-F7B940AEF652}" sibTransId="{DE6BC1EE-542C-445B-A661-676ECEF0C7EB}"/>
    <dgm:cxn modelId="{323F1578-102A-47AD-BD70-93495C7623D0}" type="presOf" srcId="{291C8180-A140-4C59-83E2-F6C51A377398}" destId="{129B29BD-6D26-4B14-9EA8-ADA15CC90E2B}" srcOrd="0" destOrd="4" presId="urn:microsoft.com/office/officeart/2008/layout/PictureStrips"/>
    <dgm:cxn modelId="{13F74F8E-5DFB-4470-BDA5-31CB9443FA3D}" srcId="{60ADD721-13F1-4D40-A2E7-BB46E6D7E6D9}" destId="{B8ABFD49-89D5-4B89-A0E7-F5954EAA2768}" srcOrd="2" destOrd="0" parTransId="{5E8C99E3-B99D-4F79-8F0C-32F6A3B1380C}" sibTransId="{E0369264-886D-4CC0-93C5-B948B7AB160D}"/>
    <dgm:cxn modelId="{3B5E7395-0DC6-4FB1-BD61-1EDD1250F029}" srcId="{27E29EB7-772A-4892-94D3-BE4CFC7E7734}" destId="{0B097798-F8CA-434F-AFFA-924CC861577A}" srcOrd="0" destOrd="0" parTransId="{F600F03C-9E6A-4401-9406-2D2B680CA057}" sibTransId="{39260E64-EED8-4156-8B8E-8C8699345615}"/>
    <dgm:cxn modelId="{A968629B-0EC5-4EE1-9DF4-9594CF5B0467}" srcId="{8D4EDDA5-B808-47AD-BE4D-30EE843889E3}" destId="{960E8F00-BEE5-4464-B95A-33FE556ED477}" srcOrd="1" destOrd="0" parTransId="{444F8A85-7D20-4C76-81A2-5FBA4F34F0A8}" sibTransId="{D4B31FAC-2ADF-4565-AF98-5B0897188921}"/>
    <dgm:cxn modelId="{1F0F999B-04CC-4F6E-BA56-C547CEFB17C1}" type="presOf" srcId="{960E8F00-BEE5-4464-B95A-33FE556ED477}" destId="{6AEFDF3D-0A5D-44A2-9EC3-A4C7592A58F5}" srcOrd="0" destOrd="2" presId="urn:microsoft.com/office/officeart/2008/layout/PictureStrips"/>
    <dgm:cxn modelId="{A692559E-4D67-4349-83EA-0906ABA400A6}" type="presOf" srcId="{A2B0AB39-4719-4412-842D-8747F33F5BB6}" destId="{D6F79189-A756-4DFA-8740-123832D2F3E1}" srcOrd="0" destOrd="1" presId="urn:microsoft.com/office/officeart/2008/layout/PictureStrips"/>
    <dgm:cxn modelId="{C23D439F-6980-4F36-B20D-9F41A46E2D69}" srcId="{8D4EDDA5-B808-47AD-BE4D-30EE843889E3}" destId="{77AAAD17-CA12-4167-8B5F-ABB2FF019B66}" srcOrd="0" destOrd="0" parTransId="{C7C76972-0ED2-4C34-BD10-9D777196521C}" sibTransId="{4F776331-14DD-47C3-853E-CD35D480E9F9}"/>
    <dgm:cxn modelId="{1E0132A4-7CA0-41BC-85DB-29EB6D69663B}" srcId="{34CDAF04-84D1-40DA-93D0-20F196A3358D}" destId="{8D4EDDA5-B808-47AD-BE4D-30EE843889E3}" srcOrd="3" destOrd="0" parTransId="{D473A53F-885A-4709-9972-A2157AE013B0}" sibTransId="{64B7B9CC-603E-4FE0-86D2-8547C89AB67E}"/>
    <dgm:cxn modelId="{FE35E6A9-EA55-40A5-9633-8A1DAF2F4362}" type="presOf" srcId="{B8ABFD49-89D5-4B89-A0E7-F5954EAA2768}" destId="{129B29BD-6D26-4B14-9EA8-ADA15CC90E2B}" srcOrd="0" destOrd="3" presId="urn:microsoft.com/office/officeart/2008/layout/PictureStrips"/>
    <dgm:cxn modelId="{9F3D4FAF-5C59-41AB-AEA7-D736EA5D3428}" type="presOf" srcId="{8B9C9E20-1AC4-4E40-AE0B-30972310E863}" destId="{520F00E2-D4E8-4B91-818F-51500E2736E1}" srcOrd="0" destOrd="1" presId="urn:microsoft.com/office/officeart/2008/layout/PictureStrips"/>
    <dgm:cxn modelId="{7165C2B2-39EA-441D-808B-A53A2379E29D}" srcId="{61A696C6-8FBF-4A39-BBDD-08267EB0D7C2}" destId="{BC09B76C-7503-4393-A514-F4971920FBE4}" srcOrd="1" destOrd="0" parTransId="{E4DBC625-F119-4D29-94BC-3ED48CEDC617}" sibTransId="{3995F7F5-056F-4B57-87A4-62E928F213B6}"/>
    <dgm:cxn modelId="{3593A1B6-9F97-477E-8E99-C3265F132FA9}" type="presOf" srcId="{27E29EB7-772A-4892-94D3-BE4CFC7E7734}" destId="{5AA28040-44D1-493B-8B04-8969D8F5B495}" srcOrd="0" destOrd="0" presId="urn:microsoft.com/office/officeart/2008/layout/PictureStrips"/>
    <dgm:cxn modelId="{4407AABB-AC70-43F2-8ED9-1A84CCC94E6A}" type="presOf" srcId="{C86B7E04-84DF-45C7-BBE1-47F45ABEF7FB}" destId="{129B29BD-6D26-4B14-9EA8-ADA15CC90E2B}" srcOrd="0" destOrd="2" presId="urn:microsoft.com/office/officeart/2008/layout/PictureStrips"/>
    <dgm:cxn modelId="{75F6D9C4-2AA6-4375-88FB-74E54E7E8E49}" srcId="{34CDAF04-84D1-40DA-93D0-20F196A3358D}" destId="{61A696C6-8FBF-4A39-BBDD-08267EB0D7C2}" srcOrd="2" destOrd="0" parTransId="{2CEC7321-F8F9-4064-AD5D-6D4CB460AEDC}" sibTransId="{95FDBC0B-FA5C-411B-9B2E-EB94878EC99F}"/>
    <dgm:cxn modelId="{B78FBBC7-F237-4141-9DB3-AD565E423A4A}" type="presOf" srcId="{B7F03C7C-8916-4B39-9332-A81E7A7403B0}" destId="{129B29BD-6D26-4B14-9EA8-ADA15CC90E2B}" srcOrd="0" destOrd="1" presId="urn:microsoft.com/office/officeart/2008/layout/PictureStrips"/>
    <dgm:cxn modelId="{7F9ADCD2-E543-427E-8F95-DB92A580107D}" srcId="{60ADD721-13F1-4D40-A2E7-BB46E6D7E6D9}" destId="{B7F03C7C-8916-4B39-9332-A81E7A7403B0}" srcOrd="0" destOrd="0" parTransId="{E98829C5-962D-470C-9178-C3FA4A10C36D}" sibTransId="{38199734-E5D7-4620-975D-363A23019CB3}"/>
    <dgm:cxn modelId="{8E386AD9-B272-4DDA-ADC6-5F16C728AA9B}" srcId="{60ADD721-13F1-4D40-A2E7-BB46E6D7E6D9}" destId="{291C8180-A140-4C59-83E2-F6C51A377398}" srcOrd="3" destOrd="0" parTransId="{B43F63B8-4630-4293-8386-2B82274ABF6F}" sibTransId="{617BA2EC-A719-4F85-A51D-8A74817BD622}"/>
    <dgm:cxn modelId="{B5FD0CDC-59E4-4283-BB45-9C53D144B9A7}" type="presOf" srcId="{34CDAF04-84D1-40DA-93D0-20F196A3358D}" destId="{AB6DB403-C6CE-405F-9031-F13644A05736}" srcOrd="0" destOrd="0" presId="urn:microsoft.com/office/officeart/2008/layout/PictureStrips"/>
    <dgm:cxn modelId="{709146E1-77F0-4ED2-B9D9-3B18E6C4015C}" type="presOf" srcId="{0B097798-F8CA-434F-AFFA-924CC861577A}" destId="{5AA28040-44D1-493B-8B04-8969D8F5B495}" srcOrd="0" destOrd="1" presId="urn:microsoft.com/office/officeart/2008/layout/PictureStrips"/>
    <dgm:cxn modelId="{F810D2E8-BBB0-40E5-91C4-19922EE269AA}" type="presOf" srcId="{61A696C6-8FBF-4A39-BBDD-08267EB0D7C2}" destId="{520F00E2-D4E8-4B91-818F-51500E2736E1}" srcOrd="0" destOrd="0" presId="urn:microsoft.com/office/officeart/2008/layout/PictureStrips"/>
    <dgm:cxn modelId="{40AC17E9-8282-40AB-B01A-2E86E195DF0D}" type="presOf" srcId="{77AAAD17-CA12-4167-8B5F-ABB2FF019B66}" destId="{6AEFDF3D-0A5D-44A2-9EC3-A4C7592A58F5}" srcOrd="0" destOrd="1" presId="urn:microsoft.com/office/officeart/2008/layout/PictureStrips"/>
    <dgm:cxn modelId="{8B18E6EE-EEDC-4883-A430-3A9610323DEF}" type="presOf" srcId="{60ADD721-13F1-4D40-A2E7-BB46E6D7E6D9}" destId="{129B29BD-6D26-4B14-9EA8-ADA15CC90E2B}" srcOrd="0" destOrd="0" presId="urn:microsoft.com/office/officeart/2008/layout/PictureStrips"/>
    <dgm:cxn modelId="{D5F8F5F3-7CD5-47FC-BAD4-E26D9CFA2B1C}" srcId="{34CDAF04-84D1-40DA-93D0-20F196A3358D}" destId="{502D4DF5-64D6-4944-9BF2-B7B413211ABE}" srcOrd="1" destOrd="0" parTransId="{2BA6BEF3-817B-49C0-A4DA-04765271635E}" sibTransId="{0D293550-522D-4446-BD47-BFE32E45870B}"/>
    <dgm:cxn modelId="{F60ACFE8-5FCF-4396-9DA1-339641BA15BB}" type="presParOf" srcId="{AB6DB403-C6CE-405F-9031-F13644A05736}" destId="{9ABF4110-E94D-4A4D-AA5F-693C28AF6FD4}" srcOrd="0" destOrd="0" presId="urn:microsoft.com/office/officeart/2008/layout/PictureStrips"/>
    <dgm:cxn modelId="{0C42F3C3-7EE0-4061-8B4B-443946927575}" type="presParOf" srcId="{9ABF4110-E94D-4A4D-AA5F-693C28AF6FD4}" destId="{5AA28040-44D1-493B-8B04-8969D8F5B495}" srcOrd="0" destOrd="0" presId="urn:microsoft.com/office/officeart/2008/layout/PictureStrips"/>
    <dgm:cxn modelId="{F06D9227-8D19-4EC4-8A05-3FAE6D11E228}" type="presParOf" srcId="{9ABF4110-E94D-4A4D-AA5F-693C28AF6FD4}" destId="{15E63C33-229C-4514-B718-68FD96991B25}" srcOrd="1" destOrd="0" presId="urn:microsoft.com/office/officeart/2008/layout/PictureStrips"/>
    <dgm:cxn modelId="{7EB11761-7831-4511-9350-F5E1C05165BE}" type="presParOf" srcId="{AB6DB403-C6CE-405F-9031-F13644A05736}" destId="{BBE94564-F553-41E3-BFB4-105134589853}" srcOrd="1" destOrd="0" presId="urn:microsoft.com/office/officeart/2008/layout/PictureStrips"/>
    <dgm:cxn modelId="{F8A6BE7F-AFEE-41ED-92EB-5E3A172A37E4}" type="presParOf" srcId="{AB6DB403-C6CE-405F-9031-F13644A05736}" destId="{74CB6CE5-382A-47AC-BE7D-EC6DB8F803BF}" srcOrd="2" destOrd="0" presId="urn:microsoft.com/office/officeart/2008/layout/PictureStrips"/>
    <dgm:cxn modelId="{05A45638-D162-4B2E-B631-C83C688788F6}" type="presParOf" srcId="{74CB6CE5-382A-47AC-BE7D-EC6DB8F803BF}" destId="{D6F79189-A756-4DFA-8740-123832D2F3E1}" srcOrd="0" destOrd="0" presId="urn:microsoft.com/office/officeart/2008/layout/PictureStrips"/>
    <dgm:cxn modelId="{A4077869-7AB6-4523-8AFA-75A8CE8AEE2A}" type="presParOf" srcId="{74CB6CE5-382A-47AC-BE7D-EC6DB8F803BF}" destId="{F0FCBBD4-C294-402E-9EDC-1FCC46C22F40}" srcOrd="1" destOrd="0" presId="urn:microsoft.com/office/officeart/2008/layout/PictureStrips"/>
    <dgm:cxn modelId="{4C9224A4-37B2-4526-8524-B9627FAF15BD}" type="presParOf" srcId="{AB6DB403-C6CE-405F-9031-F13644A05736}" destId="{7C1731E2-28DF-45DC-911B-FE7373051602}" srcOrd="3" destOrd="0" presId="urn:microsoft.com/office/officeart/2008/layout/PictureStrips"/>
    <dgm:cxn modelId="{6193CD66-5AA5-4137-A71E-7DE0AFE6FA16}" type="presParOf" srcId="{AB6DB403-C6CE-405F-9031-F13644A05736}" destId="{587575B4-8775-4D4E-A618-6E3385982DA2}" srcOrd="4" destOrd="0" presId="urn:microsoft.com/office/officeart/2008/layout/PictureStrips"/>
    <dgm:cxn modelId="{28C8CBEB-E200-46F3-BC85-73BDE5CC8E2B}" type="presParOf" srcId="{587575B4-8775-4D4E-A618-6E3385982DA2}" destId="{520F00E2-D4E8-4B91-818F-51500E2736E1}" srcOrd="0" destOrd="0" presId="urn:microsoft.com/office/officeart/2008/layout/PictureStrips"/>
    <dgm:cxn modelId="{0456933F-514C-4730-8F77-DB424A81D8CA}" type="presParOf" srcId="{587575B4-8775-4D4E-A618-6E3385982DA2}" destId="{D8127F9B-2E7E-448A-9266-C652A45602EB}" srcOrd="1" destOrd="0" presId="urn:microsoft.com/office/officeart/2008/layout/PictureStrips"/>
    <dgm:cxn modelId="{CC867F5C-6CD2-499D-B15E-D2360DE512F5}" type="presParOf" srcId="{AB6DB403-C6CE-405F-9031-F13644A05736}" destId="{F32330F0-D154-4AB9-8A7C-9D93257579C4}" srcOrd="5" destOrd="0" presId="urn:microsoft.com/office/officeart/2008/layout/PictureStrips"/>
    <dgm:cxn modelId="{1FC20C50-3FDE-4DD4-B9F6-B4A88EE893E1}" type="presParOf" srcId="{AB6DB403-C6CE-405F-9031-F13644A05736}" destId="{D48A81B3-0025-4231-B323-5FAA420FECCE}" srcOrd="6" destOrd="0" presId="urn:microsoft.com/office/officeart/2008/layout/PictureStrips"/>
    <dgm:cxn modelId="{8126370B-6F05-4AEA-85AC-EE3F758C6E2B}" type="presParOf" srcId="{D48A81B3-0025-4231-B323-5FAA420FECCE}" destId="{6AEFDF3D-0A5D-44A2-9EC3-A4C7592A58F5}" srcOrd="0" destOrd="0" presId="urn:microsoft.com/office/officeart/2008/layout/PictureStrips"/>
    <dgm:cxn modelId="{7300B3A9-40EB-431A-BA55-F8A42CC58FC2}" type="presParOf" srcId="{D48A81B3-0025-4231-B323-5FAA420FECCE}" destId="{2A116F4F-5E35-49CD-9BE8-4C29B6A46995}" srcOrd="1" destOrd="0" presId="urn:microsoft.com/office/officeart/2008/layout/PictureStrips"/>
    <dgm:cxn modelId="{6BFFFF84-FDFE-4225-909B-9EFDE5D201F6}" type="presParOf" srcId="{AB6DB403-C6CE-405F-9031-F13644A05736}" destId="{3D1E9576-B97E-4958-BE51-EA1C0000472A}" srcOrd="7" destOrd="0" presId="urn:microsoft.com/office/officeart/2008/layout/PictureStrips"/>
    <dgm:cxn modelId="{6729C1F8-0E27-496C-8786-88D2D0CA5D76}" type="presParOf" srcId="{AB6DB403-C6CE-405F-9031-F13644A05736}" destId="{9338C5A1-DCA1-4B90-84C4-4341E8D2C744}" srcOrd="8" destOrd="0" presId="urn:microsoft.com/office/officeart/2008/layout/PictureStrips"/>
    <dgm:cxn modelId="{58778DD3-5010-4F41-B30A-A82CEE0A7EB5}" type="presParOf" srcId="{9338C5A1-DCA1-4B90-84C4-4341E8D2C744}" destId="{129B29BD-6D26-4B14-9EA8-ADA15CC90E2B}" srcOrd="0" destOrd="0" presId="urn:microsoft.com/office/officeart/2008/layout/PictureStrips"/>
    <dgm:cxn modelId="{6DBEBF48-D8E1-44F7-BB10-0334F1A54416}" type="presParOf" srcId="{9338C5A1-DCA1-4B90-84C4-4341E8D2C744}" destId="{4EF27611-DDC4-4F67-BAF8-2A45D71E8EC7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A28040-44D1-493B-8B04-8969D8F5B495}">
      <dsp:nvSpPr>
        <dsp:cNvPr id="0" name=""/>
        <dsp:cNvSpPr/>
      </dsp:nvSpPr>
      <dsp:spPr>
        <a:xfrm>
          <a:off x="213324" y="618797"/>
          <a:ext cx="5003684" cy="1563651"/>
        </a:xfrm>
        <a:prstGeom prst="rect">
          <a:avLst/>
        </a:prstGeom>
        <a:solidFill>
          <a:schemeClr val="accent4">
            <a:alpha val="4000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9113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BẢN THÂN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TUỔI NHỎ LÀM VIỆC NHỎ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NHỮNG ƯỚC MƠ XANH</a:t>
          </a:r>
        </a:p>
      </dsp:txBody>
      <dsp:txXfrm>
        <a:off x="213324" y="618797"/>
        <a:ext cx="5003684" cy="1563651"/>
      </dsp:txXfrm>
    </dsp:sp>
    <dsp:sp modelId="{15E63C33-229C-4514-B718-68FD96991B25}">
      <dsp:nvSpPr>
        <dsp:cNvPr id="0" name=""/>
        <dsp:cNvSpPr/>
      </dsp:nvSpPr>
      <dsp:spPr>
        <a:xfrm>
          <a:off x="4837" y="392936"/>
          <a:ext cx="1094556" cy="1641834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9000" b="-9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6F79189-A756-4DFA-8740-123832D2F3E1}">
      <dsp:nvSpPr>
        <dsp:cNvPr id="0" name=""/>
        <dsp:cNvSpPr/>
      </dsp:nvSpPr>
      <dsp:spPr>
        <a:xfrm>
          <a:off x="5741253" y="618797"/>
          <a:ext cx="5003684" cy="1563651"/>
        </a:xfrm>
        <a:prstGeom prst="rect">
          <a:avLst/>
        </a:prstGeom>
        <a:solidFill>
          <a:schemeClr val="accent5">
            <a:alpha val="4000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9113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GIA ĐÌNH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noProof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MẢNH GHÉP YÊU THƯƠNG</a:t>
          </a:r>
          <a:endParaRPr lang="en-US" sz="1500" kern="120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5741253" y="618797"/>
        <a:ext cx="5003684" cy="1563651"/>
      </dsp:txXfrm>
    </dsp:sp>
    <dsp:sp modelId="{F0FCBBD4-C294-402E-9EDC-1FCC46C22F40}">
      <dsp:nvSpPr>
        <dsp:cNvPr id="0" name=""/>
        <dsp:cNvSpPr/>
      </dsp:nvSpPr>
      <dsp:spPr>
        <a:xfrm>
          <a:off x="5532767" y="392936"/>
          <a:ext cx="1094556" cy="1641834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t="-4000" b="-4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20F00E2-D4E8-4B91-818F-51500E2736E1}">
      <dsp:nvSpPr>
        <dsp:cNvPr id="0" name=""/>
        <dsp:cNvSpPr/>
      </dsp:nvSpPr>
      <dsp:spPr>
        <a:xfrm>
          <a:off x="213324" y="2587260"/>
          <a:ext cx="5003684" cy="1563651"/>
        </a:xfrm>
        <a:prstGeom prst="rect">
          <a:avLst/>
        </a:prstGeom>
        <a:solidFill>
          <a:schemeClr val="accent2">
            <a:alpha val="4000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9113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BẠN BÈ, TRƯỜNG HỌC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noProof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NHỮNG ƯỚC MƠ XANH</a:t>
          </a:r>
          <a:endParaRPr lang="en-US" sz="1500" kern="120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noProof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VÒNG TAY THÂN ÁI</a:t>
          </a:r>
          <a:endParaRPr lang="en-US" sz="1500" kern="120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213324" y="2587260"/>
        <a:ext cx="5003684" cy="1563651"/>
      </dsp:txXfrm>
    </dsp:sp>
    <dsp:sp modelId="{D8127F9B-2E7E-448A-9266-C652A45602EB}">
      <dsp:nvSpPr>
        <dsp:cNvPr id="0" name=""/>
        <dsp:cNvSpPr/>
      </dsp:nvSpPr>
      <dsp:spPr>
        <a:xfrm>
          <a:off x="4837" y="2361399"/>
          <a:ext cx="1094556" cy="1641834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2000" b="-2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AEFDF3D-0A5D-44A2-9EC3-A4C7592A58F5}">
      <dsp:nvSpPr>
        <dsp:cNvPr id="0" name=""/>
        <dsp:cNvSpPr/>
      </dsp:nvSpPr>
      <dsp:spPr>
        <a:xfrm>
          <a:off x="5741253" y="2587260"/>
          <a:ext cx="5003684" cy="1563651"/>
        </a:xfrm>
        <a:prstGeom prst="rect">
          <a:avLst/>
        </a:prstGeom>
        <a:solidFill>
          <a:srgbClr val="33CC33">
            <a:alpha val="40000"/>
          </a:srgb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9113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THIÊN NHIÊN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noProof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CUỘC SỐNG MẾN YÊU</a:t>
          </a:r>
          <a:endParaRPr lang="en-US" sz="1500" kern="120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noProof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THẾ GIỚI QUANH TA</a:t>
          </a:r>
          <a:endParaRPr lang="en-US" sz="1500" kern="1200" noProof="0" dirty="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5741253" y="2587260"/>
        <a:ext cx="5003684" cy="1563651"/>
      </dsp:txXfrm>
    </dsp:sp>
    <dsp:sp modelId="{2A116F4F-5E35-49CD-9BE8-4C29B6A46995}">
      <dsp:nvSpPr>
        <dsp:cNvPr id="0" name=""/>
        <dsp:cNvSpPr/>
      </dsp:nvSpPr>
      <dsp:spPr>
        <a:xfrm>
          <a:off x="5532767" y="2361399"/>
          <a:ext cx="1094556" cy="1641834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t="-5000" b="-5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29B29BD-6D26-4B14-9EA8-ADA15CC90E2B}">
      <dsp:nvSpPr>
        <dsp:cNvPr id="0" name=""/>
        <dsp:cNvSpPr/>
      </dsp:nvSpPr>
      <dsp:spPr>
        <a:xfrm>
          <a:off x="2977289" y="4555724"/>
          <a:ext cx="5003684" cy="1563651"/>
        </a:xfrm>
        <a:prstGeom prst="rect">
          <a:avLst/>
        </a:prstGeom>
        <a:solidFill>
          <a:srgbClr val="FF0000">
            <a:alpha val="40000"/>
          </a:srgb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9113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QUÊ HƯƠNG, ĐẤT NƯỚC, THẾ GIỚI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noProof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NHỮNG NGƯỜI TÀI TRÍ</a:t>
          </a:r>
          <a:endParaRPr lang="en-US" sz="1500" kern="120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noProof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VIỆT NAM QUÊ HƯƠNG EM</a:t>
          </a:r>
          <a:endParaRPr lang="en-US" sz="1500" kern="1200" noProof="0" dirty="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noProof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THẾ GIỚI QUANH TA</a:t>
          </a:r>
          <a:endParaRPr lang="en-US" sz="1500" kern="1200" noProof="0" dirty="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noProof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VÒNG TAY THÂN ÁI</a:t>
          </a:r>
          <a:endParaRPr lang="en-US" sz="1500" kern="1200" noProof="0" dirty="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2977289" y="4555724"/>
        <a:ext cx="5003684" cy="1563651"/>
      </dsp:txXfrm>
    </dsp:sp>
    <dsp:sp modelId="{4EF27611-DDC4-4F67-BAF8-2A45D71E8EC7}">
      <dsp:nvSpPr>
        <dsp:cNvPr id="0" name=""/>
        <dsp:cNvSpPr/>
      </dsp:nvSpPr>
      <dsp:spPr>
        <a:xfrm>
          <a:off x="2768802" y="4329863"/>
          <a:ext cx="1094556" cy="1641834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 t="-3000" b="-3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AB6477-8217-4805-A09C-BCF4D2B14ABA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C1ACE6-7DBA-4AF4-94A8-07B29CF16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885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Thay</a:t>
            </a:r>
            <a:r>
              <a:rPr lang="en-US" dirty="0"/>
              <a:t> slide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TV4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1ACE6-7DBA-4AF4-94A8-07B29CF166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989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1ACE6-7DBA-4AF4-94A8-07B29CF1665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073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1ACE6-7DBA-4AF4-94A8-07B29CF1665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4668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I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1ACE6-7DBA-4AF4-94A8-07B29CF1665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79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1ACE6-7DBA-4AF4-94A8-07B29CF1665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59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1ACE6-7DBA-4AF4-94A8-07B29CF1665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1167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1ACE6-7DBA-4AF4-94A8-07B29CF1665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446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1ACE6-7DBA-4AF4-94A8-07B29CF1665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0141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I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6380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V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8879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1ACE6-7DBA-4AF4-94A8-07B29CF1665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632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1ACE6-7DBA-4AF4-94A8-07B29CF1665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152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8814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6645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3369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6314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1ACE6-7DBA-4AF4-94A8-07B29CF1665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7881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1444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1ACE6-7DBA-4AF4-94A8-07B29CF1665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9267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5295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4502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62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I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7692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2267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3966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9037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6639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8967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309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0447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6523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5713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1ACE6-7DBA-4AF4-94A8-07B29CF1665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99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1ACE6-7DBA-4AF4-94A8-07B29CF1665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0267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5214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9818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27528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1ACE6-7DBA-4AF4-94A8-07B29CF1665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04404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15529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1ACE6-7DBA-4AF4-94A8-07B29CF1665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8459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68917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6567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73150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321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89241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24269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66000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46066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75251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33151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2389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82737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36480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50130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811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08749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32057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1426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93929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34588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8021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64737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51429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83136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23468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1ACE6-7DBA-4AF4-94A8-07B29CF16651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568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 </a:t>
            </a:r>
            <a:r>
              <a:rPr lang="en-US" dirty="0" err="1"/>
              <a:t>tờ</a:t>
            </a:r>
            <a:r>
              <a:rPr lang="en-US" dirty="0"/>
              <a:t> A0</a:t>
            </a:r>
            <a:endParaRPr lang="en-VI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93687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1ACE6-7DBA-4AF4-94A8-07B29CF16651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0365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word</a:t>
            </a:r>
            <a:endParaRPr lang="en-VI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71488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4B2B8-BF4C-4036-9685-9BA6743053AD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17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1ACE6-7DBA-4AF4-94A8-07B29CF1665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636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1ACE6-7DBA-4AF4-94A8-07B29CF166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906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an hinh\gioi thieu bo sach Chan troi sang tao\logo-chan-troi-sang-tao.png">
            <a:extLst>
              <a:ext uri="{FF2B5EF4-FFF2-40B4-BE49-F238E27FC236}">
                <a16:creationId xmlns:a16="http://schemas.microsoft.com/office/drawing/2014/main" id="{79C79D70-9E3F-453A-856F-003F0DF9F6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0321" y="184955"/>
            <a:ext cx="1277486" cy="107778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52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8B763-27D6-4931-BA99-53548DE8A1FB}" type="datetime1">
              <a:rPr lang="en-US" smtClean="0"/>
              <a:t>4/24/2023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2" descr="D:\man hinh\gioi thieu bo sach Chan troi sang tao\logo-chan-troi-sang-tao.png">
            <a:extLst>
              <a:ext uri="{FF2B5EF4-FFF2-40B4-BE49-F238E27FC236}">
                <a16:creationId xmlns:a16="http://schemas.microsoft.com/office/drawing/2014/main" id="{C36D7BA3-5BD6-471D-84DB-F99940FFFD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436" y="159656"/>
            <a:ext cx="1494519" cy="126089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68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D:\man hinh\gioi thieu bo sach Chan troi sang tao\logo-chan-troi-sang-tao.png">
            <a:extLst>
              <a:ext uri="{FF2B5EF4-FFF2-40B4-BE49-F238E27FC236}">
                <a16:creationId xmlns:a16="http://schemas.microsoft.com/office/drawing/2014/main" id="{18891525-CAF3-4590-A9DC-53377A8251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2335" y="213984"/>
            <a:ext cx="870958" cy="73480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924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9EDFCA-E461-4CAD-B757-27D6FF8E4E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"/>
            <a:ext cx="12192000" cy="68552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E05446-B278-45F3-A228-828BF6C83A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94114"/>
            <a:ext cx="9144000" cy="178566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4AD254-0465-42DE-82F7-418D8C0EE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1855"/>
            <a:ext cx="9144000" cy="130959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730A5-07BA-4154-A050-A64D2A3A9E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974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687B6-1FF5-4ECA-954C-C384D1E3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F15B4-D13C-437C-9816-A95724A4A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D1631-EFC8-4C88-8FCD-A7CE3541F1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726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266F3-4448-41A8-BE74-80458F013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85554"/>
            <a:ext cx="10515600" cy="202828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0803E-E3C9-4110-A81E-1382FF408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4082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58D93-EE1D-46B5-868A-09E6ED559C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581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AD499-03D1-4CEC-A494-06ACFE163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98605"/>
            <a:ext cx="11323284" cy="69056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005C3-52EB-42CA-A7EA-CA0955D11E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2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4B6D6F-9A73-4F95-A497-E0999AAFBD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007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F761D38-132B-4582-8AA7-5F4B24E5F7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8284" cy="68579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13E1C-C9F9-4356-8A48-951D14BD57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7F9CD-CCED-4E67-A53A-76525FA004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94F86E1-0B11-44AD-8DAF-5C4462FE6B1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028" y="979715"/>
            <a:ext cx="9303944" cy="461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9062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1FC915-07E9-4252-8016-5A01770CBE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4017A-84E0-4364-BE03-7C76BD509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24F2E-9AE2-4081-82E9-068B1CD5BF4E}"/>
              </a:ext>
            </a:extLst>
          </p:cNvPr>
          <p:cNvSpPr txBox="1"/>
          <p:nvPr userDrawn="1"/>
        </p:nvSpPr>
        <p:spPr>
          <a:xfrm>
            <a:off x="2791098" y="3075057"/>
            <a:ext cx="6609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TRÂN TRỌNG CẢM ƠN!</a:t>
            </a:r>
          </a:p>
        </p:txBody>
      </p:sp>
    </p:spTree>
    <p:extLst>
      <p:ext uri="{BB962C8B-B14F-4D97-AF65-F5344CB8AC3E}">
        <p14:creationId xmlns:p14="http://schemas.microsoft.com/office/powerpoint/2010/main" val="9179945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1FC915-07E9-4252-8016-5A01770CB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82"/>
          <a:stretch/>
        </p:blipFill>
        <p:spPr>
          <a:xfrm>
            <a:off x="0" y="0"/>
            <a:ext cx="12192000" cy="301752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4017A-84E0-4364-BE03-7C76BD509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657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183" y="2312501"/>
            <a:ext cx="11471049" cy="3094381"/>
          </a:xfrm>
        </p:spPr>
        <p:txBody>
          <a:bodyPr anchor="t">
            <a:normAutofit/>
          </a:bodyPr>
          <a:lstStyle>
            <a:lvl1pPr>
              <a:defRPr sz="4400" b="1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183" y="1654103"/>
            <a:ext cx="11471049" cy="638519"/>
          </a:xfrm>
        </p:spPr>
        <p:txBody>
          <a:bodyPr anchor="ctr">
            <a:normAutofit/>
          </a:bodyPr>
          <a:lstStyle>
            <a:lvl1pPr marL="0" indent="0">
              <a:buNone/>
              <a:defRPr sz="2000" b="1" i="1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0D6F2-2912-4CAC-ADE2-FD9E875697CE}" type="datetime1">
              <a:rPr lang="en-US" smtClean="0"/>
              <a:t>4/24/2023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D:\man hinh\gioi thieu bo sach Chan troi sang tao\logo-chan-troi-sang-tao.png">
            <a:extLst>
              <a:ext uri="{FF2B5EF4-FFF2-40B4-BE49-F238E27FC236}">
                <a16:creationId xmlns:a16="http://schemas.microsoft.com/office/drawing/2014/main" id="{D3C77D25-3E7E-4669-8106-64640944F0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3288" y="315275"/>
            <a:ext cx="1494519" cy="126089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59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33F3FA-08F3-4106-AE12-DDA10EB8A4BC}" type="datetime1">
              <a:rPr lang="en-US" smtClean="0"/>
              <a:t>4/24/2023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1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73765" y="934278"/>
            <a:ext cx="11473070" cy="75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73765" y="1825625"/>
            <a:ext cx="114730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38DF0D05-42D3-481C-ABD1-CF761A9E73F9}" type="datetime1">
              <a:rPr lang="en-US" smtClean="0"/>
              <a:t>4/24/2023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68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285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183" y="2312501"/>
            <a:ext cx="11471049" cy="3094381"/>
          </a:xfrm>
        </p:spPr>
        <p:txBody>
          <a:bodyPr anchor="t">
            <a:normAutofit/>
          </a:bodyPr>
          <a:lstStyle>
            <a:lvl1pPr>
              <a:defRPr sz="4400" b="1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183" y="1654103"/>
            <a:ext cx="11471049" cy="638519"/>
          </a:xfrm>
        </p:spPr>
        <p:txBody>
          <a:bodyPr anchor="ctr">
            <a:normAutofit/>
          </a:bodyPr>
          <a:lstStyle>
            <a:lvl1pPr marL="0" indent="0">
              <a:buNone/>
              <a:defRPr sz="2000" b="1" i="1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0D6F2-2912-4CAC-ADE2-FD9E875697CE}" type="datetime1">
              <a:rPr lang="en-US" smtClean="0"/>
              <a:t>4/24/2023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6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73765" y="934278"/>
            <a:ext cx="11473070" cy="75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73765" y="1825625"/>
            <a:ext cx="114730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029B6D15-5ECA-428F-B7D0-A8FAF5B3A2DC}" type="datetime1">
              <a:rPr lang="en-US" smtClean="0"/>
              <a:t>4/24/2023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18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46921" y="1729410"/>
            <a:ext cx="5446643" cy="1331842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46921" y="3125098"/>
            <a:ext cx="5446643" cy="2467319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C2A7-72C3-40CF-9DA7-E00E129A655D}" type="datetime1">
              <a:rPr lang="en-US" smtClean="0"/>
              <a:t>4/24/2023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7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933" y="1172817"/>
            <a:ext cx="2216571" cy="4688232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B729-6944-4BC0-934C-23CD2DCCCB7C}" type="datetime1">
              <a:rPr lang="en-US" smtClean="0"/>
              <a:t>4/24/2023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86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79C4323-E1AD-4834-8B83-7D48C0574BE9}" type="datetime1">
              <a:rPr lang="en-US" smtClean="0"/>
              <a:t>4/24/2023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8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D9A4F-F26D-4BAB-9553-FAC538EAC411}" type="datetime1">
              <a:rPr lang="en-US" smtClean="0"/>
              <a:t>4/24/2023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82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75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73765" y="934278"/>
            <a:ext cx="11473070" cy="75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73765" y="1825625"/>
            <a:ext cx="114730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029B6D15-5ECA-428F-B7D0-A8FAF5B3A2DC}" type="datetime1">
              <a:rPr lang="en-US" smtClean="0"/>
              <a:t>4/24/2023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2" descr="D:\man hinh\gioi thieu bo sach Chan troi sang tao\logo-chan-troi-sang-tao.png">
            <a:extLst>
              <a:ext uri="{FF2B5EF4-FFF2-40B4-BE49-F238E27FC236}">
                <a16:creationId xmlns:a16="http://schemas.microsoft.com/office/drawing/2014/main" id="{4FC4903E-97F8-4F10-9591-641C2A4C03C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2335" y="213984"/>
            <a:ext cx="870958" cy="73480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71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985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8B763-27D6-4931-BA99-53548DE8A1FB}" type="datetime1">
              <a:rPr lang="en-US" smtClean="0"/>
              <a:t>4/24/2023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9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46921" y="1729410"/>
            <a:ext cx="5446643" cy="1331842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46921" y="3125098"/>
            <a:ext cx="5446643" cy="2467319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C2A7-72C3-40CF-9DA7-E00E129A655D}" type="datetime1">
              <a:rPr lang="en-US" smtClean="0"/>
              <a:t>4/24/2023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D:\man hinh\gioi thieu bo sach Chan troi sang tao\logo-chan-troi-sang-tao.png">
            <a:extLst>
              <a:ext uri="{FF2B5EF4-FFF2-40B4-BE49-F238E27FC236}">
                <a16:creationId xmlns:a16="http://schemas.microsoft.com/office/drawing/2014/main" id="{D97B52F9-DA48-4819-BB3A-CD6AFD4D4D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3288" y="315275"/>
            <a:ext cx="1494519" cy="126089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53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933" y="1172817"/>
            <a:ext cx="2216571" cy="4688232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B729-6944-4BC0-934C-23CD2DCCCB7C}" type="datetime1">
              <a:rPr lang="en-US" smtClean="0"/>
              <a:t>4/24/2023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2" descr="D:\man hinh\gioi thieu bo sach Chan troi sang tao\logo-chan-troi-sang-tao.png">
            <a:extLst>
              <a:ext uri="{FF2B5EF4-FFF2-40B4-BE49-F238E27FC236}">
                <a16:creationId xmlns:a16="http://schemas.microsoft.com/office/drawing/2014/main" id="{0E708875-EC4F-4383-9619-06D91A051C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2335" y="213984"/>
            <a:ext cx="870958" cy="73480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62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79C4323-E1AD-4834-8B83-7D48C0574BE9}" type="datetime1">
              <a:rPr lang="en-US" smtClean="0"/>
              <a:t>4/24/2023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2" descr="D:\man hinh\gioi thieu bo sach Chan troi sang tao\logo-chan-troi-sang-tao.png">
            <a:extLst>
              <a:ext uri="{FF2B5EF4-FFF2-40B4-BE49-F238E27FC236}">
                <a16:creationId xmlns:a16="http://schemas.microsoft.com/office/drawing/2014/main" id="{95D1C96B-442A-4142-8794-29FCB52BAB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2335" y="213984"/>
            <a:ext cx="870958" cy="73480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9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D9A4F-F26D-4BAB-9553-FAC538EAC411}" type="datetime1">
              <a:rPr lang="en-US" smtClean="0"/>
              <a:t>4/24/2023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D:\man hinh\gioi thieu bo sach Chan troi sang tao\logo-chan-troi-sang-tao.png">
            <a:extLst>
              <a:ext uri="{FF2B5EF4-FFF2-40B4-BE49-F238E27FC236}">
                <a16:creationId xmlns:a16="http://schemas.microsoft.com/office/drawing/2014/main" id="{B0ABE72E-5E89-4122-A5F9-6E32889291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3288" y="315275"/>
            <a:ext cx="1494519" cy="126089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3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97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03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3765" y="934278"/>
            <a:ext cx="11473070" cy="75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3765" y="1825625"/>
            <a:ext cx="114730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A9918980-4D85-4003-8ABA-6FCD48006499}" type="datetime1">
              <a:rPr lang="en-US" smtClean="0"/>
              <a:pPr/>
              <a:t>4/24/2023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51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9" r:id="rId3"/>
    <p:sldLayoutId id="2147483658" r:id="rId4"/>
    <p:sldLayoutId id="2147483657" r:id="rId5"/>
    <p:sldLayoutId id="2147483674" r:id="rId6"/>
    <p:sldLayoutId id="2147483673" r:id="rId7"/>
    <p:sldLayoutId id="2147483672" r:id="rId8"/>
    <p:sldLayoutId id="2147483676" r:id="rId9"/>
    <p:sldLayoutId id="2147483655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accent1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396875" indent="-396875" algn="l" defTabSz="914400" rtl="0" eaLnBrk="1" latinLnBrk="0" hangingPunct="1">
        <a:lnSpc>
          <a:spcPct val="120000"/>
        </a:lnSpc>
        <a:spcBef>
          <a:spcPts val="1000"/>
        </a:spcBef>
        <a:buFont typeface="Wingdings" panose="05000000000000000000" pitchFamily="2" charset="2"/>
        <a:buChar char="ü"/>
        <a:defRPr sz="22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854075" indent="-396875" algn="l" defTabSz="914400" rtl="0" eaLnBrk="1" latinLnBrk="0" hangingPunct="1">
        <a:lnSpc>
          <a:spcPct val="12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262BC70-1C6B-4512-8C32-1214B5924F5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5"/>
            <a:ext cx="12192000" cy="685488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5FAE8-AC4C-425D-A3A0-729C9B11C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98604"/>
            <a:ext cx="11323284" cy="1027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24AE8-0D6A-4CF9-BE95-261D48B42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490" y="1983581"/>
            <a:ext cx="1132114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3DD3A-7DF7-4860-86EA-26BF111A5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952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3765" y="934278"/>
            <a:ext cx="11473070" cy="75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3765" y="1825625"/>
            <a:ext cx="114730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A9918980-4D85-4003-8ABA-6FCD48006499}" type="datetime1">
              <a:rPr lang="en-US" smtClean="0"/>
              <a:pPr/>
              <a:t>4/24/2023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764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accent1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396875" indent="-396875" algn="l" defTabSz="914400" rtl="0" eaLnBrk="1" latinLnBrk="0" hangingPunct="1">
        <a:lnSpc>
          <a:spcPct val="120000"/>
        </a:lnSpc>
        <a:spcBef>
          <a:spcPts val="1000"/>
        </a:spcBef>
        <a:buFont typeface="Wingdings" panose="05000000000000000000" pitchFamily="2" charset="2"/>
        <a:buChar char="ü"/>
        <a:defRPr sz="22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854075" indent="-396875" algn="l" defTabSz="914400" rtl="0" eaLnBrk="1" latinLnBrk="0" hangingPunct="1">
        <a:lnSpc>
          <a:spcPct val="12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7" Type="http://schemas.openxmlformats.org/officeDocument/2006/relationships/slide" Target="slide2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slide" Target="slide19.xml"/><Relationship Id="rId5" Type="http://schemas.openxmlformats.org/officeDocument/2006/relationships/slide" Target="slide16.xml"/><Relationship Id="rId4" Type="http://schemas.openxmlformats.org/officeDocument/2006/relationships/slide" Target="slide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slide" Target="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slide" Target="slide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slide" Target="slid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13.png"/><Relationship Id="rId5" Type="http://schemas.openxmlformats.org/officeDocument/2006/relationships/image" Target="../media/image20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643774E1-F842-C4D1-B1A3-88E1D4161D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6C4244-8667-4452-9A72-D44C31FCB7CC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CDFE2A65-985C-73C6-E869-AB1DE150F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10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Arrow: Chevron 916">
            <a:hlinkClick r:id="rId3" action="ppaction://hlinksldjump"/>
            <a:extLst>
              <a:ext uri="{FF2B5EF4-FFF2-40B4-BE49-F238E27FC236}">
                <a16:creationId xmlns:a16="http://schemas.microsoft.com/office/drawing/2014/main" id="{2F80C738-087B-4159-AEFD-6B7DFD684C6E}"/>
              </a:ext>
            </a:extLst>
          </p:cNvPr>
          <p:cNvSpPr/>
          <p:nvPr/>
        </p:nvSpPr>
        <p:spPr>
          <a:xfrm>
            <a:off x="76200" y="3054235"/>
            <a:ext cx="2609047" cy="586961"/>
          </a:xfrm>
          <a:prstGeom prst="chevron">
            <a:avLst>
              <a:gd name="adj" fmla="val 52516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18" name="Arrow: Chevron 917">
            <a:hlinkClick r:id="rId4" action="ppaction://hlinksldjump"/>
            <a:extLst>
              <a:ext uri="{FF2B5EF4-FFF2-40B4-BE49-F238E27FC236}">
                <a16:creationId xmlns:a16="http://schemas.microsoft.com/office/drawing/2014/main" id="{EE4A6DF9-CE00-49B3-A47B-C749F1FF8D59}"/>
              </a:ext>
            </a:extLst>
          </p:cNvPr>
          <p:cNvSpPr/>
          <p:nvPr/>
        </p:nvSpPr>
        <p:spPr>
          <a:xfrm>
            <a:off x="2482016" y="3054235"/>
            <a:ext cx="2609047" cy="586961"/>
          </a:xfrm>
          <a:prstGeom prst="chevron">
            <a:avLst>
              <a:gd name="adj" fmla="val 5251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19" name="Arrow: Chevron 918">
            <a:hlinkClick r:id="rId5" action="ppaction://hlinksldjump"/>
            <a:extLst>
              <a:ext uri="{FF2B5EF4-FFF2-40B4-BE49-F238E27FC236}">
                <a16:creationId xmlns:a16="http://schemas.microsoft.com/office/drawing/2014/main" id="{4FE9A046-D077-47DC-BB2D-6AF7809BFCF2}"/>
              </a:ext>
            </a:extLst>
          </p:cNvPr>
          <p:cNvSpPr/>
          <p:nvPr/>
        </p:nvSpPr>
        <p:spPr>
          <a:xfrm>
            <a:off x="4887832" y="3054235"/>
            <a:ext cx="2609047" cy="586961"/>
          </a:xfrm>
          <a:prstGeom prst="chevron">
            <a:avLst>
              <a:gd name="adj" fmla="val 5251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20" name="Arrow: Chevron 919">
            <a:hlinkClick r:id="rId6" action="ppaction://hlinksldjump"/>
            <a:extLst>
              <a:ext uri="{FF2B5EF4-FFF2-40B4-BE49-F238E27FC236}">
                <a16:creationId xmlns:a16="http://schemas.microsoft.com/office/drawing/2014/main" id="{E86AFCF2-87F8-4BFA-8574-3A2C60BC1B19}"/>
              </a:ext>
            </a:extLst>
          </p:cNvPr>
          <p:cNvSpPr/>
          <p:nvPr/>
        </p:nvSpPr>
        <p:spPr>
          <a:xfrm>
            <a:off x="7293649" y="3054235"/>
            <a:ext cx="2609047" cy="586961"/>
          </a:xfrm>
          <a:prstGeom prst="chevron">
            <a:avLst>
              <a:gd name="adj" fmla="val 52516"/>
            </a:avLst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922" name="Group 921">
            <a:extLst>
              <a:ext uri="{FF2B5EF4-FFF2-40B4-BE49-F238E27FC236}">
                <a16:creationId xmlns:a16="http://schemas.microsoft.com/office/drawing/2014/main" id="{53A80A01-E59B-4E3D-80AC-D9CD8F1F8A02}"/>
              </a:ext>
            </a:extLst>
          </p:cNvPr>
          <p:cNvGrpSpPr/>
          <p:nvPr/>
        </p:nvGrpSpPr>
        <p:grpSpPr>
          <a:xfrm>
            <a:off x="1021606" y="2932411"/>
            <a:ext cx="718234" cy="1295030"/>
            <a:chOff x="1710911" y="3340249"/>
            <a:chExt cx="605118" cy="943462"/>
          </a:xfrm>
        </p:grpSpPr>
        <p:sp>
          <p:nvSpPr>
            <p:cNvPr id="923" name="Oval 922">
              <a:hlinkClick r:id="rId3" action="ppaction://hlinksldjump"/>
              <a:extLst>
                <a:ext uri="{FF2B5EF4-FFF2-40B4-BE49-F238E27FC236}">
                  <a16:creationId xmlns:a16="http://schemas.microsoft.com/office/drawing/2014/main" id="{B4D93409-2ABE-4F65-B9CC-1878C7A6EAAB}"/>
                </a:ext>
              </a:extLst>
            </p:cNvPr>
            <p:cNvSpPr/>
            <p:nvPr/>
          </p:nvSpPr>
          <p:spPr>
            <a:xfrm>
              <a:off x="1710911" y="3340249"/>
              <a:ext cx="605118" cy="605118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4" name="Circle: Hollow 923">
              <a:extLst>
                <a:ext uri="{FF2B5EF4-FFF2-40B4-BE49-F238E27FC236}">
                  <a16:creationId xmlns:a16="http://schemas.microsoft.com/office/drawing/2014/main" id="{EFD196E1-6782-4F5A-8B78-8DC76A6E0B86}"/>
                </a:ext>
              </a:extLst>
            </p:cNvPr>
            <p:cNvSpPr/>
            <p:nvPr/>
          </p:nvSpPr>
          <p:spPr>
            <a:xfrm>
              <a:off x="1774336" y="3403674"/>
              <a:ext cx="478269" cy="478269"/>
            </a:xfrm>
            <a:prstGeom prst="donut">
              <a:avLst>
                <a:gd name="adj" fmla="val 17543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925" name="Straight Connector 924">
              <a:extLst>
                <a:ext uri="{FF2B5EF4-FFF2-40B4-BE49-F238E27FC236}">
                  <a16:creationId xmlns:a16="http://schemas.microsoft.com/office/drawing/2014/main" id="{D70B609C-D5B9-4711-AC25-C2B03F82884F}"/>
                </a:ext>
              </a:extLst>
            </p:cNvPr>
            <p:cNvCxnSpPr>
              <a:cxnSpLocks/>
            </p:cNvCxnSpPr>
            <p:nvPr/>
          </p:nvCxnSpPr>
          <p:spPr>
            <a:xfrm>
              <a:off x="2013470" y="3881943"/>
              <a:ext cx="0" cy="401768"/>
            </a:xfrm>
            <a:prstGeom prst="line">
              <a:avLst/>
            </a:prstGeom>
            <a:ln w="19050">
              <a:solidFill>
                <a:srgbClr val="7030A0"/>
              </a:solidFill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6" name="Group 925">
            <a:extLst>
              <a:ext uri="{FF2B5EF4-FFF2-40B4-BE49-F238E27FC236}">
                <a16:creationId xmlns:a16="http://schemas.microsoft.com/office/drawing/2014/main" id="{B37FCBA1-716F-4FA6-917F-01F2E4D450BB}"/>
              </a:ext>
            </a:extLst>
          </p:cNvPr>
          <p:cNvGrpSpPr/>
          <p:nvPr/>
        </p:nvGrpSpPr>
        <p:grpSpPr>
          <a:xfrm>
            <a:off x="3427423" y="2647031"/>
            <a:ext cx="718234" cy="1115988"/>
            <a:chOff x="1710911" y="3132342"/>
            <a:chExt cx="605118" cy="813025"/>
          </a:xfrm>
        </p:grpSpPr>
        <p:sp>
          <p:nvSpPr>
            <p:cNvPr id="927" name="Oval 926">
              <a:hlinkClick r:id="rId4" action="ppaction://hlinksldjump"/>
              <a:extLst>
                <a:ext uri="{FF2B5EF4-FFF2-40B4-BE49-F238E27FC236}">
                  <a16:creationId xmlns:a16="http://schemas.microsoft.com/office/drawing/2014/main" id="{094EFC71-19FF-4967-9088-8746852A20D8}"/>
                </a:ext>
              </a:extLst>
            </p:cNvPr>
            <p:cNvSpPr/>
            <p:nvPr/>
          </p:nvSpPr>
          <p:spPr>
            <a:xfrm>
              <a:off x="1710911" y="3340249"/>
              <a:ext cx="605118" cy="605118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8" name="Circle: Hollow 927">
              <a:extLst>
                <a:ext uri="{FF2B5EF4-FFF2-40B4-BE49-F238E27FC236}">
                  <a16:creationId xmlns:a16="http://schemas.microsoft.com/office/drawing/2014/main" id="{F5687B8A-2A1B-4206-BC03-E9DD8E2A61B6}"/>
                </a:ext>
              </a:extLst>
            </p:cNvPr>
            <p:cNvSpPr/>
            <p:nvPr/>
          </p:nvSpPr>
          <p:spPr>
            <a:xfrm>
              <a:off x="1774336" y="3403674"/>
              <a:ext cx="478269" cy="478269"/>
            </a:xfrm>
            <a:prstGeom prst="donut">
              <a:avLst>
                <a:gd name="adj" fmla="val 17543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929" name="Straight Connector 928">
              <a:extLst>
                <a:ext uri="{FF2B5EF4-FFF2-40B4-BE49-F238E27FC236}">
                  <a16:creationId xmlns:a16="http://schemas.microsoft.com/office/drawing/2014/main" id="{3DA96E7E-7230-4DA1-B394-9583906917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13470" y="3132342"/>
              <a:ext cx="0" cy="271333"/>
            </a:xfrm>
            <a:prstGeom prst="line">
              <a:avLst/>
            </a:prstGeom>
            <a:ln w="19050">
              <a:solidFill>
                <a:srgbClr val="92D050"/>
              </a:solidFill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0" name="Group 929">
            <a:extLst>
              <a:ext uri="{FF2B5EF4-FFF2-40B4-BE49-F238E27FC236}">
                <a16:creationId xmlns:a16="http://schemas.microsoft.com/office/drawing/2014/main" id="{C17C36A8-FE21-48C7-8077-39EB95BE803D}"/>
              </a:ext>
            </a:extLst>
          </p:cNvPr>
          <p:cNvGrpSpPr/>
          <p:nvPr/>
        </p:nvGrpSpPr>
        <p:grpSpPr>
          <a:xfrm>
            <a:off x="5833239" y="2932412"/>
            <a:ext cx="718234" cy="1488428"/>
            <a:chOff x="1710911" y="3340249"/>
            <a:chExt cx="605118" cy="1084357"/>
          </a:xfrm>
        </p:grpSpPr>
        <p:sp>
          <p:nvSpPr>
            <p:cNvPr id="931" name="Oval 930">
              <a:hlinkClick r:id="rId5" action="ppaction://hlinksldjump"/>
              <a:extLst>
                <a:ext uri="{FF2B5EF4-FFF2-40B4-BE49-F238E27FC236}">
                  <a16:creationId xmlns:a16="http://schemas.microsoft.com/office/drawing/2014/main" id="{9495ACF0-7570-4795-A16D-89946A653807}"/>
                </a:ext>
              </a:extLst>
            </p:cNvPr>
            <p:cNvSpPr/>
            <p:nvPr/>
          </p:nvSpPr>
          <p:spPr>
            <a:xfrm>
              <a:off x="1710911" y="3340249"/>
              <a:ext cx="605118" cy="605118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2" name="Circle: Hollow 931">
              <a:extLst>
                <a:ext uri="{FF2B5EF4-FFF2-40B4-BE49-F238E27FC236}">
                  <a16:creationId xmlns:a16="http://schemas.microsoft.com/office/drawing/2014/main" id="{28E57046-CCC7-4076-9C0B-73C9044A8C5A}"/>
                </a:ext>
              </a:extLst>
            </p:cNvPr>
            <p:cNvSpPr/>
            <p:nvPr/>
          </p:nvSpPr>
          <p:spPr>
            <a:xfrm>
              <a:off x="1774336" y="3403674"/>
              <a:ext cx="478269" cy="478269"/>
            </a:xfrm>
            <a:prstGeom prst="donut">
              <a:avLst>
                <a:gd name="adj" fmla="val 1754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933" name="Straight Connector 932">
              <a:extLst>
                <a:ext uri="{FF2B5EF4-FFF2-40B4-BE49-F238E27FC236}">
                  <a16:creationId xmlns:a16="http://schemas.microsoft.com/office/drawing/2014/main" id="{82C780FA-2416-4CDC-A620-8AA10159F7CF}"/>
                </a:ext>
              </a:extLst>
            </p:cNvPr>
            <p:cNvCxnSpPr>
              <a:cxnSpLocks/>
            </p:cNvCxnSpPr>
            <p:nvPr/>
          </p:nvCxnSpPr>
          <p:spPr>
            <a:xfrm>
              <a:off x="2013470" y="3881943"/>
              <a:ext cx="0" cy="542663"/>
            </a:xfrm>
            <a:prstGeom prst="line">
              <a:avLst/>
            </a:prstGeom>
            <a:ln w="19050">
              <a:solidFill>
                <a:schemeClr val="accent2"/>
              </a:solidFill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4" name="Group 933">
            <a:extLst>
              <a:ext uri="{FF2B5EF4-FFF2-40B4-BE49-F238E27FC236}">
                <a16:creationId xmlns:a16="http://schemas.microsoft.com/office/drawing/2014/main" id="{777D4D14-C6F8-404B-A912-2D73B1D3A3C0}"/>
              </a:ext>
            </a:extLst>
          </p:cNvPr>
          <p:cNvGrpSpPr/>
          <p:nvPr/>
        </p:nvGrpSpPr>
        <p:grpSpPr>
          <a:xfrm>
            <a:off x="8239055" y="2647031"/>
            <a:ext cx="718234" cy="1115988"/>
            <a:chOff x="1710911" y="3132342"/>
            <a:chExt cx="605118" cy="813025"/>
          </a:xfrm>
        </p:grpSpPr>
        <p:sp>
          <p:nvSpPr>
            <p:cNvPr id="935" name="Oval 934">
              <a:hlinkClick r:id="rId6" action="ppaction://hlinksldjump"/>
              <a:extLst>
                <a:ext uri="{FF2B5EF4-FFF2-40B4-BE49-F238E27FC236}">
                  <a16:creationId xmlns:a16="http://schemas.microsoft.com/office/drawing/2014/main" id="{B80BC33C-0D57-4E56-9409-5B6F52F746F1}"/>
                </a:ext>
              </a:extLst>
            </p:cNvPr>
            <p:cNvSpPr/>
            <p:nvPr/>
          </p:nvSpPr>
          <p:spPr>
            <a:xfrm>
              <a:off x="1710911" y="3340249"/>
              <a:ext cx="605118" cy="605118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6" name="Circle: Hollow 935">
              <a:hlinkClick r:id="" action="ppaction://noaction"/>
              <a:extLst>
                <a:ext uri="{FF2B5EF4-FFF2-40B4-BE49-F238E27FC236}">
                  <a16:creationId xmlns:a16="http://schemas.microsoft.com/office/drawing/2014/main" id="{0CF0151D-F805-4347-9260-BBF8C8C783D3}"/>
                </a:ext>
              </a:extLst>
            </p:cNvPr>
            <p:cNvSpPr/>
            <p:nvPr/>
          </p:nvSpPr>
          <p:spPr>
            <a:xfrm>
              <a:off x="1774336" y="3403674"/>
              <a:ext cx="478269" cy="478269"/>
            </a:xfrm>
            <a:prstGeom prst="donut">
              <a:avLst>
                <a:gd name="adj" fmla="val 17543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937" name="Straight Connector 936">
              <a:extLst>
                <a:ext uri="{FF2B5EF4-FFF2-40B4-BE49-F238E27FC236}">
                  <a16:creationId xmlns:a16="http://schemas.microsoft.com/office/drawing/2014/main" id="{839EE208-030A-4CEF-BB13-B62C19B08F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13470" y="3132342"/>
              <a:ext cx="0" cy="271333"/>
            </a:xfrm>
            <a:prstGeom prst="line">
              <a:avLst/>
            </a:prstGeom>
            <a:ln w="19050">
              <a:solidFill>
                <a:schemeClr val="accent3"/>
              </a:solidFill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2" name="직사각형 113">
            <a:extLst>
              <a:ext uri="{FF2B5EF4-FFF2-40B4-BE49-F238E27FC236}">
                <a16:creationId xmlns:a16="http://schemas.microsoft.com/office/drawing/2014/main" id="{597D3DAE-2200-45FD-AEDA-94FFCA92A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109" y="2552911"/>
            <a:ext cx="26796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BÀI 1 &amp; 5 (4 </a:t>
            </a:r>
            <a:r>
              <a:rPr lang="en-US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tiết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)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943" name="TextBox 942">
            <a:extLst>
              <a:ext uri="{FF2B5EF4-FFF2-40B4-BE49-F238E27FC236}">
                <a16:creationId xmlns:a16="http://schemas.microsoft.com/office/drawing/2014/main" id="{A079BBA0-F3CC-4F1C-9A2D-C6AFE378D9A5}"/>
              </a:ext>
            </a:extLst>
          </p:cNvPr>
          <p:cNvSpPr txBox="1"/>
          <p:nvPr/>
        </p:nvSpPr>
        <p:spPr>
          <a:xfrm>
            <a:off x="2402513" y="3672640"/>
            <a:ext cx="2688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BÀI 2 &amp; 6 (3 </a:t>
            </a:r>
            <a:r>
              <a:rPr lang="en-US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tiết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)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944" name="TextBox 943">
            <a:extLst>
              <a:ext uri="{FF2B5EF4-FFF2-40B4-BE49-F238E27FC236}">
                <a16:creationId xmlns:a16="http://schemas.microsoft.com/office/drawing/2014/main" id="{C1DCC528-90AA-47B5-B2B9-6184AC2B490C}"/>
              </a:ext>
            </a:extLst>
          </p:cNvPr>
          <p:cNvSpPr txBox="1"/>
          <p:nvPr/>
        </p:nvSpPr>
        <p:spPr>
          <a:xfrm>
            <a:off x="4773567" y="2561994"/>
            <a:ext cx="2644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BÀI 3 &amp; 7 (4 </a:t>
            </a:r>
            <a:r>
              <a:rPr lang="en-US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tiết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)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945" name="TextBox 944">
            <a:extLst>
              <a:ext uri="{FF2B5EF4-FFF2-40B4-BE49-F238E27FC236}">
                <a16:creationId xmlns:a16="http://schemas.microsoft.com/office/drawing/2014/main" id="{C422AA71-D5FA-4A65-A1EA-C4C1DC64E914}"/>
              </a:ext>
            </a:extLst>
          </p:cNvPr>
          <p:cNvSpPr txBox="1"/>
          <p:nvPr/>
        </p:nvSpPr>
        <p:spPr>
          <a:xfrm>
            <a:off x="7217268" y="3672640"/>
            <a:ext cx="2659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BÀI 4 &amp; 8 (3 </a:t>
            </a:r>
            <a:r>
              <a:rPr lang="en-US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tiết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)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949" name="TextBox 948">
            <a:extLst>
              <a:ext uri="{FF2B5EF4-FFF2-40B4-BE49-F238E27FC236}">
                <a16:creationId xmlns:a16="http://schemas.microsoft.com/office/drawing/2014/main" id="{EE0F828C-1F69-48CF-812B-062FEE5012EC}"/>
              </a:ext>
            </a:extLst>
          </p:cNvPr>
          <p:cNvSpPr txBox="1"/>
          <p:nvPr/>
        </p:nvSpPr>
        <p:spPr>
          <a:xfrm>
            <a:off x="1205536" y="452436"/>
            <a:ext cx="51620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/>
            <a:r>
              <a:rPr lang="en-US" altLang="ko-K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 </a:t>
            </a:r>
            <a:r>
              <a:rPr lang="en-US" altLang="ko-K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Khởi</a:t>
            </a:r>
            <a:r>
              <a:rPr lang="en-US" altLang="ko-K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ko-K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động</a:t>
            </a:r>
            <a:endParaRPr lang="en-US" altLang="ko-K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914400"/>
            <a:r>
              <a:rPr lang="en-US" altLang="ko-K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 </a:t>
            </a:r>
            <a:r>
              <a:rPr lang="en-US" altLang="ko-K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Khám</a:t>
            </a:r>
            <a:r>
              <a:rPr lang="en-US" altLang="ko-K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ko-K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phá</a:t>
            </a:r>
            <a:r>
              <a:rPr lang="en-US" altLang="ko-K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ko-K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và</a:t>
            </a:r>
            <a:r>
              <a:rPr lang="en-US" altLang="ko-K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ko-K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luyện</a:t>
            </a:r>
            <a:r>
              <a:rPr lang="en-US" altLang="ko-K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ko-K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tập</a:t>
            </a:r>
            <a:endParaRPr lang="en-US" altLang="ko-K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1143000"/>
            <a:r>
              <a:rPr lang="en-US" altLang="ko-KR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lang="vi-VN" altLang="ko-KR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Đọc </a:t>
            </a:r>
            <a:r>
              <a:rPr lang="en-US" altLang="ko-KR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(VB </a:t>
            </a:r>
            <a:r>
              <a:rPr lang="vi-VN" altLang="ko-KR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thông tin</a:t>
            </a:r>
            <a:r>
              <a:rPr lang="en-US" altLang="ko-KR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) – 1 </a:t>
            </a:r>
            <a:r>
              <a:rPr lang="en-US" altLang="ko-KR" sz="20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tiết</a:t>
            </a:r>
            <a:r>
              <a:rPr lang="en-US" altLang="ko-KR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lang="vi-VN" altLang="ko-KR" sz="20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1143000"/>
            <a:r>
              <a:rPr lang="en-US" altLang="ko-KR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lang="en-US" altLang="ko-KR" sz="20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lang="en-US" altLang="ko-KR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ko-KR" sz="20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altLang="ko-KR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ko-KR" sz="20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nghe</a:t>
            </a:r>
            <a:r>
              <a:rPr lang="en-US" altLang="ko-KR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– 1 </a:t>
            </a:r>
            <a:r>
              <a:rPr lang="en-US" altLang="ko-KR" sz="20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tiết</a:t>
            </a:r>
            <a:endParaRPr lang="vi-VN" altLang="ko-KR" sz="20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1143000"/>
            <a:r>
              <a:rPr lang="en-US" altLang="ko-KR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3. </a:t>
            </a:r>
            <a:r>
              <a:rPr lang="en-US" altLang="ko-KR" sz="20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US" altLang="ko-KR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ko-KR" sz="20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đoạn</a:t>
            </a:r>
            <a:r>
              <a:rPr lang="en-US" altLang="ko-KR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ko-KR" sz="20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văn</a:t>
            </a:r>
            <a:r>
              <a:rPr lang="en-US" altLang="ko-KR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altLang="ko-KR" sz="20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altLang="ko-KR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ko-KR" sz="20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văn</a:t>
            </a:r>
            <a:r>
              <a:rPr lang="en-US" altLang="ko-KR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– 1 </a:t>
            </a:r>
            <a:r>
              <a:rPr lang="en-US" altLang="ko-KR" sz="20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tiết</a:t>
            </a:r>
            <a:endParaRPr lang="vi-VN" altLang="ko-KR" sz="20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857250"/>
            <a:r>
              <a:rPr lang="en-US" altLang="ko-K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 </a:t>
            </a:r>
            <a:r>
              <a:rPr lang="en-US" altLang="ko-K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Vận</a:t>
            </a:r>
            <a:r>
              <a:rPr lang="en-US" altLang="ko-K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ko-K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dụng</a:t>
            </a:r>
            <a:endParaRPr lang="vi-VN" altLang="ko-K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52" name="TextBox 951">
            <a:extLst>
              <a:ext uri="{FF2B5EF4-FFF2-40B4-BE49-F238E27FC236}">
                <a16:creationId xmlns:a16="http://schemas.microsoft.com/office/drawing/2014/main" id="{A109EF4E-B069-4C22-ACA9-D358DC3753B6}"/>
              </a:ext>
            </a:extLst>
          </p:cNvPr>
          <p:cNvSpPr txBox="1"/>
          <p:nvPr/>
        </p:nvSpPr>
        <p:spPr>
          <a:xfrm>
            <a:off x="6855480" y="399038"/>
            <a:ext cx="43756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 </a:t>
            </a:r>
            <a:r>
              <a:rPr lang="en-US" altLang="ko-K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Khởi</a:t>
            </a:r>
            <a:r>
              <a:rPr lang="en-US" altLang="ko-K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ko-K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động</a:t>
            </a:r>
            <a:endParaRPr lang="en-US" altLang="ko-K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r>
              <a:rPr lang="en-US" altLang="ko-K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 </a:t>
            </a:r>
            <a:r>
              <a:rPr lang="en-US" altLang="ko-K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Khám</a:t>
            </a:r>
            <a:r>
              <a:rPr lang="en-US" altLang="ko-K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ko-K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phá</a:t>
            </a:r>
            <a:r>
              <a:rPr lang="en-US" altLang="ko-K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ko-K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và</a:t>
            </a:r>
            <a:r>
              <a:rPr lang="en-US" altLang="ko-K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ko-K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luyện</a:t>
            </a:r>
            <a:r>
              <a:rPr lang="en-US" altLang="ko-K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ko-K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tập</a:t>
            </a:r>
            <a:endParaRPr lang="en-US" altLang="ko-K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7338"/>
            <a:r>
              <a:rPr lang="en-US" altLang="ko-KR" sz="2000" b="1" dirty="0">
                <a:solidFill>
                  <a:srgbClr val="33CC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lang="en-US" altLang="ko-KR" sz="2000" b="1" dirty="0" err="1">
                <a:solidFill>
                  <a:srgbClr val="33CC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altLang="ko-KR" sz="2000" b="1" dirty="0">
                <a:solidFill>
                  <a:srgbClr val="33CC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(VB </a:t>
            </a:r>
            <a:r>
              <a:rPr lang="en-US" altLang="ko-KR" sz="2000" b="1" dirty="0" err="1">
                <a:solidFill>
                  <a:srgbClr val="33CC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miêu</a:t>
            </a:r>
            <a:r>
              <a:rPr lang="en-US" altLang="ko-KR" sz="2000" b="1" dirty="0">
                <a:solidFill>
                  <a:srgbClr val="33CC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ko-KR" sz="2000" b="1" dirty="0" err="1">
                <a:solidFill>
                  <a:srgbClr val="33CC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tả</a:t>
            </a:r>
            <a:r>
              <a:rPr lang="en-US" altLang="ko-KR" sz="2000" b="1" dirty="0">
                <a:solidFill>
                  <a:srgbClr val="33CC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) – 1 </a:t>
            </a:r>
            <a:r>
              <a:rPr lang="en-US" altLang="ko-KR" sz="2000" b="1" dirty="0" err="1">
                <a:solidFill>
                  <a:srgbClr val="33CC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tiết</a:t>
            </a:r>
            <a:endParaRPr lang="en-US" altLang="ko-KR" sz="2000" b="1" dirty="0">
              <a:solidFill>
                <a:srgbClr val="33CC33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7338"/>
            <a:r>
              <a:rPr lang="en-US" altLang="ko-KR" sz="2000" b="1" dirty="0">
                <a:solidFill>
                  <a:srgbClr val="33CC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lang="en-US" altLang="ko-KR" sz="2000" b="1" dirty="0" err="1">
                <a:solidFill>
                  <a:srgbClr val="33CC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Luyện</a:t>
            </a:r>
            <a:r>
              <a:rPr lang="en-US" altLang="ko-KR" sz="2000" b="1" dirty="0">
                <a:solidFill>
                  <a:srgbClr val="33CC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ko-KR" sz="2000" b="1" dirty="0" err="1">
                <a:solidFill>
                  <a:srgbClr val="33CC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altLang="ko-KR" sz="2000" b="1" dirty="0">
                <a:solidFill>
                  <a:srgbClr val="33CC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ko-KR" sz="2000" b="1" dirty="0" err="1">
                <a:solidFill>
                  <a:srgbClr val="33CC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altLang="ko-KR" sz="2000" b="1" dirty="0">
                <a:solidFill>
                  <a:srgbClr val="33CC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ko-KR" sz="2000" b="1" dirty="0" err="1">
                <a:solidFill>
                  <a:srgbClr val="33CC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altLang="ko-KR" sz="2000" b="1" dirty="0">
                <a:solidFill>
                  <a:srgbClr val="33CC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– 1 </a:t>
            </a:r>
            <a:r>
              <a:rPr lang="en-US" altLang="ko-KR" sz="2000" b="1" dirty="0" err="1">
                <a:solidFill>
                  <a:srgbClr val="33CC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tiết</a:t>
            </a:r>
            <a:endParaRPr lang="en-US" altLang="ko-KR" sz="2000" b="1" dirty="0">
              <a:solidFill>
                <a:srgbClr val="33CC33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7338"/>
            <a:r>
              <a:rPr lang="en-US" altLang="ko-KR" sz="2000" b="1" dirty="0">
                <a:solidFill>
                  <a:srgbClr val="33CC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3. </a:t>
            </a:r>
            <a:r>
              <a:rPr lang="en-US" altLang="ko-KR" sz="2000" b="1" dirty="0" err="1">
                <a:solidFill>
                  <a:srgbClr val="33CC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US" altLang="ko-KR" sz="2000" b="1" dirty="0">
                <a:solidFill>
                  <a:srgbClr val="33CC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ko-KR" sz="2000" b="1" dirty="0" err="1">
                <a:solidFill>
                  <a:srgbClr val="33CC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đoạn</a:t>
            </a:r>
            <a:r>
              <a:rPr lang="en-US" altLang="ko-KR" sz="2000" b="1" dirty="0">
                <a:solidFill>
                  <a:srgbClr val="33CC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ko-KR" sz="2000" b="1" dirty="0" err="1">
                <a:solidFill>
                  <a:srgbClr val="33CC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văn</a:t>
            </a:r>
            <a:r>
              <a:rPr lang="en-US" altLang="ko-KR" sz="2000" b="1" dirty="0">
                <a:solidFill>
                  <a:srgbClr val="33CC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altLang="ko-KR" sz="2000" b="1" dirty="0" err="1">
                <a:solidFill>
                  <a:srgbClr val="33CC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altLang="ko-KR" sz="2000" b="1" dirty="0">
                <a:solidFill>
                  <a:srgbClr val="33CC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ko-KR" sz="2000" b="1" dirty="0" err="1">
                <a:solidFill>
                  <a:srgbClr val="33CC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văn</a:t>
            </a:r>
            <a:r>
              <a:rPr lang="en-US" altLang="ko-KR" sz="2000" b="1" dirty="0">
                <a:solidFill>
                  <a:srgbClr val="33CC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– 1 </a:t>
            </a:r>
            <a:r>
              <a:rPr lang="en-US" altLang="ko-KR" sz="2000" b="1" dirty="0" err="1">
                <a:solidFill>
                  <a:srgbClr val="33CC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tiết</a:t>
            </a:r>
            <a:endParaRPr lang="en-US" altLang="ko-KR" sz="2000" b="1" dirty="0">
              <a:solidFill>
                <a:srgbClr val="33CC33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/>
            <a:r>
              <a:rPr lang="en-US" altLang="ko-K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 </a:t>
            </a:r>
            <a:r>
              <a:rPr lang="en-US" altLang="ko-K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Vận</a:t>
            </a:r>
            <a:r>
              <a:rPr lang="en-US" altLang="ko-K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ko-K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dụng</a:t>
            </a:r>
            <a:endParaRPr lang="vi-VN" altLang="ko-K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55" name="TextBox 954">
            <a:extLst>
              <a:ext uri="{FF2B5EF4-FFF2-40B4-BE49-F238E27FC236}">
                <a16:creationId xmlns:a16="http://schemas.microsoft.com/office/drawing/2014/main" id="{4FF60F17-7B8C-4B42-A265-B0C22C552E9A}"/>
              </a:ext>
            </a:extLst>
          </p:cNvPr>
          <p:cNvSpPr txBox="1"/>
          <p:nvPr/>
        </p:nvSpPr>
        <p:spPr>
          <a:xfrm>
            <a:off x="4676744" y="4470870"/>
            <a:ext cx="57823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 </a:t>
            </a:r>
            <a:r>
              <a:rPr lang="en-US" altLang="ko-K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Khởi</a:t>
            </a:r>
            <a:r>
              <a:rPr lang="en-US" altLang="ko-K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ko-K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động</a:t>
            </a:r>
            <a:endParaRPr lang="en-US" altLang="ko-K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r>
              <a:rPr lang="en-US" altLang="ko-K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 </a:t>
            </a:r>
            <a:r>
              <a:rPr lang="en-US" altLang="ko-K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Khám</a:t>
            </a:r>
            <a:r>
              <a:rPr lang="en-US" altLang="ko-K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ko-K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phá</a:t>
            </a:r>
            <a:r>
              <a:rPr lang="en-US" altLang="ko-K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ko-K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và</a:t>
            </a:r>
            <a:r>
              <a:rPr lang="en-US" altLang="ko-K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ko-K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luyện</a:t>
            </a:r>
            <a:r>
              <a:rPr lang="en-US" altLang="ko-K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ko-K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tập</a:t>
            </a:r>
            <a:endParaRPr lang="en-US" altLang="ko-K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/>
            <a:r>
              <a:rPr lang="en-US" altLang="ko-KR" sz="2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lang="vi-VN" altLang="ko-KR" sz="2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Đọc </a:t>
            </a:r>
            <a:r>
              <a:rPr lang="en-US" altLang="ko-KR" sz="2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(VB</a:t>
            </a:r>
            <a:r>
              <a:rPr lang="vi-VN" altLang="ko-KR" sz="2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altLang="ko-KR" sz="2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bản</a:t>
            </a:r>
            <a:r>
              <a:rPr lang="vi-VN" altLang="ko-KR" sz="2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thơ</a:t>
            </a:r>
            <a:r>
              <a:rPr lang="en-US" altLang="ko-KR" sz="2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+ ĐMR) – 2 </a:t>
            </a:r>
            <a:r>
              <a:rPr lang="en-US" altLang="ko-KR" sz="2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tiết</a:t>
            </a:r>
            <a:endParaRPr lang="vi-VN" altLang="ko-KR" sz="20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/>
            <a:r>
              <a:rPr lang="en-US" altLang="ko-KR" sz="2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lang="vi-VN" altLang="ko-KR" sz="2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Luyện từ</a:t>
            </a:r>
            <a:r>
              <a:rPr lang="en-US" altLang="ko-KR" sz="2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ko-KR" sz="2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altLang="ko-KR" sz="2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altLang="ko-KR" sz="2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altLang="ko-KR" sz="2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– 1 </a:t>
            </a:r>
            <a:r>
              <a:rPr lang="en-US" altLang="ko-KR" sz="2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tiết</a:t>
            </a:r>
            <a:endParaRPr lang="vi-VN" altLang="ko-KR" sz="20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/>
            <a:r>
              <a:rPr lang="en-US" altLang="ko-KR" sz="2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3. </a:t>
            </a:r>
            <a:r>
              <a:rPr lang="en-US" altLang="ko-KR" sz="2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US" altLang="ko-KR" sz="2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ko-KR" sz="2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đoạn</a:t>
            </a:r>
            <a:r>
              <a:rPr lang="en-US" altLang="ko-KR" sz="2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ko-KR" sz="2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văn</a:t>
            </a:r>
            <a:r>
              <a:rPr lang="en-US" altLang="ko-KR" sz="2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altLang="ko-KR" sz="2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altLang="ko-KR" sz="2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ko-KR" sz="2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văn</a:t>
            </a:r>
            <a:r>
              <a:rPr lang="en-US" altLang="ko-KR" sz="2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– 1 </a:t>
            </a:r>
            <a:r>
              <a:rPr lang="en-US" altLang="ko-KR" sz="2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tiết</a:t>
            </a:r>
            <a:endParaRPr lang="en-US" altLang="ko-KR" sz="20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altLang="ko-K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 </a:t>
            </a:r>
            <a:r>
              <a:rPr lang="en-US" altLang="ko-K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Vận</a:t>
            </a:r>
            <a:r>
              <a:rPr lang="en-US" altLang="ko-K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ko-K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dụng</a:t>
            </a:r>
            <a:endParaRPr lang="vi-VN" altLang="ko-K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endParaRPr lang="en-US" altLang="ko-KR" sz="20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endParaRPr lang="vi-VN" altLang="ko-KR" sz="20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57" name="TextBox 956">
            <a:extLst>
              <a:ext uri="{FF2B5EF4-FFF2-40B4-BE49-F238E27FC236}">
                <a16:creationId xmlns:a16="http://schemas.microsoft.com/office/drawing/2014/main" id="{65A6D617-E159-4C0C-8A9C-6B0398915459}"/>
              </a:ext>
            </a:extLst>
          </p:cNvPr>
          <p:cNvSpPr txBox="1"/>
          <p:nvPr/>
        </p:nvSpPr>
        <p:spPr>
          <a:xfrm>
            <a:off x="220389" y="4462111"/>
            <a:ext cx="40735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accent1"/>
                </a:solidFill>
                <a:cs typeface="Arial" pitchFamily="34" charset="0"/>
              </a:defRPr>
            </a:lvl1pPr>
          </a:lstStyle>
          <a:p>
            <a:pPr algn="l"/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 </a:t>
            </a:r>
            <a:r>
              <a:rPr lang="en-US" altLang="ko-KR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Khởi</a:t>
            </a:r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ko-KR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động</a:t>
            </a:r>
            <a:endParaRPr lang="en-US" altLang="ko-KR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l"/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 </a:t>
            </a:r>
            <a:r>
              <a:rPr lang="en-US" altLang="ko-KR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Khám</a:t>
            </a:r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ko-KR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phá</a:t>
            </a:r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ko-KR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và</a:t>
            </a:r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ko-KR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luyện</a:t>
            </a:r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ko-KR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tập</a:t>
            </a:r>
            <a:endParaRPr lang="en-US" altLang="ko-KR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28600" algn="l"/>
            <a:r>
              <a:rPr lang="en-US" altLang="ko-KR" sz="2000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lang="vi-VN" altLang="ko-KR" sz="2000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Đọc </a:t>
            </a:r>
            <a:r>
              <a:rPr lang="en-US" altLang="ko-KR" sz="2000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(VB </a:t>
            </a:r>
            <a:r>
              <a:rPr lang="vi-VN" altLang="ko-KR" sz="2000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truyện</a:t>
            </a:r>
            <a:r>
              <a:rPr lang="en-US" altLang="ko-KR" sz="2000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) – 2 </a:t>
            </a:r>
            <a:r>
              <a:rPr lang="en-US" altLang="ko-KR" sz="2000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tiết</a:t>
            </a:r>
            <a:endParaRPr lang="en-US" altLang="ko-KR" sz="2000" dirty="0">
              <a:solidFill>
                <a:srgbClr val="7030A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28600" algn="l"/>
            <a:r>
              <a:rPr lang="en-US" altLang="ko-KR" sz="2000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lang="en-US" altLang="ko-KR" sz="2000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Luyện</a:t>
            </a:r>
            <a:r>
              <a:rPr lang="en-US" altLang="ko-KR" sz="2000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ko-KR" sz="2000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altLang="ko-KR" sz="2000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ko-KR" sz="2000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altLang="ko-KR" sz="2000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ko-KR" sz="2000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altLang="ko-KR" sz="2000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– 1 </a:t>
            </a:r>
            <a:r>
              <a:rPr lang="en-US" altLang="ko-KR" sz="2000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tiết</a:t>
            </a:r>
            <a:endParaRPr lang="vi-VN" altLang="ko-KR" sz="2000" dirty="0">
              <a:solidFill>
                <a:srgbClr val="7030A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28600" algn="l"/>
            <a:r>
              <a:rPr lang="en-US" altLang="ko-KR" sz="2000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3. </a:t>
            </a:r>
            <a:r>
              <a:rPr lang="en-US" altLang="ko-KR" sz="2000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US" altLang="ko-KR" sz="2000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ko-KR" sz="2000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đoạn</a:t>
            </a:r>
            <a:r>
              <a:rPr lang="en-US" altLang="ko-KR" sz="2000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ko-KR" sz="2000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văn</a:t>
            </a:r>
            <a:r>
              <a:rPr lang="en-US" altLang="ko-KR" sz="2000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altLang="ko-KR" sz="2000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altLang="ko-KR" sz="2000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ko-KR" sz="2000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văn</a:t>
            </a:r>
            <a:r>
              <a:rPr lang="en-US" altLang="ko-KR" sz="2000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– 1 </a:t>
            </a:r>
            <a:r>
              <a:rPr lang="en-US" altLang="ko-KR" sz="2000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tiết</a:t>
            </a:r>
            <a:endParaRPr lang="en-US" altLang="ko-KR" sz="2000" dirty="0">
              <a:solidFill>
                <a:srgbClr val="7030A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l"/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 </a:t>
            </a:r>
            <a:r>
              <a:rPr lang="en-US" altLang="ko-KR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Vận</a:t>
            </a:r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ko-KR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dụng</a:t>
            </a:r>
            <a:endParaRPr lang="vi-VN" altLang="ko-KR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2" name="Oval 51">
            <a:hlinkClick r:id="rId7" action="ppaction://hlinksldjump"/>
            <a:extLst>
              <a:ext uri="{FF2B5EF4-FFF2-40B4-BE49-F238E27FC236}">
                <a16:creationId xmlns:a16="http://schemas.microsoft.com/office/drawing/2014/main" id="{B80BC33C-0D57-4E56-9409-5B6F52F746F1}"/>
              </a:ext>
            </a:extLst>
          </p:cNvPr>
          <p:cNvSpPr/>
          <p:nvPr/>
        </p:nvSpPr>
        <p:spPr>
          <a:xfrm>
            <a:off x="9982200" y="2261272"/>
            <a:ext cx="2120900" cy="2172890"/>
          </a:xfrm>
          <a:prstGeom prst="ellipse">
            <a:avLst/>
          </a:prstGeom>
          <a:solidFill>
            <a:srgbClr val="FF0000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ĐỌC, VIẾT,</a:t>
            </a: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NÓI VÀ NGHE +</a:t>
            </a: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KIẾN THỨC TIẾNG VIỆT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15200" y="605998"/>
            <a:ext cx="1763374" cy="1323439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CẤU TRÚC BÀI HỌC</a:t>
            </a:r>
            <a:r>
              <a:rPr lang="vi-V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TÍCH HỢP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KĨ NĂNG</a:t>
            </a:r>
          </a:p>
        </p:txBody>
      </p:sp>
      <p:sp>
        <p:nvSpPr>
          <p:cNvPr id="2" name="Action Button: Forward or Next 1">
            <a:hlinkClick r:id="rId7" action="ppaction://hlinksldjump" highlightClick="1"/>
          </p:cNvPr>
          <p:cNvSpPr/>
          <p:nvPr/>
        </p:nvSpPr>
        <p:spPr>
          <a:xfrm>
            <a:off x="11112584" y="1056188"/>
            <a:ext cx="423060" cy="42306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7" grpId="0" animBg="1"/>
      <p:bldP spid="918" grpId="0" animBg="1"/>
      <p:bldP spid="919" grpId="0" animBg="1"/>
      <p:bldP spid="920" grpId="0" animBg="1"/>
      <p:bldP spid="942" grpId="0"/>
      <p:bldP spid="943" grpId="0"/>
      <p:bldP spid="944" grpId="0"/>
      <p:bldP spid="945" grpId="0"/>
      <p:bldP spid="949" grpId="0"/>
      <p:bldP spid="952" grpId="0"/>
      <p:bldP spid="955" grpId="0"/>
      <p:bldP spid="957" grpId="0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95FF5-2DCC-4803-9DD1-6ABE014D6D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40D6F2-2912-4CAC-ADE2-FD9E875697CE}" type="datetime1">
              <a:rPr lang="en-US" smtClean="0"/>
              <a:t>4/24/2023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78AC93-9313-4610-88FA-29CF598EA2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654081-37B3-4999-BB14-C2033DE9A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4" y="0"/>
            <a:ext cx="484139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7A52E7-5AE1-4C0F-B4DC-713129E38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9287" y="0"/>
            <a:ext cx="4907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6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C0FCE87-B853-46F9-8928-850B5969121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40D6F2-2912-4CAC-ADE2-FD9E875697CE}" type="datetime1">
              <a:rPr lang="en-US" smtClean="0"/>
              <a:t>4/24/2023</a:t>
            </a:fld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D01B8EAE-3C22-4A02-AF0A-D63BCC0EE0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C1C4F9-0910-49AF-B2C2-6E04E64B2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879" y="0"/>
            <a:ext cx="493460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D77478-ACF7-4A70-9896-5255B649D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552" y="0"/>
            <a:ext cx="4829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2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0C36539-6EB9-4AB4-B278-B58C398A47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40D6F2-2912-4CAC-ADE2-FD9E875697CE}" type="datetime1">
              <a:rPr lang="en-US" smtClean="0"/>
              <a:t>4/24/2023</a:t>
            </a:fld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13F8DDE-6444-412A-B298-7794841E15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7A26B8-280F-4600-83DA-BBCF87D04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8286" y="0"/>
            <a:ext cx="4875428" cy="6858000"/>
          </a:xfrm>
          <a:prstGeom prst="rect">
            <a:avLst/>
          </a:prstGeom>
        </p:spPr>
      </p:pic>
      <p:sp>
        <p:nvSpPr>
          <p:cNvPr id="8" name="Action Button: Forward or Next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94784582-7589-4920-9A4C-98788070A19A}"/>
              </a:ext>
            </a:extLst>
          </p:cNvPr>
          <p:cNvSpPr/>
          <p:nvPr/>
        </p:nvSpPr>
        <p:spPr>
          <a:xfrm rot="10800000">
            <a:off x="11313306" y="1212305"/>
            <a:ext cx="423060" cy="42306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5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4E1AAD-DC8B-46EC-A356-6D8A93C9B9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79C4323-E1AD-4834-8B83-7D48C0574BE9}" type="datetime1">
              <a:rPr lang="en-US" smtClean="0"/>
              <a:t>4/24/2023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DE3429-4D7F-4D50-A46F-5AE9E726B8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16FB76-576C-40F2-AE79-0E345E5F7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4139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050C72-FDCD-4D65-8A8A-3A9236CBE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393" y="0"/>
            <a:ext cx="49262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1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E6D956-4913-405D-BF75-629C150090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79C4323-E1AD-4834-8B83-7D48C0574BE9}" type="datetime1">
              <a:rPr lang="en-US" smtClean="0"/>
              <a:t>4/24/2023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DA15EC-ECBA-4C15-A5DA-7C7E7B63A9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124588-931D-4DED-A987-C71E7243B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1024" y="0"/>
            <a:ext cx="4869951" cy="6858000"/>
          </a:xfrm>
          <a:prstGeom prst="rect">
            <a:avLst/>
          </a:prstGeom>
        </p:spPr>
      </p:pic>
      <p:sp>
        <p:nvSpPr>
          <p:cNvPr id="7" name="Action Button: Forward or Next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EB89F453-5E25-4D4D-8997-983CBC3E95B2}"/>
              </a:ext>
            </a:extLst>
          </p:cNvPr>
          <p:cNvSpPr/>
          <p:nvPr/>
        </p:nvSpPr>
        <p:spPr>
          <a:xfrm rot="10800000">
            <a:off x="11313306" y="1212305"/>
            <a:ext cx="423060" cy="42306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7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8E1094-B03B-459C-BA65-E5B207CE348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79C4323-E1AD-4834-8B83-7D48C0574BE9}" type="datetime1">
              <a:rPr lang="en-US" smtClean="0"/>
              <a:t>4/24/2023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0315B1-30EF-4A74-BF2E-0E7E7A5985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46B632-C903-4D62-8E95-FFB4B9EF1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67714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DF0707-A889-4680-B7FA-44ACA6623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7440" y="0"/>
            <a:ext cx="48490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2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967972-038C-4987-9D77-BF3C208100F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79C4323-E1AD-4834-8B83-7D48C0574BE9}" type="datetime1">
              <a:rPr lang="en-US" smtClean="0"/>
              <a:t>4/24/2023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E124D3-11CB-44FF-8515-C0D8A49D5F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F5EFBE-AE3B-427E-A20A-3A71681CC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6448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0E83C9-8663-4E82-ACE4-890D7EF5A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484" y="0"/>
            <a:ext cx="48622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2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2FA294-FC24-46FA-AC30-0E0F18C5174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79C4323-E1AD-4834-8B83-7D48C0574BE9}" type="datetime1">
              <a:rPr lang="en-US" smtClean="0"/>
              <a:t>4/24/2023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C348E6-CEB9-4E2A-95A1-56515CB39A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7D0C48-A4F6-45B2-A736-E5134FFDD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909" y="0"/>
            <a:ext cx="4872182" cy="6858000"/>
          </a:xfrm>
          <a:prstGeom prst="rect">
            <a:avLst/>
          </a:prstGeom>
        </p:spPr>
      </p:pic>
      <p:sp>
        <p:nvSpPr>
          <p:cNvPr id="7" name="Action Button: Forward or Next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3E84EF1D-BC44-46F3-8CBB-6DF0043C02F6}"/>
              </a:ext>
            </a:extLst>
          </p:cNvPr>
          <p:cNvSpPr/>
          <p:nvPr/>
        </p:nvSpPr>
        <p:spPr>
          <a:xfrm rot="10800000">
            <a:off x="11313306" y="1212305"/>
            <a:ext cx="423060" cy="42306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5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08C93A-2CF4-4D1B-83CC-4F9FC8800FD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79C4323-E1AD-4834-8B83-7D48C0574BE9}" type="datetime1">
              <a:rPr lang="en-US" smtClean="0"/>
              <a:t>4/24/2023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3BDB9D-6BF8-46D5-A0BC-7C0EE7FDF3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1FB49F-5ECD-4919-A7D6-75A9B9BA2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6448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B6173B-48CB-4485-B80B-36A35B83E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484" y="0"/>
            <a:ext cx="4841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43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2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17392" y="6356350"/>
            <a:ext cx="2992974" cy="365125"/>
          </a:xfrm>
        </p:spPr>
        <p:txBody>
          <a:bodyPr/>
          <a:lstStyle/>
          <a:p>
            <a:fld id="{83A9B9A7-C4AA-467E-A90E-D7B2E4CB7A48}" type="datetime1">
              <a:rPr lang="en-US" smtClean="0"/>
              <a:t>4/24/2023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89AB40-B348-47EF-A2EC-DF1601BD0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2278" y="1848252"/>
            <a:ext cx="2127649" cy="29850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5173E5-1297-4E36-8F21-25C4E2541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1125" y="2361203"/>
            <a:ext cx="2135288" cy="29850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CB867F-47E4-43F3-877F-DEA898D678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923" y="3923404"/>
            <a:ext cx="1355346" cy="19202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906A2C-64DC-460E-BF30-44CAEB7862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3192" y="3549832"/>
            <a:ext cx="1355346" cy="190747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0CAEC7-88A5-4164-AD35-CDC3D2DA99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7706" y="3682971"/>
            <a:ext cx="1362795" cy="19202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7D73F13-4DAD-4B44-A892-4EDA10389E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7846" y="3253930"/>
            <a:ext cx="1355346" cy="19542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id="{11306D14-012C-4FB4-816D-2BABFD8AA608}"/>
              </a:ext>
            </a:extLst>
          </p:cNvPr>
          <p:cNvSpPr txBox="1">
            <a:spLocks/>
          </p:cNvSpPr>
          <p:nvPr/>
        </p:nvSpPr>
        <p:spPr>
          <a:xfrm>
            <a:off x="280453" y="1048360"/>
            <a:ext cx="11569700" cy="274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BỒI DƯỠNG GIÁO VIÊN SỬ DỤNG SÁCH GIÁO KHOA</a:t>
            </a: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BỘ SÁCH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CHÂN TRỜI SÁNG TẠO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MÔN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TIẾNG VIỆT 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78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F92BC1-ADFE-4284-B0DD-3005A48519C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79C4323-E1AD-4834-8B83-7D48C0574BE9}" type="datetime1">
              <a:rPr lang="en-US" smtClean="0"/>
              <a:t>4/24/2023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EBDCC2-2C85-49DE-ADD8-BB7F7EB19F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3CA8F7-A80B-4D12-A04A-74E6C4D08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8286" y="0"/>
            <a:ext cx="4875428" cy="6858000"/>
          </a:xfrm>
          <a:prstGeom prst="rect">
            <a:avLst/>
          </a:prstGeom>
        </p:spPr>
      </p:pic>
      <p:sp>
        <p:nvSpPr>
          <p:cNvPr id="7" name="Action Button: Forward or Next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0E23389F-728E-4AF2-B3A3-938F8EF7FBC0}"/>
              </a:ext>
            </a:extLst>
          </p:cNvPr>
          <p:cNvSpPr/>
          <p:nvPr/>
        </p:nvSpPr>
        <p:spPr>
          <a:xfrm rot="10800000">
            <a:off x="11313306" y="1212305"/>
            <a:ext cx="423060" cy="42306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01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9416BE2-DA1F-4D19-9C81-6907B14E557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9C4323-E1AD-4834-8B83-7D48C0574BE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1DA355D7-4BC2-4AA1-962B-9324CDD3AA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Rectangle 33">
            <a:extLst>
              <a:ext uri="{FF2B5EF4-FFF2-40B4-BE49-F238E27FC236}">
                <a16:creationId xmlns:a16="http://schemas.microsoft.com/office/drawing/2014/main" id="{6E8974EF-046E-47C9-88AA-A7FF01BBF8CD}"/>
              </a:ext>
            </a:extLst>
          </p:cNvPr>
          <p:cNvSpPr/>
          <p:nvPr/>
        </p:nvSpPr>
        <p:spPr>
          <a:xfrm>
            <a:off x="3351119" y="678697"/>
            <a:ext cx="96686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III. CHUỖI HOẠT ĐỘNG HỌC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0DE001C-CFFA-4F5D-BE15-58ADA434379F}"/>
              </a:ext>
            </a:extLst>
          </p:cNvPr>
          <p:cNvSpPr txBox="1"/>
          <p:nvPr/>
        </p:nvSpPr>
        <p:spPr>
          <a:xfrm>
            <a:off x="580041" y="1358779"/>
            <a:ext cx="10835033" cy="4806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CHUYÊN GIA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bày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A0 – 20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442913" marR="0" lvl="0" indent="452438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895350" algn="l"/>
                <a:tab pos="1074738" algn="l"/>
              </a:tabLst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endParaRPr kumimoji="0" lang="en-US" sz="23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42913" marR="0" lvl="0" indent="452438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895350" algn="l"/>
                <a:tab pos="1074738" algn="l"/>
              </a:tabLst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42913" marR="0" lvl="0" indent="452438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895350" algn="l"/>
                <a:tab pos="1074738" algn="l"/>
              </a:tabLst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/HTL, ĐMR) 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42913" marR="0" lvl="0" indent="452438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895350" algn="l"/>
                <a:tab pos="1074738" algn="l"/>
              </a:tabLst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442913" marR="0" lvl="0" indent="452438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895350" algn="l"/>
                <a:tab pos="1074738" algn="l"/>
              </a:tabLst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5: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endParaRPr kumimoji="0" lang="en-US" sz="23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42913" marR="0" lvl="0" indent="452438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895350" algn="l"/>
                <a:tab pos="1074738" algn="l"/>
              </a:tabLst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6: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3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bày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TRẠM 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cấu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trúc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dung,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lưu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ý, </a:t>
            </a:r>
            <a:r>
              <a:rPr kumimoji="0" lang="en-US" sz="23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23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,...)</a:t>
            </a:r>
          </a:p>
        </p:txBody>
      </p:sp>
    </p:spTree>
    <p:extLst>
      <p:ext uri="{BB962C8B-B14F-4D97-AF65-F5344CB8AC3E}">
        <p14:creationId xmlns:p14="http://schemas.microsoft.com/office/powerpoint/2010/main" val="46816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98467" y="1876075"/>
            <a:ext cx="4364106" cy="305414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vi-VN" sz="2400" b="1" dirty="0">
                <a:solidFill>
                  <a:srgbClr val="00B050"/>
                </a:solidFill>
                <a:latin typeface="Times New Roman "/>
              </a:rPr>
              <a:t>Các bài học được tổ </a:t>
            </a:r>
            <a:r>
              <a:rPr lang="vi-VN" sz="2400" b="1" dirty="0" err="1">
                <a:solidFill>
                  <a:srgbClr val="00B050"/>
                </a:solidFill>
                <a:latin typeface="Times New Roman "/>
              </a:rPr>
              <a:t>chức</a:t>
            </a:r>
            <a:r>
              <a:rPr lang="vi-VN" sz="2400" b="1" dirty="0">
                <a:solidFill>
                  <a:srgbClr val="00B050"/>
                </a:solidFill>
                <a:latin typeface="Times New Roman 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 "/>
              </a:rPr>
              <a:t>thành</a:t>
            </a:r>
            <a:r>
              <a:rPr lang="vi-VN" sz="2400" b="1" dirty="0">
                <a:solidFill>
                  <a:srgbClr val="00B050"/>
                </a:solidFill>
                <a:latin typeface="Times New Roman "/>
              </a:rPr>
              <a:t> chuỗi </a:t>
            </a:r>
            <a:r>
              <a:rPr lang="vi-VN" sz="2400" b="1" dirty="0" err="1">
                <a:solidFill>
                  <a:srgbClr val="00B050"/>
                </a:solidFill>
                <a:latin typeface="Times New Roman "/>
              </a:rPr>
              <a:t>hoạt</a:t>
            </a:r>
            <a:r>
              <a:rPr lang="vi-VN" sz="2400" b="1" dirty="0">
                <a:solidFill>
                  <a:srgbClr val="00B050"/>
                </a:solidFill>
                <a:latin typeface="Times New Roman 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Times New Roman "/>
              </a:rPr>
              <a:t>động</a:t>
            </a:r>
            <a:r>
              <a:rPr lang="en-US" sz="2400" b="1" dirty="0">
                <a:solidFill>
                  <a:srgbClr val="00B050"/>
                </a:solidFill>
                <a:latin typeface="Times New Roman 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 "/>
              </a:rPr>
              <a:t>khép</a:t>
            </a:r>
            <a:r>
              <a:rPr lang="en-US" sz="2400" b="1" dirty="0">
                <a:solidFill>
                  <a:srgbClr val="00B050"/>
                </a:solidFill>
                <a:latin typeface="Times New Roman 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 "/>
              </a:rPr>
              <a:t>kín</a:t>
            </a:r>
            <a:r>
              <a:rPr lang="en-US" sz="2400" b="1" dirty="0">
                <a:solidFill>
                  <a:srgbClr val="00B050"/>
                </a:solidFill>
                <a:latin typeface="Times New Roman 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 "/>
              </a:rPr>
              <a:t>với</a:t>
            </a:r>
            <a:r>
              <a:rPr lang="en-US" sz="2400" b="1" dirty="0">
                <a:solidFill>
                  <a:srgbClr val="00B050"/>
                </a:solidFill>
                <a:latin typeface="Times New Roman 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 "/>
              </a:rPr>
              <a:t>nội</a:t>
            </a:r>
            <a:r>
              <a:rPr lang="en-US" sz="2400" b="1" dirty="0">
                <a:solidFill>
                  <a:srgbClr val="00B050"/>
                </a:solidFill>
                <a:latin typeface="Times New Roman "/>
              </a:rPr>
              <a:t> dung, </a:t>
            </a:r>
            <a:r>
              <a:rPr lang="en-US" sz="2400" b="1" dirty="0" err="1">
                <a:solidFill>
                  <a:srgbClr val="00B050"/>
                </a:solidFill>
                <a:latin typeface="Times New Roman "/>
              </a:rPr>
              <a:t>hình</a:t>
            </a:r>
            <a:r>
              <a:rPr lang="en-US" sz="2400" b="1" dirty="0">
                <a:solidFill>
                  <a:srgbClr val="00B050"/>
                </a:solidFill>
                <a:latin typeface="Times New Roman 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 "/>
              </a:rPr>
              <a:t>thức</a:t>
            </a:r>
            <a:r>
              <a:rPr lang="en-US" sz="2400" b="1" dirty="0">
                <a:solidFill>
                  <a:srgbClr val="00B050"/>
                </a:solidFill>
                <a:latin typeface="Times New Roman 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 "/>
              </a:rPr>
              <a:t>phong</a:t>
            </a:r>
            <a:r>
              <a:rPr lang="en-US" sz="2400" b="1" dirty="0">
                <a:solidFill>
                  <a:srgbClr val="00B050"/>
                </a:solidFill>
                <a:latin typeface="Times New Roman 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 "/>
              </a:rPr>
              <a:t>phú</a:t>
            </a:r>
            <a:r>
              <a:rPr lang="en-US" sz="2400" b="1" dirty="0">
                <a:solidFill>
                  <a:srgbClr val="00B050"/>
                </a:solidFill>
                <a:latin typeface="Times New Roman "/>
              </a:rPr>
              <a:t>, </a:t>
            </a:r>
            <a:r>
              <a:rPr lang="en-US" sz="2400" b="1" dirty="0" err="1">
                <a:solidFill>
                  <a:srgbClr val="00B050"/>
                </a:solidFill>
                <a:latin typeface="Times New Roman "/>
              </a:rPr>
              <a:t>đa</a:t>
            </a:r>
            <a:r>
              <a:rPr lang="en-US" sz="2400" b="1" dirty="0">
                <a:solidFill>
                  <a:srgbClr val="00B050"/>
                </a:solidFill>
                <a:latin typeface="Times New Roman 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 "/>
              </a:rPr>
              <a:t>dạng</a:t>
            </a:r>
            <a:r>
              <a:rPr lang="en-US" sz="2400" b="1" dirty="0">
                <a:solidFill>
                  <a:srgbClr val="00B050"/>
                </a:solidFill>
                <a:latin typeface="Times New Roman "/>
              </a:rPr>
              <a:t>.</a:t>
            </a:r>
          </a:p>
          <a:p>
            <a:pPr marL="0" indent="0" algn="just">
              <a:buNone/>
            </a:pP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"/>
                <a:sym typeface="Wingdings" panose="05000000000000000000" pitchFamily="2" charset="2"/>
              </a:rPr>
              <a:t></a:t>
            </a:r>
            <a:r>
              <a:rPr lang="vi-VN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"/>
              </a:rPr>
              <a:t>Chú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"/>
              </a:rPr>
              <a:t>trọng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"/>
              </a:rPr>
              <a:t> </a:t>
            </a:r>
            <a:r>
              <a:rPr lang="vi-VN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"/>
              </a:rPr>
              <a:t>phát triển phẩm chất và năng lực cho học sinh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"/>
              </a:rPr>
              <a:t>.</a:t>
            </a:r>
            <a:endParaRPr lang="vi-VN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B6D15-5ECA-428F-B7D0-A8FAF5B3A2D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22E52FD3-F183-4D92-8245-B98CF3D8F4E3}"/>
              </a:ext>
            </a:extLst>
          </p:cNvPr>
          <p:cNvSpPr txBox="1">
            <a:spLocks/>
          </p:cNvSpPr>
          <p:nvPr/>
        </p:nvSpPr>
        <p:spPr>
          <a:xfrm>
            <a:off x="4692988" y="224943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KHỞI ĐỘNG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E5AB6B45-6A38-47F1-A8ED-7E2C284A2840}"/>
              </a:ext>
            </a:extLst>
          </p:cNvPr>
          <p:cNvSpPr txBox="1">
            <a:spLocks/>
          </p:cNvSpPr>
          <p:nvPr/>
        </p:nvSpPr>
        <p:spPr>
          <a:xfrm>
            <a:off x="4669108" y="726195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KHÁM PHÁ VÀ LUYỆN TẬP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561C7405-16F4-4045-A814-5D7FED97BEE5}"/>
              </a:ext>
            </a:extLst>
          </p:cNvPr>
          <p:cNvSpPr txBox="1">
            <a:spLocks/>
          </p:cNvSpPr>
          <p:nvPr/>
        </p:nvSpPr>
        <p:spPr>
          <a:xfrm>
            <a:off x="4763608" y="5731163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VẬN DỤNG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585373-1A83-4945-8C6A-824BADB29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228" y="1272815"/>
            <a:ext cx="6499893" cy="4416258"/>
          </a:xfrm>
          <a:prstGeom prst="rect">
            <a:avLst/>
          </a:prstGeom>
        </p:spPr>
      </p:pic>
      <p:sp>
        <p:nvSpPr>
          <p:cNvPr id="13" name="Action Button: Forward or Next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56004AD6-EA2A-453F-8918-11E18C47A2D5}"/>
              </a:ext>
            </a:extLst>
          </p:cNvPr>
          <p:cNvSpPr/>
          <p:nvPr/>
        </p:nvSpPr>
        <p:spPr>
          <a:xfrm rot="10800000">
            <a:off x="11313306" y="1212305"/>
            <a:ext cx="423060" cy="42306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10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F105B1C-4319-495F-ABB8-B6001934CF4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29B6D15-5ECA-428F-B7D0-A8FAF5B3A2DC}" type="datetime1">
              <a:rPr lang="en-US" smtClean="0"/>
              <a:t>4/24/2023</a:t>
            </a:fld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78FD52F-17E4-4337-9F57-8E6A5051AF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596EA8EE-883C-487B-ADCD-D4F4EB4CEC68}"/>
              </a:ext>
            </a:extLst>
          </p:cNvPr>
          <p:cNvSpPr txBox="1">
            <a:spLocks/>
          </p:cNvSpPr>
          <p:nvPr/>
        </p:nvSpPr>
        <p:spPr>
          <a:xfrm>
            <a:off x="368826" y="856853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KHỞI ĐỘNG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5F2FF6-48DB-453A-AF6D-A55F8EF15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537" y="2955558"/>
            <a:ext cx="8101138" cy="36337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874E20-C82F-4791-99F9-11B114CD1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4537" y="856853"/>
            <a:ext cx="8701848" cy="205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7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F105B1C-4319-495F-ABB8-B6001934CF4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B6D15-5ECA-428F-B7D0-A8FAF5B3A2D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78FD52F-17E4-4337-9F57-8E6A5051AF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596EA8EE-883C-487B-ADCD-D4F4EB4CEC68}"/>
              </a:ext>
            </a:extLst>
          </p:cNvPr>
          <p:cNvSpPr txBox="1">
            <a:spLocks/>
          </p:cNvSpPr>
          <p:nvPr/>
        </p:nvSpPr>
        <p:spPr>
          <a:xfrm>
            <a:off x="358340" y="742293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KHỞI ĐỘNG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00C966-44BB-4F5B-839B-74F2DE731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533" y="0"/>
            <a:ext cx="8288263" cy="29954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3A1D74-99BA-431D-962F-4E20622F6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9765" y="3263055"/>
            <a:ext cx="7943797" cy="359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7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F105B1C-4319-495F-ABB8-B6001934CF4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B6D15-5ECA-428F-B7D0-A8FAF5B3A2D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78FD52F-17E4-4337-9F57-8E6A5051AF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596EA8EE-883C-487B-ADCD-D4F4EB4CEC68}"/>
              </a:ext>
            </a:extLst>
          </p:cNvPr>
          <p:cNvSpPr txBox="1">
            <a:spLocks/>
          </p:cNvSpPr>
          <p:nvPr/>
        </p:nvSpPr>
        <p:spPr>
          <a:xfrm>
            <a:off x="358340" y="742293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KHỞI ĐỘNG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1BC94B-6E67-46D4-8AE8-9094E4701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579" y="797546"/>
            <a:ext cx="8945523" cy="30772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954CE8-6DE2-4B08-9C43-00689C89B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3309" y="4171252"/>
            <a:ext cx="8945524" cy="218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5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F105B1C-4319-495F-ABB8-B6001934CF4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B6D15-5ECA-428F-B7D0-A8FAF5B3A2D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78FD52F-17E4-4337-9F57-8E6A5051AF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596EA8EE-883C-487B-ADCD-D4F4EB4CEC68}"/>
              </a:ext>
            </a:extLst>
          </p:cNvPr>
          <p:cNvSpPr txBox="1">
            <a:spLocks/>
          </p:cNvSpPr>
          <p:nvPr/>
        </p:nvSpPr>
        <p:spPr>
          <a:xfrm>
            <a:off x="358340" y="742293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KHỞI ĐỘNG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9F2C45-073B-409E-8D53-10187ADC0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105" y="136525"/>
            <a:ext cx="8190484" cy="33028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8EB3B9-9CF8-44A0-B4A7-31C48B8F4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8105" y="3555117"/>
            <a:ext cx="8440045" cy="330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45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6C1AE7-A7E0-443D-9C03-FCF74E2362D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B6D15-5ECA-428F-B7D0-A8FAF5B3A2D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A47CB3E-D32C-4474-BF2C-D4E66DC6B4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8BEB4F81-2EB2-430D-968A-CCA630D0AC9E}"/>
              </a:ext>
            </a:extLst>
          </p:cNvPr>
          <p:cNvSpPr txBox="1">
            <a:spLocks/>
          </p:cNvSpPr>
          <p:nvPr/>
        </p:nvSpPr>
        <p:spPr>
          <a:xfrm>
            <a:off x="357238" y="777807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KHỞI ĐỘNG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B7C781-0724-4025-8C1C-8DC2D6EEE6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57" t="24054" r="10179" b="17375"/>
          <a:stretch/>
        </p:blipFill>
        <p:spPr>
          <a:xfrm>
            <a:off x="357238" y="1331222"/>
            <a:ext cx="11454160" cy="474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40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4E3C321-82FB-4ECD-BC9D-4A8EE75D27A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B6D15-5ECA-428F-B7D0-A8FAF5B3A2D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702F5901-8E7E-48A7-AD5C-5C651A409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7FF556C-65D8-4C07-8BBF-187664F1D7D3}"/>
              </a:ext>
            </a:extLst>
          </p:cNvPr>
          <p:cNvSpPr txBox="1">
            <a:spLocks/>
          </p:cNvSpPr>
          <p:nvPr/>
        </p:nvSpPr>
        <p:spPr>
          <a:xfrm>
            <a:off x="3018611" y="218854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KHÁM PHÁ VÀ LUYỆN TẬP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11D602-1537-4868-8460-C05B91FF7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2269"/>
            <a:ext cx="5565116" cy="46387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996326-41DF-46A0-ABE1-55E5F6BF24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49"/>
          <a:stretch/>
        </p:blipFill>
        <p:spPr>
          <a:xfrm>
            <a:off x="6989880" y="1"/>
            <a:ext cx="5202119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099BA4-34AA-4983-8843-7CE9CCF1B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6994" y="4896838"/>
            <a:ext cx="4103074" cy="196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64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0592E30-0A3F-4169-9C35-740CB659B7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29B6D15-5ECA-428F-B7D0-A8FAF5B3A2DC}" type="datetime1">
              <a:rPr lang="en-US" smtClean="0"/>
              <a:t>4/24/2023</a:t>
            </a:fld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B416EEB-31AA-4B45-8F97-A3C07EDD00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1CF71ED8-E89D-439A-A67C-10EC82B066CE}"/>
              </a:ext>
            </a:extLst>
          </p:cNvPr>
          <p:cNvSpPr txBox="1">
            <a:spLocks/>
          </p:cNvSpPr>
          <p:nvPr/>
        </p:nvSpPr>
        <p:spPr>
          <a:xfrm>
            <a:off x="4109105" y="859882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KHÁM PHÁ VÀ LUYỆN TẬP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7AE213-9EB8-49F6-A947-B2F0A8E39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68" y="1979628"/>
            <a:ext cx="6071516" cy="48783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629457-5590-441A-BC90-28D3ED60B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5648" y="1979629"/>
            <a:ext cx="6136352" cy="487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7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9416BE2-DA1F-4D19-9C81-6907B14E557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9C4323-E1AD-4834-8B83-7D48C0574BE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1DA355D7-4BC2-4AA1-962B-9324CDD3AA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Rectangle 33">
            <a:extLst>
              <a:ext uri="{FF2B5EF4-FFF2-40B4-BE49-F238E27FC236}">
                <a16:creationId xmlns:a16="http://schemas.microsoft.com/office/drawing/2014/main" id="{6E8974EF-046E-47C9-88AA-A7FF01BBF8CD}"/>
              </a:ext>
            </a:extLst>
          </p:cNvPr>
          <p:cNvSpPr/>
          <p:nvPr/>
        </p:nvSpPr>
        <p:spPr>
          <a:xfrm>
            <a:off x="997780" y="665535"/>
            <a:ext cx="9926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KHỞI ĐỘNG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0DE001C-CFFA-4F5D-BE15-58ADA434379F}"/>
              </a:ext>
            </a:extLst>
          </p:cNvPr>
          <p:cNvSpPr txBox="1"/>
          <p:nvPr/>
        </p:nvSpPr>
        <p:spPr>
          <a:xfrm>
            <a:off x="1369143" y="1250310"/>
            <a:ext cx="9183699" cy="4539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note:</a:t>
            </a:r>
          </a:p>
          <a:p>
            <a:pPr marL="895350" marR="0" lvl="0" indent="-452438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895350" marR="0" lvl="0" indent="-452438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cam: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42912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riêng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tờ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khoá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chọn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thức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trình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bày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sáng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766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0592E30-0A3F-4169-9C35-740CB659B7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B6D15-5ECA-428F-B7D0-A8FAF5B3A2D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B416EEB-31AA-4B45-8F97-A3C07EDD00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1CF71ED8-E89D-439A-A67C-10EC82B066CE}"/>
              </a:ext>
            </a:extLst>
          </p:cNvPr>
          <p:cNvSpPr txBox="1">
            <a:spLocks/>
          </p:cNvSpPr>
          <p:nvPr/>
        </p:nvSpPr>
        <p:spPr>
          <a:xfrm>
            <a:off x="4203374" y="523024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KHÁM PHÁ VÀ LUYỆN TẬP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28D0F5-B807-4B3C-A8F8-0037161F0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98"/>
          <a:stretch/>
        </p:blipFill>
        <p:spPr>
          <a:xfrm>
            <a:off x="0" y="1535156"/>
            <a:ext cx="6081469" cy="5322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EA9DAA-B1D0-461E-BBA3-0EFA4FCD02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95"/>
          <a:stretch/>
        </p:blipFill>
        <p:spPr>
          <a:xfrm>
            <a:off x="6081469" y="2545237"/>
            <a:ext cx="6112611" cy="43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1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B444256-FDE6-46CF-89F3-A180617C6BB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29B6D15-5ECA-428F-B7D0-A8FAF5B3A2DC}" type="datetime1">
              <a:rPr lang="en-US" smtClean="0"/>
              <a:t>4/24/2023</a:t>
            </a:fld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7C1F29D3-81EC-40DF-B12E-17111EE616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0F909098-613C-4028-8964-AC12F10E6368}"/>
              </a:ext>
            </a:extLst>
          </p:cNvPr>
          <p:cNvSpPr txBox="1">
            <a:spLocks/>
          </p:cNvSpPr>
          <p:nvPr/>
        </p:nvSpPr>
        <p:spPr>
          <a:xfrm>
            <a:off x="1170937" y="672479"/>
            <a:ext cx="3936377" cy="5817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KHÁM PHÁ VÀ LUYỆN TẬP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F09AED-0611-43E1-ABC6-60F9F0D90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4189"/>
            <a:ext cx="6278252" cy="56038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2533C5-721A-40CD-9BC7-35FBE5CFC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252" y="953410"/>
            <a:ext cx="5923276" cy="590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9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6C1AE7-A7E0-443D-9C03-FCF74E2362D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B6D15-5ECA-428F-B7D0-A8FAF5B3A2D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A47CB3E-D32C-4474-BF2C-D4E66DC6B4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8BEB4F81-2EB2-430D-968A-CCA630D0AC9E}"/>
              </a:ext>
            </a:extLst>
          </p:cNvPr>
          <p:cNvSpPr txBox="1">
            <a:spLocks/>
          </p:cNvSpPr>
          <p:nvPr/>
        </p:nvSpPr>
        <p:spPr>
          <a:xfrm>
            <a:off x="4669108" y="301446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KHÁM PHÁ VÀ LUYỆN TẬP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045A486-9772-46F1-87D6-8174ECD22B50}"/>
              </a:ext>
            </a:extLst>
          </p:cNvPr>
          <p:cNvSpPr txBox="1">
            <a:spLocks/>
          </p:cNvSpPr>
          <p:nvPr/>
        </p:nvSpPr>
        <p:spPr>
          <a:xfrm>
            <a:off x="716467" y="1029848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Đọc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THÀNH TIẾNG – ĐỌC ĐÚNG</a:t>
            </a:r>
            <a:endParaRPr kumimoji="0" lang="en-US" sz="2400" b="1" i="0" u="none" strike="noStrike" kern="1200" cap="all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FA485C-980D-433C-B485-0AE09C415E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67" t="28412" r="9018" b="31270"/>
          <a:stretch/>
        </p:blipFill>
        <p:spPr>
          <a:xfrm>
            <a:off x="599923" y="1852154"/>
            <a:ext cx="11224169" cy="315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3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6C1AE7-A7E0-443D-9C03-FCF74E2362D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B6D15-5ECA-428F-B7D0-A8FAF5B3A2D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A47CB3E-D32C-4474-BF2C-D4E66DC6B4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8BEB4F81-2EB2-430D-968A-CCA630D0AC9E}"/>
              </a:ext>
            </a:extLst>
          </p:cNvPr>
          <p:cNvSpPr txBox="1">
            <a:spLocks/>
          </p:cNvSpPr>
          <p:nvPr/>
        </p:nvSpPr>
        <p:spPr>
          <a:xfrm>
            <a:off x="4669108" y="301446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KHÁM PHÁ VÀ LUYỆN TẬP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045A486-9772-46F1-87D6-8174ECD22B50}"/>
              </a:ext>
            </a:extLst>
          </p:cNvPr>
          <p:cNvSpPr txBox="1">
            <a:spLocks/>
          </p:cNvSpPr>
          <p:nvPr/>
        </p:nvSpPr>
        <p:spPr>
          <a:xfrm>
            <a:off x="476932" y="829340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Đọc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THÀNH TIẾNG – ĐỌC ĐÚNG</a:t>
            </a:r>
            <a:endParaRPr kumimoji="0" lang="en-US" sz="2400" b="1" i="0" u="none" strike="noStrike" kern="1200" cap="all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6916EC-2C87-4BA1-9D02-9316EF1EFF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83" t="23086" r="9643" b="17936"/>
          <a:stretch/>
        </p:blipFill>
        <p:spPr>
          <a:xfrm>
            <a:off x="476932" y="1382755"/>
            <a:ext cx="11075448" cy="462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9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B444256-FDE6-46CF-89F3-A180617C6BB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B6D15-5ECA-428F-B7D0-A8FAF5B3A2D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7C1F29D3-81EC-40DF-B12E-17111EE616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0F909098-613C-4028-8964-AC12F10E6368}"/>
              </a:ext>
            </a:extLst>
          </p:cNvPr>
          <p:cNvSpPr txBox="1">
            <a:spLocks/>
          </p:cNvSpPr>
          <p:nvPr/>
        </p:nvSpPr>
        <p:spPr>
          <a:xfrm>
            <a:off x="4425765" y="131053"/>
            <a:ext cx="3936377" cy="5817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KHÁM PHÁ VÀ LUYỆN TẬP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BB1E12-E6D4-42A0-8152-61F85F151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29" y="1417320"/>
            <a:ext cx="12061371" cy="20116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6F0179-7919-4E6B-9B03-5848201D0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42784"/>
            <a:ext cx="12192000" cy="35152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355909-646E-4DA9-B42B-F813753854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2362"/>
            <a:ext cx="1577184" cy="78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5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B444256-FDE6-46CF-89F3-A180617C6BB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B6D15-5ECA-428F-B7D0-A8FAF5B3A2D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7C1F29D3-81EC-40DF-B12E-17111EE616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0F909098-613C-4028-8964-AC12F10E6368}"/>
              </a:ext>
            </a:extLst>
          </p:cNvPr>
          <p:cNvSpPr txBox="1">
            <a:spLocks/>
          </p:cNvSpPr>
          <p:nvPr/>
        </p:nvSpPr>
        <p:spPr>
          <a:xfrm>
            <a:off x="4425765" y="131053"/>
            <a:ext cx="3936377" cy="5817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KHÁM PHÁ VÀ LUYỆN TẬP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E355909-646E-4DA9-B42B-F81375385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2763"/>
            <a:ext cx="1577184" cy="7849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15204A-279B-4D4F-85B2-EBA89C260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03127"/>
            <a:ext cx="12192000" cy="26917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EB7949-250B-45D4-9A99-45CD54FD51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53163"/>
            <a:ext cx="12192000" cy="250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6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B444256-FDE6-46CF-89F3-A180617C6BB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B6D15-5ECA-428F-B7D0-A8FAF5B3A2D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7C1F29D3-81EC-40DF-B12E-17111EE616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0F909098-613C-4028-8964-AC12F10E6368}"/>
              </a:ext>
            </a:extLst>
          </p:cNvPr>
          <p:cNvSpPr txBox="1">
            <a:spLocks/>
          </p:cNvSpPr>
          <p:nvPr/>
        </p:nvSpPr>
        <p:spPr>
          <a:xfrm>
            <a:off x="4425765" y="131053"/>
            <a:ext cx="3936377" cy="5817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KHÁM PHÁ VÀ LUYỆN TẬP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E355909-646E-4DA9-B42B-F81375385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2763"/>
            <a:ext cx="1577184" cy="7849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ACE1B5-0C8B-47FA-9EAB-546CBB872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01307"/>
            <a:ext cx="12192000" cy="2425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2E25E8-8162-4B81-BCFC-68F8C17416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17435"/>
            <a:ext cx="12192000" cy="274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9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B444256-FDE6-46CF-89F3-A180617C6BB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B6D15-5ECA-428F-B7D0-A8FAF5B3A2D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7C1F29D3-81EC-40DF-B12E-17111EE616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0F909098-613C-4028-8964-AC12F10E6368}"/>
              </a:ext>
            </a:extLst>
          </p:cNvPr>
          <p:cNvSpPr txBox="1">
            <a:spLocks/>
          </p:cNvSpPr>
          <p:nvPr/>
        </p:nvSpPr>
        <p:spPr>
          <a:xfrm>
            <a:off x="4425765" y="131053"/>
            <a:ext cx="3936377" cy="5817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KHÁM PHÁ VÀ LUYỆN TẬP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E355909-646E-4DA9-B42B-F81375385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3502"/>
            <a:ext cx="1577184" cy="7849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D292D2-449D-4549-BCE0-C48B38DF4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106429"/>
            <a:ext cx="12192001" cy="37515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613DF6-877C-42AE-9CF8-44A9268DAF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192"/>
          <a:stretch/>
        </p:blipFill>
        <p:spPr>
          <a:xfrm>
            <a:off x="0" y="1455798"/>
            <a:ext cx="12104914" cy="157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0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6C1AE7-A7E0-443D-9C03-FCF74E2362D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B6D15-5ECA-428F-B7D0-A8FAF5B3A2D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A47CB3E-D32C-4474-BF2C-D4E66DC6B4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8BEB4F81-2EB2-430D-968A-CCA630D0AC9E}"/>
              </a:ext>
            </a:extLst>
          </p:cNvPr>
          <p:cNvSpPr txBox="1">
            <a:spLocks/>
          </p:cNvSpPr>
          <p:nvPr/>
        </p:nvSpPr>
        <p:spPr>
          <a:xfrm>
            <a:off x="4669108" y="301446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KHÁM PHÁ VÀ LUYỆN TẬP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045A486-9772-46F1-87D6-8174ECD22B50}"/>
              </a:ext>
            </a:extLst>
          </p:cNvPr>
          <p:cNvSpPr txBox="1">
            <a:spLocks/>
          </p:cNvSpPr>
          <p:nvPr/>
        </p:nvSpPr>
        <p:spPr>
          <a:xfrm>
            <a:off x="683810" y="991411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Đọc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HIỂU</a:t>
            </a:r>
            <a:endParaRPr kumimoji="0" lang="en-US" sz="2400" b="1" i="0" u="none" strike="noStrike" kern="1200" cap="all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9" name="Hộp Văn bản 4">
            <a:extLst>
              <a:ext uri="{FF2B5EF4-FFF2-40B4-BE49-F238E27FC236}">
                <a16:creationId xmlns:a16="http://schemas.microsoft.com/office/drawing/2014/main" id="{E7E148B7-9457-4763-B723-02EB03F521C6}"/>
              </a:ext>
            </a:extLst>
          </p:cNvPr>
          <p:cNvSpPr txBox="1"/>
          <p:nvPr/>
        </p:nvSpPr>
        <p:spPr>
          <a:xfrm>
            <a:off x="1863198" y="1576390"/>
            <a:ext cx="8978973" cy="4276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n-US" sz="23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3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</a:t>
            </a:r>
            <a:r>
              <a:rPr lang="en-US" sz="23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42913" marR="0" lvl="0" indent="452438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895350" algn="l"/>
                <a:tab pos="1074738" algn="l"/>
              </a:tabLst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Dễ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hoá</a:t>
            </a:r>
            <a:endParaRPr kumimoji="0" lang="en-US" sz="23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42913" marR="0" lvl="0" indent="452438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895350" algn="l"/>
                <a:tab pos="1074738" algn="l"/>
              </a:tabLst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hoá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42913" marR="0" lvl="0" indent="452438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895350" algn="l"/>
                <a:tab pos="1074738" algn="l"/>
              </a:tabLst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hoá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endParaRPr lang="en-US" sz="23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3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lang="en-US" sz="23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lang="en-US" sz="2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3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3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72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6C1AE7-A7E0-443D-9C03-FCF74E2362D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B6D15-5ECA-428F-B7D0-A8FAF5B3A2D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A47CB3E-D32C-4474-BF2C-D4E66DC6B4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8BEB4F81-2EB2-430D-968A-CCA630D0AC9E}"/>
              </a:ext>
            </a:extLst>
          </p:cNvPr>
          <p:cNvSpPr txBox="1">
            <a:spLocks/>
          </p:cNvSpPr>
          <p:nvPr/>
        </p:nvSpPr>
        <p:spPr>
          <a:xfrm>
            <a:off x="4669108" y="301446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KHÁM PHÁ VÀ LUYỆN TẬP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045A486-9772-46F1-87D6-8174ECD22B50}"/>
              </a:ext>
            </a:extLst>
          </p:cNvPr>
          <p:cNvSpPr txBox="1">
            <a:spLocks/>
          </p:cNvSpPr>
          <p:nvPr/>
        </p:nvSpPr>
        <p:spPr>
          <a:xfrm>
            <a:off x="683810" y="991411"/>
            <a:ext cx="4911447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Đọc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THÀNH TIẾNG – ĐỌC DIỄN CẢM</a:t>
            </a:r>
            <a:endParaRPr kumimoji="0" lang="en-US" sz="2400" b="1" i="0" u="none" strike="noStrike" kern="1200" cap="all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6A5F50-FCE0-47C3-BB89-56DD04F8D3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24517" r="10357" b="24127"/>
          <a:stretch/>
        </p:blipFill>
        <p:spPr>
          <a:xfrm>
            <a:off x="683810" y="1681376"/>
            <a:ext cx="10986576" cy="398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5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93FFC50-30CA-4A62-8D85-18E30D26B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NỘI DUNG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586FC7-1D96-4015-AC6C-06507B2CC6E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79C4323-E1AD-4834-8B83-7D48C0574BE9}" type="datetime1">
              <a:rPr lang="en-US" smtClean="0"/>
              <a:t>4/24/2023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811796-BC9E-48AA-9FFE-2E7D452446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D15ABC-D183-47A9-BE94-4640FBF2E3DD}"/>
              </a:ext>
            </a:extLst>
          </p:cNvPr>
          <p:cNvSpPr txBox="1"/>
          <p:nvPr/>
        </p:nvSpPr>
        <p:spPr>
          <a:xfrm>
            <a:off x="2171887" y="2022380"/>
            <a:ext cx="4528835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QUAN ĐIỂM BIÊN SOẠN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602E096-98B7-44F6-955B-96E7B4BDAFD0}"/>
              </a:ext>
            </a:extLst>
          </p:cNvPr>
          <p:cNvSpPr txBox="1"/>
          <p:nvPr/>
        </p:nvSpPr>
        <p:spPr>
          <a:xfrm>
            <a:off x="3056653" y="2559030"/>
            <a:ext cx="3531745" cy="886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CẤU TRÚC SÁCH, </a:t>
            </a:r>
          </a:p>
          <a:p>
            <a:pPr marL="0" lvl="0" indent="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CẤU TRÚC BÀI HỌC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84C69E6-B356-4FF9-ABE9-8366CC5EC9AF}"/>
              </a:ext>
            </a:extLst>
          </p:cNvPr>
          <p:cNvSpPr txBox="1"/>
          <p:nvPr/>
        </p:nvSpPr>
        <p:spPr>
          <a:xfrm>
            <a:off x="3808891" y="3597656"/>
            <a:ext cx="4447359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CHUỖI HOẠT ĐỘNG HỌC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25B0D0-4F62-455D-8F62-8BDD56EF8943}"/>
              </a:ext>
            </a:extLst>
          </p:cNvPr>
          <p:cNvSpPr txBox="1"/>
          <p:nvPr/>
        </p:nvSpPr>
        <p:spPr>
          <a:xfrm>
            <a:off x="4672121" y="4395998"/>
            <a:ext cx="7274713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CẤU TRÚC CÁC TUẦN ÔN TẬP, 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ĐÁNH GIÁ ĐỊNH KÌ</a:t>
            </a:r>
            <a:endParaRPr lang="en-US" sz="2400" b="1" kern="12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C288D37-FB86-4841-B298-2728451AD4F9}"/>
              </a:ext>
            </a:extLst>
          </p:cNvPr>
          <p:cNvSpPr txBox="1"/>
          <p:nvPr/>
        </p:nvSpPr>
        <p:spPr>
          <a:xfrm>
            <a:off x="5452799" y="5181273"/>
            <a:ext cx="4714458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THIẾT KẾ KHBD TIẾNG VIỆT 4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63559EA-03B1-4531-A2E0-558970217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784" y="1690688"/>
            <a:ext cx="1838325" cy="94297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5D0FB89-B465-4036-93C7-C2B1A1CE4C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655" y="2639068"/>
            <a:ext cx="1714500" cy="77607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F6AA0C3-9F28-4809-8C13-FC7DB1A61A6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17701" y="3396949"/>
            <a:ext cx="1695450" cy="82614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A041EAD-C557-48FE-A08B-76B2971C311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7697" y="4211981"/>
            <a:ext cx="1790700" cy="79276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61712DD-855E-457B-AA5E-0874FF42F3D0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2943" y="4988911"/>
            <a:ext cx="1666875" cy="8094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65236E-8EF3-42C2-A881-CA534CD63C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41896" y="445747"/>
            <a:ext cx="2127649" cy="29850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F345DB-7FD4-43DD-B38F-8526EECAB4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10768" y="839129"/>
            <a:ext cx="2135288" cy="29850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63842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6C1AE7-A7E0-443D-9C03-FCF74E2362D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B6D15-5ECA-428F-B7D0-A8FAF5B3A2D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A47CB3E-D32C-4474-BF2C-D4E66DC6B4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8BEB4F81-2EB2-430D-968A-CCA630D0AC9E}"/>
              </a:ext>
            </a:extLst>
          </p:cNvPr>
          <p:cNvSpPr txBox="1">
            <a:spLocks/>
          </p:cNvSpPr>
          <p:nvPr/>
        </p:nvSpPr>
        <p:spPr>
          <a:xfrm>
            <a:off x="4669108" y="301446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KHÁM PHÁ VÀ LUYỆN TẬP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045A486-9772-46F1-87D6-8174ECD22B50}"/>
              </a:ext>
            </a:extLst>
          </p:cNvPr>
          <p:cNvSpPr txBox="1">
            <a:spLocks/>
          </p:cNvSpPr>
          <p:nvPr/>
        </p:nvSpPr>
        <p:spPr>
          <a:xfrm>
            <a:off x="683810" y="991411"/>
            <a:ext cx="4911447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Học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thuộc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lòng</a:t>
            </a:r>
            <a:endParaRPr kumimoji="0" lang="en-US" sz="2400" b="1" i="0" u="none" strike="noStrike" kern="1200" cap="all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8" name="Hộp Văn bản 4">
            <a:extLst>
              <a:ext uri="{FF2B5EF4-FFF2-40B4-BE49-F238E27FC236}">
                <a16:creationId xmlns:a16="http://schemas.microsoft.com/office/drawing/2014/main" id="{EE5FE127-44BE-4F19-89DD-38B0DF5440FD}"/>
              </a:ext>
            </a:extLst>
          </p:cNvPr>
          <p:cNvSpPr txBox="1"/>
          <p:nvPr/>
        </p:nvSpPr>
        <p:spPr>
          <a:xfrm>
            <a:off x="1472521" y="1681376"/>
            <a:ext cx="8978973" cy="2683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n-US" sz="23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3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3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3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3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n-US" sz="2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3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23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3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lang="en-US" sz="23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lang="en-US" sz="2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3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3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0679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0592E30-0A3F-4169-9C35-740CB659B7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B6D15-5ECA-428F-B7D0-A8FAF5B3A2D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B416EEB-31AA-4B45-8F97-A3C07EDD00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1CF71ED8-E89D-439A-A67C-10EC82B066CE}"/>
              </a:ext>
            </a:extLst>
          </p:cNvPr>
          <p:cNvSpPr txBox="1">
            <a:spLocks/>
          </p:cNvSpPr>
          <p:nvPr/>
        </p:nvSpPr>
        <p:spPr>
          <a:xfrm>
            <a:off x="4061972" y="793895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KHÁM PHÁ VÀ LUYỆN TẬP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44F6CA-FCDF-4CF0-B164-1ECE7ABD9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45616"/>
            <a:ext cx="6337851" cy="48123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2772F3-F960-4C28-81C2-FF700936F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851" y="1875935"/>
            <a:ext cx="5867038" cy="498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0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0592E30-0A3F-4169-9C35-740CB659B7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B6D15-5ECA-428F-B7D0-A8FAF5B3A2D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B416EEB-31AA-4B45-8F97-A3C07EDD00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1CF71ED8-E89D-439A-A67C-10EC82B066CE}"/>
              </a:ext>
            </a:extLst>
          </p:cNvPr>
          <p:cNvSpPr txBox="1">
            <a:spLocks/>
          </p:cNvSpPr>
          <p:nvPr/>
        </p:nvSpPr>
        <p:spPr>
          <a:xfrm>
            <a:off x="4043117" y="275421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KHÁM PHÁ VÀ LUYỆN TẬP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4A5E6C-946D-4998-BAA4-23F21FB4C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9814"/>
            <a:ext cx="6306928" cy="58681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195795-B633-4A4B-8FAD-5DC6F7F7F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225" y="1385740"/>
            <a:ext cx="5887775" cy="547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7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6C1AE7-A7E0-443D-9C03-FCF74E2362D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B6D15-5ECA-428F-B7D0-A8FAF5B3A2D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A47CB3E-D32C-4474-BF2C-D4E66DC6B4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8BEB4F81-2EB2-430D-968A-CCA630D0AC9E}"/>
              </a:ext>
            </a:extLst>
          </p:cNvPr>
          <p:cNvSpPr txBox="1">
            <a:spLocks/>
          </p:cNvSpPr>
          <p:nvPr/>
        </p:nvSpPr>
        <p:spPr>
          <a:xfrm>
            <a:off x="4669108" y="301446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KHÁM PHÁ VÀ LUYỆN TẬP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045A486-9772-46F1-87D6-8174ECD22B50}"/>
              </a:ext>
            </a:extLst>
          </p:cNvPr>
          <p:cNvSpPr txBox="1">
            <a:spLocks/>
          </p:cNvSpPr>
          <p:nvPr/>
        </p:nvSpPr>
        <p:spPr>
          <a:xfrm>
            <a:off x="683810" y="991411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Đọc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MỞ RỘNG</a:t>
            </a:r>
            <a:endParaRPr kumimoji="0" lang="en-US" sz="2400" b="1" i="0" u="none" strike="noStrike" kern="1200" cap="all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C46861-A359-4650-BFC4-20D48C2459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84" t="36564" r="9227" b="31959"/>
          <a:stretch/>
        </p:blipFill>
        <p:spPr>
          <a:xfrm>
            <a:off x="772999" y="1681376"/>
            <a:ext cx="10765286" cy="241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82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0592E30-0A3F-4169-9C35-740CB659B7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B6D15-5ECA-428F-B7D0-A8FAF5B3A2D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B416EEB-31AA-4B45-8F97-A3C07EDD00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1CF71ED8-E89D-439A-A67C-10EC82B066CE}"/>
              </a:ext>
            </a:extLst>
          </p:cNvPr>
          <p:cNvSpPr txBox="1">
            <a:spLocks/>
          </p:cNvSpPr>
          <p:nvPr/>
        </p:nvSpPr>
        <p:spPr>
          <a:xfrm>
            <a:off x="4118532" y="209433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KHÁM PHÁ VÀ LUYỆN TẬP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646C94-CA5A-4E40-91FA-3DB75CC24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4804"/>
            <a:ext cx="6096000" cy="61131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238949-F41C-4C1F-A107-C4E83CCDE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676" y="1330493"/>
            <a:ext cx="6206324" cy="55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2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D620E36-CC2A-4345-BD53-6AB8228FB86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B6D15-5ECA-428F-B7D0-A8FAF5B3A2D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6994BE0-D674-464E-8C7B-C206252DBF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2CC40A-E73C-432C-88F7-5DC79F4858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8" r="17715"/>
          <a:stretch/>
        </p:blipFill>
        <p:spPr>
          <a:xfrm>
            <a:off x="6515131" y="35351"/>
            <a:ext cx="5676869" cy="68226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82B306-50CB-4D44-971F-D8BF4801C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9823"/>
            <a:ext cx="5861489" cy="6088176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121141D9-347D-4D99-B86F-778D52F06ECA}"/>
              </a:ext>
            </a:extLst>
          </p:cNvPr>
          <p:cNvSpPr txBox="1">
            <a:spLocks/>
          </p:cNvSpPr>
          <p:nvPr/>
        </p:nvSpPr>
        <p:spPr>
          <a:xfrm>
            <a:off x="3154145" y="463616"/>
            <a:ext cx="3972889" cy="644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96875" indent="-396875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  <a:lvl2pPr marL="854075" indent="-3968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KHÁM PHÁ VÀ LUYỆN TẬP</a:t>
            </a:r>
          </a:p>
        </p:txBody>
      </p:sp>
    </p:spTree>
    <p:extLst>
      <p:ext uri="{BB962C8B-B14F-4D97-AF65-F5344CB8AC3E}">
        <p14:creationId xmlns:p14="http://schemas.microsoft.com/office/powerpoint/2010/main" val="410254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10E2C9F-D1BD-4ED7-9FB6-243F46FC39F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29B6D15-5ECA-428F-B7D0-A8FAF5B3A2DC}" type="datetime1">
              <a:rPr lang="en-US" smtClean="0"/>
              <a:t>4/24/2023</a:t>
            </a:fld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3BF7FB5-1A67-4573-9028-FFC7B82E68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E66C08-4572-4B8A-A525-79EF87CF8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3699"/>
            <a:ext cx="6014301" cy="60143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2BBFF6-D993-4442-9EDC-0BBC7DF4F2F7}"/>
              </a:ext>
            </a:extLst>
          </p:cNvPr>
          <p:cNvSpPr txBox="1"/>
          <p:nvPr/>
        </p:nvSpPr>
        <p:spPr>
          <a:xfrm>
            <a:off x="4398483" y="556778"/>
            <a:ext cx="3923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KHÁM</a:t>
            </a:r>
            <a:r>
              <a:rPr lang="vi-VN" sz="2400" b="1" dirty="0">
                <a:solidFill>
                  <a:srgbClr val="FF6699"/>
                </a:solidFill>
              </a:rPr>
              <a:t> </a:t>
            </a:r>
            <a:r>
              <a:rPr lang="vi-VN" sz="2400" b="1" dirty="0">
                <a:solidFill>
                  <a:srgbClr val="FF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 VÀ LUYỆN TẬP</a:t>
            </a:r>
            <a:endParaRPr lang="en-US" sz="2400" b="1" dirty="0">
              <a:solidFill>
                <a:srgbClr val="FF6699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637165-8DD9-42B3-B0CF-4A6B8661423E}"/>
              </a:ext>
            </a:extLst>
          </p:cNvPr>
          <p:cNvGrpSpPr/>
          <p:nvPr/>
        </p:nvGrpSpPr>
        <p:grpSpPr>
          <a:xfrm>
            <a:off x="5925031" y="2186983"/>
            <a:ext cx="6252553" cy="4671017"/>
            <a:chOff x="5925031" y="2186983"/>
            <a:chExt cx="6252553" cy="467101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24ABD14-40CA-40DF-A9BA-AA6DD268C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14299" y="2186983"/>
              <a:ext cx="6163285" cy="298958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9FD3FF2-1819-4ACF-B244-7780CF558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5031" y="5176570"/>
              <a:ext cx="6252553" cy="16814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425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D620E36-CC2A-4345-BD53-6AB8228FB86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29B6D15-5ECA-428F-B7D0-A8FAF5B3A2DC}" type="datetime1">
              <a:rPr lang="en-US" smtClean="0"/>
              <a:t>4/24/2023</a:t>
            </a:fld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6994BE0-D674-464E-8C7B-C206252DBF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4132DC4-79AE-465F-A1D8-C2AE7FF49C9E}"/>
              </a:ext>
            </a:extLst>
          </p:cNvPr>
          <p:cNvSpPr txBox="1">
            <a:spLocks/>
          </p:cNvSpPr>
          <p:nvPr/>
        </p:nvSpPr>
        <p:spPr>
          <a:xfrm>
            <a:off x="1179565" y="909523"/>
            <a:ext cx="3972889" cy="644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96875" indent="-396875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  <a:lvl2pPr marL="854075" indent="-3968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dirty="0">
                <a:solidFill>
                  <a:srgbClr val="FF6699"/>
                </a:solidFill>
              </a:rPr>
              <a:t>KHÁM PHÁ VÀ LUYỆN TẬP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BDBF93-C65E-41FF-A3F9-49A591DDA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092751"/>
            <a:ext cx="6332018" cy="47652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3BD2E0-85B4-49BB-BAE0-43ACF7E84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726" y="0"/>
            <a:ext cx="6216273" cy="368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14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6C1AE7-A7E0-443D-9C03-FCF74E2362D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B6D15-5ECA-428F-B7D0-A8FAF5B3A2D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A47CB3E-D32C-4474-BF2C-D4E66DC6B4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8BEB4F81-2EB2-430D-968A-CCA630D0AC9E}"/>
              </a:ext>
            </a:extLst>
          </p:cNvPr>
          <p:cNvSpPr txBox="1">
            <a:spLocks/>
          </p:cNvSpPr>
          <p:nvPr/>
        </p:nvSpPr>
        <p:spPr>
          <a:xfrm>
            <a:off x="4669108" y="301446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KHÁM PHÁ VÀ LUYỆN TẬP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045A486-9772-46F1-87D6-8174ECD22B50}"/>
              </a:ext>
            </a:extLst>
          </p:cNvPr>
          <p:cNvSpPr txBox="1">
            <a:spLocks/>
          </p:cNvSpPr>
          <p:nvPr/>
        </p:nvSpPr>
        <p:spPr>
          <a:xfrm>
            <a:off x="683810" y="991411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NÓI VÀ NGHE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97041F-EC31-4E16-8F25-7E38F950EE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98" t="31752" r="22681" b="35122"/>
          <a:stretch/>
        </p:blipFill>
        <p:spPr>
          <a:xfrm>
            <a:off x="669632" y="1681376"/>
            <a:ext cx="10782457" cy="313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45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6C1AE7-A7E0-443D-9C03-FCF74E2362D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B6D15-5ECA-428F-B7D0-A8FAF5B3A2D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A47CB3E-D32C-4474-BF2C-D4E66DC6B4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8BEB4F81-2EB2-430D-968A-CCA630D0AC9E}"/>
              </a:ext>
            </a:extLst>
          </p:cNvPr>
          <p:cNvSpPr txBox="1">
            <a:spLocks/>
          </p:cNvSpPr>
          <p:nvPr/>
        </p:nvSpPr>
        <p:spPr>
          <a:xfrm>
            <a:off x="4669108" y="301446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KHÁM PHÁ VÀ LUYỆN TẬP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045A486-9772-46F1-87D6-8174ECD22B50}"/>
              </a:ext>
            </a:extLst>
          </p:cNvPr>
          <p:cNvSpPr txBox="1">
            <a:spLocks/>
          </p:cNvSpPr>
          <p:nvPr/>
        </p:nvSpPr>
        <p:spPr>
          <a:xfrm>
            <a:off x="683810" y="991411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NÓI VÀ NGHE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33E1261-D7E4-457E-8F77-CD4AF63B6362}"/>
              </a:ext>
            </a:extLst>
          </p:cNvPr>
          <p:cNvGrpSpPr/>
          <p:nvPr/>
        </p:nvGrpSpPr>
        <p:grpSpPr>
          <a:xfrm>
            <a:off x="0" y="1544826"/>
            <a:ext cx="11380985" cy="3875586"/>
            <a:chOff x="213985" y="1544826"/>
            <a:chExt cx="9681328" cy="300477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96CA8BB-5F53-4A4C-BF2D-220B0F933A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995" t="52783" r="11469" b="24949"/>
            <a:stretch/>
          </p:blipFill>
          <p:spPr>
            <a:xfrm>
              <a:off x="683810" y="1544826"/>
              <a:ext cx="9087439" cy="152714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256A296-F44C-4E86-BB51-4CD59446E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211" t="21443" r="9382" b="56289"/>
            <a:stretch/>
          </p:blipFill>
          <p:spPr>
            <a:xfrm>
              <a:off x="213985" y="3022460"/>
              <a:ext cx="9681328" cy="15271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017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CCAA7-FEBE-4515-A175-678370A21DB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8968627" y="-299159"/>
            <a:ext cx="21056600" cy="8157270"/>
            <a:chOff x="-1923905" y="-700200"/>
            <a:chExt cx="10881214" cy="6261283"/>
          </a:xfrm>
        </p:grpSpPr>
        <p:sp>
          <p:nvSpPr>
            <p:cNvPr id="9" name="Block Arc 8"/>
            <p:cNvSpPr/>
            <p:nvPr/>
          </p:nvSpPr>
          <p:spPr>
            <a:xfrm>
              <a:off x="-1923905" y="-700200"/>
              <a:ext cx="6261283" cy="6261283"/>
            </a:xfrm>
            <a:prstGeom prst="blockArc">
              <a:avLst>
                <a:gd name="adj1" fmla="val 19493517"/>
                <a:gd name="adj2" fmla="val 2044746"/>
                <a:gd name="adj3" fmla="val 0"/>
              </a:avLst>
            </a:prstGeom>
            <a:scene3d>
              <a:camera prst="orthographicFront"/>
              <a:lightRig rig="flat" dir="t"/>
            </a:scene3d>
            <a:sp3d prstMaterial="matte"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3904741" y="309906"/>
              <a:ext cx="4811632" cy="581518"/>
            </a:xfrm>
            <a:custGeom>
              <a:avLst/>
              <a:gdLst>
                <a:gd name="connsiteX0" fmla="*/ 0 w 5184397"/>
                <a:gd name="connsiteY0" fmla="*/ 0 h 581518"/>
                <a:gd name="connsiteX1" fmla="*/ 5184397 w 5184397"/>
                <a:gd name="connsiteY1" fmla="*/ 0 h 581518"/>
                <a:gd name="connsiteX2" fmla="*/ 5184397 w 5184397"/>
                <a:gd name="connsiteY2" fmla="*/ 581518 h 581518"/>
                <a:gd name="connsiteX3" fmla="*/ 0 w 5184397"/>
                <a:gd name="connsiteY3" fmla="*/ 581518 h 581518"/>
                <a:gd name="connsiteX4" fmla="*/ 0 w 5184397"/>
                <a:gd name="connsiteY4" fmla="*/ 0 h 581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4397" h="581518">
                  <a:moveTo>
                    <a:pt x="0" y="0"/>
                  </a:moveTo>
                  <a:lnTo>
                    <a:pt x="5184397" y="0"/>
                  </a:lnTo>
                  <a:lnTo>
                    <a:pt x="5184397" y="581518"/>
                  </a:lnTo>
                  <a:lnTo>
                    <a:pt x="0" y="581518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615440" tIns="67733" rIns="67733" bIns="67733" numCol="1" spcCol="1270" anchor="ctr" anchorCtr="0">
              <a:noAutofit/>
            </a:bodyPr>
            <a:lstStyle/>
            <a:p>
              <a:pPr marL="0" marR="0" lvl="0" indent="0" algn="l" defTabSz="1185304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Tập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trung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hình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thành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NL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giao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tiếp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500">
                  <a:solidFill>
                    <a:schemeClr val="tx1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</a:t>
              </a:r>
              <a:r>
                <a:rPr kumimoji="0" lang="en-US" sz="2500" b="0" i="0" u="none" strike="noStrike" kern="120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iếng</a:t>
              </a:r>
              <a:r>
                <a:rPr kumimoji="0" lang="en-US" sz="25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Việt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HS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3409463" y="322996"/>
              <a:ext cx="503713" cy="726897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z="190500" extrusionH="12700" prstMaterial="plastic">
              <a:bevelT w="50800" h="50800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3986875" y="1267684"/>
              <a:ext cx="4898092" cy="581518"/>
            </a:xfrm>
            <a:custGeom>
              <a:avLst/>
              <a:gdLst>
                <a:gd name="connsiteX0" fmla="*/ 0 w 4767699"/>
                <a:gd name="connsiteY0" fmla="*/ 0 h 581518"/>
                <a:gd name="connsiteX1" fmla="*/ 4767699 w 4767699"/>
                <a:gd name="connsiteY1" fmla="*/ 0 h 581518"/>
                <a:gd name="connsiteX2" fmla="*/ 4767699 w 4767699"/>
                <a:gd name="connsiteY2" fmla="*/ 581518 h 581518"/>
                <a:gd name="connsiteX3" fmla="*/ 0 w 4767699"/>
                <a:gd name="connsiteY3" fmla="*/ 581518 h 581518"/>
                <a:gd name="connsiteX4" fmla="*/ 0 w 4767699"/>
                <a:gd name="connsiteY4" fmla="*/ 0 h 581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7699" h="581518">
                  <a:moveTo>
                    <a:pt x="0" y="0"/>
                  </a:moveTo>
                  <a:lnTo>
                    <a:pt x="4767699" y="0"/>
                  </a:lnTo>
                  <a:lnTo>
                    <a:pt x="4767699" y="581518"/>
                  </a:lnTo>
                  <a:lnTo>
                    <a:pt x="0" y="5815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615440" tIns="67733" rIns="67733" bIns="67733" numCol="1" spcCol="1270" anchor="ctr" anchorCtr="0">
              <a:noAutofit/>
            </a:bodyPr>
            <a:lstStyle/>
            <a:p>
              <a:pPr marL="0" marR="0" lvl="0" indent="0" algn="l" defTabSz="1185304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Tổ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chức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HĐ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đọc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nói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nghe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có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mục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đích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giao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tiếp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3826161" y="1194994"/>
              <a:ext cx="491342" cy="726897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z="190500" extrusionH="12700" prstMaterial="plastic">
              <a:bevelT w="50800" h="50800"/>
            </a:sp3d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4317503" y="2139682"/>
              <a:ext cx="4639805" cy="581518"/>
            </a:xfrm>
            <a:custGeom>
              <a:avLst/>
              <a:gdLst>
                <a:gd name="connsiteX0" fmla="*/ 0 w 4639805"/>
                <a:gd name="connsiteY0" fmla="*/ 0 h 581518"/>
                <a:gd name="connsiteX1" fmla="*/ 4639805 w 4639805"/>
                <a:gd name="connsiteY1" fmla="*/ 0 h 581518"/>
                <a:gd name="connsiteX2" fmla="*/ 4639805 w 4639805"/>
                <a:gd name="connsiteY2" fmla="*/ 581518 h 581518"/>
                <a:gd name="connsiteX3" fmla="*/ 0 w 4639805"/>
                <a:gd name="connsiteY3" fmla="*/ 581518 h 581518"/>
                <a:gd name="connsiteX4" fmla="*/ 0 w 4639805"/>
                <a:gd name="connsiteY4" fmla="*/ 0 h 581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39805" h="581518">
                  <a:moveTo>
                    <a:pt x="0" y="0"/>
                  </a:moveTo>
                  <a:lnTo>
                    <a:pt x="4639805" y="0"/>
                  </a:lnTo>
                  <a:lnTo>
                    <a:pt x="4639805" y="581518"/>
                  </a:lnTo>
                  <a:lnTo>
                    <a:pt x="0" y="5815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615440" tIns="67733" rIns="67733" bIns="67733" numCol="1" spcCol="1270" anchor="ctr" anchorCtr="0">
              <a:noAutofit/>
            </a:bodyPr>
            <a:lstStyle/>
            <a:p>
              <a:pPr marL="0" marR="0" lvl="0" indent="0" algn="l" defTabSz="1185304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Dạy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học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kĩ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năng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ngôn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ngữ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gắn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liền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ngữ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cảnh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chân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thực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3954054" y="2066992"/>
              <a:ext cx="503713" cy="726897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z="190500" extrusionH="12700" prstMaterial="plastic">
              <a:bevelT w="50800" h="50800"/>
            </a:sp3d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4189610" y="3011680"/>
              <a:ext cx="4767699" cy="581518"/>
            </a:xfrm>
            <a:custGeom>
              <a:avLst/>
              <a:gdLst>
                <a:gd name="connsiteX0" fmla="*/ 0 w 4767699"/>
                <a:gd name="connsiteY0" fmla="*/ 0 h 581518"/>
                <a:gd name="connsiteX1" fmla="*/ 4767699 w 4767699"/>
                <a:gd name="connsiteY1" fmla="*/ 0 h 581518"/>
                <a:gd name="connsiteX2" fmla="*/ 4767699 w 4767699"/>
                <a:gd name="connsiteY2" fmla="*/ 581518 h 581518"/>
                <a:gd name="connsiteX3" fmla="*/ 0 w 4767699"/>
                <a:gd name="connsiteY3" fmla="*/ 581518 h 581518"/>
                <a:gd name="connsiteX4" fmla="*/ 0 w 4767699"/>
                <a:gd name="connsiteY4" fmla="*/ 0 h 581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7699" h="581518">
                  <a:moveTo>
                    <a:pt x="0" y="0"/>
                  </a:moveTo>
                  <a:lnTo>
                    <a:pt x="4767699" y="0"/>
                  </a:lnTo>
                  <a:lnTo>
                    <a:pt x="4767699" y="581518"/>
                  </a:lnTo>
                  <a:lnTo>
                    <a:pt x="0" y="5815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615440" tIns="67733" rIns="67733" bIns="67733" numCol="1" spcCol="1270" anchor="ctr" anchorCtr="0">
              <a:noAutofit/>
            </a:bodyPr>
            <a:lstStyle/>
            <a:p>
              <a:pPr marL="0" marR="0" lvl="0" indent="0" algn="l" defTabSz="1185304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Công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nhận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khai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thác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kinh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nghiệm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NN, XH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HS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3826161" y="2938990"/>
              <a:ext cx="511217" cy="726897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z="190500" extrusionH="12700" prstMaterial="plastic">
              <a:bevelT w="50800" h="50800"/>
            </a:sp3d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3685553" y="3868236"/>
              <a:ext cx="5271754" cy="581518"/>
            </a:xfrm>
            <a:custGeom>
              <a:avLst/>
              <a:gdLst>
                <a:gd name="connsiteX0" fmla="*/ 0 w 5184397"/>
                <a:gd name="connsiteY0" fmla="*/ 0 h 581518"/>
                <a:gd name="connsiteX1" fmla="*/ 5184397 w 5184397"/>
                <a:gd name="connsiteY1" fmla="*/ 0 h 581518"/>
                <a:gd name="connsiteX2" fmla="*/ 5184397 w 5184397"/>
                <a:gd name="connsiteY2" fmla="*/ 581518 h 581518"/>
                <a:gd name="connsiteX3" fmla="*/ 0 w 5184397"/>
                <a:gd name="connsiteY3" fmla="*/ 581518 h 581518"/>
                <a:gd name="connsiteX4" fmla="*/ 0 w 5184397"/>
                <a:gd name="connsiteY4" fmla="*/ 0 h 581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4397" h="581518">
                  <a:moveTo>
                    <a:pt x="0" y="0"/>
                  </a:moveTo>
                  <a:lnTo>
                    <a:pt x="5184397" y="0"/>
                  </a:lnTo>
                  <a:lnTo>
                    <a:pt x="5184397" y="581518"/>
                  </a:lnTo>
                  <a:lnTo>
                    <a:pt x="0" y="5815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615440" tIns="67733" rIns="67733" bIns="67733" numCol="1" spcCol="1270" anchor="ctr" anchorCtr="0">
              <a:noAutofit/>
            </a:bodyPr>
            <a:lstStyle/>
            <a:p>
              <a:pPr marL="0" marR="0" lvl="0" indent="0" algn="l" defTabSz="1185304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500" dirty="0" err="1">
                  <a:solidFill>
                    <a:schemeClr val="tx1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Ưu</a:t>
              </a:r>
              <a:r>
                <a:rPr lang="en-US" sz="2500" dirty="0">
                  <a:solidFill>
                    <a:schemeClr val="tx1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chemeClr val="tx1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tiên</a:t>
              </a:r>
              <a:r>
                <a:rPr lang="en-US" sz="2500" dirty="0">
                  <a:solidFill>
                    <a:schemeClr val="tx1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chemeClr val="tx1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dạy</a:t>
              </a:r>
              <a:r>
                <a:rPr lang="en-US" sz="2500" dirty="0">
                  <a:solidFill>
                    <a:schemeClr val="tx1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ý </a:t>
              </a:r>
              <a:r>
                <a:rPr lang="en-US" sz="2500" dirty="0" err="1">
                  <a:solidFill>
                    <a:schemeClr val="tx1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nghĩa</a:t>
              </a:r>
              <a:r>
                <a:rPr lang="en-US" sz="2500" dirty="0">
                  <a:solidFill>
                    <a:schemeClr val="tx1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chemeClr val="tx1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ngôn</a:t>
              </a:r>
              <a:r>
                <a:rPr lang="en-US" sz="2500" dirty="0">
                  <a:solidFill>
                    <a:schemeClr val="tx1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chemeClr val="tx1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từ</a:t>
              </a:r>
              <a:r>
                <a:rPr lang="en-US" sz="2500" dirty="0">
                  <a:solidFill>
                    <a:schemeClr val="tx1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chemeClr val="tx1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hơn</a:t>
              </a:r>
              <a:r>
                <a:rPr lang="en-US" sz="2500" dirty="0">
                  <a:solidFill>
                    <a:schemeClr val="tx1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chemeClr val="tx1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hình</a:t>
              </a:r>
              <a:r>
                <a:rPr lang="en-US" sz="2500" dirty="0">
                  <a:solidFill>
                    <a:schemeClr val="tx1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chemeClr val="tx1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thức</a:t>
              </a:r>
              <a:r>
                <a:rPr lang="en-US" sz="2500" dirty="0">
                  <a:solidFill>
                    <a:schemeClr val="tx1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2500" dirty="0" err="1">
                  <a:solidFill>
                    <a:schemeClr val="tx1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cấu</a:t>
              </a:r>
              <a:r>
                <a:rPr lang="en-US" sz="2500" dirty="0">
                  <a:solidFill>
                    <a:schemeClr val="tx1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chemeClr val="tx1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trúc</a:t>
              </a:r>
              <a:r>
                <a:rPr lang="en-US" sz="2500" dirty="0">
                  <a:solidFill>
                    <a:schemeClr val="tx1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chemeClr val="tx1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ngôn</a:t>
              </a:r>
              <a:r>
                <a:rPr lang="en-US" sz="2500" dirty="0">
                  <a:solidFill>
                    <a:schemeClr val="tx1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chemeClr val="tx1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ngữ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3409463" y="3810989"/>
              <a:ext cx="503713" cy="726897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z="190500" extrusionH="12700" prstMaterial="plastic">
              <a:bevelT w="50800" h="50800"/>
            </a:sp3d>
          </p:spPr>
          <p:style>
            <a:lnRef idx="1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20" name="Picture 2" descr="D:\man hinh\gioi thieu bo sach Chan troi sang tao\logo-chan-troi-sang-ta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828" y="1066439"/>
            <a:ext cx="974751" cy="82237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D:\man hinh\gioi thieu bo sach Chan troi sang tao\logo-chan-troi-sang-ta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546" y="2201805"/>
            <a:ext cx="974751" cy="82237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D:\man hinh\gioi thieu bo sach Chan troi sang tao\logo-chan-troi-sang-ta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007" y="3314741"/>
            <a:ext cx="974751" cy="82237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D:\man hinh\gioi thieu bo sach Chan troi sang tao\logo-chan-troi-sang-ta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547" y="4444477"/>
            <a:ext cx="974751" cy="82237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D:\man hinh\gioi thieu bo sach Chan troi sang tao\logo-chan-troi-sang-ta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829" y="5599631"/>
            <a:ext cx="974751" cy="82237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33">
            <a:extLst>
              <a:ext uri="{FF2B5EF4-FFF2-40B4-BE49-F238E27FC236}">
                <a16:creationId xmlns:a16="http://schemas.microsoft.com/office/drawing/2014/main" id="{D0092BBA-A8DA-4166-9D24-62DE5F5E9C87}"/>
              </a:ext>
            </a:extLst>
          </p:cNvPr>
          <p:cNvSpPr/>
          <p:nvPr/>
        </p:nvSpPr>
        <p:spPr>
          <a:xfrm>
            <a:off x="176856" y="2482873"/>
            <a:ext cx="17613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QUAN ĐIỂM GIAO TIẾP</a:t>
            </a:r>
          </a:p>
        </p:txBody>
      </p:sp>
      <p:sp>
        <p:nvSpPr>
          <p:cNvPr id="26" name="Rectangle 33">
            <a:extLst>
              <a:ext uri="{FF2B5EF4-FFF2-40B4-BE49-F238E27FC236}">
                <a16:creationId xmlns:a16="http://schemas.microsoft.com/office/drawing/2014/main" id="{0CEEF8AD-07C7-4484-9D32-CA37E53E5E46}"/>
              </a:ext>
            </a:extLst>
          </p:cNvPr>
          <p:cNvSpPr/>
          <p:nvPr/>
        </p:nvSpPr>
        <p:spPr>
          <a:xfrm>
            <a:off x="4105283" y="322355"/>
            <a:ext cx="4513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QUAN ĐIỂM BIÊN SOẠN</a:t>
            </a:r>
          </a:p>
        </p:txBody>
      </p:sp>
    </p:spTree>
    <p:extLst>
      <p:ext uri="{BB962C8B-B14F-4D97-AF65-F5344CB8AC3E}">
        <p14:creationId xmlns:p14="http://schemas.microsoft.com/office/powerpoint/2010/main" val="252713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6C1AE7-A7E0-443D-9C03-FCF74E2362D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B6D15-5ECA-428F-B7D0-A8FAF5B3A2D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A47CB3E-D32C-4474-BF2C-D4E66DC6B4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8BEB4F81-2EB2-430D-968A-CCA630D0AC9E}"/>
              </a:ext>
            </a:extLst>
          </p:cNvPr>
          <p:cNvSpPr txBox="1">
            <a:spLocks/>
          </p:cNvSpPr>
          <p:nvPr/>
        </p:nvSpPr>
        <p:spPr>
          <a:xfrm>
            <a:off x="4669108" y="301446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KHÁM PHÁ VÀ LUYỆN TẬP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045A486-9772-46F1-87D6-8174ECD22B50}"/>
              </a:ext>
            </a:extLst>
          </p:cNvPr>
          <p:cNvSpPr txBox="1">
            <a:spLocks/>
          </p:cNvSpPr>
          <p:nvPr/>
        </p:nvSpPr>
        <p:spPr>
          <a:xfrm>
            <a:off x="683810" y="991411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NÓI VÀ NGHE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93D174-2367-4490-AF51-9A8058041E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04" t="34505" r="21598" b="38004"/>
          <a:stretch/>
        </p:blipFill>
        <p:spPr>
          <a:xfrm>
            <a:off x="683810" y="1611985"/>
            <a:ext cx="10002968" cy="241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28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DD8B58A-5CC8-4DAA-ABEF-7DA7D6F6FC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29B6D15-5ECA-428F-B7D0-A8FAF5B3A2DC}" type="datetime1">
              <a:rPr lang="en-US" smtClean="0"/>
              <a:t>4/24/2023</a:t>
            </a:fld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581998E-F3FC-4B58-9187-3465DE093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0D9762-92E6-4718-99EC-89A632A0E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326" y="1535314"/>
            <a:ext cx="6309674" cy="53226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373B05-874B-4FE5-A108-AA30517B30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7312"/>
            <a:ext cx="6582694" cy="2781688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09016B34-507C-40F1-A665-3BF5F027CBD4}"/>
              </a:ext>
            </a:extLst>
          </p:cNvPr>
          <p:cNvSpPr txBox="1">
            <a:spLocks/>
          </p:cNvSpPr>
          <p:nvPr/>
        </p:nvSpPr>
        <p:spPr>
          <a:xfrm>
            <a:off x="4860041" y="370604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KHÁM PHÁ VÀ LUYỆN TẬP</a:t>
            </a:r>
          </a:p>
        </p:txBody>
      </p:sp>
    </p:spTree>
    <p:extLst>
      <p:ext uri="{BB962C8B-B14F-4D97-AF65-F5344CB8AC3E}">
        <p14:creationId xmlns:p14="http://schemas.microsoft.com/office/powerpoint/2010/main" val="350168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DD8B58A-5CC8-4DAA-ABEF-7DA7D6F6FC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B6D15-5ECA-428F-B7D0-A8FAF5B3A2D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581998E-F3FC-4B58-9187-3465DE093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A2D394-BC5E-4A84-B3C9-99DA67241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0883"/>
            <a:ext cx="5910606" cy="60671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8539CE-5D6A-427D-B869-7AA990F56B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805"/>
          <a:stretch/>
        </p:blipFill>
        <p:spPr>
          <a:xfrm>
            <a:off x="5910606" y="1216057"/>
            <a:ext cx="6281393" cy="5641943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09016B34-507C-40F1-A665-3BF5F027CBD4}"/>
              </a:ext>
            </a:extLst>
          </p:cNvPr>
          <p:cNvSpPr txBox="1">
            <a:spLocks/>
          </p:cNvSpPr>
          <p:nvPr/>
        </p:nvSpPr>
        <p:spPr>
          <a:xfrm>
            <a:off x="3644558" y="450055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KHÁM PHÁ VÀ LUYỆN TẬP</a:t>
            </a:r>
          </a:p>
        </p:txBody>
      </p:sp>
    </p:spTree>
    <p:extLst>
      <p:ext uri="{BB962C8B-B14F-4D97-AF65-F5344CB8AC3E}">
        <p14:creationId xmlns:p14="http://schemas.microsoft.com/office/powerpoint/2010/main" val="36486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174500D-B538-4A3D-94BE-0317BADF9E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29B6D15-5ECA-428F-B7D0-A8FAF5B3A2DC}" type="datetime1">
              <a:rPr lang="en-US" smtClean="0"/>
              <a:t>4/24/2023</a:t>
            </a:fld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2FA9297-F5AD-4A0E-9A94-172CB46978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FABFA5F-66DC-4A79-A63D-937D5F389CF1}"/>
              </a:ext>
            </a:extLst>
          </p:cNvPr>
          <p:cNvSpPr txBox="1"/>
          <p:nvPr/>
        </p:nvSpPr>
        <p:spPr>
          <a:xfrm>
            <a:off x="0" y="6538912"/>
            <a:ext cx="25170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Mênh mông mùa nước nổi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1A0FC33D-B2BC-4EF5-A964-E8C26FA23C70}"/>
              </a:ext>
            </a:extLst>
          </p:cNvPr>
          <p:cNvSpPr txBox="1">
            <a:spLocks/>
          </p:cNvSpPr>
          <p:nvPr/>
        </p:nvSpPr>
        <p:spPr>
          <a:xfrm>
            <a:off x="6096000" y="66187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KHÁM PHÁ VÀ LUYỆN TẬP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0F2D5E-675D-4F6B-9D9D-548F2DDBD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059"/>
            <a:ext cx="4845377" cy="68509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120BE0-8714-48C9-B4D3-9F6460863C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3"/>
          <a:stretch/>
        </p:blipFill>
        <p:spPr>
          <a:xfrm>
            <a:off x="4845376" y="584462"/>
            <a:ext cx="5344999" cy="627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07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6C1AE7-A7E0-443D-9C03-FCF74E2362D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B6D15-5ECA-428F-B7D0-A8FAF5B3A2D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A47CB3E-D32C-4474-BF2C-D4E66DC6B4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8BEB4F81-2EB2-430D-968A-CCA630D0AC9E}"/>
              </a:ext>
            </a:extLst>
          </p:cNvPr>
          <p:cNvSpPr txBox="1">
            <a:spLocks/>
          </p:cNvSpPr>
          <p:nvPr/>
        </p:nvSpPr>
        <p:spPr>
          <a:xfrm>
            <a:off x="4669108" y="301446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KHÁM PHÁ VÀ LUYỆN TẬP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045A486-9772-46F1-87D6-8174ECD22B50}"/>
              </a:ext>
            </a:extLst>
          </p:cNvPr>
          <p:cNvSpPr txBox="1">
            <a:spLocks/>
          </p:cNvSpPr>
          <p:nvPr/>
        </p:nvSpPr>
        <p:spPr>
          <a:xfrm>
            <a:off x="683811" y="991412"/>
            <a:ext cx="2992974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4472C4">
                    <a:lumMod val="75000"/>
                  </a:srgbClr>
                </a:solidFill>
              </a:rPr>
              <a:t>LUYỆN TỪ VÀ CÂU</a:t>
            </a:r>
            <a:endParaRPr kumimoji="0" lang="en-US" sz="2400" b="1" i="0" u="none" strike="noStrike" kern="1200" cap="all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6B87C6-D96D-4004-95E7-F97DA7AE2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59" t="40000" r="26550" b="32645"/>
          <a:stretch/>
        </p:blipFill>
        <p:spPr>
          <a:xfrm>
            <a:off x="571200" y="1515360"/>
            <a:ext cx="10297905" cy="268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19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174500D-B538-4A3D-94BE-0317BADF9E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B6D15-5ECA-428F-B7D0-A8FAF5B3A2D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2FA9297-F5AD-4A0E-9A94-172CB46978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1A0FC33D-B2BC-4EF5-A964-E8C26FA23C70}"/>
              </a:ext>
            </a:extLst>
          </p:cNvPr>
          <p:cNvSpPr txBox="1">
            <a:spLocks/>
          </p:cNvSpPr>
          <p:nvPr/>
        </p:nvSpPr>
        <p:spPr>
          <a:xfrm>
            <a:off x="4289805" y="152343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KHÁM PHÁ VÀ LUYỆN TẬP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0D8305-16D7-4625-BCBE-BF7A19724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5706"/>
            <a:ext cx="6740165" cy="54722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247203-2369-490E-BD85-FF4F9844E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0207" y="989944"/>
            <a:ext cx="4501141" cy="31296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93AE12-B846-4982-A02B-5F551243C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2755" y="4034673"/>
            <a:ext cx="5759245" cy="282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3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174500D-B538-4A3D-94BE-0317BADF9E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B6D15-5ECA-428F-B7D0-A8FAF5B3A2D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2FA9297-F5AD-4A0E-9A94-172CB46978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1A0FC33D-B2BC-4EF5-A964-E8C26FA23C70}"/>
              </a:ext>
            </a:extLst>
          </p:cNvPr>
          <p:cNvSpPr txBox="1">
            <a:spLocks/>
          </p:cNvSpPr>
          <p:nvPr/>
        </p:nvSpPr>
        <p:spPr>
          <a:xfrm>
            <a:off x="4289805" y="152343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KHÁM PHÁ VÀ LUYỆN TẬP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27AEB6-7804-41A8-8473-A839DB2CA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3890"/>
            <a:ext cx="4308049" cy="2167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B75A91-AB5D-4160-A44F-ADB7D2F89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751811"/>
            <a:ext cx="5797485" cy="41061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C14A6F-5D30-43F2-9DB1-4960B399BB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6938" y="1321387"/>
            <a:ext cx="6535062" cy="356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8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6C1AE7-A7E0-443D-9C03-FCF74E2362D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B6D15-5ECA-428F-B7D0-A8FAF5B3A2D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A47CB3E-D32C-4474-BF2C-D4E66DC6B4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8BEB4F81-2EB2-430D-968A-CCA630D0AC9E}"/>
              </a:ext>
            </a:extLst>
          </p:cNvPr>
          <p:cNvSpPr txBox="1">
            <a:spLocks/>
          </p:cNvSpPr>
          <p:nvPr/>
        </p:nvSpPr>
        <p:spPr>
          <a:xfrm>
            <a:off x="4669108" y="301446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KHÁM PHÁ VÀ LUYỆN TẬP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045A486-9772-46F1-87D6-8174ECD22B50}"/>
              </a:ext>
            </a:extLst>
          </p:cNvPr>
          <p:cNvSpPr txBox="1">
            <a:spLocks/>
          </p:cNvSpPr>
          <p:nvPr/>
        </p:nvSpPr>
        <p:spPr>
          <a:xfrm>
            <a:off x="683811" y="991412"/>
            <a:ext cx="2992974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VIẾT KĨ THUẬT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867C0A6-0779-44F3-83EC-4747CC42585B}"/>
              </a:ext>
            </a:extLst>
          </p:cNvPr>
          <p:cNvGrpSpPr/>
          <p:nvPr/>
        </p:nvGrpSpPr>
        <p:grpSpPr>
          <a:xfrm>
            <a:off x="476932" y="1489433"/>
            <a:ext cx="8789616" cy="2564093"/>
            <a:chOff x="1461156" y="2708730"/>
            <a:chExt cx="7333597" cy="193956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9BC52FD-7479-4973-80C4-CACEFA4D9A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298" t="33265" r="26551" b="50000"/>
            <a:stretch/>
          </p:blipFill>
          <p:spPr>
            <a:xfrm>
              <a:off x="1461156" y="2708730"/>
              <a:ext cx="7333597" cy="114771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1839228-C23B-4FA7-A905-BF3F22E7B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995" t="20756" r="48428" b="67698"/>
            <a:stretch/>
          </p:blipFill>
          <p:spPr>
            <a:xfrm>
              <a:off x="1677971" y="3856444"/>
              <a:ext cx="4581426" cy="7918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35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174500D-B538-4A3D-94BE-0317BADF9E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B6D15-5ECA-428F-B7D0-A8FAF5B3A2D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2FA9297-F5AD-4A0E-9A94-172CB46978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1A0FC33D-B2BC-4EF5-A964-E8C26FA23C70}"/>
              </a:ext>
            </a:extLst>
          </p:cNvPr>
          <p:cNvSpPr txBox="1">
            <a:spLocks/>
          </p:cNvSpPr>
          <p:nvPr/>
        </p:nvSpPr>
        <p:spPr>
          <a:xfrm>
            <a:off x="3869827" y="197963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KHÁM PHÁ VÀ LUYỆN TẬP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34F189-02FE-48EA-8BAD-1AA9A4E30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3619"/>
            <a:ext cx="5448693" cy="61843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B41695-4484-4644-89D9-3E3495F1F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8693" y="1027522"/>
            <a:ext cx="5350147" cy="583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15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174500D-B538-4A3D-94BE-0317BADF9E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B6D15-5ECA-428F-B7D0-A8FAF5B3A2D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2FA9297-F5AD-4A0E-9A94-172CB46978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E48F49-3F93-4DAF-BF99-A4BD3269A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9048"/>
            <a:ext cx="6011329" cy="63489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211E70-630C-4CD3-BF7C-2D17486C11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2221" y="0"/>
            <a:ext cx="5579779" cy="6858000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EDE3398F-3824-4665-AFD8-452F168CCCEA}"/>
              </a:ext>
            </a:extLst>
          </p:cNvPr>
          <p:cNvSpPr txBox="1">
            <a:spLocks/>
          </p:cNvSpPr>
          <p:nvPr/>
        </p:nvSpPr>
        <p:spPr>
          <a:xfrm>
            <a:off x="2898866" y="329939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KHÁM PHÁ VÀ LUYỆN TẬP</a:t>
            </a:r>
          </a:p>
        </p:txBody>
      </p:sp>
    </p:spTree>
    <p:extLst>
      <p:ext uri="{BB962C8B-B14F-4D97-AF65-F5344CB8AC3E}">
        <p14:creationId xmlns:p14="http://schemas.microsoft.com/office/powerpoint/2010/main" val="145578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CCAA7-FEBE-4515-A175-678370A21DB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9041456" y="-247953"/>
            <a:ext cx="21056600" cy="8157270"/>
            <a:chOff x="-1923905" y="-700200"/>
            <a:chExt cx="10881214" cy="6261283"/>
          </a:xfrm>
        </p:grpSpPr>
        <p:sp>
          <p:nvSpPr>
            <p:cNvPr id="9" name="Block Arc 8"/>
            <p:cNvSpPr/>
            <p:nvPr/>
          </p:nvSpPr>
          <p:spPr>
            <a:xfrm>
              <a:off x="-1923905" y="-700200"/>
              <a:ext cx="6261283" cy="6261283"/>
            </a:xfrm>
            <a:prstGeom prst="blockArc">
              <a:avLst>
                <a:gd name="adj1" fmla="val 19519102"/>
                <a:gd name="adj2" fmla="val 2033246"/>
                <a:gd name="adj3" fmla="val 0"/>
              </a:avLst>
            </a:prstGeom>
            <a:scene3d>
              <a:camera prst="orthographicFront"/>
              <a:lightRig rig="flat" dir="t"/>
            </a:scene3d>
            <a:sp3d prstMaterial="matte"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3772911" y="395686"/>
              <a:ext cx="5184397" cy="581518"/>
            </a:xfrm>
            <a:custGeom>
              <a:avLst/>
              <a:gdLst>
                <a:gd name="connsiteX0" fmla="*/ 0 w 5184397"/>
                <a:gd name="connsiteY0" fmla="*/ 0 h 581518"/>
                <a:gd name="connsiteX1" fmla="*/ 5184397 w 5184397"/>
                <a:gd name="connsiteY1" fmla="*/ 0 h 581518"/>
                <a:gd name="connsiteX2" fmla="*/ 5184397 w 5184397"/>
                <a:gd name="connsiteY2" fmla="*/ 581518 h 581518"/>
                <a:gd name="connsiteX3" fmla="*/ 0 w 5184397"/>
                <a:gd name="connsiteY3" fmla="*/ 581518 h 581518"/>
                <a:gd name="connsiteX4" fmla="*/ 0 w 5184397"/>
                <a:gd name="connsiteY4" fmla="*/ 0 h 581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4397" h="581518">
                  <a:moveTo>
                    <a:pt x="0" y="0"/>
                  </a:moveTo>
                  <a:lnTo>
                    <a:pt x="5184397" y="0"/>
                  </a:lnTo>
                  <a:lnTo>
                    <a:pt x="5184397" y="581518"/>
                  </a:lnTo>
                  <a:lnTo>
                    <a:pt x="0" y="581518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615440" tIns="67733" rIns="67733" bIns="67733" numCol="1" spcCol="1270" anchor="ctr" anchorCtr="0">
              <a:noAutofit/>
            </a:bodyPr>
            <a:lstStyle/>
            <a:p>
              <a:pPr marL="0" marR="0" lvl="0" indent="0" algn="l" defTabSz="1185304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Tích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hợp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dạy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4 KN: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đọc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nói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nghe</a:t>
              </a:r>
              <a:endPara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3409463" y="322996"/>
              <a:ext cx="503713" cy="726897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z="190500" extrusionH="12700" prstMaterial="plastic">
              <a:bevelT w="50800" h="50800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4228788" y="1238205"/>
              <a:ext cx="4693814" cy="581518"/>
            </a:xfrm>
            <a:custGeom>
              <a:avLst/>
              <a:gdLst>
                <a:gd name="connsiteX0" fmla="*/ 0 w 4767699"/>
                <a:gd name="connsiteY0" fmla="*/ 0 h 581518"/>
                <a:gd name="connsiteX1" fmla="*/ 4767699 w 4767699"/>
                <a:gd name="connsiteY1" fmla="*/ 0 h 581518"/>
                <a:gd name="connsiteX2" fmla="*/ 4767699 w 4767699"/>
                <a:gd name="connsiteY2" fmla="*/ 581518 h 581518"/>
                <a:gd name="connsiteX3" fmla="*/ 0 w 4767699"/>
                <a:gd name="connsiteY3" fmla="*/ 581518 h 581518"/>
                <a:gd name="connsiteX4" fmla="*/ 0 w 4767699"/>
                <a:gd name="connsiteY4" fmla="*/ 0 h 581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7699" h="581518">
                  <a:moveTo>
                    <a:pt x="0" y="0"/>
                  </a:moveTo>
                  <a:lnTo>
                    <a:pt x="4767699" y="0"/>
                  </a:lnTo>
                  <a:lnTo>
                    <a:pt x="4767699" y="581518"/>
                  </a:lnTo>
                  <a:lnTo>
                    <a:pt x="0" y="5815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615440" tIns="67733" rIns="67733" bIns="67733" numCol="1" spcCol="1270" anchor="ctr" anchorCtr="0">
              <a:noAutofit/>
            </a:bodyPr>
            <a:lstStyle/>
            <a:p>
              <a:pPr marL="0" marR="0" lvl="0" indent="0" algn="l" defTabSz="1185304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Tích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hợp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dạy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ngôn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ngữ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văn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chương</a:t>
              </a:r>
              <a:endPara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3826161" y="1194994"/>
              <a:ext cx="491342" cy="726897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z="190500" extrusionH="12700" prstMaterial="plastic">
              <a:bevelT w="50800" h="50800"/>
            </a:sp3d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4156341" y="2168803"/>
              <a:ext cx="4800966" cy="581518"/>
            </a:xfrm>
            <a:custGeom>
              <a:avLst/>
              <a:gdLst>
                <a:gd name="connsiteX0" fmla="*/ 0 w 4639805"/>
                <a:gd name="connsiteY0" fmla="*/ 0 h 581518"/>
                <a:gd name="connsiteX1" fmla="*/ 4639805 w 4639805"/>
                <a:gd name="connsiteY1" fmla="*/ 0 h 581518"/>
                <a:gd name="connsiteX2" fmla="*/ 4639805 w 4639805"/>
                <a:gd name="connsiteY2" fmla="*/ 581518 h 581518"/>
                <a:gd name="connsiteX3" fmla="*/ 0 w 4639805"/>
                <a:gd name="connsiteY3" fmla="*/ 581518 h 581518"/>
                <a:gd name="connsiteX4" fmla="*/ 0 w 4639805"/>
                <a:gd name="connsiteY4" fmla="*/ 0 h 581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39805" h="581518">
                  <a:moveTo>
                    <a:pt x="0" y="0"/>
                  </a:moveTo>
                  <a:lnTo>
                    <a:pt x="4639805" y="0"/>
                  </a:lnTo>
                  <a:lnTo>
                    <a:pt x="4639805" y="581518"/>
                  </a:lnTo>
                  <a:lnTo>
                    <a:pt x="0" y="5815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615440" tIns="67733" rIns="67733" bIns="67733" numCol="1" spcCol="1270" anchor="ctr" anchorCtr="0">
              <a:noAutofit/>
            </a:bodyPr>
            <a:lstStyle/>
            <a:p>
              <a:pPr marL="0" marR="0" lvl="0" indent="0" algn="l" defTabSz="1185304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Tích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hợp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dạy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giá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trị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văn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hoá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GD,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phát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triển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nhân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cách</a:t>
              </a:r>
              <a:endPara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3954054" y="2066992"/>
              <a:ext cx="503713" cy="726897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z="190500" extrusionH="12700" prstMaterial="plastic">
              <a:bevelT w="50800" h="50800"/>
            </a:sp3d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4189610" y="3011680"/>
              <a:ext cx="4767699" cy="581518"/>
            </a:xfrm>
            <a:custGeom>
              <a:avLst/>
              <a:gdLst>
                <a:gd name="connsiteX0" fmla="*/ 0 w 4767699"/>
                <a:gd name="connsiteY0" fmla="*/ 0 h 581518"/>
                <a:gd name="connsiteX1" fmla="*/ 4767699 w 4767699"/>
                <a:gd name="connsiteY1" fmla="*/ 0 h 581518"/>
                <a:gd name="connsiteX2" fmla="*/ 4767699 w 4767699"/>
                <a:gd name="connsiteY2" fmla="*/ 581518 h 581518"/>
                <a:gd name="connsiteX3" fmla="*/ 0 w 4767699"/>
                <a:gd name="connsiteY3" fmla="*/ 581518 h 581518"/>
                <a:gd name="connsiteX4" fmla="*/ 0 w 4767699"/>
                <a:gd name="connsiteY4" fmla="*/ 0 h 581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7699" h="581518">
                  <a:moveTo>
                    <a:pt x="0" y="0"/>
                  </a:moveTo>
                  <a:lnTo>
                    <a:pt x="4767699" y="0"/>
                  </a:lnTo>
                  <a:lnTo>
                    <a:pt x="4767699" y="581518"/>
                  </a:lnTo>
                  <a:lnTo>
                    <a:pt x="0" y="5815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615440" tIns="67733" rIns="67733" bIns="67733" numCol="1" spcCol="1270" anchor="ctr" anchorCtr="0">
              <a:noAutofit/>
            </a:bodyPr>
            <a:lstStyle/>
            <a:p>
              <a:pPr marL="0" marR="0" lvl="0" indent="0" algn="l" defTabSz="1185304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Tích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hợp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phát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triển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ngôn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ngữ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phát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triển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tư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duy</a:t>
              </a:r>
              <a:endPara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3826161" y="2938990"/>
              <a:ext cx="511217" cy="726897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z="190500" extrusionH="12700" prstMaterial="plastic">
              <a:bevelT w="50800" h="50800"/>
            </a:sp3d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3837364" y="3935050"/>
              <a:ext cx="5119943" cy="581518"/>
            </a:xfrm>
            <a:custGeom>
              <a:avLst/>
              <a:gdLst>
                <a:gd name="connsiteX0" fmla="*/ 0 w 5184397"/>
                <a:gd name="connsiteY0" fmla="*/ 0 h 581518"/>
                <a:gd name="connsiteX1" fmla="*/ 5184397 w 5184397"/>
                <a:gd name="connsiteY1" fmla="*/ 0 h 581518"/>
                <a:gd name="connsiteX2" fmla="*/ 5184397 w 5184397"/>
                <a:gd name="connsiteY2" fmla="*/ 581518 h 581518"/>
                <a:gd name="connsiteX3" fmla="*/ 0 w 5184397"/>
                <a:gd name="connsiteY3" fmla="*/ 581518 h 581518"/>
                <a:gd name="connsiteX4" fmla="*/ 0 w 5184397"/>
                <a:gd name="connsiteY4" fmla="*/ 0 h 581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4397" h="581518">
                  <a:moveTo>
                    <a:pt x="0" y="0"/>
                  </a:moveTo>
                  <a:lnTo>
                    <a:pt x="5184397" y="0"/>
                  </a:lnTo>
                  <a:lnTo>
                    <a:pt x="5184397" y="581518"/>
                  </a:lnTo>
                  <a:lnTo>
                    <a:pt x="0" y="5815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615440" tIns="67733" rIns="67733" bIns="67733" numCol="1" spcCol="1270" anchor="ctr" anchorCtr="0">
              <a:noAutofit/>
            </a:bodyPr>
            <a:lstStyle/>
            <a:p>
              <a:pPr marL="0" marR="0" lvl="0" indent="0" algn="l" defTabSz="1185304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Tích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hợp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dạy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Tiếng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Việt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với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môn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học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HĐGD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khác</a:t>
              </a:r>
              <a:endPara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3409463" y="3810989"/>
              <a:ext cx="503713" cy="726897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z="190500" extrusionH="12700" prstMaterial="plastic">
              <a:bevelT w="50800" h="50800"/>
            </a:sp3d>
          </p:spPr>
          <p:style>
            <a:lnRef idx="1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20" name="Picture 2" descr="D:\man hinh\gioi thieu bo sach Chan troi sang tao\logo-chan-troi-sang-ta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322" y="1085078"/>
            <a:ext cx="974751" cy="82237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D:\man hinh\gioi thieu bo sach Chan troi sang tao\logo-chan-troi-sang-ta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768" y="2212655"/>
            <a:ext cx="974751" cy="82237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D:\man hinh\gioi thieu bo sach Chan troi sang tao\logo-chan-troi-sang-ta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179" y="3368288"/>
            <a:ext cx="974751" cy="82237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D:\man hinh\gioi thieu bo sach Chan troi sang tao\logo-chan-troi-sang-ta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392" y="4484744"/>
            <a:ext cx="974751" cy="82237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D:\man hinh\gioi thieu bo sach Chan troi sang tao\logo-chan-troi-sang-ta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000" y="5645713"/>
            <a:ext cx="974751" cy="82237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33">
            <a:extLst>
              <a:ext uri="{FF2B5EF4-FFF2-40B4-BE49-F238E27FC236}">
                <a16:creationId xmlns:a16="http://schemas.microsoft.com/office/drawing/2014/main" id="{7BF4BD68-382F-403A-A207-91A499430481}"/>
              </a:ext>
            </a:extLst>
          </p:cNvPr>
          <p:cNvSpPr/>
          <p:nvPr/>
        </p:nvSpPr>
        <p:spPr>
          <a:xfrm>
            <a:off x="4105283" y="322355"/>
            <a:ext cx="4513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QUAN ĐIỂM BIÊN SOẠN</a:t>
            </a:r>
          </a:p>
        </p:txBody>
      </p:sp>
      <p:sp>
        <p:nvSpPr>
          <p:cNvPr id="29" name="Rectangle 33">
            <a:extLst>
              <a:ext uri="{FF2B5EF4-FFF2-40B4-BE49-F238E27FC236}">
                <a16:creationId xmlns:a16="http://schemas.microsoft.com/office/drawing/2014/main" id="{D0092BBA-A8DA-4166-9D24-62DE5F5E9C87}"/>
              </a:ext>
            </a:extLst>
          </p:cNvPr>
          <p:cNvSpPr/>
          <p:nvPr/>
        </p:nvSpPr>
        <p:spPr>
          <a:xfrm>
            <a:off x="176856" y="2545190"/>
            <a:ext cx="17613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 TÍCH HỢP</a:t>
            </a:r>
          </a:p>
        </p:txBody>
      </p:sp>
    </p:spTree>
    <p:extLst>
      <p:ext uri="{BB962C8B-B14F-4D97-AF65-F5344CB8AC3E}">
        <p14:creationId xmlns:p14="http://schemas.microsoft.com/office/powerpoint/2010/main" val="299721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6C1AE7-A7E0-443D-9C03-FCF74E2362D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B6D15-5ECA-428F-B7D0-A8FAF5B3A2D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A47CB3E-D32C-4474-BF2C-D4E66DC6B4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8BEB4F81-2EB2-430D-968A-CCA630D0AC9E}"/>
              </a:ext>
            </a:extLst>
          </p:cNvPr>
          <p:cNvSpPr txBox="1">
            <a:spLocks/>
          </p:cNvSpPr>
          <p:nvPr/>
        </p:nvSpPr>
        <p:spPr>
          <a:xfrm>
            <a:off x="4669108" y="301446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KHÁM PHÁ VÀ LUYỆN TẬP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045A486-9772-46F1-87D6-8174ECD22B50}"/>
              </a:ext>
            </a:extLst>
          </p:cNvPr>
          <p:cNvSpPr txBox="1">
            <a:spLocks/>
          </p:cNvSpPr>
          <p:nvPr/>
        </p:nvSpPr>
        <p:spPr>
          <a:xfrm>
            <a:off x="683811" y="991412"/>
            <a:ext cx="2992974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VIẾT ĐOẠN VĂN	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933C1C-86F4-4535-BE22-D38CCC8FCF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52" t="18143" r="10618" b="31409"/>
          <a:stretch/>
        </p:blipFill>
        <p:spPr>
          <a:xfrm>
            <a:off x="546755" y="1356538"/>
            <a:ext cx="11123945" cy="397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174500D-B538-4A3D-94BE-0317BADF9E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B6D15-5ECA-428F-B7D0-A8FAF5B3A2D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2FA9297-F5AD-4A0E-9A94-172CB46978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F6E68BF-E17A-4756-B98B-856EE023B28B}"/>
              </a:ext>
            </a:extLst>
          </p:cNvPr>
          <p:cNvSpPr txBox="1">
            <a:spLocks/>
          </p:cNvSpPr>
          <p:nvPr/>
        </p:nvSpPr>
        <p:spPr>
          <a:xfrm>
            <a:off x="3953050" y="97034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KHÁM PHÁ VÀ LUYỆN TẬP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CF37CE-5B64-44DB-848C-3FAD17EDF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449"/>
            <a:ext cx="4619759" cy="6207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88AB4C-EB8A-4C3F-AE5D-8D73A8B21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7125" y="664566"/>
            <a:ext cx="6070238" cy="619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5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174500D-B538-4A3D-94BE-0317BADF9E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B6D15-5ECA-428F-B7D0-A8FAF5B3A2D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2FA9297-F5AD-4A0E-9A94-172CB46978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1A0FC33D-B2BC-4EF5-A964-E8C26FA23C70}"/>
              </a:ext>
            </a:extLst>
          </p:cNvPr>
          <p:cNvSpPr txBox="1">
            <a:spLocks/>
          </p:cNvSpPr>
          <p:nvPr/>
        </p:nvSpPr>
        <p:spPr>
          <a:xfrm>
            <a:off x="3869827" y="197963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KHÁM PHÁ VÀ LUYỆN TẬP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5B26E6-23AC-4B3D-88AE-A2F4BD28E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8135"/>
            <a:ext cx="5240066" cy="6159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055351-AB3E-4224-BCB5-60C10F889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0066" y="669565"/>
            <a:ext cx="5448819" cy="618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24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174500D-B538-4A3D-94BE-0317BADF9E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B6D15-5ECA-428F-B7D0-A8FAF5B3A2D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2FA9297-F5AD-4A0E-9A94-172CB46978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7F27A47-B1E7-4E4E-841B-9F5FDD0D22EF}"/>
              </a:ext>
            </a:extLst>
          </p:cNvPr>
          <p:cNvGrpSpPr/>
          <p:nvPr/>
        </p:nvGrpSpPr>
        <p:grpSpPr>
          <a:xfrm>
            <a:off x="5938887" y="0"/>
            <a:ext cx="6253113" cy="6858000"/>
            <a:chOff x="3394154" y="474670"/>
            <a:chExt cx="5888697" cy="63833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9A5992C-307E-4A71-96D4-6553FFF30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94154" y="521858"/>
              <a:ext cx="5888697" cy="633614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1397277-97C6-441D-AB2A-A30E17A9D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78108" y="474670"/>
              <a:ext cx="2676899" cy="323895"/>
            </a:xfrm>
            <a:prstGeom prst="rect">
              <a:avLst/>
            </a:prstGeom>
          </p:spPr>
        </p:pic>
      </p:grpSp>
      <p:sp>
        <p:nvSpPr>
          <p:cNvPr id="12" name="Title 3">
            <a:extLst>
              <a:ext uri="{FF2B5EF4-FFF2-40B4-BE49-F238E27FC236}">
                <a16:creationId xmlns:a16="http://schemas.microsoft.com/office/drawing/2014/main" id="{B387366A-9688-4CDD-9DC0-344045B809CE}"/>
              </a:ext>
            </a:extLst>
          </p:cNvPr>
          <p:cNvSpPr txBox="1">
            <a:spLocks/>
          </p:cNvSpPr>
          <p:nvPr/>
        </p:nvSpPr>
        <p:spPr>
          <a:xfrm>
            <a:off x="1213886" y="1137644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KHÁM PHÁ VÀ LUYỆN TẬP</a:t>
            </a:r>
          </a:p>
        </p:txBody>
      </p:sp>
    </p:spTree>
    <p:extLst>
      <p:ext uri="{BB962C8B-B14F-4D97-AF65-F5344CB8AC3E}">
        <p14:creationId xmlns:p14="http://schemas.microsoft.com/office/powerpoint/2010/main" val="110171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174500D-B538-4A3D-94BE-0317BADF9E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B6D15-5ECA-428F-B7D0-A8FAF5B3A2D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2FA9297-F5AD-4A0E-9A94-172CB46978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F6E68BF-E17A-4756-B98B-856EE023B28B}"/>
              </a:ext>
            </a:extLst>
          </p:cNvPr>
          <p:cNvSpPr txBox="1">
            <a:spLocks/>
          </p:cNvSpPr>
          <p:nvPr/>
        </p:nvSpPr>
        <p:spPr>
          <a:xfrm>
            <a:off x="1326956" y="754143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KHÁM PHÁ VÀ LUYỆN TẬP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B501C5-E02B-4794-8421-CE89BBAFC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361" y="0"/>
            <a:ext cx="566263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7155C4-2C90-4A92-B33A-ACEBADB38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67814"/>
            <a:ext cx="6601978" cy="322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5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174500D-B538-4A3D-94BE-0317BADF9E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B6D15-5ECA-428F-B7D0-A8FAF5B3A2D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2FA9297-F5AD-4A0E-9A94-172CB46978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F6E68BF-E17A-4756-B98B-856EE023B28B}"/>
              </a:ext>
            </a:extLst>
          </p:cNvPr>
          <p:cNvSpPr txBox="1">
            <a:spLocks/>
          </p:cNvSpPr>
          <p:nvPr/>
        </p:nvSpPr>
        <p:spPr>
          <a:xfrm>
            <a:off x="3869827" y="197963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KHÁM PHÁ VÀ LUYỆN TẬP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C2B1E0-FE54-499C-AD92-12733C40D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692" y="2394408"/>
            <a:ext cx="6681308" cy="44635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A145DE-84E3-4392-B3E5-81BB2EF0E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23827"/>
            <a:ext cx="6177565" cy="501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58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174500D-B538-4A3D-94BE-0317BADF9E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B6D15-5ECA-428F-B7D0-A8FAF5B3A2D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2FA9297-F5AD-4A0E-9A94-172CB46978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F6E68BF-E17A-4756-B98B-856EE023B28B}"/>
              </a:ext>
            </a:extLst>
          </p:cNvPr>
          <p:cNvSpPr txBox="1">
            <a:spLocks/>
          </p:cNvSpPr>
          <p:nvPr/>
        </p:nvSpPr>
        <p:spPr>
          <a:xfrm>
            <a:off x="890957" y="1074656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KHÁM PHÁ VÀ LUYỆN TẬP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66332F-073D-41D0-ABE1-04A6D6B47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424" y="0"/>
            <a:ext cx="5685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1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174500D-B538-4A3D-94BE-0317BADF9E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B6D15-5ECA-428F-B7D0-A8FAF5B3A2D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2FA9297-F5AD-4A0E-9A94-172CB46978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F6E68BF-E17A-4756-B98B-856EE023B28B}"/>
              </a:ext>
            </a:extLst>
          </p:cNvPr>
          <p:cNvSpPr txBox="1">
            <a:spLocks/>
          </p:cNvSpPr>
          <p:nvPr/>
        </p:nvSpPr>
        <p:spPr>
          <a:xfrm>
            <a:off x="617579" y="886120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KHÁM PHÁ VÀ LUYỆN TẬP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499E83-44E2-4D51-9398-523C66C5A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121" y="0"/>
            <a:ext cx="5885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1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174500D-B538-4A3D-94BE-0317BADF9E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B6D15-5ECA-428F-B7D0-A8FAF5B3A2D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2FA9297-F5AD-4A0E-9A94-172CB46978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F6E68BF-E17A-4756-B98B-856EE023B28B}"/>
              </a:ext>
            </a:extLst>
          </p:cNvPr>
          <p:cNvSpPr txBox="1">
            <a:spLocks/>
          </p:cNvSpPr>
          <p:nvPr/>
        </p:nvSpPr>
        <p:spPr>
          <a:xfrm>
            <a:off x="674141" y="838986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KHÁM PHÁ VÀ LUYỆN TẬP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709673-90C7-4015-876D-4449893DC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477" y="0"/>
            <a:ext cx="5629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5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6C1AE7-A7E0-443D-9C03-FCF74E2362D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B6D15-5ECA-428F-B7D0-A8FAF5B3A2D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A47CB3E-D32C-4474-BF2C-D4E66DC6B4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8BEB4F81-2EB2-430D-968A-CCA630D0AC9E}"/>
              </a:ext>
            </a:extLst>
          </p:cNvPr>
          <p:cNvSpPr txBox="1">
            <a:spLocks/>
          </p:cNvSpPr>
          <p:nvPr/>
        </p:nvSpPr>
        <p:spPr>
          <a:xfrm>
            <a:off x="4669108" y="301446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KHÁM PHÁ VÀ LUYỆN TẬP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045A486-9772-46F1-87D6-8174ECD22B50}"/>
              </a:ext>
            </a:extLst>
          </p:cNvPr>
          <p:cNvSpPr txBox="1">
            <a:spLocks/>
          </p:cNvSpPr>
          <p:nvPr/>
        </p:nvSpPr>
        <p:spPr>
          <a:xfrm>
            <a:off x="683811" y="991412"/>
            <a:ext cx="5129160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VIẾT BÀI VĂN 	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915DC7-B771-42DB-B541-85844FDD22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43" t="17143" r="22679" b="30793"/>
          <a:stretch/>
        </p:blipFill>
        <p:spPr>
          <a:xfrm>
            <a:off x="633830" y="1356538"/>
            <a:ext cx="10349855" cy="549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68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9416BE2-DA1F-4D19-9C81-6907B14E557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9C4323-E1AD-4834-8B83-7D48C0574BE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1DA355D7-4BC2-4AA1-962B-9324CDD3AA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Rectangle 33">
            <a:extLst>
              <a:ext uri="{FF2B5EF4-FFF2-40B4-BE49-F238E27FC236}">
                <a16:creationId xmlns:a16="http://schemas.microsoft.com/office/drawing/2014/main" id="{6E8974EF-046E-47C9-88AA-A7FF01BBF8CD}"/>
              </a:ext>
            </a:extLst>
          </p:cNvPr>
          <p:cNvSpPr/>
          <p:nvPr/>
        </p:nvSpPr>
        <p:spPr>
          <a:xfrm>
            <a:off x="997781" y="860224"/>
            <a:ext cx="99264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II. CẤU TRÚC SÁCH, TÊN - CẤU TRÚC CHỦ ĐIỂM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 CẤU TRÚC BÀI HỌC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0DE001C-CFFA-4F5D-BE15-58ADA434379F}"/>
              </a:ext>
            </a:extLst>
          </p:cNvPr>
          <p:cNvSpPr txBox="1"/>
          <p:nvPr/>
        </p:nvSpPr>
        <p:spPr>
          <a:xfrm>
            <a:off x="1267795" y="1937442"/>
            <a:ext cx="9183699" cy="3892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SGK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TV4,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A0 – 15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81460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174500D-B538-4A3D-94BE-0317BADF9E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B6D15-5ECA-428F-B7D0-A8FAF5B3A2D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2FA9297-F5AD-4A0E-9A94-172CB46978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7052A5C2-6466-4203-8B10-93FF1B9B325D}"/>
              </a:ext>
            </a:extLst>
          </p:cNvPr>
          <p:cNvSpPr txBox="1">
            <a:spLocks/>
          </p:cNvSpPr>
          <p:nvPr/>
        </p:nvSpPr>
        <p:spPr>
          <a:xfrm>
            <a:off x="394944" y="693022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VẬN DỤNG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7D3D06-BACB-4AAC-A2EE-770C033A5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31" y="1246437"/>
            <a:ext cx="7316221" cy="1305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BD26AA-78DD-4135-AEC8-205A00F69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522" y="2848760"/>
            <a:ext cx="7773485" cy="6001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8E282E-9F42-4973-B825-F7A8B6DFED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9029" y="3746135"/>
            <a:ext cx="4829849" cy="15908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1BA436-FB87-4050-B3D9-F586799A2A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3453" y="5634248"/>
            <a:ext cx="7849695" cy="111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9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174500D-B538-4A3D-94BE-0317BADF9E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B6D15-5ECA-428F-B7D0-A8FAF5B3A2D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2FA9297-F5AD-4A0E-9A94-172CB46978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7052A5C2-6466-4203-8B10-93FF1B9B325D}"/>
              </a:ext>
            </a:extLst>
          </p:cNvPr>
          <p:cNvSpPr txBox="1">
            <a:spLocks/>
          </p:cNvSpPr>
          <p:nvPr/>
        </p:nvSpPr>
        <p:spPr>
          <a:xfrm>
            <a:off x="385517" y="645887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VẬN DỤNG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DBFB85-884C-4A1F-9CCF-7E200A192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546" y="1333496"/>
            <a:ext cx="7554379" cy="3600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9B6A64-EB97-42A4-98CD-C0B8DD3D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370" y="5068644"/>
            <a:ext cx="7754432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69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174500D-B538-4A3D-94BE-0317BADF9E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B6D15-5ECA-428F-B7D0-A8FAF5B3A2D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2FA9297-F5AD-4A0E-9A94-172CB46978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7052A5C2-6466-4203-8B10-93FF1B9B325D}"/>
              </a:ext>
            </a:extLst>
          </p:cNvPr>
          <p:cNvSpPr txBox="1">
            <a:spLocks/>
          </p:cNvSpPr>
          <p:nvPr/>
        </p:nvSpPr>
        <p:spPr>
          <a:xfrm>
            <a:off x="374108" y="683305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VẬN DỤNG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8D86D13-4B73-43AF-902B-3606088EB89D}"/>
              </a:ext>
            </a:extLst>
          </p:cNvPr>
          <p:cNvGrpSpPr/>
          <p:nvPr/>
        </p:nvGrpSpPr>
        <p:grpSpPr>
          <a:xfrm>
            <a:off x="2905745" y="0"/>
            <a:ext cx="7545749" cy="3686211"/>
            <a:chOff x="2905745" y="0"/>
            <a:chExt cx="7545749" cy="3686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2612FFB-CB8B-44D0-8963-E80301139DC2}"/>
                </a:ext>
              </a:extLst>
            </p:cNvPr>
            <p:cNvGrpSpPr/>
            <p:nvPr/>
          </p:nvGrpSpPr>
          <p:grpSpPr>
            <a:xfrm>
              <a:off x="2905745" y="0"/>
              <a:ext cx="7545749" cy="3648584"/>
              <a:chOff x="2905745" y="0"/>
              <a:chExt cx="7545749" cy="3648584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D5CFB13D-6CBE-495A-8A63-B6D7075A40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30483" y="0"/>
                <a:ext cx="7421011" cy="3648584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340700F-B101-4D3C-A63E-E5390A7613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5745" y="0"/>
                <a:ext cx="1667108" cy="571580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E5A9132-CD67-4CF2-BD14-74E3CE1A4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05745" y="3114631"/>
              <a:ext cx="1667108" cy="57158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EAEC06C-32DA-43A3-BE7B-E6517A7A3380}"/>
              </a:ext>
            </a:extLst>
          </p:cNvPr>
          <p:cNvGrpSpPr/>
          <p:nvPr/>
        </p:nvGrpSpPr>
        <p:grpSpPr>
          <a:xfrm>
            <a:off x="2401745" y="3723838"/>
            <a:ext cx="8678486" cy="3134162"/>
            <a:chOff x="2401745" y="3723838"/>
            <a:chExt cx="8678486" cy="313416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5AE2DAD-7626-4EA2-BD7F-D9EDFFD70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01745" y="3723838"/>
              <a:ext cx="8678486" cy="313416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5D79E07-3781-42BF-8B06-09C895525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13123" y="6219766"/>
              <a:ext cx="1667108" cy="5715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629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174500D-B538-4A3D-94BE-0317BADF9E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B6D15-5ECA-428F-B7D0-A8FAF5B3A2D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2FA9297-F5AD-4A0E-9A94-172CB46978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7052A5C2-6466-4203-8B10-93FF1B9B325D}"/>
              </a:ext>
            </a:extLst>
          </p:cNvPr>
          <p:cNvSpPr txBox="1">
            <a:spLocks/>
          </p:cNvSpPr>
          <p:nvPr/>
        </p:nvSpPr>
        <p:spPr>
          <a:xfrm>
            <a:off x="376090" y="704580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VẬN DỤNG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838667-9D45-4167-AB34-866E7388F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259" y="1196893"/>
            <a:ext cx="7589756" cy="27726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C1C1F5-C5FB-49E7-97A7-FDEC5DFA8F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829" y="3908432"/>
            <a:ext cx="6961856" cy="225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2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174500D-B538-4A3D-94BE-0317BADF9E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B6D15-5ECA-428F-B7D0-A8FAF5B3A2D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2FA9297-F5AD-4A0E-9A94-172CB46978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7052A5C2-6466-4203-8B10-93FF1B9B325D}"/>
              </a:ext>
            </a:extLst>
          </p:cNvPr>
          <p:cNvSpPr txBox="1">
            <a:spLocks/>
          </p:cNvSpPr>
          <p:nvPr/>
        </p:nvSpPr>
        <p:spPr>
          <a:xfrm>
            <a:off x="376090" y="704580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VẬN DỤNG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04A3A0-EA9C-46A5-B3AF-3DA86DA72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399" y="1210455"/>
            <a:ext cx="7439752" cy="8253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92FF0D-B454-4ABD-B736-120F562C8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0791" y="2035784"/>
            <a:ext cx="8300185" cy="482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58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6C1AE7-A7E0-443D-9C03-FCF74E2362D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B6D15-5ECA-428F-B7D0-A8FAF5B3A2D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A47CB3E-D32C-4474-BF2C-D4E66DC6B4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8BEB4F81-2EB2-430D-968A-CCA630D0AC9E}"/>
              </a:ext>
            </a:extLst>
          </p:cNvPr>
          <p:cNvSpPr txBox="1">
            <a:spLocks/>
          </p:cNvSpPr>
          <p:nvPr/>
        </p:nvSpPr>
        <p:spPr>
          <a:xfrm>
            <a:off x="380137" y="715103"/>
            <a:ext cx="4285899" cy="55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33CC"/>
                </a:solidFill>
              </a:rPr>
              <a:t>VẬN DỤNG</a:t>
            </a:r>
            <a:endParaRPr kumimoji="0" lang="en-US" sz="2400" b="1" i="0" u="none" strike="noStrike" kern="1200" cap="all" spc="0" normalizeH="0" baseline="0" noProof="0" dirty="0">
              <a:ln>
                <a:noFill/>
              </a:ln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9C5630-55D5-4FA5-85D8-760376CE6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90" t="27778" r="22857" b="37619"/>
          <a:stretch/>
        </p:blipFill>
        <p:spPr>
          <a:xfrm>
            <a:off x="380137" y="1268517"/>
            <a:ext cx="11431726" cy="407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1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Rectangle 902">
            <a:extLst>
              <a:ext uri="{FF2B5EF4-FFF2-40B4-BE49-F238E27FC236}">
                <a16:creationId xmlns:a16="http://schemas.microsoft.com/office/drawing/2014/main" id="{8D009606-9202-418A-B4DD-70F06790F77E}"/>
              </a:ext>
            </a:extLst>
          </p:cNvPr>
          <p:cNvSpPr/>
          <p:nvPr/>
        </p:nvSpPr>
        <p:spPr>
          <a:xfrm>
            <a:off x="1" y="3479705"/>
            <a:ext cx="12192000" cy="4193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56526" y="782731"/>
            <a:ext cx="2096125" cy="46166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VI. ÔN TẬP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Block Arc 3">
            <a:extLst>
              <a:ext uri="{FF2B5EF4-FFF2-40B4-BE49-F238E27FC236}">
                <a16:creationId xmlns:a16="http://schemas.microsoft.com/office/drawing/2014/main" id="{C80334B0-D683-48CE-A405-093B86CD9117}"/>
              </a:ext>
            </a:extLst>
          </p:cNvPr>
          <p:cNvSpPr/>
          <p:nvPr/>
        </p:nvSpPr>
        <p:spPr>
          <a:xfrm>
            <a:off x="4076700" y="3203226"/>
            <a:ext cx="4318000" cy="4318000"/>
          </a:xfrm>
          <a:prstGeom prst="blockArc">
            <a:avLst>
              <a:gd name="adj1" fmla="val 9354587"/>
              <a:gd name="adj2" fmla="val 1458078"/>
              <a:gd name="adj3" fmla="val 6999"/>
            </a:avLst>
          </a:prstGeom>
          <a:solidFill>
            <a:srgbClr val="FF000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9A29FB-F1A4-43C7-B7E4-7ABCD7025DD1}"/>
              </a:ext>
            </a:extLst>
          </p:cNvPr>
          <p:cNvSpPr txBox="1"/>
          <p:nvPr/>
        </p:nvSpPr>
        <p:spPr>
          <a:xfrm>
            <a:off x="2733391" y="5850448"/>
            <a:ext cx="865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Tiết 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D4D8197-A6E4-4949-AEF2-727A494AFD02}"/>
              </a:ext>
            </a:extLst>
          </p:cNvPr>
          <p:cNvSpPr txBox="1"/>
          <p:nvPr/>
        </p:nvSpPr>
        <p:spPr>
          <a:xfrm>
            <a:off x="2840283" y="4175157"/>
            <a:ext cx="865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Tiết 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F18543B-DF70-4F9F-B4D3-2927578EBC25}"/>
              </a:ext>
            </a:extLst>
          </p:cNvPr>
          <p:cNvSpPr txBox="1"/>
          <p:nvPr/>
        </p:nvSpPr>
        <p:spPr>
          <a:xfrm>
            <a:off x="3925948" y="2635542"/>
            <a:ext cx="865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9A88D37-6DED-49FE-86D5-13019CEFF3C4}"/>
              </a:ext>
            </a:extLst>
          </p:cNvPr>
          <p:cNvSpPr txBox="1"/>
          <p:nvPr/>
        </p:nvSpPr>
        <p:spPr>
          <a:xfrm>
            <a:off x="5728320" y="2033535"/>
            <a:ext cx="865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Tiết 4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C9A20F5-A258-46FB-B3E8-C0B5BFFFECFD}"/>
              </a:ext>
            </a:extLst>
          </p:cNvPr>
          <p:cNvSpPr txBox="1"/>
          <p:nvPr/>
        </p:nvSpPr>
        <p:spPr>
          <a:xfrm>
            <a:off x="7560610" y="2591730"/>
            <a:ext cx="865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Tiết 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FE18CF6-DA14-4684-81A2-98C01524F61F}"/>
              </a:ext>
            </a:extLst>
          </p:cNvPr>
          <p:cNvSpPr txBox="1"/>
          <p:nvPr/>
        </p:nvSpPr>
        <p:spPr>
          <a:xfrm>
            <a:off x="8755204" y="4058078"/>
            <a:ext cx="865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Tiết 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08CC86C-CB7C-42EE-B277-44A5517E7E93}"/>
              </a:ext>
            </a:extLst>
          </p:cNvPr>
          <p:cNvSpPr txBox="1"/>
          <p:nvPr/>
        </p:nvSpPr>
        <p:spPr>
          <a:xfrm>
            <a:off x="8854214" y="5817748"/>
            <a:ext cx="865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Tiết 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61DEAB3-FDF6-48F3-BB2F-9FB7F4D23400}"/>
              </a:ext>
            </a:extLst>
          </p:cNvPr>
          <p:cNvSpPr txBox="1"/>
          <p:nvPr/>
        </p:nvSpPr>
        <p:spPr>
          <a:xfrm>
            <a:off x="2937266" y="4288732"/>
            <a:ext cx="66940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ÔN LUYỆN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ĐỌC, VIẾT,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NÓI VÀ NGHE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+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KIẾN THỨC TIẾNG VIỆT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4953DCA-F00D-449F-9676-05869E878044}"/>
              </a:ext>
            </a:extLst>
          </p:cNvPr>
          <p:cNvSpPr txBox="1"/>
          <p:nvPr/>
        </p:nvSpPr>
        <p:spPr>
          <a:xfrm>
            <a:off x="-1185544" y="5627156"/>
            <a:ext cx="34381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2000" b="1" i="1" dirty="0" err="1">
                <a:solidFill>
                  <a:srgbClr val="FF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</a:t>
            </a:r>
            <a:r>
              <a:rPr lang="en-US" altLang="ko-KR" sz="2000" b="1" i="1" dirty="0">
                <a:solidFill>
                  <a:srgbClr val="FF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000" b="1" i="1" dirty="0" err="1">
                <a:solidFill>
                  <a:srgbClr val="FF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ko-KR" sz="2000" b="1" i="1" dirty="0">
                <a:solidFill>
                  <a:srgbClr val="FF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ko-KR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ko-KR" sz="2000" b="1" i="1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ko-KR" sz="2000" b="1" i="1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ko-KR" sz="2000" b="1" i="1" dirty="0">
                <a:solidFill>
                  <a:srgbClr val="FF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228600"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2000" b="1" i="1" dirty="0" err="1">
                <a:solidFill>
                  <a:srgbClr val="FF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ko-KR" sz="2000" b="1" i="1" dirty="0">
                <a:solidFill>
                  <a:srgbClr val="FF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000" b="1" i="1" dirty="0" err="1">
                <a:solidFill>
                  <a:srgbClr val="FF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ko-KR" sz="2000" b="1" i="1" dirty="0">
                <a:solidFill>
                  <a:srgbClr val="FF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000" b="1" i="1" dirty="0" err="1">
                <a:solidFill>
                  <a:srgbClr val="FF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endParaRPr kumimoji="0" lang="vi-VN" altLang="ko-KR" sz="2000" i="1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930DC1C-1FE1-4412-809D-1DBF5E8D1B34}"/>
              </a:ext>
            </a:extLst>
          </p:cNvPr>
          <p:cNvSpPr txBox="1"/>
          <p:nvPr/>
        </p:nvSpPr>
        <p:spPr>
          <a:xfrm>
            <a:off x="-1121079" y="3902733"/>
            <a:ext cx="34381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20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</a:t>
            </a:r>
            <a:r>
              <a:rPr lang="en-US" altLang="ko-KR" sz="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0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ko-KR" sz="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228600"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20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altLang="ko-KR" sz="20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ko-KR" sz="20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0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altLang="ko-KR" sz="20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6F463DD-5C86-460F-AC25-7EA2429C3046}"/>
              </a:ext>
            </a:extLst>
          </p:cNvPr>
          <p:cNvSpPr txBox="1"/>
          <p:nvPr/>
        </p:nvSpPr>
        <p:spPr>
          <a:xfrm>
            <a:off x="50419" y="2340636"/>
            <a:ext cx="34381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2000" b="1" i="1" dirty="0" err="1">
                <a:solidFill>
                  <a:srgbClr val="9933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</a:t>
            </a:r>
            <a:r>
              <a:rPr lang="en-US" altLang="ko-KR" sz="2000" b="1" i="1" dirty="0">
                <a:solidFill>
                  <a:srgbClr val="9933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000" b="1" i="1" dirty="0" err="1">
                <a:solidFill>
                  <a:srgbClr val="9933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altLang="ko-KR" sz="2000" b="1" i="1" dirty="0">
                <a:solidFill>
                  <a:srgbClr val="9933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000" b="1" i="1" dirty="0" err="1">
                <a:solidFill>
                  <a:srgbClr val="9933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ko-KR" sz="2000" b="1" i="1" dirty="0">
                <a:solidFill>
                  <a:srgbClr val="9933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000" b="1" i="1" dirty="0" err="1">
                <a:solidFill>
                  <a:srgbClr val="9933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endParaRPr lang="vi-VN" altLang="ko-KR" sz="2000" b="1" i="1" dirty="0">
              <a:solidFill>
                <a:srgbClr val="9933FF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E1CFA4B-FA13-45B9-87C2-D9610CB4EDD2}"/>
              </a:ext>
            </a:extLst>
          </p:cNvPr>
          <p:cNvSpPr txBox="1"/>
          <p:nvPr/>
        </p:nvSpPr>
        <p:spPr>
          <a:xfrm>
            <a:off x="4291512" y="994290"/>
            <a:ext cx="34381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altLang="ko-KR" sz="2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 </a:t>
            </a:r>
            <a:r>
              <a:rPr lang="en-US" altLang="ko-KR" sz="20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ko-KR" sz="2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0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ko-KR" sz="2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0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ko-KR" sz="2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0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endParaRPr lang="vi-VN" altLang="ko-KR" sz="2000" b="1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41F8BEE-5EB1-475E-8C2F-E4D2DB2D6541}"/>
              </a:ext>
            </a:extLst>
          </p:cNvPr>
          <p:cNvSpPr txBox="1"/>
          <p:nvPr/>
        </p:nvSpPr>
        <p:spPr>
          <a:xfrm>
            <a:off x="8574065" y="2439386"/>
            <a:ext cx="34381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altLang="ko-KR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 </a:t>
            </a:r>
            <a:r>
              <a:rPr lang="en-US" altLang="ko-KR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ko-KR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ko-KR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altLang="ko-KR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ko-KR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ko-KR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endParaRPr lang="vi-VN" altLang="ko-KR" sz="20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D946678-00EB-40EB-8048-3CA3C857D343}"/>
              </a:ext>
            </a:extLst>
          </p:cNvPr>
          <p:cNvSpPr txBox="1"/>
          <p:nvPr/>
        </p:nvSpPr>
        <p:spPr>
          <a:xfrm>
            <a:off x="9673571" y="4078413"/>
            <a:ext cx="25377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2000" b="1" i="1" dirty="0" err="1">
                <a:solidFill>
                  <a:srgbClr val="CC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ko-KR" sz="2000" b="1" i="1" dirty="0">
                <a:solidFill>
                  <a:srgbClr val="CC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000" b="1" i="1" dirty="0" err="1">
                <a:solidFill>
                  <a:srgbClr val="CC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altLang="ko-KR" sz="2000" b="1" i="1" dirty="0">
                <a:solidFill>
                  <a:srgbClr val="CC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000" b="1" i="1" dirty="0" err="1">
                <a:solidFill>
                  <a:srgbClr val="CC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ko-KR" sz="2000" b="1" i="1" dirty="0">
                <a:solidFill>
                  <a:srgbClr val="CC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000" b="1" i="1" dirty="0" err="1">
                <a:solidFill>
                  <a:srgbClr val="CC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kì</a:t>
            </a:r>
            <a:endParaRPr lang="vi-VN" altLang="ko-KR" sz="2000" b="1" i="1" dirty="0">
              <a:solidFill>
                <a:srgbClr val="CC66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2BC514B-DD96-4077-83BE-1AAAF2005DDC}"/>
              </a:ext>
            </a:extLst>
          </p:cNvPr>
          <p:cNvSpPr txBox="1"/>
          <p:nvPr/>
        </p:nvSpPr>
        <p:spPr>
          <a:xfrm>
            <a:off x="9887352" y="5870931"/>
            <a:ext cx="23046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ko-KR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altLang="ko-KR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ko-KR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kì</a:t>
            </a:r>
            <a:endParaRPr lang="vi-VN" altLang="ko-KR" sz="2000" b="1" i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6ED2B0-3D74-437B-A4DC-E84C7D669433}"/>
              </a:ext>
            </a:extLst>
          </p:cNvPr>
          <p:cNvGrpSpPr/>
          <p:nvPr/>
        </p:nvGrpSpPr>
        <p:grpSpPr>
          <a:xfrm>
            <a:off x="2427426" y="5332011"/>
            <a:ext cx="1686166" cy="1474415"/>
            <a:chOff x="2275026" y="5332011"/>
            <a:chExt cx="1686166" cy="1474415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0AC794EF-62EA-48FD-BA5D-B2366BB691B3}"/>
                </a:ext>
              </a:extLst>
            </p:cNvPr>
            <p:cNvGrpSpPr/>
            <p:nvPr/>
          </p:nvGrpSpPr>
          <p:grpSpPr>
            <a:xfrm rot="20972970">
              <a:off x="2275026" y="5332011"/>
              <a:ext cx="1474415" cy="1474415"/>
              <a:chOff x="889469" y="2524439"/>
              <a:chExt cx="1672756" cy="1672756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26F1F1CE-B877-4940-9CE7-7E1A7EE9ABDD}"/>
                  </a:ext>
                </a:extLst>
              </p:cNvPr>
              <p:cNvSpPr/>
              <p:nvPr/>
            </p:nvSpPr>
            <p:spPr>
              <a:xfrm>
                <a:off x="1056793" y="2691763"/>
                <a:ext cx="1338108" cy="1338108"/>
              </a:xfrm>
              <a:prstGeom prst="ellipse">
                <a:avLst/>
              </a:prstGeom>
              <a:noFill/>
              <a:ln w="1016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Block Arc 60">
                <a:extLst>
                  <a:ext uri="{FF2B5EF4-FFF2-40B4-BE49-F238E27FC236}">
                    <a16:creationId xmlns:a16="http://schemas.microsoft.com/office/drawing/2014/main" id="{C21429C4-85C5-4D9F-8487-C945F8BF2B80}"/>
                  </a:ext>
                </a:extLst>
              </p:cNvPr>
              <p:cNvSpPr/>
              <p:nvPr/>
            </p:nvSpPr>
            <p:spPr>
              <a:xfrm>
                <a:off x="946305" y="2581275"/>
                <a:ext cx="1559084" cy="1559084"/>
              </a:xfrm>
              <a:prstGeom prst="blockArc">
                <a:avLst>
                  <a:gd name="adj1" fmla="val 10800000"/>
                  <a:gd name="adj2" fmla="val 4113571"/>
                  <a:gd name="adj3" fmla="val 0"/>
                </a:avLst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Block Arc 61">
                <a:extLst>
                  <a:ext uri="{FF2B5EF4-FFF2-40B4-BE49-F238E27FC236}">
                    <a16:creationId xmlns:a16="http://schemas.microsoft.com/office/drawing/2014/main" id="{789B161E-B19A-4ED6-BA4F-6953DF5EB2D5}"/>
                  </a:ext>
                </a:extLst>
              </p:cNvPr>
              <p:cNvSpPr/>
              <p:nvPr/>
            </p:nvSpPr>
            <p:spPr>
              <a:xfrm rot="10800000">
                <a:off x="889469" y="2524439"/>
                <a:ext cx="1672756" cy="1672756"/>
              </a:xfrm>
              <a:prstGeom prst="blockArc">
                <a:avLst>
                  <a:gd name="adj1" fmla="val 10800000"/>
                  <a:gd name="adj2" fmla="val 4113571"/>
                  <a:gd name="adj3" fmla="val 0"/>
                </a:avLst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59137FB-08A8-4E80-B33E-576CD107AE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37212" y="5856798"/>
              <a:ext cx="223980" cy="7870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6B28C2-7E9A-4B44-9AD4-686ECBB4F2FC}"/>
              </a:ext>
            </a:extLst>
          </p:cNvPr>
          <p:cNvGrpSpPr/>
          <p:nvPr/>
        </p:nvGrpSpPr>
        <p:grpSpPr>
          <a:xfrm>
            <a:off x="2513211" y="3648940"/>
            <a:ext cx="1603039" cy="1474415"/>
            <a:chOff x="2360811" y="3648940"/>
            <a:chExt cx="1603039" cy="1474415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6F1AFFE-9E17-49C8-994E-3DEA2EDE4D12}"/>
                </a:ext>
              </a:extLst>
            </p:cNvPr>
            <p:cNvGrpSpPr/>
            <p:nvPr/>
          </p:nvGrpSpPr>
          <p:grpSpPr>
            <a:xfrm rot="1379066">
              <a:off x="2360811" y="3648940"/>
              <a:ext cx="1474415" cy="1474415"/>
              <a:chOff x="889469" y="2524439"/>
              <a:chExt cx="1672756" cy="1672756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B1348F7E-2616-494B-A1EB-7ED24AA97AD3}"/>
                  </a:ext>
                </a:extLst>
              </p:cNvPr>
              <p:cNvSpPr/>
              <p:nvPr/>
            </p:nvSpPr>
            <p:spPr>
              <a:xfrm>
                <a:off x="1056793" y="2691763"/>
                <a:ext cx="1338108" cy="1338108"/>
              </a:xfrm>
              <a:prstGeom prst="ellipse">
                <a:avLst/>
              </a:prstGeom>
              <a:noFill/>
              <a:ln w="1016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Block Arc 47">
                <a:extLst>
                  <a:ext uri="{FF2B5EF4-FFF2-40B4-BE49-F238E27FC236}">
                    <a16:creationId xmlns:a16="http://schemas.microsoft.com/office/drawing/2014/main" id="{91DE8206-44F0-4460-B59A-89EBC24EE29E}"/>
                  </a:ext>
                </a:extLst>
              </p:cNvPr>
              <p:cNvSpPr/>
              <p:nvPr/>
            </p:nvSpPr>
            <p:spPr>
              <a:xfrm>
                <a:off x="946305" y="2581275"/>
                <a:ext cx="1559084" cy="1559084"/>
              </a:xfrm>
              <a:prstGeom prst="blockArc">
                <a:avLst>
                  <a:gd name="adj1" fmla="val 10800000"/>
                  <a:gd name="adj2" fmla="val 4113571"/>
                  <a:gd name="adj3" fmla="val 0"/>
                </a:avLst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Block Arc 48">
                <a:extLst>
                  <a:ext uri="{FF2B5EF4-FFF2-40B4-BE49-F238E27FC236}">
                    <a16:creationId xmlns:a16="http://schemas.microsoft.com/office/drawing/2014/main" id="{29F85036-D33B-4703-820D-5213B629AAAB}"/>
                  </a:ext>
                </a:extLst>
              </p:cNvPr>
              <p:cNvSpPr/>
              <p:nvPr/>
            </p:nvSpPr>
            <p:spPr>
              <a:xfrm rot="10800000">
                <a:off x="889469" y="2524439"/>
                <a:ext cx="1672756" cy="1672756"/>
              </a:xfrm>
              <a:prstGeom prst="blockArc">
                <a:avLst>
                  <a:gd name="adj1" fmla="val 10800000"/>
                  <a:gd name="adj2" fmla="val 4113571"/>
                  <a:gd name="adj3" fmla="val 0"/>
                </a:avLst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CE9B651-827D-41BE-B5F3-ED6E0BE931FB}"/>
                </a:ext>
              </a:extLst>
            </p:cNvPr>
            <p:cNvCxnSpPr>
              <a:cxnSpLocks/>
            </p:cNvCxnSpPr>
            <p:nvPr/>
          </p:nvCxnSpPr>
          <p:spPr>
            <a:xfrm>
              <a:off x="3779898" y="4667720"/>
              <a:ext cx="183952" cy="6836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4F3854C-9DAB-4E1B-84F1-0116F2D93152}"/>
              </a:ext>
            </a:extLst>
          </p:cNvPr>
          <p:cNvGrpSpPr/>
          <p:nvPr/>
        </p:nvGrpSpPr>
        <p:grpSpPr>
          <a:xfrm>
            <a:off x="3624239" y="2128522"/>
            <a:ext cx="1474415" cy="1484986"/>
            <a:chOff x="3471839" y="2128522"/>
            <a:chExt cx="1474415" cy="1484986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FCE8F0C3-A887-408D-9DFB-3269153D5C97}"/>
                </a:ext>
              </a:extLst>
            </p:cNvPr>
            <p:cNvGrpSpPr/>
            <p:nvPr/>
          </p:nvGrpSpPr>
          <p:grpSpPr>
            <a:xfrm rot="3313650">
              <a:off x="3471839" y="2128522"/>
              <a:ext cx="1474415" cy="1474415"/>
              <a:chOff x="889469" y="2524439"/>
              <a:chExt cx="1672756" cy="1672756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0891B827-455C-480D-ADBE-ECC72120321A}"/>
                  </a:ext>
                </a:extLst>
              </p:cNvPr>
              <p:cNvSpPr/>
              <p:nvPr/>
            </p:nvSpPr>
            <p:spPr>
              <a:xfrm>
                <a:off x="1056793" y="2691763"/>
                <a:ext cx="1338108" cy="1338108"/>
              </a:xfrm>
              <a:prstGeom prst="ellipse">
                <a:avLst/>
              </a:prstGeom>
              <a:noFill/>
              <a:ln w="1016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Block Arc 43">
                <a:extLst>
                  <a:ext uri="{FF2B5EF4-FFF2-40B4-BE49-F238E27FC236}">
                    <a16:creationId xmlns:a16="http://schemas.microsoft.com/office/drawing/2014/main" id="{3B5E76F2-AFF6-449F-B6BD-106C6534DC38}"/>
                  </a:ext>
                </a:extLst>
              </p:cNvPr>
              <p:cNvSpPr/>
              <p:nvPr/>
            </p:nvSpPr>
            <p:spPr>
              <a:xfrm>
                <a:off x="946305" y="2581275"/>
                <a:ext cx="1559084" cy="1559084"/>
              </a:xfrm>
              <a:prstGeom prst="blockArc">
                <a:avLst>
                  <a:gd name="adj1" fmla="val 10800000"/>
                  <a:gd name="adj2" fmla="val 4113571"/>
                  <a:gd name="adj3" fmla="val 0"/>
                </a:avLst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Block Arc 44">
                <a:extLst>
                  <a:ext uri="{FF2B5EF4-FFF2-40B4-BE49-F238E27FC236}">
                    <a16:creationId xmlns:a16="http://schemas.microsoft.com/office/drawing/2014/main" id="{74F7BCC8-EA56-4DA3-A03D-89E7E3167511}"/>
                  </a:ext>
                </a:extLst>
              </p:cNvPr>
              <p:cNvSpPr/>
              <p:nvPr/>
            </p:nvSpPr>
            <p:spPr>
              <a:xfrm rot="10800000">
                <a:off x="889469" y="2524439"/>
                <a:ext cx="1672756" cy="1672756"/>
              </a:xfrm>
              <a:prstGeom prst="blockArc">
                <a:avLst>
                  <a:gd name="adj1" fmla="val 10800000"/>
                  <a:gd name="adj2" fmla="val 4113571"/>
                  <a:gd name="adj3" fmla="val 0"/>
                </a:avLst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9F22A406-DCC5-4EA7-B5BD-FCB72EA02F53}"/>
                </a:ext>
              </a:extLst>
            </p:cNvPr>
            <p:cNvCxnSpPr>
              <a:cxnSpLocks/>
            </p:cNvCxnSpPr>
            <p:nvPr/>
          </p:nvCxnSpPr>
          <p:spPr>
            <a:xfrm>
              <a:off x="4629741" y="3471536"/>
              <a:ext cx="135996" cy="141972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FC22EF-6BF1-4BE6-AB6A-B64426A4710C}"/>
              </a:ext>
            </a:extLst>
          </p:cNvPr>
          <p:cNvGrpSpPr/>
          <p:nvPr/>
        </p:nvGrpSpPr>
        <p:grpSpPr>
          <a:xfrm>
            <a:off x="5409629" y="1528556"/>
            <a:ext cx="1474415" cy="1641989"/>
            <a:chOff x="5257229" y="1484106"/>
            <a:chExt cx="1474415" cy="164198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ECCB677-F9DC-4CC1-BECE-3ACFC8AF0D2A}"/>
                </a:ext>
              </a:extLst>
            </p:cNvPr>
            <p:cNvGrpSpPr/>
            <p:nvPr/>
          </p:nvGrpSpPr>
          <p:grpSpPr>
            <a:xfrm rot="5400000">
              <a:off x="5257229" y="1484106"/>
              <a:ext cx="1474415" cy="1474415"/>
              <a:chOff x="889469" y="2524439"/>
              <a:chExt cx="1672756" cy="1672756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DE95F9A8-326E-442C-979D-BEDCD3457118}"/>
                  </a:ext>
                </a:extLst>
              </p:cNvPr>
              <p:cNvSpPr/>
              <p:nvPr/>
            </p:nvSpPr>
            <p:spPr>
              <a:xfrm>
                <a:off x="1056793" y="2691763"/>
                <a:ext cx="1338108" cy="1338108"/>
              </a:xfrm>
              <a:prstGeom prst="ellipse">
                <a:avLst/>
              </a:prstGeom>
              <a:noFill/>
              <a:ln w="1016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Block Arc 5">
                <a:extLst>
                  <a:ext uri="{FF2B5EF4-FFF2-40B4-BE49-F238E27FC236}">
                    <a16:creationId xmlns:a16="http://schemas.microsoft.com/office/drawing/2014/main" id="{BB37BB4E-F3A5-4BD5-9DDF-DBE22DEF2533}"/>
                  </a:ext>
                </a:extLst>
              </p:cNvPr>
              <p:cNvSpPr/>
              <p:nvPr/>
            </p:nvSpPr>
            <p:spPr>
              <a:xfrm>
                <a:off x="946305" y="2581275"/>
                <a:ext cx="1559084" cy="1559084"/>
              </a:xfrm>
              <a:prstGeom prst="blockArc">
                <a:avLst>
                  <a:gd name="adj1" fmla="val 10800000"/>
                  <a:gd name="adj2" fmla="val 4113571"/>
                  <a:gd name="adj3" fmla="val 0"/>
                </a:avLst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Block Arc 36">
                <a:extLst>
                  <a:ext uri="{FF2B5EF4-FFF2-40B4-BE49-F238E27FC236}">
                    <a16:creationId xmlns:a16="http://schemas.microsoft.com/office/drawing/2014/main" id="{C7AA2DC1-B832-4F40-A1AF-5E072DDEED16}"/>
                  </a:ext>
                </a:extLst>
              </p:cNvPr>
              <p:cNvSpPr/>
              <p:nvPr/>
            </p:nvSpPr>
            <p:spPr>
              <a:xfrm rot="10800000">
                <a:off x="889469" y="2524439"/>
                <a:ext cx="1672756" cy="1672756"/>
              </a:xfrm>
              <a:prstGeom prst="blockArc">
                <a:avLst>
                  <a:gd name="adj1" fmla="val 10800000"/>
                  <a:gd name="adj2" fmla="val 4113571"/>
                  <a:gd name="adj3" fmla="val 0"/>
                </a:avLst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C59E78B8-46AF-4FCB-BA97-BEF7390B1B2E}"/>
                </a:ext>
              </a:extLst>
            </p:cNvPr>
            <p:cNvCxnSpPr>
              <a:cxnSpLocks/>
              <a:endCxn id="37" idx="0"/>
            </p:cNvCxnSpPr>
            <p:nvPr/>
          </p:nvCxnSpPr>
          <p:spPr>
            <a:xfrm flipV="1">
              <a:off x="5994437" y="2958521"/>
              <a:ext cx="0" cy="167574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2C5A0B0-EAB0-4C88-A19A-745B2A742F76}"/>
              </a:ext>
            </a:extLst>
          </p:cNvPr>
          <p:cNvGrpSpPr/>
          <p:nvPr/>
        </p:nvGrpSpPr>
        <p:grpSpPr>
          <a:xfrm>
            <a:off x="7256375" y="2054578"/>
            <a:ext cx="1474415" cy="1484063"/>
            <a:chOff x="7103975" y="2054578"/>
            <a:chExt cx="1474415" cy="1484063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9E7CD6F-6B21-4ECA-BB57-15DECD1A1F9E}"/>
                </a:ext>
              </a:extLst>
            </p:cNvPr>
            <p:cNvGrpSpPr/>
            <p:nvPr/>
          </p:nvGrpSpPr>
          <p:grpSpPr>
            <a:xfrm rot="7659170">
              <a:off x="7103975" y="2054578"/>
              <a:ext cx="1474415" cy="1474415"/>
              <a:chOff x="889469" y="2524439"/>
              <a:chExt cx="1672756" cy="1672756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CE1DFBD2-AF60-44DE-9718-BF07E7E1243F}"/>
                  </a:ext>
                </a:extLst>
              </p:cNvPr>
              <p:cNvSpPr/>
              <p:nvPr/>
            </p:nvSpPr>
            <p:spPr>
              <a:xfrm>
                <a:off x="1056793" y="2691763"/>
                <a:ext cx="1338108" cy="1338108"/>
              </a:xfrm>
              <a:prstGeom prst="ellipse">
                <a:avLst/>
              </a:prstGeom>
              <a:noFill/>
              <a:ln w="1016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Block Arc 39">
                <a:extLst>
                  <a:ext uri="{FF2B5EF4-FFF2-40B4-BE49-F238E27FC236}">
                    <a16:creationId xmlns:a16="http://schemas.microsoft.com/office/drawing/2014/main" id="{CFD7F867-037B-48C9-9868-C9B54774E276}"/>
                  </a:ext>
                </a:extLst>
              </p:cNvPr>
              <p:cNvSpPr/>
              <p:nvPr/>
            </p:nvSpPr>
            <p:spPr>
              <a:xfrm>
                <a:off x="946305" y="2581275"/>
                <a:ext cx="1559084" cy="1559084"/>
              </a:xfrm>
              <a:prstGeom prst="blockArc">
                <a:avLst>
                  <a:gd name="adj1" fmla="val 10800000"/>
                  <a:gd name="adj2" fmla="val 4113571"/>
                  <a:gd name="adj3" fmla="val 0"/>
                </a:avLst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Block Arc 40">
                <a:extLst>
                  <a:ext uri="{FF2B5EF4-FFF2-40B4-BE49-F238E27FC236}">
                    <a16:creationId xmlns:a16="http://schemas.microsoft.com/office/drawing/2014/main" id="{6C189755-B2D7-4E6F-AFED-B2DB38AA1F1C}"/>
                  </a:ext>
                </a:extLst>
              </p:cNvPr>
              <p:cNvSpPr/>
              <p:nvPr/>
            </p:nvSpPr>
            <p:spPr>
              <a:xfrm rot="10800000">
                <a:off x="889469" y="2524439"/>
                <a:ext cx="1672756" cy="1672756"/>
              </a:xfrm>
              <a:prstGeom prst="blockArc">
                <a:avLst>
                  <a:gd name="adj1" fmla="val 10800000"/>
                  <a:gd name="adj2" fmla="val 4113571"/>
                  <a:gd name="adj3" fmla="val 0"/>
                </a:avLst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3008CB0-4C69-45E6-B56A-304E02D4427A}"/>
                </a:ext>
              </a:extLst>
            </p:cNvPr>
            <p:cNvCxnSpPr>
              <a:cxnSpLocks/>
              <a:endCxn id="41" idx="0"/>
            </p:cNvCxnSpPr>
            <p:nvPr/>
          </p:nvCxnSpPr>
          <p:spPr>
            <a:xfrm flipV="1">
              <a:off x="7261498" y="3375453"/>
              <a:ext cx="129343" cy="16318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7" name="Group 896">
            <a:extLst>
              <a:ext uri="{FF2B5EF4-FFF2-40B4-BE49-F238E27FC236}">
                <a16:creationId xmlns:a16="http://schemas.microsoft.com/office/drawing/2014/main" id="{10079DC8-D803-460F-A85F-F81EFD25AA36}"/>
              </a:ext>
            </a:extLst>
          </p:cNvPr>
          <p:cNvGrpSpPr/>
          <p:nvPr/>
        </p:nvGrpSpPr>
        <p:grpSpPr>
          <a:xfrm>
            <a:off x="8308340" y="3538480"/>
            <a:ext cx="1635494" cy="1474415"/>
            <a:chOff x="8195696" y="3518602"/>
            <a:chExt cx="1635494" cy="147441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CA05F493-649B-49A8-B3C9-C948C4C28C18}"/>
                </a:ext>
              </a:extLst>
            </p:cNvPr>
            <p:cNvGrpSpPr/>
            <p:nvPr/>
          </p:nvGrpSpPr>
          <p:grpSpPr>
            <a:xfrm rot="9197422">
              <a:off x="8356775" y="3518602"/>
              <a:ext cx="1474415" cy="1474415"/>
              <a:chOff x="889469" y="2524439"/>
              <a:chExt cx="1672756" cy="1672756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1440ECDE-571F-4429-9EE0-CF8B2215128C}"/>
                  </a:ext>
                </a:extLst>
              </p:cNvPr>
              <p:cNvSpPr/>
              <p:nvPr/>
            </p:nvSpPr>
            <p:spPr>
              <a:xfrm>
                <a:off x="1056793" y="2691763"/>
                <a:ext cx="1338108" cy="1338108"/>
              </a:xfrm>
              <a:prstGeom prst="ellipse">
                <a:avLst/>
              </a:prstGeom>
              <a:noFill/>
              <a:ln w="1016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Block Arc 52">
                <a:extLst>
                  <a:ext uri="{FF2B5EF4-FFF2-40B4-BE49-F238E27FC236}">
                    <a16:creationId xmlns:a16="http://schemas.microsoft.com/office/drawing/2014/main" id="{26E9F087-097A-4D2E-AE25-0BF61B6D3075}"/>
                  </a:ext>
                </a:extLst>
              </p:cNvPr>
              <p:cNvSpPr/>
              <p:nvPr/>
            </p:nvSpPr>
            <p:spPr>
              <a:xfrm>
                <a:off x="946305" y="2581275"/>
                <a:ext cx="1559084" cy="1559084"/>
              </a:xfrm>
              <a:prstGeom prst="blockArc">
                <a:avLst>
                  <a:gd name="adj1" fmla="val 10800000"/>
                  <a:gd name="adj2" fmla="val 4113571"/>
                  <a:gd name="adj3" fmla="val 0"/>
                </a:avLst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Block Arc 53">
                <a:extLst>
                  <a:ext uri="{FF2B5EF4-FFF2-40B4-BE49-F238E27FC236}">
                    <a16:creationId xmlns:a16="http://schemas.microsoft.com/office/drawing/2014/main" id="{BCFEDC8F-9CDE-41C4-A3BD-7B059AC85A55}"/>
                  </a:ext>
                </a:extLst>
              </p:cNvPr>
              <p:cNvSpPr/>
              <p:nvPr/>
            </p:nvSpPr>
            <p:spPr>
              <a:xfrm rot="10800000">
                <a:off x="889469" y="2524439"/>
                <a:ext cx="1672756" cy="1672756"/>
              </a:xfrm>
              <a:prstGeom prst="blockArc">
                <a:avLst>
                  <a:gd name="adj1" fmla="val 10800000"/>
                  <a:gd name="adj2" fmla="val 4113571"/>
                  <a:gd name="adj3" fmla="val 0"/>
                </a:avLst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9E092AEA-87DE-444C-9EC0-5EDE63E780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95696" y="4580160"/>
              <a:ext cx="240540" cy="13071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0" name="Group 899">
            <a:extLst>
              <a:ext uri="{FF2B5EF4-FFF2-40B4-BE49-F238E27FC236}">
                <a16:creationId xmlns:a16="http://schemas.microsoft.com/office/drawing/2014/main" id="{4022E89B-74EB-4FF9-8928-E6FB97768ED4}"/>
              </a:ext>
            </a:extLst>
          </p:cNvPr>
          <p:cNvGrpSpPr/>
          <p:nvPr/>
        </p:nvGrpSpPr>
        <p:grpSpPr>
          <a:xfrm>
            <a:off x="8349879" y="5280596"/>
            <a:ext cx="1673796" cy="1474415"/>
            <a:chOff x="8227296" y="5270657"/>
            <a:chExt cx="1673796" cy="147441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61CBB6FD-5479-4C3E-B01F-64224CCAA4D4}"/>
                </a:ext>
              </a:extLst>
            </p:cNvPr>
            <p:cNvGrpSpPr/>
            <p:nvPr/>
          </p:nvGrpSpPr>
          <p:grpSpPr>
            <a:xfrm rot="18150586">
              <a:off x="8426677" y="5270657"/>
              <a:ext cx="1474415" cy="1474415"/>
              <a:chOff x="889469" y="2524439"/>
              <a:chExt cx="1672756" cy="1672756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DCE71296-DBAE-410E-938F-5CD03722A291}"/>
                  </a:ext>
                </a:extLst>
              </p:cNvPr>
              <p:cNvSpPr/>
              <p:nvPr/>
            </p:nvSpPr>
            <p:spPr>
              <a:xfrm>
                <a:off x="1056793" y="2691763"/>
                <a:ext cx="1338108" cy="1338108"/>
              </a:xfrm>
              <a:prstGeom prst="ellipse">
                <a:avLst/>
              </a:prstGeom>
              <a:noFill/>
              <a:ln w="1016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Block Arc 56">
                <a:extLst>
                  <a:ext uri="{FF2B5EF4-FFF2-40B4-BE49-F238E27FC236}">
                    <a16:creationId xmlns:a16="http://schemas.microsoft.com/office/drawing/2014/main" id="{C45811FA-7377-415E-8398-9D2EF7CA6732}"/>
                  </a:ext>
                </a:extLst>
              </p:cNvPr>
              <p:cNvSpPr/>
              <p:nvPr/>
            </p:nvSpPr>
            <p:spPr>
              <a:xfrm>
                <a:off x="946305" y="2581275"/>
                <a:ext cx="1559084" cy="1559084"/>
              </a:xfrm>
              <a:prstGeom prst="blockArc">
                <a:avLst>
                  <a:gd name="adj1" fmla="val 10800000"/>
                  <a:gd name="adj2" fmla="val 4113571"/>
                  <a:gd name="adj3" fmla="val 0"/>
                </a:avLst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Block Arc 57">
                <a:extLst>
                  <a:ext uri="{FF2B5EF4-FFF2-40B4-BE49-F238E27FC236}">
                    <a16:creationId xmlns:a16="http://schemas.microsoft.com/office/drawing/2014/main" id="{8E462F56-DB4F-4DBA-A74C-CA9C911E8F4A}"/>
                  </a:ext>
                </a:extLst>
              </p:cNvPr>
              <p:cNvSpPr/>
              <p:nvPr/>
            </p:nvSpPr>
            <p:spPr>
              <a:xfrm rot="10800000">
                <a:off x="889469" y="2524439"/>
                <a:ext cx="1672756" cy="1672756"/>
              </a:xfrm>
              <a:prstGeom prst="blockArc">
                <a:avLst>
                  <a:gd name="adj1" fmla="val 10800000"/>
                  <a:gd name="adj2" fmla="val 4113571"/>
                  <a:gd name="adj3" fmla="val 0"/>
                </a:avLst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D3EC931-17DD-4E14-8671-616D51835A51}"/>
                </a:ext>
              </a:extLst>
            </p:cNvPr>
            <p:cNvCxnSpPr>
              <a:cxnSpLocks/>
              <a:endCxn id="58" idx="1"/>
            </p:cNvCxnSpPr>
            <p:nvPr/>
          </p:nvCxnSpPr>
          <p:spPr>
            <a:xfrm>
              <a:off x="8227296" y="5797366"/>
              <a:ext cx="213096" cy="6895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6205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0"/>
                            </p:stCondLst>
                            <p:childTnLst>
                              <p:par>
                                <p:cTn id="9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0"/>
                            </p:stCondLst>
                            <p:childTnLst>
                              <p:par>
                                <p:cTn id="10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63" grpId="0"/>
      <p:bldP spid="64" grpId="0"/>
      <p:bldP spid="65" grpId="0"/>
      <p:bldP spid="66" grpId="0"/>
      <p:bldP spid="67" grpId="0"/>
      <p:bldP spid="68" grpId="0"/>
      <p:bldP spid="70" grpId="0"/>
      <p:bldP spid="72" grpId="0"/>
      <p:bldP spid="73" grpId="0"/>
      <p:bldP spid="74" grpId="0"/>
      <p:bldP spid="75" grpId="0"/>
      <p:bldP spid="76" grpId="0"/>
      <p:bldP spid="77" grpId="0"/>
      <p:bldP spid="7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7FCC00E-5A7C-4DCD-81CB-910E7960FA4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79C4323-E1AD-4834-8B83-7D48C0574BE9}" type="datetime1">
              <a:rPr lang="en-US" smtClean="0"/>
              <a:t>4/24/2023</a:t>
            </a:fld>
            <a:endParaRPr lang="en-US"/>
          </a:p>
        </p:txBody>
      </p:sp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8E843C89-2087-4138-B5DE-282DA68BF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pPr/>
              <a:t>77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491379-846F-43CC-BE16-3295E21B9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045" y="0"/>
            <a:ext cx="492189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EFF3A0-02D5-4FDB-81CF-ED0521B12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7943" y="0"/>
            <a:ext cx="48490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6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935170AB-FFF6-4DD0-AFD6-738C6DAD213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79C4323-E1AD-4834-8B83-7D48C0574BE9}" type="datetime1">
              <a:rPr lang="en-US" smtClean="0"/>
              <a:t>4/24/2023</a:t>
            </a:fld>
            <a:endParaRPr lang="en-US"/>
          </a:p>
        </p:txBody>
      </p:sp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7A3B445A-0A01-464F-91A3-321970B89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pPr/>
              <a:t>78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3DCE96-3EDE-45E7-9302-D622B8C1A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708" y="0"/>
            <a:ext cx="4898572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422EE1-BCF9-479B-8A4A-4156F66F9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6280" y="0"/>
            <a:ext cx="49468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0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0334D071-EC10-41CD-B213-31C6E1EF392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79C4323-E1AD-4834-8B83-7D48C0574BE9}" type="datetime1">
              <a:rPr lang="en-US" smtClean="0"/>
              <a:t>4/24/2023</a:t>
            </a:fld>
            <a:endParaRPr lang="en-US"/>
          </a:p>
        </p:txBody>
      </p:sp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7D220548-BEA5-4B53-A474-F7AF6D5A4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pPr/>
              <a:t>79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EB67D0-BA65-4A59-AC89-097E5E36A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81" y="0"/>
            <a:ext cx="483912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31B3AE-9EEC-43B0-8620-D5B0A8EC6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009" y="0"/>
            <a:ext cx="49007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43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9465" y="972592"/>
            <a:ext cx="11473070" cy="7564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II. </a:t>
            </a:r>
            <a:r>
              <a:rPr lang="vi-VN" dirty="0">
                <a:solidFill>
                  <a:srgbClr val="FF0000"/>
                </a:solidFill>
              </a:rPr>
              <a:t>CẤU TRÚC SÁCH</a:t>
            </a:r>
            <a:r>
              <a:rPr lang="en-US" dirty="0">
                <a:solidFill>
                  <a:srgbClr val="FF0000"/>
                </a:solidFill>
              </a:rPr>
              <a:t>,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     CẤU TRÚC BÀI HỌC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0ACCAA7-FEBE-4515-A175-678370A21DB6}" type="datetime1">
              <a:rPr lang="en-US" smtClean="0"/>
              <a:t>4/24/2023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7747" y="3327862"/>
            <a:ext cx="5438020" cy="1964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50952">
              <a:spcBef>
                <a:spcPts val="400"/>
              </a:spcBef>
              <a:spcAft>
                <a:spcPts val="400"/>
              </a:spcAft>
            </a:pPr>
            <a:r>
              <a:rPr lang="vi-VN" sz="2667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 MỘT</a:t>
            </a:r>
          </a:p>
          <a:p>
            <a:pPr marL="457189" indent="-457189" algn="just" defTabSz="950952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en-US" sz="25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  <a:r>
              <a:rPr lang="en-US" sz="2500" dirty="0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chủ</a:t>
            </a:r>
            <a:r>
              <a:rPr lang="en-US" sz="2500" dirty="0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điểm</a:t>
            </a:r>
            <a:endParaRPr lang="en-US" sz="2500" dirty="0">
              <a:solidFill>
                <a:srgbClr val="0B1FB5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189" indent="-457189" algn="just" defTabSz="950952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en-US" sz="25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  <a:r>
              <a:rPr lang="en-US" sz="2500" dirty="0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tuần</a:t>
            </a:r>
            <a:r>
              <a:rPr lang="en-US" sz="2500" dirty="0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ôn</a:t>
            </a:r>
            <a:r>
              <a:rPr lang="en-US" sz="2500" dirty="0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tập</a:t>
            </a:r>
            <a:r>
              <a:rPr lang="en-US" sz="2500" dirty="0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lang="en-US" sz="2500" dirty="0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2500" dirty="0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giữa</a:t>
            </a:r>
            <a:r>
              <a:rPr lang="en-US" sz="2500" dirty="0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HK I</a:t>
            </a:r>
          </a:p>
          <a:p>
            <a:pPr marL="457189" indent="-457189" algn="just" defTabSz="950952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en-US" sz="25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  <a:r>
              <a:rPr lang="en-US" sz="2500" dirty="0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tuần</a:t>
            </a:r>
            <a:r>
              <a:rPr lang="en-US" sz="2500" dirty="0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ôn</a:t>
            </a:r>
            <a:r>
              <a:rPr lang="en-US" sz="2500" dirty="0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tập</a:t>
            </a:r>
            <a:r>
              <a:rPr lang="en-US" sz="2500" dirty="0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lang="en-US" sz="2500" dirty="0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2500" dirty="0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cuối</a:t>
            </a:r>
            <a:r>
              <a:rPr lang="en-US" sz="2500" dirty="0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HK I</a:t>
            </a:r>
            <a:endParaRPr lang="vi-VN" sz="2500" dirty="0">
              <a:solidFill>
                <a:srgbClr val="0B1FB5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CE5446-3564-4B8A-83A9-5FC31D432126}"/>
              </a:ext>
            </a:extLst>
          </p:cNvPr>
          <p:cNvSpPr txBox="1"/>
          <p:nvPr/>
        </p:nvSpPr>
        <p:spPr>
          <a:xfrm>
            <a:off x="5960885" y="3807281"/>
            <a:ext cx="5553463" cy="1964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50952">
              <a:spcBef>
                <a:spcPts val="400"/>
              </a:spcBef>
              <a:spcAft>
                <a:spcPts val="400"/>
              </a:spcAft>
            </a:pPr>
            <a:r>
              <a:rPr lang="vi-VN" sz="2667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 </a:t>
            </a:r>
            <a:r>
              <a:rPr lang="en-US" sz="2667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HAI</a:t>
            </a:r>
            <a:endParaRPr lang="vi-VN" sz="2667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189" indent="-457189" algn="just" defTabSz="950952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en-US" sz="25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  <a:r>
              <a:rPr lang="en-US" sz="2500" dirty="0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chủ</a:t>
            </a:r>
            <a:r>
              <a:rPr lang="en-US" sz="2500" dirty="0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điểm</a:t>
            </a:r>
            <a:endParaRPr lang="en-US" sz="2500" dirty="0">
              <a:solidFill>
                <a:srgbClr val="0B1FB5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189" indent="-457189" algn="just" defTabSz="950952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en-US" sz="25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  <a:r>
              <a:rPr lang="en-US" sz="2500" dirty="0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tuần</a:t>
            </a:r>
            <a:r>
              <a:rPr lang="en-US" sz="2500" dirty="0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ôn</a:t>
            </a:r>
            <a:r>
              <a:rPr lang="en-US" sz="2500" dirty="0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tập</a:t>
            </a:r>
            <a:r>
              <a:rPr lang="en-US" sz="2500" dirty="0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lang="en-US" sz="2500" dirty="0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2500" dirty="0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giữa</a:t>
            </a:r>
            <a:r>
              <a:rPr lang="en-US" sz="2500" dirty="0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HK II</a:t>
            </a:r>
          </a:p>
          <a:p>
            <a:pPr marL="457189" indent="-457189" algn="just" defTabSz="950952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en-US" sz="25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  <a:r>
              <a:rPr lang="en-US" sz="2500" dirty="0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tuần</a:t>
            </a:r>
            <a:r>
              <a:rPr lang="en-US" sz="2500" dirty="0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ôn</a:t>
            </a:r>
            <a:r>
              <a:rPr lang="en-US" sz="2500" dirty="0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tập</a:t>
            </a:r>
            <a:r>
              <a:rPr lang="en-US" sz="2500" dirty="0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lang="en-US" sz="2500" dirty="0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2500" dirty="0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cuối</a:t>
            </a:r>
            <a:r>
              <a:rPr lang="en-US" sz="2500" dirty="0">
                <a:solidFill>
                  <a:srgbClr val="0B1FB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HK II</a:t>
            </a:r>
            <a:endParaRPr lang="vi-VN" sz="2500" dirty="0">
              <a:solidFill>
                <a:srgbClr val="0B1FB5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5B9ACB-B46D-460D-A38C-6BD6FD609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013" y="517169"/>
            <a:ext cx="2127649" cy="29850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5C9E97-9DCD-4C10-96EA-395774693D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0885" y="910551"/>
            <a:ext cx="2135288" cy="29850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79762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9416BE2-DA1F-4D19-9C81-6907B14E557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9C4323-E1AD-4834-8B83-7D48C0574BE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1DA355D7-4BC2-4AA1-962B-9324CDD3AA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Rectangle 33">
            <a:extLst>
              <a:ext uri="{FF2B5EF4-FFF2-40B4-BE49-F238E27FC236}">
                <a16:creationId xmlns:a16="http://schemas.microsoft.com/office/drawing/2014/main" id="{6E8974EF-046E-47C9-88AA-A7FF01BBF8CD}"/>
              </a:ext>
            </a:extLst>
          </p:cNvPr>
          <p:cNvSpPr/>
          <p:nvPr/>
        </p:nvSpPr>
        <p:spPr>
          <a:xfrm>
            <a:off x="3026734" y="276904"/>
            <a:ext cx="96686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V. THIẾT KẾ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HOẠCH BÀI DẠY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0DE001C-CFFA-4F5D-BE15-58ADA434379F}"/>
              </a:ext>
            </a:extLst>
          </p:cNvPr>
          <p:cNvSpPr txBox="1"/>
          <p:nvPr/>
        </p:nvSpPr>
        <p:spPr>
          <a:xfrm>
            <a:off x="244019" y="934417"/>
            <a:ext cx="11238135" cy="5421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KHBD 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phác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ý:</a:t>
            </a:r>
          </a:p>
          <a:p>
            <a:pPr marL="442913" marR="0" lvl="0" indent="452438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895350" algn="l"/>
                <a:tab pos="1074738" algn="l"/>
              </a:tabLst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26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42913" marR="0" lvl="0" indent="452438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895350" algn="l"/>
                <a:tab pos="1074738" algn="l"/>
              </a:tabLst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endParaRPr kumimoji="0" lang="en-US" sz="26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42913" marR="0" lvl="0" indent="452438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895350" algn="l"/>
                <a:tab pos="1074738" algn="l"/>
              </a:tabLst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en-US" sz="26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42913" marR="0" lvl="0" indent="452438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895350" algn="l"/>
                <a:tab pos="1074738" algn="l"/>
              </a:tabLst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26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42913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95350" algn="l"/>
                <a:tab pos="1074738" algn="l"/>
              </a:tabLst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lục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– CV 2345/BGDĐT)</a:t>
            </a:r>
          </a:p>
          <a:p>
            <a:pPr marL="442913" marR="0" lvl="0" indent="-442913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442913" algn="l"/>
                <a:tab pos="1074738" algn="l"/>
              </a:tabLst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900113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895350" algn="l"/>
                <a:tab pos="1074738" algn="l"/>
              </a:tabLst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đắc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900113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895350" algn="l"/>
                <a:tab pos="1074738" algn="l"/>
              </a:tabLst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 ra 3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thiện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19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D85A2-872F-4E71-AA13-2CE27E98C2F1}" type="datetime1">
              <a:rPr lang="en-US" smtClean="0"/>
              <a:t>4/24/2023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179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BA09C01-62C8-4869-8218-4A16704313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1592154"/>
              </p:ext>
            </p:extLst>
          </p:nvPr>
        </p:nvGraphicFramePr>
        <p:xfrm>
          <a:off x="1237787" y="172844"/>
          <a:ext cx="10749776" cy="6512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51F62130-4297-4BAF-8533-E5F3B426A561}"/>
              </a:ext>
            </a:extLst>
          </p:cNvPr>
          <p:cNvSpPr/>
          <p:nvPr/>
        </p:nvSpPr>
        <p:spPr>
          <a:xfrm>
            <a:off x="-82061" y="4974010"/>
            <a:ext cx="39814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CHỦ ĐIỂM GẦN GŨI,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THÂN THUỘC</a:t>
            </a:r>
          </a:p>
        </p:txBody>
      </p:sp>
    </p:spTree>
    <p:extLst>
      <p:ext uri="{BB962C8B-B14F-4D97-AF65-F5344CB8AC3E}">
        <p14:creationId xmlns:p14="http://schemas.microsoft.com/office/powerpoint/2010/main" val="391976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5E63C33-229C-4514-B718-68FD96991B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dgm id="{15E63C33-229C-4514-B718-68FD96991B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graphicEl>
                                              <a:dgm id="{15E63C33-229C-4514-B718-68FD96991B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graphicEl>
                                              <a:dgm id="{15E63C33-229C-4514-B718-68FD96991B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AA28040-44D1-493B-8B04-8969D8F5B4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graphicEl>
                                              <a:dgm id="{5AA28040-44D1-493B-8B04-8969D8F5B4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graphicEl>
                                              <a:dgm id="{5AA28040-44D1-493B-8B04-8969D8F5B4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graphicEl>
                                              <a:dgm id="{5AA28040-44D1-493B-8B04-8969D8F5B4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0FCBBD4-C294-402E-9EDC-1FCC46C22F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graphicEl>
                                              <a:dgm id="{F0FCBBD4-C294-402E-9EDC-1FCC46C22F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graphicEl>
                                              <a:dgm id="{F0FCBBD4-C294-402E-9EDC-1FCC46C22F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graphicEl>
                                              <a:dgm id="{F0FCBBD4-C294-402E-9EDC-1FCC46C22F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6F79189-A756-4DFA-8740-123832D2F3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graphicEl>
                                              <a:dgm id="{D6F79189-A756-4DFA-8740-123832D2F3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graphicEl>
                                              <a:dgm id="{D6F79189-A756-4DFA-8740-123832D2F3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graphicEl>
                                              <a:dgm id="{D6F79189-A756-4DFA-8740-123832D2F3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8127F9B-2E7E-448A-9266-C652A45602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graphicEl>
                                              <a:dgm id="{D8127F9B-2E7E-448A-9266-C652A45602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graphicEl>
                                              <a:dgm id="{D8127F9B-2E7E-448A-9266-C652A45602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graphicEl>
                                              <a:dgm id="{D8127F9B-2E7E-448A-9266-C652A45602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20F00E2-D4E8-4B91-818F-51500E2736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graphicEl>
                                              <a:dgm id="{520F00E2-D4E8-4B91-818F-51500E2736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graphicEl>
                                              <a:dgm id="{520F00E2-D4E8-4B91-818F-51500E2736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graphicEl>
                                              <a:dgm id="{520F00E2-D4E8-4B91-818F-51500E2736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A116F4F-5E35-49CD-9BE8-4C29B6A469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graphicEl>
                                              <a:dgm id="{2A116F4F-5E35-49CD-9BE8-4C29B6A469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graphicEl>
                                              <a:dgm id="{2A116F4F-5E35-49CD-9BE8-4C29B6A469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graphicEl>
                                              <a:dgm id="{2A116F4F-5E35-49CD-9BE8-4C29B6A469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AEFDF3D-0A5D-44A2-9EC3-A4C7592A58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graphicEl>
                                              <a:dgm id="{6AEFDF3D-0A5D-44A2-9EC3-A4C7592A58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graphicEl>
                                              <a:dgm id="{6AEFDF3D-0A5D-44A2-9EC3-A4C7592A58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graphicEl>
                                              <a:dgm id="{6AEFDF3D-0A5D-44A2-9EC3-A4C7592A58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EF27611-DDC4-4F67-BAF8-2A45D71E8E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graphicEl>
                                              <a:dgm id="{4EF27611-DDC4-4F67-BAF8-2A45D71E8E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graphicEl>
                                              <a:dgm id="{4EF27611-DDC4-4F67-BAF8-2A45D71E8E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graphicEl>
                                              <a:dgm id="{4EF27611-DDC4-4F67-BAF8-2A45D71E8E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29B29BD-6D26-4B14-9EA8-ADA15CC90E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graphicEl>
                                              <a:dgm id="{129B29BD-6D26-4B14-9EA8-ADA15CC90E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graphicEl>
                                              <a:dgm id="{129B29BD-6D26-4B14-9EA8-ADA15CC90E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graphicEl>
                                              <a:dgm id="{129B29BD-6D26-4B14-9EA8-ADA15CC90E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4717</TotalTime>
  <Words>1599</Words>
  <Application>Microsoft Office PowerPoint</Application>
  <PresentationFormat>Widescreen</PresentationFormat>
  <Paragraphs>445</Paragraphs>
  <Slides>81</Slides>
  <Notes>72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81</vt:i4>
      </vt:variant>
    </vt:vector>
  </HeadingPairs>
  <TitlesOfParts>
    <vt:vector size="92" baseType="lpstr">
      <vt:lpstr>Arial</vt:lpstr>
      <vt:lpstr>Calibri</vt:lpstr>
      <vt:lpstr>Cambria</vt:lpstr>
      <vt:lpstr>Courier New</vt:lpstr>
      <vt:lpstr>Myriad Pro</vt:lpstr>
      <vt:lpstr>Times New Roman</vt:lpstr>
      <vt:lpstr>Times New Roman </vt:lpstr>
      <vt:lpstr>Wingdings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NỘI DUNG</vt:lpstr>
      <vt:lpstr>PowerPoint Presentation</vt:lpstr>
      <vt:lpstr>PowerPoint Presentation</vt:lpstr>
      <vt:lpstr>PowerPoint Presentation</vt:lpstr>
      <vt:lpstr>II. CẤU TRÚC SÁCH,      CẤU TRÚC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 hao luc</dc:creator>
  <cp:lastModifiedBy>Cam Ly Trịnh</cp:lastModifiedBy>
  <cp:revision>337</cp:revision>
  <dcterms:created xsi:type="dcterms:W3CDTF">2021-01-29T09:40:42Z</dcterms:created>
  <dcterms:modified xsi:type="dcterms:W3CDTF">2023-04-24T03:29:21Z</dcterms:modified>
</cp:coreProperties>
</file>