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4"/>
  </p:notesMasterIdLst>
  <p:sldIdLst>
    <p:sldId id="366" r:id="rId3"/>
    <p:sldId id="363" r:id="rId4"/>
    <p:sldId id="364" r:id="rId5"/>
    <p:sldId id="368" r:id="rId6"/>
    <p:sldId id="369" r:id="rId7"/>
    <p:sldId id="370" r:id="rId8"/>
    <p:sldId id="371" r:id="rId9"/>
    <p:sldId id="372" r:id="rId10"/>
    <p:sldId id="374" r:id="rId11"/>
    <p:sldId id="375" r:id="rId12"/>
    <p:sldId id="377" r:id="rId13"/>
    <p:sldId id="378" r:id="rId14"/>
    <p:sldId id="379" r:id="rId15"/>
    <p:sldId id="381" r:id="rId16"/>
    <p:sldId id="382" r:id="rId17"/>
    <p:sldId id="385" r:id="rId18"/>
    <p:sldId id="386" r:id="rId19"/>
    <p:sldId id="387" r:id="rId20"/>
    <p:sldId id="388" r:id="rId21"/>
    <p:sldId id="395" r:id="rId22"/>
    <p:sldId id="394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2F8"/>
    <a:srgbClr val="0000FF"/>
    <a:srgbClr val="FFFF66"/>
    <a:srgbClr val="DAE3F3"/>
    <a:srgbClr val="C0504D"/>
    <a:srgbClr val="3333FF"/>
    <a:srgbClr val="135F82"/>
    <a:srgbClr val="FFA7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88755" autoAdjust="0"/>
  </p:normalViewPr>
  <p:slideViewPr>
    <p:cSldViewPr>
      <p:cViewPr varScale="1">
        <p:scale>
          <a:sx n="35" d="100"/>
          <a:sy n="35" d="100"/>
        </p:scale>
        <p:origin x="1114" y="43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55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1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69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5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3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65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0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13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4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2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94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7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7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3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67916" y="4127510"/>
            <a:ext cx="21507515" cy="8120158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2185" y="229508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1: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25346" y="3504817"/>
            <a:ext cx="18343959" cy="861744"/>
            <a:chOff x="4099474" y="4446051"/>
            <a:chExt cx="18343959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99474" y="4446051"/>
              <a:ext cx="1834395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1. LUYỆN TẬP HÀM SỐ LƯỢNG GIÁC-TIẾT 5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001449" y="6545079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687E7-CC27-418F-845F-3BAAD19FECE3}"/>
              </a:ext>
            </a:extLst>
          </p:cNvPr>
          <p:cNvSpPr txBox="1"/>
          <p:nvPr/>
        </p:nvSpPr>
        <p:spPr>
          <a:xfrm>
            <a:off x="2373040" y="4879567"/>
            <a:ext cx="2017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 1: TÌM TẬP XÁC ĐỊNH CỦA HÀM SỐ LƯỢNG GIÁC</a:t>
            </a:r>
          </a:p>
        </p:txBody>
      </p:sp>
      <p:grpSp>
        <p:nvGrpSpPr>
          <p:cNvPr id="48" name="Group 74">
            <a:extLst>
              <a:ext uri="{FF2B5EF4-FFF2-40B4-BE49-F238E27FC236}">
                <a16:creationId xmlns:a16="http://schemas.microsoft.com/office/drawing/2014/main" id="{08E558DB-741A-4078-AB55-DCC8A93D243F}"/>
              </a:ext>
            </a:extLst>
          </p:cNvPr>
          <p:cNvGrpSpPr/>
          <p:nvPr/>
        </p:nvGrpSpPr>
        <p:grpSpPr>
          <a:xfrm>
            <a:off x="1392751" y="6293690"/>
            <a:ext cx="8033706" cy="942112"/>
            <a:chOff x="7459670" y="9982200"/>
            <a:chExt cx="8034635" cy="94222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956DC10-0076-431B-BE87-9A6323D0E77A}"/>
                </a:ext>
              </a:extLst>
            </p:cNvPr>
            <p:cNvSpPr/>
            <p:nvPr/>
          </p:nvSpPr>
          <p:spPr>
            <a:xfrm>
              <a:off x="9092454" y="10108718"/>
              <a:ext cx="6401851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</a:p>
          </p:txBody>
        </p: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id="{D4DBA1ED-2BAD-4FE2-A2D3-FE3191B9753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16F7FBCC-4C77-4E93-8DF2-DBAB710AEC9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501E116B-28C2-46C1-9132-C24FFD1FF0C0}"/>
                  </a:ext>
                </a:extLst>
              </p:cNvPr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53" name="Round Same Side Corner Rectangle 85">
                  <a:extLst>
                    <a:ext uri="{FF2B5EF4-FFF2-40B4-BE49-F238E27FC236}">
                      <a16:creationId xmlns:a16="http://schemas.microsoft.com/office/drawing/2014/main" id="{4074E886-E6D6-43B8-BADD-E07FEB90132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BE81F4C-0338-4637-B065-3A20E15F233E}"/>
                    </a:ext>
                  </a:extLst>
                </p:cNvPr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27" name="Group 74"/>
          <p:cNvGrpSpPr/>
          <p:nvPr/>
        </p:nvGrpSpPr>
        <p:grpSpPr>
          <a:xfrm>
            <a:off x="1350110" y="7680557"/>
            <a:ext cx="10527223" cy="942110"/>
            <a:chOff x="7459670" y="9982200"/>
            <a:chExt cx="10528440" cy="942219"/>
          </a:xfrm>
        </p:grpSpPr>
        <p:sp>
          <p:nvSpPr>
            <p:cNvPr id="28" name="Rectangle 27"/>
            <p:cNvSpPr/>
            <p:nvPr/>
          </p:nvSpPr>
          <p:spPr>
            <a:xfrm>
              <a:off x="9092456" y="10108716"/>
              <a:ext cx="8895654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GIẢI TOÁN</a:t>
              </a:r>
            </a:p>
          </p:txBody>
        </p:sp>
        <p:grpSp>
          <p:nvGrpSpPr>
            <p:cNvPr id="29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1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46089" y="7688759"/>
                  <a:ext cx="53295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</p:grpSp>
        </p:grpSp>
      </p:grpSp>
      <p:grpSp>
        <p:nvGrpSpPr>
          <p:cNvPr id="34" name="Group 74"/>
          <p:cNvGrpSpPr/>
          <p:nvPr/>
        </p:nvGrpSpPr>
        <p:grpSpPr>
          <a:xfrm>
            <a:off x="1350110" y="9087285"/>
            <a:ext cx="9751581" cy="942114"/>
            <a:chOff x="7459670" y="9982200"/>
            <a:chExt cx="9752708" cy="942223"/>
          </a:xfrm>
        </p:grpSpPr>
        <p:sp>
          <p:nvSpPr>
            <p:cNvPr id="35" name="Rectangle 34"/>
            <p:cNvSpPr/>
            <p:nvPr/>
          </p:nvSpPr>
          <p:spPr>
            <a:xfrm>
              <a:off x="9092455" y="10108720"/>
              <a:ext cx="8119923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36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3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8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39" name="Round Same Side Corner Rectangle 38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950858" y="7688759"/>
                  <a:ext cx="5234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</p:grpSp>
        </p:grpSp>
      </p:grpSp>
      <p:grpSp>
        <p:nvGrpSpPr>
          <p:cNvPr id="41" name="Group 74"/>
          <p:cNvGrpSpPr/>
          <p:nvPr/>
        </p:nvGrpSpPr>
        <p:grpSpPr>
          <a:xfrm>
            <a:off x="1342668" y="10494013"/>
            <a:ext cx="9751581" cy="942115"/>
            <a:chOff x="7459670" y="9982200"/>
            <a:chExt cx="9752708" cy="942224"/>
          </a:xfrm>
        </p:grpSpPr>
        <p:sp>
          <p:nvSpPr>
            <p:cNvPr id="42" name="Rectangle 41"/>
            <p:cNvSpPr/>
            <p:nvPr/>
          </p:nvSpPr>
          <p:spPr>
            <a:xfrm>
              <a:off x="9092455" y="10108721"/>
              <a:ext cx="8119923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3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4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5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46" name="Round Same Side Corner Rectangle 45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928599" y="7688759"/>
                  <a:ext cx="56793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9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687219" y="2376176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9" y="7688759"/>
                <a:ext cx="56793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575556" y="4009775"/>
            <a:ext cx="23113929" cy="3652049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559409" y="3804662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2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5403824" y="4232678"/>
                <a:ext cx="17615591" cy="1336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24" y="4232678"/>
                <a:ext cx="17615591" cy="1336007"/>
              </a:xfrm>
              <a:prstGeom prst="rect">
                <a:avLst/>
              </a:prstGeom>
              <a:blipFill>
                <a:blip r:embed="rId3"/>
                <a:stretch>
                  <a:fillRect l="-1384" b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93553" y="7947455"/>
            <a:ext cx="23161506" cy="5237483"/>
            <a:chOff x="292808" y="5455505"/>
            <a:chExt cx="23161506" cy="3809126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74821" y="5477434"/>
              <a:ext cx="23079493" cy="37871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455505"/>
              <a:ext cx="3716768" cy="757356"/>
              <a:chOff x="1224541" y="6461758"/>
              <a:chExt cx="3568119" cy="689670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41177" y="5399944"/>
                <a:ext cx="62564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45993" y="6521125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461758"/>
                <a:ext cx="848084" cy="68967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7" y="6547508"/>
                <a:ext cx="401113" cy="5277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132072" y="9065012"/>
                <a:ext cx="22513421" cy="1336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đã cho xác định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72" y="9065012"/>
                <a:ext cx="22513421" cy="1336007"/>
              </a:xfrm>
              <a:prstGeom prst="rect">
                <a:avLst/>
              </a:prstGeom>
              <a:blipFill>
                <a:blip r:embed="rId4"/>
                <a:stretch>
                  <a:fillRect l="-1083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8763000" y="10431171"/>
                <a:ext cx="13487400" cy="1283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⇔2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dirty="0"/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10431171"/>
                <a:ext cx="13487400" cy="1283557"/>
              </a:xfrm>
              <a:prstGeom prst="rect">
                <a:avLst/>
              </a:prstGeom>
              <a:blipFill>
                <a:blip r:embed="rId5"/>
                <a:stretch>
                  <a:fillRect t="-1896" b="-1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1712478" y="5246410"/>
                <a:ext cx="22708736" cy="210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78" y="5246410"/>
                <a:ext cx="22708736" cy="2106859"/>
              </a:xfrm>
              <a:prstGeom prst="rect">
                <a:avLst/>
              </a:prstGeom>
              <a:blipFill>
                <a:blip r:embed="rId6"/>
                <a:stretch>
                  <a:fillRect l="-110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067864" y="11569710"/>
                <a:ext cx="22513421" cy="109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TXĐ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64" y="11569710"/>
                <a:ext cx="22513421" cy="1099596"/>
              </a:xfrm>
              <a:prstGeom prst="rect">
                <a:avLst/>
              </a:prstGeom>
              <a:blipFill>
                <a:blip r:embed="rId7"/>
                <a:stretch>
                  <a:fillRect l="-1083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C7879611-FD14-4453-B261-F5A0ADCC8FD4}"/>
              </a:ext>
            </a:extLst>
          </p:cNvPr>
          <p:cNvSpPr/>
          <p:nvPr/>
        </p:nvSpPr>
        <p:spPr>
          <a:xfrm>
            <a:off x="1364585" y="540509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512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7" grpId="0"/>
      <p:bldP spid="98" grpId="0"/>
      <p:bldP spid="62" grpId="0"/>
      <p:bldP spid="79" grpId="0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185995" y="2209800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9" y="7688759"/>
                <a:ext cx="56793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16210" y="3684102"/>
            <a:ext cx="23486677" cy="2336045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3477998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3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256200" y="3799719"/>
                <a:ext cx="17615591" cy="80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00" y="3799719"/>
                <a:ext cx="17615591" cy="801886"/>
              </a:xfrm>
              <a:prstGeom prst="rect">
                <a:avLst/>
              </a:prstGeom>
              <a:blipFill>
                <a:blip r:embed="rId3"/>
                <a:stretch>
                  <a:fillRect l="-1384"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183010" y="6387770"/>
            <a:ext cx="23456078" cy="4544283"/>
            <a:chOff x="259608" y="5302905"/>
            <a:chExt cx="23456078" cy="381592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9608" y="5331633"/>
              <a:ext cx="23456078" cy="37871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2043786" y="7645296"/>
                <a:ext cx="21595302" cy="1301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786" y="7645296"/>
                <a:ext cx="21595302" cy="1301318"/>
              </a:xfrm>
              <a:prstGeom prst="rect">
                <a:avLst/>
              </a:prstGeom>
              <a:blipFill>
                <a:blip r:embed="rId4"/>
                <a:stretch>
                  <a:fillRect l="-1129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2133601" y="9063838"/>
                <a:ext cx="5638799" cy="1301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9063838"/>
                <a:ext cx="5638799" cy="1301318"/>
              </a:xfrm>
              <a:prstGeom prst="rect">
                <a:avLst/>
              </a:prstGeom>
              <a:blipFill>
                <a:blip r:embed="rId5"/>
                <a:stretch>
                  <a:fillRect l="-4324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248823" y="4782968"/>
                <a:ext cx="23566541" cy="107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23" y="4782968"/>
                <a:ext cx="23566541" cy="1077411"/>
              </a:xfrm>
              <a:prstGeom prst="rect">
                <a:avLst/>
              </a:prstGeom>
              <a:blipFill>
                <a:blip r:embed="rId6"/>
                <a:stretch>
                  <a:fillRect l="-1061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-100681" y="487619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605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7" grpId="0"/>
      <p:bldP spid="62" grpId="0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390596" y="2394039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9" y="7688759"/>
                <a:ext cx="56793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507232" y="3645314"/>
            <a:ext cx="23113929" cy="3240916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478668" y="3387984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4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413770" y="3812584"/>
                <a:ext cx="18672480" cy="132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begChr m:val="|"/>
                            <m:endChr m:val="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sau đây?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70" y="3812584"/>
                <a:ext cx="18672480" cy="1328569"/>
              </a:xfrm>
              <a:prstGeom prst="rect">
                <a:avLst/>
              </a:prstGeom>
              <a:blipFill>
                <a:blip r:embed="rId3"/>
                <a:stretch>
                  <a:fillRect l="-1306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502205" y="7582603"/>
            <a:ext cx="23123981" cy="3739358"/>
            <a:chOff x="292808" y="5302908"/>
            <a:chExt cx="23123981" cy="357943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37296" y="5370900"/>
              <a:ext cx="23079493" cy="35114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8"/>
              <a:ext cx="3716766" cy="909954"/>
              <a:chOff x="1224541" y="6322798"/>
              <a:chExt cx="3568117" cy="828630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2"/>
                <a:ext cx="828629" cy="2877323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45993" y="6521126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773454" y="9086781"/>
                <a:ext cx="22467698" cy="1301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454" y="9086781"/>
                <a:ext cx="22467698" cy="1301318"/>
              </a:xfrm>
              <a:prstGeom prst="rect">
                <a:avLst/>
              </a:prstGeom>
              <a:blipFill>
                <a:blip r:embed="rId4"/>
                <a:stretch>
                  <a:fillRect l="-1112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924651" y="5429986"/>
                <a:ext cx="23068220" cy="1554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b="1" dirty="0"/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51" y="5429986"/>
                <a:ext cx="23068220" cy="1554977"/>
              </a:xfrm>
              <a:prstGeom prst="rect">
                <a:avLst/>
              </a:prstGeom>
              <a:blipFill>
                <a:blip r:embed="rId5"/>
                <a:stretch>
                  <a:fillRect l="-423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95E619C1-C308-4999-B015-ECE1969F7D5B}"/>
              </a:ext>
            </a:extLst>
          </p:cNvPr>
          <p:cNvSpPr/>
          <p:nvPr/>
        </p:nvSpPr>
        <p:spPr>
          <a:xfrm>
            <a:off x="7162800" y="5398588"/>
            <a:ext cx="1088672" cy="91811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174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62" grpId="0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412287" y="2553525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9" y="7688759"/>
                <a:ext cx="56793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402691" y="3617083"/>
            <a:ext cx="23113929" cy="3796921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402691" y="3392389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5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278749" y="3637990"/>
                <a:ext cx="17615591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749" y="3637990"/>
                <a:ext cx="17615591" cy="1292662"/>
              </a:xfrm>
              <a:prstGeom prst="rect">
                <a:avLst/>
              </a:prstGeom>
              <a:blipFill>
                <a:blip r:embed="rId3"/>
                <a:stretch>
                  <a:fillRect l="-1419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181284" y="7644203"/>
            <a:ext cx="23156367" cy="4107866"/>
            <a:chOff x="292808" y="5302907"/>
            <a:chExt cx="23156367" cy="391393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69682" y="5361480"/>
              <a:ext cx="23079493" cy="38553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7"/>
              <a:ext cx="3716766" cy="909955"/>
              <a:chOff x="1224541" y="6322798"/>
              <a:chExt cx="3568117" cy="828631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2"/>
                <a:ext cx="828630" cy="2877323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48186" y="6421729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0D8C8088-E88F-4A33-9D00-65D598179746}"/>
              </a:ext>
            </a:extLst>
          </p:cNvPr>
          <p:cNvSpPr txBox="1"/>
          <p:nvPr/>
        </p:nvSpPr>
        <p:spPr>
          <a:xfrm>
            <a:off x="1852695" y="8763969"/>
            <a:ext cx="22467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1175391" y="9698136"/>
                <a:ext cx="22513421" cy="1289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91" y="9698136"/>
                <a:ext cx="22513421" cy="1289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766752" y="4748121"/>
                <a:ext cx="23068220" cy="256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                	B.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52" y="4748121"/>
                <a:ext cx="23068220" cy="2564805"/>
              </a:xfrm>
              <a:prstGeom prst="rect">
                <a:avLst/>
              </a:prstGeom>
              <a:blipFill>
                <a:blip r:embed="rId5"/>
                <a:stretch>
                  <a:fillRect l="-1084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90F2EE5B-9A87-4FB3-AACF-B3D7970E0992}"/>
              </a:ext>
            </a:extLst>
          </p:cNvPr>
          <p:cNvSpPr/>
          <p:nvPr/>
        </p:nvSpPr>
        <p:spPr>
          <a:xfrm>
            <a:off x="366638" y="611090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419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7" grpId="0"/>
      <p:bldP spid="62" grpId="0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94158" y="3712650"/>
            <a:ext cx="21394442" cy="7497810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2185" y="229508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1: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08859" y="3275107"/>
            <a:ext cx="18343959" cy="1298481"/>
            <a:chOff x="3825693" y="4003988"/>
            <a:chExt cx="18343959" cy="1298481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25693" y="4003988"/>
              <a:ext cx="1834395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1. LUYỆN TẬP HÀM SỐ LƯỢNG GIÁC-T5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512377" y="550127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687E7-CC27-418F-845F-3BAAD19FECE3}"/>
              </a:ext>
            </a:extLst>
          </p:cNvPr>
          <p:cNvSpPr txBox="1"/>
          <p:nvPr/>
        </p:nvSpPr>
        <p:spPr>
          <a:xfrm>
            <a:off x="3165119" y="4328024"/>
            <a:ext cx="19923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2: XÉT TÍNH CHẴN LẺ CỦA HÀM SỐ LƯỢNG GIÁC</a:t>
            </a:r>
          </a:p>
        </p:txBody>
      </p:sp>
      <p:grpSp>
        <p:nvGrpSpPr>
          <p:cNvPr id="48" name="Group 74">
            <a:extLst>
              <a:ext uri="{FF2B5EF4-FFF2-40B4-BE49-F238E27FC236}">
                <a16:creationId xmlns:a16="http://schemas.microsoft.com/office/drawing/2014/main" id="{08E558DB-741A-4078-AB55-DCC8A93D243F}"/>
              </a:ext>
            </a:extLst>
          </p:cNvPr>
          <p:cNvGrpSpPr/>
          <p:nvPr/>
        </p:nvGrpSpPr>
        <p:grpSpPr>
          <a:xfrm>
            <a:off x="1512377" y="5427287"/>
            <a:ext cx="8033706" cy="942112"/>
            <a:chOff x="7459670" y="9982200"/>
            <a:chExt cx="8034635" cy="94222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956DC10-0076-431B-BE87-9A6323D0E77A}"/>
                </a:ext>
              </a:extLst>
            </p:cNvPr>
            <p:cNvSpPr/>
            <p:nvPr/>
          </p:nvSpPr>
          <p:spPr>
            <a:xfrm>
              <a:off x="9092454" y="10108718"/>
              <a:ext cx="6401851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</a:p>
          </p:txBody>
        </p: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id="{D4DBA1ED-2BAD-4FE2-A2D3-FE3191B9753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16F7FBCC-4C77-4E93-8DF2-DBAB710AEC9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501E116B-28C2-46C1-9132-C24FFD1FF0C0}"/>
                  </a:ext>
                </a:extLst>
              </p:cNvPr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53" name="Round Same Side Corner Rectangle 85">
                  <a:extLst>
                    <a:ext uri="{FF2B5EF4-FFF2-40B4-BE49-F238E27FC236}">
                      <a16:creationId xmlns:a16="http://schemas.microsoft.com/office/drawing/2014/main" id="{4074E886-E6D6-43B8-BADD-E07FEB90132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BE81F4C-0338-4637-B065-3A20E15F233E}"/>
                    </a:ext>
                  </a:extLst>
                </p:cNvPr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27" name="Group 74"/>
          <p:cNvGrpSpPr/>
          <p:nvPr/>
        </p:nvGrpSpPr>
        <p:grpSpPr>
          <a:xfrm>
            <a:off x="1512377" y="7076975"/>
            <a:ext cx="10527223" cy="942110"/>
            <a:chOff x="7459670" y="9982200"/>
            <a:chExt cx="10528440" cy="942219"/>
          </a:xfrm>
        </p:grpSpPr>
        <p:sp>
          <p:nvSpPr>
            <p:cNvPr id="28" name="Rectangle 27"/>
            <p:cNvSpPr/>
            <p:nvPr/>
          </p:nvSpPr>
          <p:spPr>
            <a:xfrm>
              <a:off x="9092456" y="10108716"/>
              <a:ext cx="8895654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GIẢI TOÁN</a:t>
              </a:r>
            </a:p>
          </p:txBody>
        </p:sp>
        <p:grpSp>
          <p:nvGrpSpPr>
            <p:cNvPr id="29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1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46089" y="7688759"/>
                  <a:ext cx="53295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</p:grpSp>
        </p:grpSp>
      </p:grpSp>
      <p:grpSp>
        <p:nvGrpSpPr>
          <p:cNvPr id="34" name="Group 74"/>
          <p:cNvGrpSpPr/>
          <p:nvPr/>
        </p:nvGrpSpPr>
        <p:grpSpPr>
          <a:xfrm>
            <a:off x="1512377" y="8345276"/>
            <a:ext cx="9751581" cy="942114"/>
            <a:chOff x="7459670" y="9982200"/>
            <a:chExt cx="9752708" cy="942223"/>
          </a:xfrm>
        </p:grpSpPr>
        <p:sp>
          <p:nvSpPr>
            <p:cNvPr id="35" name="Rectangle 34"/>
            <p:cNvSpPr/>
            <p:nvPr/>
          </p:nvSpPr>
          <p:spPr>
            <a:xfrm>
              <a:off x="9092455" y="10108720"/>
              <a:ext cx="8119923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</a:t>
              </a:r>
            </a:p>
          </p:txBody>
        </p:sp>
        <p:grpSp>
          <p:nvGrpSpPr>
            <p:cNvPr id="36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3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8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39" name="Round Same Side Corner Rectangle 38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950858" y="7688759"/>
                  <a:ext cx="5234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</p:grpSp>
        </p:grpSp>
      </p:grpSp>
      <p:grpSp>
        <p:nvGrpSpPr>
          <p:cNvPr id="41" name="Group 74">
            <a:extLst>
              <a:ext uri="{FF2B5EF4-FFF2-40B4-BE49-F238E27FC236}">
                <a16:creationId xmlns:a16="http://schemas.microsoft.com/office/drawing/2014/main" id="{89DAC90F-D59B-4B8E-B647-58DE24F54E06}"/>
              </a:ext>
            </a:extLst>
          </p:cNvPr>
          <p:cNvGrpSpPr/>
          <p:nvPr/>
        </p:nvGrpSpPr>
        <p:grpSpPr>
          <a:xfrm>
            <a:off x="1506570" y="9635648"/>
            <a:ext cx="9751581" cy="942114"/>
            <a:chOff x="7459670" y="9982200"/>
            <a:chExt cx="9752708" cy="94222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57D1CB-B2C6-40C8-A562-82BFF941BF30}"/>
                </a:ext>
              </a:extLst>
            </p:cNvPr>
            <p:cNvSpPr/>
            <p:nvPr/>
          </p:nvSpPr>
          <p:spPr>
            <a:xfrm>
              <a:off x="9092455" y="10108720"/>
              <a:ext cx="8119923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3" name="Group 44">
              <a:extLst>
                <a:ext uri="{FF2B5EF4-FFF2-40B4-BE49-F238E27FC236}">
                  <a16:creationId xmlns:a16="http://schemas.microsoft.com/office/drawing/2014/main" id="{73AC0460-CFDF-46C9-96BA-9C519234854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44" name="Isosceles Triangle 44">
                <a:extLst>
                  <a:ext uri="{FF2B5EF4-FFF2-40B4-BE49-F238E27FC236}">
                    <a16:creationId xmlns:a16="http://schemas.microsoft.com/office/drawing/2014/main" id="{34A3C9B6-742D-47E2-804E-2E7C6647CA4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5" name="Group 46">
                <a:extLst>
                  <a:ext uri="{FF2B5EF4-FFF2-40B4-BE49-F238E27FC236}">
                    <a16:creationId xmlns:a16="http://schemas.microsoft.com/office/drawing/2014/main" id="{8863577E-A8DF-4576-B872-93345AF2B0DA}"/>
                  </a:ext>
                </a:extLst>
              </p:cNvPr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46" name="Round Same Side Corner Rectangle 38">
                  <a:extLst>
                    <a:ext uri="{FF2B5EF4-FFF2-40B4-BE49-F238E27FC236}">
                      <a16:creationId xmlns:a16="http://schemas.microsoft.com/office/drawing/2014/main" id="{EEF18A9B-32D4-4D8B-BCAC-C4123CE8A82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757F30A-B2C9-4022-B5D6-7B50E664B6DB}"/>
                    </a:ext>
                  </a:extLst>
                </p:cNvPr>
                <p:cNvSpPr txBox="1"/>
                <p:nvPr/>
              </p:nvSpPr>
              <p:spPr>
                <a:xfrm>
                  <a:off x="7928598" y="7688759"/>
                  <a:ext cx="56793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769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106A3C-A789-43CB-B471-F56EFEFC67FE}"/>
              </a:ext>
            </a:extLst>
          </p:cNvPr>
          <p:cNvSpPr/>
          <p:nvPr/>
        </p:nvSpPr>
        <p:spPr>
          <a:xfrm>
            <a:off x="400170" y="3784443"/>
            <a:ext cx="24081998" cy="93524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9140069" y="3906321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 thuyết cơ bản</a:t>
            </a:r>
          </a:p>
        </p:txBody>
      </p:sp>
      <p:grpSp>
        <p:nvGrpSpPr>
          <p:cNvPr id="48" name="Group 74">
            <a:extLst>
              <a:ext uri="{FF2B5EF4-FFF2-40B4-BE49-F238E27FC236}">
                <a16:creationId xmlns:a16="http://schemas.microsoft.com/office/drawing/2014/main" id="{08E558DB-741A-4078-AB55-DCC8A93D243F}"/>
              </a:ext>
            </a:extLst>
          </p:cNvPr>
          <p:cNvGrpSpPr/>
          <p:nvPr/>
        </p:nvGrpSpPr>
        <p:grpSpPr>
          <a:xfrm>
            <a:off x="790882" y="2877791"/>
            <a:ext cx="8096308" cy="825427"/>
            <a:chOff x="7469267" y="10029528"/>
            <a:chExt cx="8097244" cy="8255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956DC10-0076-431B-BE87-9A6323D0E77A}"/>
                </a:ext>
              </a:extLst>
            </p:cNvPr>
            <p:cNvSpPr/>
            <p:nvPr/>
          </p:nvSpPr>
          <p:spPr>
            <a:xfrm>
              <a:off x="9164660" y="10029528"/>
              <a:ext cx="64018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</a:p>
          </p:txBody>
        </p:sp>
        <p:grpSp>
          <p:nvGrpSpPr>
            <p:cNvPr id="52" name="Group 46">
              <a:extLst>
                <a:ext uri="{FF2B5EF4-FFF2-40B4-BE49-F238E27FC236}">
                  <a16:creationId xmlns:a16="http://schemas.microsoft.com/office/drawing/2014/main" id="{501E116B-28C2-46C1-9132-C24FFD1FF0C0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53" name="Round Same Side Corner Rectangle 85">
                <a:extLst>
                  <a:ext uri="{FF2B5EF4-FFF2-40B4-BE49-F238E27FC236}">
                    <a16:creationId xmlns:a16="http://schemas.microsoft.com/office/drawing/2014/main" id="{4074E886-E6D6-43B8-BADD-E07FEB901326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BE81F4C-0338-4637-B065-3A20E15F233E}"/>
                  </a:ext>
                </a:extLst>
              </p:cNvPr>
              <p:cNvSpPr txBox="1"/>
              <p:nvPr/>
            </p:nvSpPr>
            <p:spPr>
              <a:xfrm>
                <a:off x="7946883" y="7688759"/>
                <a:ext cx="53136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9388" y="7395757"/>
                <a:ext cx="23002038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ó: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88" y="7395757"/>
                <a:ext cx="23002038" cy="2279791"/>
              </a:xfrm>
              <a:prstGeom prst="rect">
                <a:avLst/>
              </a:prstGeom>
              <a:blipFill>
                <a:blip r:embed="rId3"/>
                <a:stretch>
                  <a:fillRect l="-1060" t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0170" y="5180749"/>
                <a:ext cx="22802236" cy="227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eriod"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70" y="5180749"/>
                <a:ext cx="22802236" cy="2279791"/>
              </a:xfrm>
              <a:prstGeom prst="rect">
                <a:avLst/>
              </a:prstGeom>
              <a:blipFill>
                <a:blip r:embed="rId4"/>
                <a:stretch>
                  <a:fillRect l="-1096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790882" y="9684047"/>
            <a:ext cx="2336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40150" y="10453488"/>
            <a:ext cx="23002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325" y="11826627"/>
                <a:ext cx="20273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5" y="11826627"/>
                <a:ext cx="20273962" cy="769441"/>
              </a:xfrm>
              <a:prstGeom prst="rect">
                <a:avLst/>
              </a:prstGeom>
              <a:blipFill>
                <a:blip r:embed="rId5"/>
                <a:stretch>
                  <a:fillRect l="-42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1B36DCF-A6E7-4065-971C-A04876E72F70}"/>
              </a:ext>
            </a:extLst>
          </p:cNvPr>
          <p:cNvSpPr txBox="1"/>
          <p:nvPr/>
        </p:nvSpPr>
        <p:spPr>
          <a:xfrm>
            <a:off x="2819400" y="1786000"/>
            <a:ext cx="19923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2: XÉT TÍNH CHẴN LẺ CỦA HÀM SỐ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23720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7" grpId="0"/>
      <p:bldP spid="25" grpId="0"/>
      <p:bldP spid="26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424876" y="1970951"/>
            <a:ext cx="9751582" cy="942109"/>
            <a:chOff x="7459670" y="9982200"/>
            <a:chExt cx="9752709" cy="942218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</a:t>
              </a:r>
            </a:p>
          </p:txBody>
        </p:sp>
        <p:grpSp>
          <p:nvGrpSpPr>
            <p:cNvPr id="37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3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0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41" name="Round Same Side Corner Rectangle 40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950858" y="7688759"/>
                  <a:ext cx="5234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</p:grp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427184" y="3130266"/>
            <a:ext cx="23113929" cy="1558683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460476" y="2950659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457687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1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766945" y="3430073"/>
                <a:ext cx="16101650" cy="818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45" y="3430073"/>
                <a:ext cx="16101650" cy="818366"/>
              </a:xfrm>
              <a:prstGeom prst="rect">
                <a:avLst/>
              </a:prstGeom>
              <a:blipFill>
                <a:blip r:embed="rId3"/>
                <a:stretch>
                  <a:fillRect l="-1552" t="-12687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84469" y="5197620"/>
            <a:ext cx="23079493" cy="7222980"/>
            <a:chOff x="447268" y="7114917"/>
            <a:chExt cx="23079493" cy="7366063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447268" y="7195281"/>
              <a:ext cx="23079493" cy="728569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460887" y="7114917"/>
              <a:ext cx="3816577" cy="919336"/>
              <a:chOff x="1385898" y="7972879"/>
              <a:chExt cx="3663936" cy="837175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96856" y="6957076"/>
                <a:ext cx="82863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616201" y="7972879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385898" y="7981424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071" y="81183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5091019" y="6138148"/>
                <a:ext cx="190711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019" y="6138148"/>
                <a:ext cx="19071150" cy="769441"/>
              </a:xfrm>
              <a:prstGeom prst="rect">
                <a:avLst/>
              </a:prstGeom>
              <a:blipFill>
                <a:blip r:embed="rId4"/>
                <a:stretch>
                  <a:fillRect l="-127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2BBFFBB-4C8F-44B6-BE51-866126C77EB6}"/>
                  </a:ext>
                </a:extLst>
              </p:cNvPr>
              <p:cNvSpPr txBox="1"/>
              <p:nvPr/>
            </p:nvSpPr>
            <p:spPr>
              <a:xfrm>
                <a:off x="5527049" y="7240003"/>
                <a:ext cx="1219531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2BBFFBB-4C8F-44B6-BE51-866126C77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9" y="7240003"/>
                <a:ext cx="12195312" cy="768031"/>
              </a:xfrm>
              <a:prstGeom prst="rect">
                <a:avLst/>
              </a:prstGeom>
              <a:blipFill>
                <a:blip r:embed="rId5"/>
                <a:stretch>
                  <a:fillRect l="-2050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C908C8-F201-4DE3-96EC-156A36776A5C}"/>
                  </a:ext>
                </a:extLst>
              </p:cNvPr>
              <p:cNvSpPr txBox="1"/>
              <p:nvPr/>
            </p:nvSpPr>
            <p:spPr>
              <a:xfrm>
                <a:off x="6140156" y="8165292"/>
                <a:ext cx="12195312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C908C8-F201-4DE3-96EC-156A36776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56" y="8165292"/>
                <a:ext cx="12195312" cy="1708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B8F8109-B5FC-432B-8409-41665FAF3B44}"/>
                  </a:ext>
                </a:extLst>
              </p:cNvPr>
              <p:cNvSpPr txBox="1"/>
              <p:nvPr/>
            </p:nvSpPr>
            <p:spPr>
              <a:xfrm>
                <a:off x="7022442" y="9978096"/>
                <a:ext cx="1219531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B8F8109-B5FC-432B-8409-41665FAF3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42" y="9978096"/>
                <a:ext cx="12195312" cy="768031"/>
              </a:xfrm>
              <a:prstGeom prst="rect">
                <a:avLst/>
              </a:prstGeom>
              <a:blipFill>
                <a:blip r:embed="rId7"/>
                <a:stretch>
                  <a:fillRect l="-2049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FEE6836-DCC6-485B-996B-E55C05157EC1}"/>
                  </a:ext>
                </a:extLst>
              </p:cNvPr>
              <p:cNvSpPr txBox="1"/>
              <p:nvPr/>
            </p:nvSpPr>
            <p:spPr>
              <a:xfrm>
                <a:off x="5091019" y="11048830"/>
                <a:ext cx="14775507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FEE6836-DCC6-485B-996B-E55C05157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019" y="11048830"/>
                <a:ext cx="14775507" cy="768031"/>
              </a:xfrm>
              <a:prstGeom prst="rect">
                <a:avLst/>
              </a:prstGeom>
              <a:blipFill>
                <a:blip r:embed="rId8"/>
                <a:stretch>
                  <a:fillRect l="-1650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9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8" grpId="0"/>
      <p:bldP spid="80" grpId="0"/>
      <p:bldP spid="81" grpId="0"/>
      <p:bldP spid="82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661849" y="2216277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668180" y="3157943"/>
            <a:ext cx="23113929" cy="1261657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715017" y="3005988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2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5014860" y="3427204"/>
                <a:ext cx="16664455" cy="79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60" y="3427204"/>
                <a:ext cx="16664455" cy="799963"/>
              </a:xfrm>
              <a:prstGeom prst="rect">
                <a:avLst/>
              </a:prstGeom>
              <a:blipFill>
                <a:blip r:embed="rId3"/>
                <a:stretch>
                  <a:fillRect l="-1500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702616" y="4833005"/>
            <a:ext cx="23079493" cy="8273395"/>
            <a:chOff x="445013" y="7203387"/>
            <a:chExt cx="23079493" cy="5372231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445013" y="7274657"/>
              <a:ext cx="23079493" cy="53009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445013" y="7203387"/>
              <a:ext cx="3832451" cy="818470"/>
              <a:chOff x="1370659" y="8053439"/>
              <a:chExt cx="3679175" cy="745323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98351" y="6957077"/>
                <a:ext cx="62564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334107" y="8158602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370659" y="805343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071" y="81183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F74CF19-B5A1-4216-B341-EAD0D997AA14}"/>
                  </a:ext>
                </a:extLst>
              </p:cNvPr>
              <p:cNvSpPr txBox="1"/>
              <p:nvPr/>
            </p:nvSpPr>
            <p:spPr>
              <a:xfrm>
                <a:off x="5296427" y="5334000"/>
                <a:ext cx="17201634" cy="1974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e>
                            </m:func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nx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𝒍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F74CF19-B5A1-4216-B341-EAD0D997A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27" y="5334000"/>
                <a:ext cx="17201634" cy="1974067"/>
              </a:xfrm>
              <a:prstGeom prst="rect">
                <a:avLst/>
              </a:prstGeom>
              <a:blipFill>
                <a:blip r:embed="rId4"/>
                <a:stretch>
                  <a:fillRect l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41550D3-A81A-4C6A-AE84-8FCD28674B22}"/>
                  </a:ext>
                </a:extLst>
              </p:cNvPr>
              <p:cNvSpPr txBox="1"/>
              <p:nvPr/>
            </p:nvSpPr>
            <p:spPr>
              <a:xfrm>
                <a:off x="5296427" y="7308067"/>
                <a:ext cx="15429973" cy="117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41550D3-A81A-4C6A-AE84-8FCD28674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27" y="7308067"/>
                <a:ext cx="15429973" cy="1170129"/>
              </a:xfrm>
              <a:prstGeom prst="rect">
                <a:avLst/>
              </a:prstGeom>
              <a:blipFill>
                <a:blip r:embed="rId5"/>
                <a:stretch>
                  <a:fillRect l="-162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9983E1-280F-4385-BE7C-A87A5207D6DD}"/>
                  </a:ext>
                </a:extLst>
              </p:cNvPr>
              <p:cNvSpPr txBox="1"/>
              <p:nvPr/>
            </p:nvSpPr>
            <p:spPr>
              <a:xfrm>
                <a:off x="5322931" y="8427457"/>
                <a:ext cx="12195312" cy="1595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9983E1-280F-4385-BE7C-A87A5207D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31" y="8427457"/>
                <a:ext cx="12195312" cy="1595117"/>
              </a:xfrm>
              <a:prstGeom prst="rect">
                <a:avLst/>
              </a:prstGeom>
              <a:blipFill>
                <a:blip r:embed="rId6"/>
                <a:stretch>
                  <a:fillRect l="-1999" t="-7634" b="-17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CF7458-3665-4F70-A334-91B9E77DFE20}"/>
                  </a:ext>
                </a:extLst>
              </p:cNvPr>
              <p:cNvSpPr txBox="1"/>
              <p:nvPr/>
            </p:nvSpPr>
            <p:spPr>
              <a:xfrm>
                <a:off x="3657600" y="10054299"/>
                <a:ext cx="16725374" cy="1608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CF7458-3665-4F70-A334-91B9E77DF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0054299"/>
                <a:ext cx="16725374" cy="16081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7C42C3E-4749-4E7F-A891-4D1B67730D5A}"/>
                  </a:ext>
                </a:extLst>
              </p:cNvPr>
              <p:cNvSpPr txBox="1"/>
              <p:nvPr/>
            </p:nvSpPr>
            <p:spPr>
              <a:xfrm>
                <a:off x="5115457" y="11725754"/>
                <a:ext cx="17563573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7C42C3E-4749-4E7F-A891-4D1B67730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457" y="11725754"/>
                <a:ext cx="17563573" cy="768031"/>
              </a:xfrm>
              <a:prstGeom prst="rect">
                <a:avLst/>
              </a:prstGeom>
              <a:blipFill>
                <a:blip r:embed="rId8"/>
                <a:stretch>
                  <a:fillRect l="-1388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7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80" grpId="0"/>
      <p:bldP spid="81" grpId="0"/>
      <p:bldP spid="82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533400" y="2133600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8" y="7688759"/>
                <a:ext cx="567931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469068" y="3361104"/>
            <a:ext cx="23113929" cy="3542482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530290" y="3130151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06436" y="7395986"/>
            <a:ext cx="23109117" cy="6015212"/>
            <a:chOff x="517273" y="7172974"/>
            <a:chExt cx="23109117" cy="3716277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546897" y="7208498"/>
              <a:ext cx="23079493" cy="36807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517273" y="7172974"/>
              <a:ext cx="3760191" cy="848883"/>
              <a:chOff x="1440029" y="8025744"/>
              <a:chExt cx="3609805" cy="773018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98351" y="6957077"/>
                <a:ext cx="62564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389083" y="8072808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440029" y="8025744"/>
                <a:ext cx="903517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071" y="81183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4305515" y="7878443"/>
                <a:ext cx="19071150" cy="504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515" y="7878443"/>
                <a:ext cx="19071150" cy="5040354"/>
              </a:xfrm>
              <a:prstGeom prst="rect">
                <a:avLst/>
              </a:prstGeom>
              <a:blipFill>
                <a:blip r:embed="rId3"/>
                <a:stretch>
                  <a:fillRect l="-1278" b="-4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1144601" y="5919200"/>
                <a:ext cx="22321801" cy="79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601" y="5919200"/>
                <a:ext cx="22321801" cy="799963"/>
              </a:xfrm>
              <a:prstGeom prst="rect">
                <a:avLst/>
              </a:prstGeom>
              <a:blipFill>
                <a:blip r:embed="rId4"/>
                <a:stretch>
                  <a:fillRect l="-1120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F4D6AE8E-59F9-496C-9C4E-E7980E423A7F}"/>
              </a:ext>
            </a:extLst>
          </p:cNvPr>
          <p:cNvSpPr/>
          <p:nvPr/>
        </p:nvSpPr>
        <p:spPr>
          <a:xfrm>
            <a:off x="912443" y="4688395"/>
            <a:ext cx="972046" cy="98618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26987EF-71FF-45A9-9075-0D6A629058AE}"/>
              </a:ext>
            </a:extLst>
          </p:cNvPr>
          <p:cNvSpPr txBox="1"/>
          <p:nvPr/>
        </p:nvSpPr>
        <p:spPr>
          <a:xfrm>
            <a:off x="4830133" y="3390877"/>
            <a:ext cx="18143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A2D8734-5728-4C11-B2F0-DD108F62B8D9}"/>
                  </a:ext>
                </a:extLst>
              </p:cNvPr>
              <p:cNvSpPr txBox="1"/>
              <p:nvPr/>
            </p:nvSpPr>
            <p:spPr>
              <a:xfrm>
                <a:off x="1144601" y="4788038"/>
                <a:ext cx="215510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A2D8734-5728-4C11-B2F0-DD108F62B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601" y="4788038"/>
                <a:ext cx="21551008" cy="769441"/>
              </a:xfrm>
              <a:prstGeom prst="rect">
                <a:avLst/>
              </a:prstGeom>
              <a:blipFill>
                <a:blip r:embed="rId5"/>
                <a:stretch>
                  <a:fillRect l="-116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6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98" grpId="0"/>
      <p:bldP spid="62" grpId="0"/>
      <p:bldP spid="79" grpId="0" animBg="1"/>
      <p:bldP spid="177" grpId="0"/>
      <p:bldP spid="1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406523" y="2182055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8" y="7688759"/>
                <a:ext cx="567931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70866" y="3247590"/>
            <a:ext cx="23360189" cy="2924610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418024" y="2986864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519408" y="3476391"/>
                <a:ext cx="98647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08" y="3476391"/>
                <a:ext cx="9864797" cy="769441"/>
              </a:xfrm>
              <a:prstGeom prst="rect">
                <a:avLst/>
              </a:prstGeom>
              <a:blipFill>
                <a:blip r:embed="rId3"/>
                <a:stretch>
                  <a:fillRect l="-247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24650" y="6858001"/>
            <a:ext cx="23079493" cy="5943601"/>
            <a:chOff x="459464" y="7188130"/>
            <a:chExt cx="23079493" cy="3815599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459464" y="7396849"/>
              <a:ext cx="23079493" cy="360688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460936" y="7188130"/>
              <a:ext cx="3816528" cy="833736"/>
              <a:chOff x="1385945" y="8039538"/>
              <a:chExt cx="3663889" cy="759224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98351" y="6957077"/>
                <a:ext cx="62564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381841" y="8082918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385945" y="8039538"/>
                <a:ext cx="903517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5071" y="81183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621A744-A6E8-4B0A-A404-DA86A9C07709}"/>
              </a:ext>
            </a:extLst>
          </p:cNvPr>
          <p:cNvSpPr txBox="1"/>
          <p:nvPr/>
        </p:nvSpPr>
        <p:spPr>
          <a:xfrm>
            <a:off x="1266606" y="4522314"/>
            <a:ext cx="22846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                           D.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E5E74B-86C2-41C9-894A-8D312ED0A345}"/>
              </a:ext>
            </a:extLst>
          </p:cNvPr>
          <p:cNvSpPr/>
          <p:nvPr/>
        </p:nvSpPr>
        <p:spPr>
          <a:xfrm>
            <a:off x="11950960" y="515118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16EFF36-C45D-4FFE-B99D-4771EDF757AB}"/>
                  </a:ext>
                </a:extLst>
              </p:cNvPr>
              <p:cNvSpPr txBox="1"/>
              <p:nvPr/>
            </p:nvSpPr>
            <p:spPr>
              <a:xfrm>
                <a:off x="2807848" y="8752772"/>
                <a:ext cx="1876830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𝑻𝑿𝑫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16EFF36-C45D-4FFE-B99D-4771EDF75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48" y="8752772"/>
                <a:ext cx="18768303" cy="759375"/>
              </a:xfrm>
              <a:prstGeom prst="rect">
                <a:avLst/>
              </a:prstGeom>
              <a:blipFill>
                <a:blip r:embed="rId4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27220F4-75F0-4796-8374-489E63AB63FD}"/>
                  </a:ext>
                </a:extLst>
              </p:cNvPr>
              <p:cNvSpPr txBox="1"/>
              <p:nvPr/>
            </p:nvSpPr>
            <p:spPr>
              <a:xfrm>
                <a:off x="3836272" y="9787118"/>
                <a:ext cx="1795692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27220F4-75F0-4796-8374-489E63AB6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2" y="9787118"/>
                <a:ext cx="1795692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F2441DE-A950-431D-BD5E-2422CD4CAE8F}"/>
                  </a:ext>
                </a:extLst>
              </p:cNvPr>
              <p:cNvSpPr txBox="1"/>
              <p:nvPr/>
            </p:nvSpPr>
            <p:spPr>
              <a:xfrm>
                <a:off x="3064625" y="10898149"/>
                <a:ext cx="12195312" cy="834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180340">
                  <a:lnSpc>
                    <a:spcPct val="120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1620520" algn="l"/>
                    <a:tab pos="3240405" algn="l"/>
                    <a:tab pos="4860925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hàm số lẻ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F2441DE-A950-431D-BD5E-2422CD4CA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25" y="10898149"/>
                <a:ext cx="12195312" cy="834011"/>
              </a:xfrm>
              <a:prstGeom prst="rect">
                <a:avLst/>
              </a:prstGeom>
              <a:blipFill>
                <a:blip r:embed="rId6"/>
                <a:stretch>
                  <a:fillRect l="-550" t="-9489" b="-3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7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62" grpId="0"/>
      <p:bldP spid="79" grpId="0" animBg="1"/>
      <p:bldP spid="80" grpId="0"/>
      <p:bldP spid="81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715017" y="2322157"/>
                <a:ext cx="22810430" cy="9472870"/>
              </a:xfrm>
              <a:prstGeom prst="roundRect">
                <a:avLst>
                  <a:gd name="adj" fmla="val 457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135F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groupChr>
                      <m:groupChrPr>
                        <m:chr m:val="→"/>
                        <m:vertJc m:val="bot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Đ</m:t>
                        </m:r>
                        <m:r>
                          <a:rPr lang="en-US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𝐊𝐗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Đ</m:t>
                        </m:r>
                        <m:r>
                          <a:rPr lang="en-US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</m:t>
                        </m:r>
                      </m:e>
                    </m:groupCh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g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  <m:groupChr>
                      <m:groupChrPr>
                        <m:chr m:val="→"/>
                        <m:vertJc m:val="bot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Đ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𝑲𝑿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Đ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</m:t>
                        </m:r>
                      </m:e>
                    </m:groupCh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ad>
                          <m:ra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rad>
                      </m:den>
                    </m:f>
                    <m:groupChr>
                      <m:groupChrPr>
                        <m:chr m:val="→"/>
                        <m:vertJc m:val="bot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Đ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𝑲𝑿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Đ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</m:t>
                        </m:r>
                      </m:e>
                    </m:groupCh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17" y="2322157"/>
                <a:ext cx="22810430" cy="9472870"/>
              </a:xfrm>
              <a:prstGeom prst="roundRect">
                <a:avLst>
                  <a:gd name="adj" fmla="val 4570"/>
                </a:avLst>
              </a:prstGeom>
              <a:blipFill>
                <a:blip r:embed="rId3"/>
                <a:stretch>
                  <a:fillRect l="-346"/>
                </a:stretch>
              </a:blipFill>
              <a:ln w="76200">
                <a:solidFill>
                  <a:srgbClr val="135F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3750308" y="5230060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74341" y="4419906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 thuyết cơ bản</a:t>
            </a:r>
          </a:p>
        </p:txBody>
      </p:sp>
      <p:grpSp>
        <p:nvGrpSpPr>
          <p:cNvPr id="48" name="Group 74">
            <a:extLst>
              <a:ext uri="{FF2B5EF4-FFF2-40B4-BE49-F238E27FC236}">
                <a16:creationId xmlns:a16="http://schemas.microsoft.com/office/drawing/2014/main" id="{08E558DB-741A-4078-AB55-DCC8A93D243F}"/>
              </a:ext>
            </a:extLst>
          </p:cNvPr>
          <p:cNvGrpSpPr/>
          <p:nvPr/>
        </p:nvGrpSpPr>
        <p:grpSpPr>
          <a:xfrm>
            <a:off x="632233" y="3172730"/>
            <a:ext cx="8061378" cy="953825"/>
            <a:chOff x="7459670" y="9982200"/>
            <a:chExt cx="8062310" cy="9539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956DC10-0076-431B-BE87-9A6323D0E77A}"/>
                </a:ext>
              </a:extLst>
            </p:cNvPr>
            <p:cNvSpPr/>
            <p:nvPr/>
          </p:nvSpPr>
          <p:spPr>
            <a:xfrm>
              <a:off x="9120129" y="10120433"/>
              <a:ext cx="64018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</a:p>
          </p:txBody>
        </p: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id="{D4DBA1ED-2BAD-4FE2-A2D3-FE3191B9753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16F7FBCC-4C77-4E93-8DF2-DBAB710AEC9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501E116B-28C2-46C1-9132-C24FFD1FF0C0}"/>
                  </a:ext>
                </a:extLst>
              </p:cNvPr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53" name="Round Same Side Corner Rectangle 85">
                  <a:extLst>
                    <a:ext uri="{FF2B5EF4-FFF2-40B4-BE49-F238E27FC236}">
                      <a16:creationId xmlns:a16="http://schemas.microsoft.com/office/drawing/2014/main" id="{4074E886-E6D6-43B8-BADD-E07FEB90132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BE81F4C-0338-4637-B065-3A20E15F233E}"/>
                    </a:ext>
                  </a:extLst>
                </p:cNvPr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24D0D8F-1AC1-4A7F-A81C-D4F08E7614FB}"/>
              </a:ext>
            </a:extLst>
          </p:cNvPr>
          <p:cNvSpPr txBox="1"/>
          <p:nvPr/>
        </p:nvSpPr>
        <p:spPr>
          <a:xfrm>
            <a:off x="2912702" y="2322157"/>
            <a:ext cx="1909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Time New Roman"/>
              </a:rPr>
              <a:t>DẠNG  1: TÌM TẬP XÁC ĐỊNH CỦA HÀM SỐ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30061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490020" y="2209800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475640" y="3260841"/>
            <a:ext cx="23113929" cy="2681236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525934" y="3049628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652421" y="3468800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5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9621A744-A6E8-4B0A-A404-DA86A9C07709}"/>
              </a:ext>
            </a:extLst>
          </p:cNvPr>
          <p:cNvSpPr txBox="1"/>
          <p:nvPr/>
        </p:nvSpPr>
        <p:spPr>
          <a:xfrm>
            <a:off x="4828297" y="3344214"/>
            <a:ext cx="1214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62487" y="6364185"/>
            <a:ext cx="23115464" cy="6666015"/>
            <a:chOff x="461660" y="7189071"/>
            <a:chExt cx="23115464" cy="2888239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497631" y="7209029"/>
              <a:ext cx="23079493" cy="28682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461660" y="7189071"/>
              <a:ext cx="3815803" cy="646772"/>
              <a:chOff x="1386640" y="8040406"/>
              <a:chExt cx="3663193" cy="588970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23263" y="6832164"/>
                <a:ext cx="375815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330871" y="8099405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386640" y="8040406"/>
                <a:ext cx="903517" cy="4183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0824" y="8118340"/>
                <a:ext cx="546148" cy="34039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1404764" y="4508356"/>
                <a:ext cx="206818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764" y="4508356"/>
                <a:ext cx="20681816" cy="769441"/>
              </a:xfrm>
              <a:prstGeom prst="rect">
                <a:avLst/>
              </a:prstGeom>
              <a:blipFill>
                <a:blip r:embed="rId3"/>
                <a:stretch>
                  <a:fillRect l="-1179" t="-17460" r="-109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97EFBE29-A4E8-401E-A3E9-AB621AEA804A}"/>
              </a:ext>
            </a:extLst>
          </p:cNvPr>
          <p:cNvSpPr/>
          <p:nvPr/>
        </p:nvSpPr>
        <p:spPr>
          <a:xfrm>
            <a:off x="7620000" y="449740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AEA9307-212A-4F32-9F24-0284AE79F4C2}"/>
                  </a:ext>
                </a:extLst>
              </p:cNvPr>
              <p:cNvSpPr txBox="1"/>
              <p:nvPr/>
            </p:nvSpPr>
            <p:spPr>
              <a:xfrm>
                <a:off x="3818820" y="6796645"/>
                <a:ext cx="1896855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TXĐ: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AEA9307-212A-4F32-9F24-0284AE79F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20" y="6796645"/>
                <a:ext cx="18968554" cy="759375"/>
              </a:xfrm>
              <a:prstGeom prst="rect">
                <a:avLst/>
              </a:prstGeom>
              <a:blipFill>
                <a:blip r:embed="rId4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EED679A-2171-42ED-B5E5-123B98B0A212}"/>
                  </a:ext>
                </a:extLst>
              </p:cNvPr>
              <p:cNvSpPr txBox="1"/>
              <p:nvPr/>
            </p:nvSpPr>
            <p:spPr>
              <a:xfrm>
                <a:off x="5257800" y="7806097"/>
                <a:ext cx="14020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EED679A-2171-42ED-B5E5-123B98B0A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7806097"/>
                <a:ext cx="140208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B36AA4B-A79E-42D9-B990-8A453FBFD044}"/>
                  </a:ext>
                </a:extLst>
              </p:cNvPr>
              <p:cNvSpPr txBox="1"/>
              <p:nvPr/>
            </p:nvSpPr>
            <p:spPr>
              <a:xfrm>
                <a:off x="6094344" y="8575538"/>
                <a:ext cx="121953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hàm số lẻ.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B36AA4B-A79E-42D9-B990-8A453FBF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344" y="8575538"/>
                <a:ext cx="12195312" cy="769441"/>
              </a:xfrm>
              <a:prstGeom prst="rect">
                <a:avLst/>
              </a:prstGeom>
              <a:blipFill>
                <a:blip r:embed="rId6"/>
                <a:stretch>
                  <a:fillRect l="-2050" t="-17460" r="-115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5ADCB5B-85F3-48C3-8397-7476C2A68E53}"/>
                  </a:ext>
                </a:extLst>
              </p:cNvPr>
              <p:cNvSpPr txBox="1"/>
              <p:nvPr/>
            </p:nvSpPr>
            <p:spPr>
              <a:xfrm>
                <a:off x="4188686" y="9425306"/>
                <a:ext cx="1992276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chẵn vì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5ADCB5B-85F3-48C3-8397-7476C2A68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686" y="9425306"/>
                <a:ext cx="19922763" cy="769441"/>
              </a:xfrm>
              <a:prstGeom prst="rect">
                <a:avLst/>
              </a:prstGeom>
              <a:blipFill>
                <a:blip r:embed="rId7"/>
                <a:stretch>
                  <a:fillRect l="-122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BAF01E9-1719-43F4-9D8E-51106443909F}"/>
                  </a:ext>
                </a:extLst>
              </p:cNvPr>
              <p:cNvSpPr txBox="1"/>
              <p:nvPr/>
            </p:nvSpPr>
            <p:spPr>
              <a:xfrm>
                <a:off x="5309153" y="10190677"/>
                <a:ext cx="1219531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BAF01E9-1719-43F4-9D8E-511064439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53" y="10190677"/>
                <a:ext cx="12195312" cy="768031"/>
              </a:xfrm>
              <a:prstGeom prst="rect">
                <a:avLst/>
              </a:prstGeom>
              <a:blipFill>
                <a:blip r:embed="rId8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5100816-F4FD-4721-BF85-E2574A5B4FC0}"/>
                  </a:ext>
                </a:extLst>
              </p:cNvPr>
              <p:cNvSpPr txBox="1"/>
              <p:nvPr/>
            </p:nvSpPr>
            <p:spPr>
              <a:xfrm>
                <a:off x="3885137" y="11229282"/>
                <a:ext cx="16613725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tương tự ta có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lẻ, </a:t>
                </a:r>
              </a:p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chẵn cũng không lẻ.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5100816-F4FD-4721-BF85-E2574A5B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137" y="11229282"/>
                <a:ext cx="16613725" cy="1483868"/>
              </a:xfrm>
              <a:prstGeom prst="rect">
                <a:avLst/>
              </a:prstGeom>
              <a:blipFill>
                <a:blip r:embed="rId9"/>
                <a:stretch>
                  <a:fillRect t="-9465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6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62" grpId="0"/>
      <p:bldP spid="79" grpId="0" animBg="1"/>
      <p:bldP spid="80" grpId="0"/>
      <p:bldP spid="81" grpId="0"/>
      <p:bldP spid="82" grpId="0"/>
      <p:bldP spid="83" grpId="0"/>
      <p:bldP spid="85" grpId="0"/>
      <p:bldP spid="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C4E969-E385-4B5F-96BF-2C8E27C424D5}"/>
              </a:ext>
            </a:extLst>
          </p:cNvPr>
          <p:cNvGrpSpPr/>
          <p:nvPr/>
        </p:nvGrpSpPr>
        <p:grpSpPr>
          <a:xfrm>
            <a:off x="5356716" y="2922928"/>
            <a:ext cx="19027284" cy="1229412"/>
            <a:chOff x="5356716" y="2922928"/>
            <a:chExt cx="19027284" cy="1229412"/>
          </a:xfrm>
        </p:grpSpPr>
        <p:grpSp>
          <p:nvGrpSpPr>
            <p:cNvPr id="49" name="Group 48"/>
            <p:cNvGrpSpPr/>
            <p:nvPr/>
          </p:nvGrpSpPr>
          <p:grpSpPr>
            <a:xfrm>
              <a:off x="7191322" y="2922928"/>
              <a:ext cx="17192678" cy="1229412"/>
              <a:chOff x="2416488" y="7913063"/>
              <a:chExt cx="14155027" cy="771795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416488" y="7913063"/>
                <a:ext cx="14155027" cy="77179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611203" y="8000552"/>
                <a:ext cx="11772536" cy="541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5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5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căn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endParaRPr lang="en-US" sz="5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Left Arrow 52"/>
            <p:cNvSpPr/>
            <p:nvPr/>
          </p:nvSpPr>
          <p:spPr>
            <a:xfrm rot="10800000">
              <a:off x="5356716" y="3432338"/>
              <a:ext cx="1800000" cy="720000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40B49E-0E17-443D-9EC4-DD5FCC2550EA}"/>
              </a:ext>
            </a:extLst>
          </p:cNvPr>
          <p:cNvGrpSpPr/>
          <p:nvPr/>
        </p:nvGrpSpPr>
        <p:grpSpPr>
          <a:xfrm>
            <a:off x="255916" y="4368319"/>
            <a:ext cx="4834183" cy="2524553"/>
            <a:chOff x="255916" y="4368319"/>
            <a:chExt cx="5100799" cy="2524553"/>
          </a:xfrm>
        </p:grpSpPr>
        <p:sp>
          <p:nvSpPr>
            <p:cNvPr id="61" name="Down Arrow 60"/>
            <p:cNvSpPr/>
            <p:nvPr/>
          </p:nvSpPr>
          <p:spPr>
            <a:xfrm rot="16200000">
              <a:off x="4055130" y="4580052"/>
              <a:ext cx="1069623" cy="1533547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55916" y="4368319"/>
              <a:ext cx="3621859" cy="2524553"/>
              <a:chOff x="1361064" y="4657147"/>
              <a:chExt cx="2873988" cy="158124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7" name="Rounded Rectangle 56"/>
              <p:cNvSpPr/>
              <p:nvPr/>
            </p:nvSpPr>
            <p:spPr>
              <a:xfrm>
                <a:off x="1361064" y="4657147"/>
                <a:ext cx="2873988" cy="158124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507119" y="4792095"/>
                <a:ext cx="2586905" cy="10409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TÌM TXD CỦA HÀM SỐ LƯỢNG GIÁC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352962" y="1524614"/>
            <a:ext cx="6961968" cy="960327"/>
            <a:chOff x="13477876" y="4114800"/>
            <a:chExt cx="6962774" cy="960438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9950BE-5F0D-4B2C-8F7D-4377CDDCD3D4}"/>
              </a:ext>
            </a:extLst>
          </p:cNvPr>
          <p:cNvGrpSpPr/>
          <p:nvPr/>
        </p:nvGrpSpPr>
        <p:grpSpPr>
          <a:xfrm>
            <a:off x="5356716" y="4485820"/>
            <a:ext cx="18989100" cy="1467073"/>
            <a:chOff x="5356716" y="4485820"/>
            <a:chExt cx="18989100" cy="1467073"/>
          </a:xfrm>
        </p:grpSpPr>
        <p:sp>
          <p:nvSpPr>
            <p:cNvPr id="66" name="Rounded Rectangle 65"/>
            <p:cNvSpPr/>
            <p:nvPr/>
          </p:nvSpPr>
          <p:spPr>
            <a:xfrm>
              <a:off x="7253720" y="4485820"/>
              <a:ext cx="17092096" cy="14670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Left Arrow 68"/>
            <p:cNvSpPr/>
            <p:nvPr/>
          </p:nvSpPr>
          <p:spPr>
            <a:xfrm rot="10800000">
              <a:off x="5356716" y="4986826"/>
              <a:ext cx="1800000" cy="72000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7642765" y="4771702"/>
                  <a:ext cx="16436435" cy="9346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func>
                      <m:d>
                        <m:d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5000" b="1" i="1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func>
                      <m:d>
                        <m:d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vi-VN" sz="5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a14:m>
                  <a:endPara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765" y="4771702"/>
                  <a:ext cx="16436435" cy="9346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5554C6B-E753-4FCC-8B6D-2F7F9DA5D841}"/>
              </a:ext>
            </a:extLst>
          </p:cNvPr>
          <p:cNvGrpSpPr/>
          <p:nvPr/>
        </p:nvGrpSpPr>
        <p:grpSpPr>
          <a:xfrm>
            <a:off x="5356716" y="6173975"/>
            <a:ext cx="19027284" cy="1459132"/>
            <a:chOff x="5356716" y="6173975"/>
            <a:chExt cx="19027284" cy="1459132"/>
          </a:xfrm>
        </p:grpSpPr>
        <p:sp>
          <p:nvSpPr>
            <p:cNvPr id="133" name="Rounded Rectangle 132"/>
            <p:cNvSpPr/>
            <p:nvPr/>
          </p:nvSpPr>
          <p:spPr>
            <a:xfrm>
              <a:off x="7288013" y="6173975"/>
              <a:ext cx="17095987" cy="14591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Left Arrow 133"/>
            <p:cNvSpPr/>
            <p:nvPr/>
          </p:nvSpPr>
          <p:spPr>
            <a:xfrm rot="10800000">
              <a:off x="5356716" y="6673626"/>
              <a:ext cx="1800000" cy="72000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7656017" y="6435473"/>
                  <a:ext cx="1601802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ki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017" y="6435473"/>
                  <a:ext cx="16018021" cy="76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D13868-B405-4FD2-AD14-8CD04D07DF30}"/>
              </a:ext>
            </a:extLst>
          </p:cNvPr>
          <p:cNvGrpSpPr/>
          <p:nvPr/>
        </p:nvGrpSpPr>
        <p:grpSpPr>
          <a:xfrm>
            <a:off x="294826" y="9241745"/>
            <a:ext cx="4795273" cy="2524553"/>
            <a:chOff x="294826" y="9241745"/>
            <a:chExt cx="5175637" cy="2524553"/>
          </a:xfrm>
        </p:grpSpPr>
        <p:sp>
          <p:nvSpPr>
            <p:cNvPr id="137" name="Down Arrow 136"/>
            <p:cNvSpPr/>
            <p:nvPr/>
          </p:nvSpPr>
          <p:spPr>
            <a:xfrm rot="16200000">
              <a:off x="4168877" y="9752362"/>
              <a:ext cx="1069625" cy="1533547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294826" y="9241745"/>
              <a:ext cx="3621859" cy="2524553"/>
              <a:chOff x="1361064" y="4657147"/>
              <a:chExt cx="2873988" cy="158124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40" name="Rounded Rectangle 139"/>
              <p:cNvSpPr/>
              <p:nvPr/>
            </p:nvSpPr>
            <p:spPr>
              <a:xfrm>
                <a:off x="1361064" y="4657147"/>
                <a:ext cx="2873988" cy="158124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507119" y="4792095"/>
                <a:ext cx="2586905" cy="13687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TÍNH CHẴN LẺ CỦA HÀM SỐ LƯỢNG GIÁC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1744A0-96A1-43D9-963A-6A6C6378D1C2}"/>
              </a:ext>
            </a:extLst>
          </p:cNvPr>
          <p:cNvGrpSpPr/>
          <p:nvPr/>
        </p:nvGrpSpPr>
        <p:grpSpPr>
          <a:xfrm>
            <a:off x="5335971" y="7754105"/>
            <a:ext cx="18872204" cy="2899287"/>
            <a:chOff x="5356716" y="9537336"/>
            <a:chExt cx="18872204" cy="28992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8A0B3B-DB94-4AEF-95C7-9C846EA88104}"/>
                </a:ext>
              </a:extLst>
            </p:cNvPr>
            <p:cNvGrpSpPr/>
            <p:nvPr/>
          </p:nvGrpSpPr>
          <p:grpSpPr>
            <a:xfrm>
              <a:off x="5356716" y="9537336"/>
              <a:ext cx="18872204" cy="2899287"/>
              <a:chOff x="5356716" y="9537336"/>
              <a:chExt cx="18872204" cy="2899287"/>
            </a:xfrm>
          </p:grpSpPr>
          <p:sp>
            <p:nvSpPr>
              <p:cNvPr id="143" name="Rounded Rectangle 142"/>
              <p:cNvSpPr/>
              <p:nvPr/>
            </p:nvSpPr>
            <p:spPr>
              <a:xfrm>
                <a:off x="7175624" y="9537336"/>
                <a:ext cx="17053296" cy="289928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Left Arrow 143"/>
              <p:cNvSpPr/>
              <p:nvPr/>
            </p:nvSpPr>
            <p:spPr>
              <a:xfrm rot="10800000">
                <a:off x="5356716" y="10159136"/>
                <a:ext cx="1800000" cy="720000"/>
              </a:xfrm>
              <a:prstGeom prst="leftArrow">
                <a:avLst/>
              </a:prstGeom>
              <a:solidFill>
                <a:srgbClr val="FFFF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7701576" y="9885080"/>
                  <a:ext cx="15802613" cy="22797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chẵn với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ó: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&amp;−</m:t>
                                </m:r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576" y="9885080"/>
                  <a:ext cx="15802613" cy="2279791"/>
                </a:xfrm>
                <a:prstGeom prst="rect">
                  <a:avLst/>
                </a:prstGeom>
                <a:blipFill>
                  <a:blip r:embed="rId5"/>
                  <a:stretch>
                    <a:fillRect l="-1582" t="-56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E87151-D79F-4252-A5EE-1BB779217FBB}"/>
              </a:ext>
            </a:extLst>
          </p:cNvPr>
          <p:cNvGrpSpPr/>
          <p:nvPr/>
        </p:nvGrpSpPr>
        <p:grpSpPr>
          <a:xfrm>
            <a:off x="5294277" y="10925829"/>
            <a:ext cx="19254019" cy="2776979"/>
            <a:chOff x="5356715" y="10789485"/>
            <a:chExt cx="19254019" cy="2776979"/>
          </a:xfrm>
        </p:grpSpPr>
        <p:sp>
          <p:nvSpPr>
            <p:cNvPr id="146" name="Rounded Rectangle 145"/>
            <p:cNvSpPr/>
            <p:nvPr/>
          </p:nvSpPr>
          <p:spPr>
            <a:xfrm>
              <a:off x="7350451" y="10789485"/>
              <a:ext cx="17053295" cy="277697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Left Arrow 146"/>
            <p:cNvSpPr/>
            <p:nvPr/>
          </p:nvSpPr>
          <p:spPr>
            <a:xfrm rot="10800000">
              <a:off x="5356715" y="11635726"/>
              <a:ext cx="1800000" cy="720000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7743269" y="11038078"/>
                  <a:ext cx="16867465" cy="2279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lẻ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với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ó: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269" y="11038078"/>
                  <a:ext cx="16867465" cy="2279791"/>
                </a:xfrm>
                <a:prstGeom prst="rect">
                  <a:avLst/>
                </a:prstGeom>
                <a:blipFill>
                  <a:blip r:embed="rId6"/>
                  <a:stretch>
                    <a:fillRect l="-1482" t="-5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29886-1116-429E-B1DA-D049B3FDD08F}"/>
              </a:ext>
            </a:extLst>
          </p:cNvPr>
          <p:cNvSpPr/>
          <p:nvPr/>
        </p:nvSpPr>
        <p:spPr>
          <a:xfrm>
            <a:off x="5071624" y="3405308"/>
            <a:ext cx="265353" cy="3975507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A568E82-37E4-45DF-B951-6F77ADD58D45}"/>
              </a:ext>
            </a:extLst>
          </p:cNvPr>
          <p:cNvSpPr/>
          <p:nvPr/>
        </p:nvSpPr>
        <p:spPr>
          <a:xfrm>
            <a:off x="5068647" y="8531381"/>
            <a:ext cx="265353" cy="3975507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786785" y="2762506"/>
                <a:ext cx="22810430" cy="9810494"/>
              </a:xfrm>
              <a:prstGeom prst="roundRect">
                <a:avLst>
                  <a:gd name="adj" fmla="val 457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135F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endPara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85" y="2762506"/>
                <a:ext cx="22810430" cy="9810494"/>
              </a:xfrm>
              <a:prstGeom prst="roundRect">
                <a:avLst>
                  <a:gd name="adj" fmla="val 4570"/>
                </a:avLst>
              </a:prstGeom>
              <a:blipFill>
                <a:blip r:embed="rId3"/>
                <a:stretch>
                  <a:fillRect l="-213"/>
                </a:stretch>
              </a:blipFill>
              <a:ln w="76200">
                <a:solidFill>
                  <a:srgbClr val="135F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74">
            <a:extLst>
              <a:ext uri="{FF2B5EF4-FFF2-40B4-BE49-F238E27FC236}">
                <a16:creationId xmlns:a16="http://schemas.microsoft.com/office/drawing/2014/main" id="{08E558DB-741A-4078-AB55-DCC8A93D243F}"/>
              </a:ext>
            </a:extLst>
          </p:cNvPr>
          <p:cNvGrpSpPr/>
          <p:nvPr/>
        </p:nvGrpSpPr>
        <p:grpSpPr>
          <a:xfrm>
            <a:off x="650117" y="4020200"/>
            <a:ext cx="8033706" cy="942109"/>
            <a:chOff x="7459670" y="9982200"/>
            <a:chExt cx="8034635" cy="94221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956DC10-0076-431B-BE87-9A6323D0E77A}"/>
                </a:ext>
              </a:extLst>
            </p:cNvPr>
            <p:cNvSpPr/>
            <p:nvPr/>
          </p:nvSpPr>
          <p:spPr>
            <a:xfrm>
              <a:off x="9092454" y="10108716"/>
              <a:ext cx="64018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LÝ THUYẾT</a:t>
              </a:r>
            </a:p>
          </p:txBody>
        </p: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id="{D4DBA1ED-2BAD-4FE2-A2D3-FE3191B9753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16F7FBCC-4C77-4E93-8DF2-DBAB710AEC9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501E116B-28C2-46C1-9132-C24FFD1FF0C0}"/>
                  </a:ext>
                </a:extLst>
              </p:cNvPr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53" name="Round Same Side Corner Rectangle 85">
                  <a:extLst>
                    <a:ext uri="{FF2B5EF4-FFF2-40B4-BE49-F238E27FC236}">
                      <a16:creationId xmlns:a16="http://schemas.microsoft.com/office/drawing/2014/main" id="{4074E886-E6D6-43B8-BADD-E07FEB90132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BE81F4C-0338-4637-B065-3A20E15F233E}"/>
                    </a:ext>
                  </a:extLst>
                </p:cNvPr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p:sp>
        <p:nvSpPr>
          <p:cNvPr id="29" name="TextBox 28"/>
          <p:cNvSpPr txBox="1"/>
          <p:nvPr/>
        </p:nvSpPr>
        <p:spPr>
          <a:xfrm>
            <a:off x="932477" y="5100928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 thuyết cơ bản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9481AB-50B1-4453-BE27-F5C0C4EB4CDE}"/>
              </a:ext>
            </a:extLst>
          </p:cNvPr>
          <p:cNvSpPr txBox="1"/>
          <p:nvPr/>
        </p:nvSpPr>
        <p:spPr>
          <a:xfrm>
            <a:off x="2895600" y="3058112"/>
            <a:ext cx="1909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Time New Roman"/>
              </a:rPr>
              <a:t>DẠNG  1: TÌM TẬP XÁC ĐỊNH CỦA HÀM SỐ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8672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533400" y="2743200"/>
            <a:ext cx="9741985" cy="815608"/>
            <a:chOff x="7469267" y="10108716"/>
            <a:chExt cx="9743111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3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567753" y="3817453"/>
            <a:ext cx="23113929" cy="1667922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523804" y="3631206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1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729413" y="3957558"/>
                <a:ext cx="192848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5400" dirty="0"/>
                  <a:t>.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413" y="3957558"/>
                <a:ext cx="19284889" cy="923330"/>
              </a:xfrm>
              <a:prstGeom prst="rect">
                <a:avLst/>
              </a:prstGeom>
              <a:blipFill>
                <a:blip r:embed="rId3"/>
                <a:stretch>
                  <a:fillRect l="-1296" t="-17763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567753" y="5649437"/>
            <a:ext cx="23149480" cy="5704363"/>
            <a:chOff x="292808" y="5284990"/>
            <a:chExt cx="23149480" cy="481311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28360" y="5574848"/>
              <a:ext cx="23113928" cy="45232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284990"/>
              <a:ext cx="3716768" cy="972194"/>
              <a:chOff x="1224541" y="6306478"/>
              <a:chExt cx="3568119" cy="885307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29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1451" y="6306478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5A4BF17-D2F1-42BE-A48C-DFF765DC4C59}"/>
                  </a:ext>
                </a:extLst>
              </p:cNvPr>
              <p:cNvSpPr txBox="1"/>
              <p:nvPr/>
            </p:nvSpPr>
            <p:spPr>
              <a:xfrm>
                <a:off x="1269133" y="7110423"/>
                <a:ext cx="22172158" cy="2361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𝟐𝟎𝟐𝟏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5A4BF17-D2F1-42BE-A48C-DFF765DC4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33" y="7110423"/>
                <a:ext cx="22172158" cy="2361480"/>
              </a:xfrm>
              <a:prstGeom prst="rect">
                <a:avLst/>
              </a:prstGeom>
              <a:blipFill>
                <a:blip r:embed="rId4"/>
                <a:stretch>
                  <a:fillRect l="-1100" t="-1289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DBD77C4-21CB-474B-8D33-35E730BFD748}"/>
                  </a:ext>
                </a:extLst>
              </p:cNvPr>
              <p:cNvSpPr txBox="1"/>
              <p:nvPr/>
            </p:nvSpPr>
            <p:spPr>
              <a:xfrm>
                <a:off x="1128176" y="9590799"/>
                <a:ext cx="14622446" cy="1415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DBD77C4-21CB-474B-8D33-35E730BF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76" y="9590799"/>
                <a:ext cx="14622446" cy="1415131"/>
              </a:xfrm>
              <a:prstGeom prst="rect">
                <a:avLst/>
              </a:prstGeom>
              <a:blipFill>
                <a:blip r:embed="rId5"/>
                <a:stretch>
                  <a:fillRect l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4">
            <a:extLst>
              <a:ext uri="{FF2B5EF4-FFF2-40B4-BE49-F238E27FC236}">
                <a16:creationId xmlns:a16="http://schemas.microsoft.com/office/drawing/2014/main" id="{41D869EF-2FB1-44F3-95C8-89A13039A8F7}"/>
              </a:ext>
            </a:extLst>
          </p:cNvPr>
          <p:cNvGrpSpPr/>
          <p:nvPr/>
        </p:nvGrpSpPr>
        <p:grpSpPr>
          <a:xfrm>
            <a:off x="506871" y="2832531"/>
            <a:ext cx="9741985" cy="815608"/>
            <a:chOff x="7469267" y="10108716"/>
            <a:chExt cx="9743111" cy="81570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8586C3E-F1D8-453E-9C99-0C0DA17DBE51}"/>
                </a:ext>
              </a:extLst>
            </p:cNvPr>
            <p:cNvSpPr/>
            <p:nvPr/>
          </p:nvSpPr>
          <p:spPr>
            <a:xfrm>
              <a:off x="9092455" y="10108716"/>
              <a:ext cx="8119923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83" name="Group 46">
              <a:extLst>
                <a:ext uri="{FF2B5EF4-FFF2-40B4-BE49-F238E27FC236}">
                  <a16:creationId xmlns:a16="http://schemas.microsoft.com/office/drawing/2014/main" id="{EE6AEA19-B4E7-481A-BA3A-AAD2F60705B3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4" name="Round Same Side Corner Rectangle 40">
                <a:extLst>
                  <a:ext uri="{FF2B5EF4-FFF2-40B4-BE49-F238E27FC236}">
                    <a16:creationId xmlns:a16="http://schemas.microsoft.com/office/drawing/2014/main" id="{A903EA7F-B6C0-4631-9C25-F3767ACA0CDF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1AE943B-3E8F-413C-A890-266FB346E247}"/>
                  </a:ext>
                </a:extLst>
              </p:cNvPr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6C6D6B1-DE48-4743-A766-DB55495B56C3}"/>
              </a:ext>
            </a:extLst>
          </p:cNvPr>
          <p:cNvSpPr txBox="1"/>
          <p:nvPr/>
        </p:nvSpPr>
        <p:spPr>
          <a:xfrm>
            <a:off x="2723903" y="1677048"/>
            <a:ext cx="1909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Time New Roman"/>
              </a:rPr>
              <a:t>DẠNG  1: TÌM TẬP XÁC ĐỊNH CỦA HÀM SỐ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11194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62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575255" y="1732764"/>
            <a:ext cx="10010534" cy="815607"/>
            <a:chOff x="7469267" y="10078484"/>
            <a:chExt cx="10011691" cy="815702"/>
          </a:xfrm>
        </p:grpSpPr>
        <p:sp>
          <p:nvSpPr>
            <p:cNvPr id="36" name="Rectangle 35"/>
            <p:cNvSpPr/>
            <p:nvPr/>
          </p:nvSpPr>
          <p:spPr>
            <a:xfrm>
              <a:off x="9361035" y="10078484"/>
              <a:ext cx="8119923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565659" y="2776055"/>
            <a:ext cx="23151579" cy="1667922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663371" y="2680939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2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633554" y="4508298"/>
            <a:ext cx="23141982" cy="6102862"/>
            <a:chOff x="292808" y="5284990"/>
            <a:chExt cx="23537733" cy="5925089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22091" y="5464830"/>
              <a:ext cx="23508450" cy="5745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284990"/>
              <a:ext cx="3716768" cy="972194"/>
              <a:chOff x="1224541" y="6306478"/>
              <a:chExt cx="3568119" cy="885307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29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1451" y="6306478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A5BE5E3-F7AC-4407-A490-96D7F63E6C61}"/>
                  </a:ext>
                </a:extLst>
              </p:cNvPr>
              <p:cNvSpPr txBox="1"/>
              <p:nvPr/>
            </p:nvSpPr>
            <p:spPr>
              <a:xfrm>
                <a:off x="4718582" y="2829456"/>
                <a:ext cx="17555579" cy="1423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5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A5BE5E3-F7AC-4407-A490-96D7F63E6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582" y="2829456"/>
                <a:ext cx="17555579" cy="1423082"/>
              </a:xfrm>
              <a:prstGeom prst="rect">
                <a:avLst/>
              </a:prstGeom>
              <a:blipFill>
                <a:blip r:embed="rId3"/>
                <a:stretch>
                  <a:fillRect l="-1389" b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BAA7588-AB81-4A6F-AED5-AFB5B7808FA8}"/>
                  </a:ext>
                </a:extLst>
              </p:cNvPr>
              <p:cNvSpPr txBox="1"/>
              <p:nvPr/>
            </p:nvSpPr>
            <p:spPr>
              <a:xfrm>
                <a:off x="5791200" y="5047525"/>
                <a:ext cx="12549008" cy="3336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−4≠0</m:t>
                      </m:r>
                    </m:oMath>
                  </m:oMathPara>
                </a14:m>
                <a:endParaRPr lang="en-US" sz="5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≠±2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BAA7588-AB81-4A6F-AED5-AFB5B7808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047525"/>
                <a:ext cx="12549008" cy="3336041"/>
              </a:xfrm>
              <a:prstGeom prst="rect">
                <a:avLst/>
              </a:prstGeom>
              <a:blipFill>
                <a:blip r:embed="rId4"/>
                <a:stretch>
                  <a:fillRect l="-1943" b="-9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5F93B9-5B69-478E-817C-5F7A1A74BC48}"/>
                  </a:ext>
                </a:extLst>
              </p:cNvPr>
              <p:cNvSpPr txBox="1"/>
              <p:nvPr/>
            </p:nvSpPr>
            <p:spPr>
              <a:xfrm>
                <a:off x="5410200" y="8705223"/>
                <a:ext cx="121953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±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D5F93B9-5B69-478E-817C-5F7A1A74B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8705223"/>
                <a:ext cx="12195312" cy="769441"/>
              </a:xfrm>
              <a:prstGeom prst="rect">
                <a:avLst/>
              </a:prstGeom>
              <a:blipFill>
                <a:blip r:embed="rId5"/>
                <a:stretch>
                  <a:fillRect l="-2050" t="-17460" r="-115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380218" y="2247889"/>
            <a:ext cx="9741985" cy="815608"/>
            <a:chOff x="7469267" y="10108716"/>
            <a:chExt cx="9743111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3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414571" y="3411692"/>
            <a:ext cx="23206557" cy="1667922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370622" y="3225445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3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613989" y="3393837"/>
                <a:ext cx="19284889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/>
                  <a:t>	 </a:t>
                </a:r>
                <a:endParaRPr lang="en-US" sz="4400" b="1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989" y="3393837"/>
                <a:ext cx="19284889" cy="1105687"/>
              </a:xfrm>
              <a:prstGeom prst="rect">
                <a:avLst/>
              </a:prstGeom>
              <a:blipFill>
                <a:blip r:embed="rId3"/>
                <a:stretch>
                  <a:fillRect l="-1296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342125" y="5220433"/>
            <a:ext cx="23471295" cy="5560336"/>
            <a:chOff x="292808" y="5284990"/>
            <a:chExt cx="23471295" cy="5364233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57016" y="5582693"/>
              <a:ext cx="23407087" cy="50665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284990"/>
              <a:ext cx="3716768" cy="972194"/>
              <a:chOff x="1224541" y="6306478"/>
              <a:chExt cx="3568119" cy="885307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29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1451" y="6306478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7F32036-D85B-4E6F-B69B-06E47A1F7838}"/>
                  </a:ext>
                </a:extLst>
              </p:cNvPr>
              <p:cNvSpPr txBox="1"/>
              <p:nvPr/>
            </p:nvSpPr>
            <p:spPr>
              <a:xfrm>
                <a:off x="879078" y="6872626"/>
                <a:ext cx="22528836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7F32036-D85B-4E6F-B69B-06E47A1F7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78" y="6872626"/>
                <a:ext cx="22528836" cy="1105687"/>
              </a:xfrm>
              <a:prstGeom prst="rect">
                <a:avLst/>
              </a:prstGeom>
              <a:blipFill>
                <a:blip r:embed="rId4"/>
                <a:stretch>
                  <a:fillRect l="-1082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69DD7D61-D00F-4A9F-BD21-438DFEB4BDF0}"/>
              </a:ext>
            </a:extLst>
          </p:cNvPr>
          <p:cNvSpPr txBox="1"/>
          <p:nvPr/>
        </p:nvSpPr>
        <p:spPr>
          <a:xfrm>
            <a:off x="747191" y="8154894"/>
            <a:ext cx="12195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D=R\{5</a:t>
            </a:r>
            <a:r>
              <a:rPr lang="el-G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π/6+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l-G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π,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k∈Z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}.</a:t>
            </a:r>
          </a:p>
        </p:txBody>
      </p:sp>
    </p:spTree>
    <p:extLst>
      <p:ext uri="{BB962C8B-B14F-4D97-AF65-F5344CB8AC3E}">
        <p14:creationId xmlns:p14="http://schemas.microsoft.com/office/powerpoint/2010/main" val="12042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457200" y="1752600"/>
            <a:ext cx="9947727" cy="811467"/>
            <a:chOff x="7469267" y="10046036"/>
            <a:chExt cx="9739524" cy="809014"/>
          </a:xfrm>
        </p:grpSpPr>
        <p:sp>
          <p:nvSpPr>
            <p:cNvPr id="36" name="Rectangle 35"/>
            <p:cNvSpPr/>
            <p:nvPr/>
          </p:nvSpPr>
          <p:spPr>
            <a:xfrm>
              <a:off x="9088868" y="10046036"/>
              <a:ext cx="8119923" cy="767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52">
                <a:extLst>
                  <a:ext uri="{FF2B5EF4-FFF2-40B4-BE49-F238E27FC236}">
                    <a16:creationId xmlns:a16="http://schemas.microsoft.com/office/drawing/2014/main" id="{59084FF8-CC24-4A9C-A367-4104BFC8E992}"/>
                  </a:ext>
                </a:extLst>
              </p:cNvPr>
              <p:cNvSpPr/>
              <p:nvPr/>
            </p:nvSpPr>
            <p:spPr>
              <a:xfrm>
                <a:off x="301103" y="2934692"/>
                <a:ext cx="23781794" cy="1395088"/>
              </a:xfrm>
              <a:prstGeom prst="roundRect">
                <a:avLst>
                  <a:gd name="adj" fmla="val 313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ounded Rectangle 52">
                <a:extLst>
                  <a:ext uri="{FF2B5EF4-FFF2-40B4-BE49-F238E27FC236}">
                    <a16:creationId xmlns:a16="http://schemas.microsoft.com/office/drawing/2014/main" id="{59084FF8-CC24-4A9C-A367-4104BFC8E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3" y="2934692"/>
                <a:ext cx="23781794" cy="1395088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20935" y="2909110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7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4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43905" y="4585706"/>
            <a:ext cx="23784903" cy="7142958"/>
            <a:chOff x="273794" y="4618422"/>
            <a:chExt cx="23422323" cy="544292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76856" y="4695890"/>
              <a:ext cx="23419261" cy="5365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73794" y="4618422"/>
              <a:ext cx="3935734" cy="958655"/>
              <a:chOff x="1206287" y="5699488"/>
              <a:chExt cx="3778327" cy="872979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786" y="4614048"/>
                <a:ext cx="707307" cy="3016348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306384" y="5805532"/>
                <a:ext cx="2356010" cy="55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06287" y="5699488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6326" y="5892045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54FDFC4-C63E-4BA0-897D-3D868BBBCBB1}"/>
                  </a:ext>
                </a:extLst>
              </p:cNvPr>
              <p:cNvSpPr txBox="1"/>
              <p:nvPr/>
            </p:nvSpPr>
            <p:spPr>
              <a:xfrm>
                <a:off x="1244787" y="5960511"/>
                <a:ext cx="20777013" cy="137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54FDFC4-C63E-4BA0-897D-3D868BBBC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87" y="5960511"/>
                <a:ext cx="20777013" cy="1376659"/>
              </a:xfrm>
              <a:prstGeom prst="rect">
                <a:avLst/>
              </a:prstGeom>
              <a:blipFill>
                <a:blip r:embed="rId4"/>
                <a:stretch>
                  <a:fillRect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AA92A32-24E2-4B5D-8E3F-443F2C26B5BC}"/>
                  </a:ext>
                </a:extLst>
              </p:cNvPr>
              <p:cNvSpPr txBox="1"/>
              <p:nvPr/>
            </p:nvSpPr>
            <p:spPr>
              <a:xfrm>
                <a:off x="1136988" y="7878723"/>
                <a:ext cx="12235068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AA92A32-24E2-4B5D-8E3F-443F2C26B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88" y="7878723"/>
                <a:ext cx="12235068" cy="768031"/>
              </a:xfrm>
              <a:prstGeom prst="rect">
                <a:avLst/>
              </a:prstGeom>
              <a:blipFill>
                <a:blip r:embed="rId5"/>
                <a:stretch>
                  <a:fillRect t="-1825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9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0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500121" y="3043599"/>
            <a:ext cx="23232728" cy="2024710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500121" y="2797729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5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74766" y="5115977"/>
            <a:ext cx="23258083" cy="6187283"/>
            <a:chOff x="193075" y="5256446"/>
            <a:chExt cx="23260294" cy="2651173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61373" y="5571050"/>
              <a:ext cx="23191996" cy="23365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193075" y="5256446"/>
              <a:ext cx="3816501" cy="1163744"/>
              <a:chOff x="1128797" y="6280487"/>
              <a:chExt cx="3663863" cy="1059738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29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25164" y="6454918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128797" y="6280487"/>
                <a:ext cx="999262" cy="87094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" name="Group 74"/>
          <p:cNvGrpSpPr/>
          <p:nvPr/>
        </p:nvGrpSpPr>
        <p:grpSpPr>
          <a:xfrm>
            <a:off x="545156" y="1795830"/>
            <a:ext cx="9987469" cy="815608"/>
            <a:chOff x="7469267" y="10109790"/>
            <a:chExt cx="9988623" cy="815702"/>
          </a:xfrm>
        </p:grpSpPr>
        <p:sp>
          <p:nvSpPr>
            <p:cNvPr id="81" name="Rectangle 80"/>
            <p:cNvSpPr/>
            <p:nvPr/>
          </p:nvSpPr>
          <p:spPr>
            <a:xfrm>
              <a:off x="9337967" y="10109790"/>
              <a:ext cx="8119923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TỰ LUẬN</a:t>
              </a:r>
            </a:p>
          </p:txBody>
        </p:sp>
        <p:grpSp>
          <p:nvGrpSpPr>
            <p:cNvPr id="84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84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50858" y="7688759"/>
                <a:ext cx="523413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940F7F8-794E-4104-91EA-1DCF2CD866F2}"/>
                  </a:ext>
                </a:extLst>
              </p:cNvPr>
              <p:cNvSpPr txBox="1"/>
              <p:nvPr/>
            </p:nvSpPr>
            <p:spPr>
              <a:xfrm>
                <a:off x="4718582" y="2829456"/>
                <a:ext cx="17555579" cy="1901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</m:e>
                    </m:rad>
                  </m:oMath>
                </a14:m>
                <a:endParaRPr lang="en-US" sz="5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940F7F8-794E-4104-91EA-1DCF2CD86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582" y="2829456"/>
                <a:ext cx="17555579" cy="1901674"/>
              </a:xfrm>
              <a:prstGeom prst="rect">
                <a:avLst/>
              </a:prstGeom>
              <a:blipFill>
                <a:blip r:embed="rId3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CFDB3A4-B3E5-417E-AE51-71A6FA6EC9B4}"/>
                  </a:ext>
                </a:extLst>
              </p:cNvPr>
              <p:cNvSpPr txBox="1"/>
              <p:nvPr/>
            </p:nvSpPr>
            <p:spPr>
              <a:xfrm>
                <a:off x="2413640" y="7625139"/>
                <a:ext cx="1485734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CFDB3A4-B3E5-417E-AE51-71A6FA6EC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40" y="7625139"/>
                <a:ext cx="14857343" cy="830997"/>
              </a:xfrm>
              <a:prstGeom prst="rect">
                <a:avLst/>
              </a:prstGeom>
              <a:blipFill>
                <a:blip r:embed="rId4"/>
                <a:stretch>
                  <a:fillRect l="-1888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252E64B-AD17-4D6A-8A12-A4CEFC9BDCD6}"/>
                  </a:ext>
                </a:extLst>
              </p:cNvPr>
              <p:cNvSpPr txBox="1"/>
              <p:nvPr/>
            </p:nvSpPr>
            <p:spPr>
              <a:xfrm>
                <a:off x="1934640" y="8431581"/>
                <a:ext cx="21525828" cy="1901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5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sz="5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5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func>
                          </m:den>
                        </m:f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𝐤𝟐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252E64B-AD17-4D6A-8A12-A4CEFC9B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640" y="8431581"/>
                <a:ext cx="21525828" cy="1901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7916A37-8990-40B0-A488-92056C72543C}"/>
                  </a:ext>
                </a:extLst>
              </p:cNvPr>
              <p:cNvSpPr txBox="1"/>
              <p:nvPr/>
            </p:nvSpPr>
            <p:spPr>
              <a:xfrm>
                <a:off x="1921388" y="10484748"/>
                <a:ext cx="1219531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7916A37-8990-40B0-A488-92056C725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388" y="10484748"/>
                <a:ext cx="12195312" cy="768031"/>
              </a:xfrm>
              <a:prstGeom prst="rect">
                <a:avLst/>
              </a:prstGeom>
              <a:blipFill>
                <a:blip r:embed="rId6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2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2" grpId="0"/>
      <p:bldP spid="83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544407" y="2074178"/>
            <a:ext cx="9741986" cy="815608"/>
            <a:chOff x="7469267" y="10108716"/>
            <a:chExt cx="9743112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811992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28599" y="7688759"/>
                <a:ext cx="56793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611562" y="3744108"/>
            <a:ext cx="23113929" cy="3676304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559409" y="3499862"/>
            <a:ext cx="3780976" cy="1035810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72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1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4581598" y="3840563"/>
                <a:ext cx="176155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98" y="3840563"/>
                <a:ext cx="17615591" cy="769441"/>
              </a:xfrm>
              <a:prstGeom prst="rect">
                <a:avLst/>
              </a:prstGeom>
              <a:blipFill>
                <a:blip r:embed="rId3"/>
                <a:stretch>
                  <a:fillRect l="-141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507967" y="7785782"/>
            <a:ext cx="23129272" cy="5254477"/>
            <a:chOff x="292808" y="5485521"/>
            <a:chExt cx="23129272" cy="382148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42587" y="5519809"/>
              <a:ext cx="23079493" cy="37871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485521"/>
              <a:ext cx="3716768" cy="822868"/>
              <a:chOff x="1224541" y="6489091"/>
              <a:chExt cx="3568119" cy="749327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41177" y="5399944"/>
                <a:ext cx="625641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45993" y="6521125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489091"/>
                <a:ext cx="813635" cy="66233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7909" y="6557996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981097" y="9119693"/>
                <a:ext cx="22467698" cy="1183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97" y="9119693"/>
                <a:ext cx="22467698" cy="1183786"/>
              </a:xfrm>
              <a:prstGeom prst="rect">
                <a:avLst/>
              </a:prstGeom>
              <a:blipFill>
                <a:blip r:embed="rId4"/>
                <a:stretch>
                  <a:fillRect l="-1112" t="-9278" b="-1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/>
              <p:nvPr/>
            </p:nvSpPr>
            <p:spPr>
              <a:xfrm>
                <a:off x="911815" y="10222161"/>
                <a:ext cx="22513421" cy="132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8C8088-E88F-4A33-9D00-65D59817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15" y="10222161"/>
                <a:ext cx="22513421" cy="1328569"/>
              </a:xfrm>
              <a:prstGeom prst="rect">
                <a:avLst/>
              </a:prstGeom>
              <a:blipFill>
                <a:blip r:embed="rId5"/>
                <a:stretch>
                  <a:fillRect l="-1110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/>
              <p:nvPr/>
            </p:nvSpPr>
            <p:spPr>
              <a:xfrm>
                <a:off x="610240" y="4597750"/>
                <a:ext cx="22928618" cy="210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fr-FR" dirty="0"/>
                  <a:t>. 		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fr-FR" dirty="0"/>
                  <a:t>. 	</a:t>
                </a:r>
                <a:endParaRPr lang="en-US" dirty="0"/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fr-FR" dirty="0"/>
                  <a:t>. 			                 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21A744-A6E8-4B0A-A404-DA86A9C07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0" y="4597750"/>
                <a:ext cx="22928618" cy="2106859"/>
              </a:xfrm>
              <a:prstGeom prst="rect">
                <a:avLst/>
              </a:prstGeom>
              <a:blipFill>
                <a:blip r:embed="rId6"/>
                <a:stretch>
                  <a:fillRect l="-1064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F336AE38-2F8A-4D7A-BA7F-69DC491A8256}"/>
              </a:ext>
            </a:extLst>
          </p:cNvPr>
          <p:cNvSpPr/>
          <p:nvPr/>
        </p:nvSpPr>
        <p:spPr>
          <a:xfrm>
            <a:off x="13359576" y="572947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8774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8" grpId="0"/>
      <p:bldP spid="96" grpId="0"/>
      <p:bldP spid="97" grpId="0"/>
      <p:bldP spid="62" grpId="0"/>
      <p:bldP spid="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3017</TotalTime>
  <Words>1906</Words>
  <PresentationFormat>Custom</PresentationFormat>
  <Paragraphs>241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Tahoma</vt:lpstr>
      <vt:lpstr>Time New Roman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2021-09-14T08:51:23Z</dcterms:modified>
</cp:coreProperties>
</file>