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57" r:id="rId3"/>
    <p:sldId id="260" r:id="rId4"/>
    <p:sldId id="320" r:id="rId5"/>
    <p:sldId id="322" r:id="rId6"/>
    <p:sldId id="317" r:id="rId7"/>
    <p:sldId id="324" r:id="rId8"/>
    <p:sldId id="325" r:id="rId9"/>
    <p:sldId id="328" r:id="rId10"/>
    <p:sldId id="327" r:id="rId11"/>
    <p:sldId id="318" r:id="rId12"/>
    <p:sldId id="303" r:id="rId13"/>
    <p:sldId id="32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5E604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>
        <p:scale>
          <a:sx n="62" d="100"/>
          <a:sy n="62" d="100"/>
        </p:scale>
        <p:origin x="-8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Hồi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tưởng điểm xuất phát và điểm kết thúc của quãng đường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Nhà em chạy thẳng 500m gặp ngã ba quẹo trái chạy thẳng thêm 1km nữa gặp ngã tư quẹo phải chạy thẳng thêm 500m nữa là đến trường THCS.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567230EE-3CCA-4CB0-AF28-30D26B6B67C8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ồi tưởng và xác định những điềm mốc chính trên toàn bộ quãng đường.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5DFE509-F061-4B64-8294-036A57A97181}" type="parTrans" cxnId="{A0769CE6-8BB8-4CC4-8C66-17B76209D8CA}">
      <dgm:prSet/>
      <dgm:spPr/>
      <dgm:t>
        <a:bodyPr/>
        <a:lstStyle/>
        <a:p>
          <a:endParaRPr lang="en-US"/>
        </a:p>
      </dgm:t>
    </dgm:pt>
    <dgm:pt modelId="{C4A43775-4AEF-47C5-B759-B679D4204270}" type="sibTrans" cxnId="{A0769CE6-8BB8-4CC4-8C66-17B76209D8CA}">
      <dgm:prSet/>
      <dgm:spPr/>
      <dgm:t>
        <a:bodyPr/>
        <a:lstStyle/>
        <a:p>
          <a:endParaRPr lang="en-US"/>
        </a:p>
      </dgm:t>
    </dgm:pt>
    <dgm:pt modelId="{2AD5386C-679C-4B3F-A5E9-7ABE2CB79281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X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ác định hướng đi và khoảng cách giữa các điểm mốc với nhau.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FF29B0-F39E-4B7B-B612-D8DD18933F4C}" type="parTrans" cxnId="{73ECB7FB-805F-454E-A1B2-22690D48247D}">
      <dgm:prSet/>
      <dgm:spPr/>
      <dgm:t>
        <a:bodyPr/>
        <a:lstStyle/>
        <a:p>
          <a:endParaRPr lang="en-US"/>
        </a:p>
      </dgm:t>
    </dgm:pt>
    <dgm:pt modelId="{558F084D-4E21-40D7-84B7-B8D095EF0438}" type="sibTrans" cxnId="{73ECB7FB-805F-454E-A1B2-22690D48247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31252" custScaleY="116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1" presStyleCnt="4" custScaleX="130687" custScaleY="68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399C1BBC-5F59-4F67-A4D2-FF9AAC3C811B}" type="pres">
      <dgm:prSet presAssocID="{75DFE509-F061-4B64-8294-036A57A97181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3FF59665-578C-4AF9-9EE0-AE3CACD2BBD8}" type="pres">
      <dgm:prSet presAssocID="{75DFE509-F061-4B64-8294-036A57A97181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98867DE-1AA0-44C4-A15B-2EA6AE3D295B}" type="pres">
      <dgm:prSet presAssocID="{567230EE-3CCA-4CB0-AF28-30D26B6B67C8}" presName="root2" presStyleCnt="0"/>
      <dgm:spPr/>
    </dgm:pt>
    <dgm:pt modelId="{690F821C-B051-4041-9321-AA05BA6EA87C}" type="pres">
      <dgm:prSet presAssocID="{567230EE-3CCA-4CB0-AF28-30D26B6B67C8}" presName="LevelTwoTextNode" presStyleLbl="node3" presStyleIdx="2" presStyleCnt="4" custScaleX="131587" custScaleY="81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8305A-8BCC-4558-A900-64F7ABF36D04}" type="pres">
      <dgm:prSet presAssocID="{567230EE-3CCA-4CB0-AF28-30D26B6B67C8}" presName="level3hierChild" presStyleCnt="0"/>
      <dgm:spPr/>
    </dgm:pt>
    <dgm:pt modelId="{D1171E74-172B-4102-8090-78A4B2054BA0}" type="pres">
      <dgm:prSet presAssocID="{06FF29B0-F39E-4B7B-B612-D8DD18933F4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CCD38EF0-3274-43BB-BF51-3E1F95C15D54}" type="pres">
      <dgm:prSet presAssocID="{06FF29B0-F39E-4B7B-B612-D8DD18933F4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E4A2314D-6167-46C2-AA8F-36727471E157}" type="pres">
      <dgm:prSet presAssocID="{2AD5386C-679C-4B3F-A5E9-7ABE2CB79281}" presName="root2" presStyleCnt="0"/>
      <dgm:spPr/>
    </dgm:pt>
    <dgm:pt modelId="{60AF99E3-A466-4113-A9E5-E7AE89C7DB1D}" type="pres">
      <dgm:prSet presAssocID="{2AD5386C-679C-4B3F-A5E9-7ABE2CB79281}" presName="LevelTwoTextNode" presStyleLbl="node3" presStyleIdx="3" presStyleCnt="4" custScaleX="133074" custScaleY="69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90693E-2218-4943-B2B3-57D8B2633481}" type="pres">
      <dgm:prSet presAssocID="{2AD5386C-679C-4B3F-A5E9-7ABE2CB79281}" presName="level3hierChild" presStyleCnt="0"/>
      <dgm:spPr/>
    </dgm:pt>
  </dgm:ptLst>
  <dgm:cxnLst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F3FCCA2B-830B-4CA8-81A1-0CCED2DD55C2}" type="presOf" srcId="{C5C0E0B2-2835-44F0-8EE0-D21BF7353577}" destId="{9740D700-6F7D-4250-A264-8D062B965BEA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C6989EA0-DAA5-4C6F-83B4-75109D99F081}" type="presOf" srcId="{567230EE-3CCA-4CB0-AF28-30D26B6B67C8}" destId="{690F821C-B051-4041-9321-AA05BA6EA87C}" srcOrd="0" destOrd="0" presId="urn:microsoft.com/office/officeart/2005/8/layout/hierarchy2"/>
    <dgm:cxn modelId="{4D0C7A3A-56DC-485F-9BD5-2742AD840717}" type="presOf" srcId="{D869D7E5-5E9E-47E6-9AC5-23919DAFECB4}" destId="{B76371B5-B499-4621-882A-64FFBDC66958}" srcOrd="0" destOrd="0" presId="urn:microsoft.com/office/officeart/2005/8/layout/hierarchy2"/>
    <dgm:cxn modelId="{DE728682-BCC9-4F65-AEB0-94542080D03D}" type="presOf" srcId="{300A6C46-3B0E-40DC-9A64-D26FAE6A49C6}" destId="{2F15415C-2A74-4A1D-9806-ABA73D6BB6F7}" srcOrd="0" destOrd="0" presId="urn:microsoft.com/office/officeart/2005/8/layout/hierarchy2"/>
    <dgm:cxn modelId="{5198321C-B045-4E36-835B-C22C1E523EDD}" type="presOf" srcId="{B718B39D-9535-466D-BA1C-DD567CE03E87}" destId="{D5D08963-475A-40BE-A52F-40B23F4611C9}" srcOrd="0" destOrd="0" presId="urn:microsoft.com/office/officeart/2005/8/layout/hierarchy2"/>
    <dgm:cxn modelId="{73ECB7FB-805F-454E-A1B2-22690D48247D}" srcId="{6CFB1BB9-57DB-4A40-8729-A32D7A792CF5}" destId="{2AD5386C-679C-4B3F-A5E9-7ABE2CB79281}" srcOrd="2" destOrd="0" parTransId="{06FF29B0-F39E-4B7B-B612-D8DD18933F4C}" sibTransId="{558F084D-4E21-40D7-84B7-B8D095EF0438}"/>
    <dgm:cxn modelId="{1EEC683C-2688-41E2-93FA-091829D18F3A}" type="presOf" srcId="{06FF29B0-F39E-4B7B-B612-D8DD18933F4C}" destId="{CCD38EF0-3274-43BB-BF51-3E1F95C15D54}" srcOrd="1" destOrd="0" presId="urn:microsoft.com/office/officeart/2005/8/layout/hierarchy2"/>
    <dgm:cxn modelId="{AE5C149B-01FF-4635-A550-EE3E014988E8}" type="presOf" srcId="{300A6C46-3B0E-40DC-9A64-D26FAE6A49C6}" destId="{ED5D053E-8089-4C16-9139-807A451403A6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A23510DB-CC29-427E-A6A6-8ED2C7339547}" type="presOf" srcId="{75DFE509-F061-4B64-8294-036A57A97181}" destId="{399C1BBC-5F59-4F67-A4D2-FF9AAC3C811B}" srcOrd="0" destOrd="0" presId="urn:microsoft.com/office/officeart/2005/8/layout/hierarchy2"/>
    <dgm:cxn modelId="{A0769CE6-8BB8-4CC4-8C66-17B76209D8CA}" srcId="{6CFB1BB9-57DB-4A40-8729-A32D7A792CF5}" destId="{567230EE-3CCA-4CB0-AF28-30D26B6B67C8}" srcOrd="1" destOrd="0" parTransId="{75DFE509-F061-4B64-8294-036A57A97181}" sibTransId="{C4A43775-4AEF-47C5-B759-B679D4204270}"/>
    <dgm:cxn modelId="{F87E2552-1049-4C38-B059-AA460FC619D9}" type="presOf" srcId="{CCF5FD4E-3B15-4708-A986-5FBD997FCA2D}" destId="{2E496A5F-0C73-429E-A10E-0D3274D30DC4}" srcOrd="1" destOrd="0" presId="urn:microsoft.com/office/officeart/2005/8/layout/hierarchy2"/>
    <dgm:cxn modelId="{15B66A68-070D-4A23-A14C-5CFBDAD3ADA0}" type="presOf" srcId="{75DFE509-F061-4B64-8294-036A57A97181}" destId="{3FF59665-578C-4AF9-9EE0-AE3CACD2BBD8}" srcOrd="1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23BE5AF4-3D33-4321-A53B-C91FB03B812E}" type="presOf" srcId="{65F2C0DE-327F-427B-8C65-5C0B228D3EA5}" destId="{F3E58597-E495-4C48-B7BB-CF8BEE275613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25AEDE2E-4996-40C8-AF34-4CB68A14FB86}" type="presOf" srcId="{6CFB1BB9-57DB-4A40-8729-A32D7A792CF5}" destId="{98F273F4-209E-40C7-B66D-1F800954408E}" srcOrd="0" destOrd="0" presId="urn:microsoft.com/office/officeart/2005/8/layout/hierarchy2"/>
    <dgm:cxn modelId="{E4D6BEA8-2B90-467A-9FBA-A788701A872D}" type="presOf" srcId="{CCF5FD4E-3B15-4708-A986-5FBD997FCA2D}" destId="{AD3E9BE4-C1FD-45E9-8AAC-8C1311199B8A}" srcOrd="0" destOrd="0" presId="urn:microsoft.com/office/officeart/2005/8/layout/hierarchy2"/>
    <dgm:cxn modelId="{9D0FFB83-FAF6-4967-AD39-92243597DBAB}" type="presOf" srcId="{D926FC03-1594-4011-A9FF-20D764A1C295}" destId="{02046AE4-F5CF-4C93-B4F1-82CF0E86A23B}" srcOrd="0" destOrd="0" presId="urn:microsoft.com/office/officeart/2005/8/layout/hierarchy2"/>
    <dgm:cxn modelId="{27FF9731-80BB-4BE9-9568-5B1EC01D907A}" type="presOf" srcId="{CD426A82-BC59-4B88-A9C5-6D6E73570D64}" destId="{F832FA5A-F333-4BB2-B995-F77AC26CE3A9}" srcOrd="0" destOrd="0" presId="urn:microsoft.com/office/officeart/2005/8/layout/hierarchy2"/>
    <dgm:cxn modelId="{B73FA8CE-06C3-4D1A-9E99-BED05D32E5C8}" type="presOf" srcId="{06FF29B0-F39E-4B7B-B612-D8DD18933F4C}" destId="{D1171E74-172B-4102-8090-78A4B2054BA0}" srcOrd="0" destOrd="0" presId="urn:microsoft.com/office/officeart/2005/8/layout/hierarchy2"/>
    <dgm:cxn modelId="{13904B83-E914-4E8D-B4E7-962927FB6E2A}" type="presOf" srcId="{CD426A82-BC59-4B88-A9C5-6D6E73570D64}" destId="{2C753C8F-AD2F-4B60-8ED6-06F729150D93}" srcOrd="1" destOrd="0" presId="urn:microsoft.com/office/officeart/2005/8/layout/hierarchy2"/>
    <dgm:cxn modelId="{C3D8301E-3BCD-4D90-A3A0-33790336AFD3}" type="presOf" srcId="{1C84355D-D627-470F-8F41-B26585C5926B}" destId="{76AD24A5-FF43-4D81-AC78-2C1561632B20}" srcOrd="0" destOrd="0" presId="urn:microsoft.com/office/officeart/2005/8/layout/hierarchy2"/>
    <dgm:cxn modelId="{BF9B6745-DDF6-4498-93F0-815BD6622154}" type="presOf" srcId="{D926FC03-1594-4011-A9FF-20D764A1C295}" destId="{D9246615-CD69-4860-A2C2-650A32E32E31}" srcOrd="1" destOrd="0" presId="urn:microsoft.com/office/officeart/2005/8/layout/hierarchy2"/>
    <dgm:cxn modelId="{A2197EE7-3031-465E-9360-E0EEBE9DBA1E}" type="presOf" srcId="{2AD5386C-679C-4B3F-A5E9-7ABE2CB79281}" destId="{60AF99E3-A466-4113-A9E5-E7AE89C7DB1D}" srcOrd="0" destOrd="0" presId="urn:microsoft.com/office/officeart/2005/8/layout/hierarchy2"/>
    <dgm:cxn modelId="{C3691C81-B213-4513-84B9-76413F132AE1}" type="presParOf" srcId="{B76371B5-B499-4621-882A-64FFBDC66958}" destId="{1EDEB1CC-5063-4454-981B-AAAAA63AD0DA}" srcOrd="0" destOrd="0" presId="urn:microsoft.com/office/officeart/2005/8/layout/hierarchy2"/>
    <dgm:cxn modelId="{C1712197-3BC3-4E87-8386-841454AC331F}" type="presParOf" srcId="{1EDEB1CC-5063-4454-981B-AAAAA63AD0DA}" destId="{76AD24A5-FF43-4D81-AC78-2C1561632B20}" srcOrd="0" destOrd="0" presId="urn:microsoft.com/office/officeart/2005/8/layout/hierarchy2"/>
    <dgm:cxn modelId="{CE1B65FA-B93F-40FC-898A-7962D0B145EC}" type="presParOf" srcId="{1EDEB1CC-5063-4454-981B-AAAAA63AD0DA}" destId="{B337024C-579B-47BE-BBB8-1D49E113AC48}" srcOrd="1" destOrd="0" presId="urn:microsoft.com/office/officeart/2005/8/layout/hierarchy2"/>
    <dgm:cxn modelId="{7247C391-3CE6-48F2-ACFD-496036BBDD7E}" type="presParOf" srcId="{B337024C-579B-47BE-BBB8-1D49E113AC48}" destId="{F832FA5A-F333-4BB2-B995-F77AC26CE3A9}" srcOrd="0" destOrd="0" presId="urn:microsoft.com/office/officeart/2005/8/layout/hierarchy2"/>
    <dgm:cxn modelId="{604765AE-4E51-424C-B137-0F9880CE544C}" type="presParOf" srcId="{F832FA5A-F333-4BB2-B995-F77AC26CE3A9}" destId="{2C753C8F-AD2F-4B60-8ED6-06F729150D93}" srcOrd="0" destOrd="0" presId="urn:microsoft.com/office/officeart/2005/8/layout/hierarchy2"/>
    <dgm:cxn modelId="{96D5F666-42EB-4BE6-967D-00E9C22B918D}" type="presParOf" srcId="{B337024C-579B-47BE-BBB8-1D49E113AC48}" destId="{6A138AF8-4454-4BF7-A59E-800B583E0E7E}" srcOrd="1" destOrd="0" presId="urn:microsoft.com/office/officeart/2005/8/layout/hierarchy2"/>
    <dgm:cxn modelId="{54BE4B0B-393F-4DBD-88AA-BAE088BCFCCF}" type="presParOf" srcId="{6A138AF8-4454-4BF7-A59E-800B583E0E7E}" destId="{F3E58597-E495-4C48-B7BB-CF8BEE275613}" srcOrd="0" destOrd="0" presId="urn:microsoft.com/office/officeart/2005/8/layout/hierarchy2"/>
    <dgm:cxn modelId="{6EA4B67B-3F88-432C-BF63-762AA7A0C213}" type="presParOf" srcId="{6A138AF8-4454-4BF7-A59E-800B583E0E7E}" destId="{38724E06-1642-42D4-9E27-E1FC81663F34}" srcOrd="1" destOrd="0" presId="urn:microsoft.com/office/officeart/2005/8/layout/hierarchy2"/>
    <dgm:cxn modelId="{4C9186AF-9F49-4972-A78A-3CA6C8FA4289}" type="presParOf" srcId="{38724E06-1642-42D4-9E27-E1FC81663F34}" destId="{AD3E9BE4-C1FD-45E9-8AAC-8C1311199B8A}" srcOrd="0" destOrd="0" presId="urn:microsoft.com/office/officeart/2005/8/layout/hierarchy2"/>
    <dgm:cxn modelId="{C593B01D-FDB2-4AA8-9D07-1AB46DC600AC}" type="presParOf" srcId="{AD3E9BE4-C1FD-45E9-8AAC-8C1311199B8A}" destId="{2E496A5F-0C73-429E-A10E-0D3274D30DC4}" srcOrd="0" destOrd="0" presId="urn:microsoft.com/office/officeart/2005/8/layout/hierarchy2"/>
    <dgm:cxn modelId="{BE313C80-9598-4A8B-9E45-0110F7ADAAEC}" type="presParOf" srcId="{38724E06-1642-42D4-9E27-E1FC81663F34}" destId="{9894D311-B372-4361-B331-2A466D53BA7B}" srcOrd="1" destOrd="0" presId="urn:microsoft.com/office/officeart/2005/8/layout/hierarchy2"/>
    <dgm:cxn modelId="{58F823B6-0C42-48EB-954B-C51A74169AA7}" type="presParOf" srcId="{9894D311-B372-4361-B331-2A466D53BA7B}" destId="{9740D700-6F7D-4250-A264-8D062B965BEA}" srcOrd="0" destOrd="0" presId="urn:microsoft.com/office/officeart/2005/8/layout/hierarchy2"/>
    <dgm:cxn modelId="{4FAAEE70-0F9F-4D26-B751-BD296F386C56}" type="presParOf" srcId="{9894D311-B372-4361-B331-2A466D53BA7B}" destId="{DECFF24A-F015-48FE-B2EB-BEA871D605B7}" srcOrd="1" destOrd="0" presId="urn:microsoft.com/office/officeart/2005/8/layout/hierarchy2"/>
    <dgm:cxn modelId="{5FBDB5B1-5383-4B8F-AE25-4B56203333B2}" type="presParOf" srcId="{B337024C-579B-47BE-BBB8-1D49E113AC48}" destId="{2F15415C-2A74-4A1D-9806-ABA73D6BB6F7}" srcOrd="2" destOrd="0" presId="urn:microsoft.com/office/officeart/2005/8/layout/hierarchy2"/>
    <dgm:cxn modelId="{A72DF292-B99D-43F7-8ED0-DFCED99A49C6}" type="presParOf" srcId="{2F15415C-2A74-4A1D-9806-ABA73D6BB6F7}" destId="{ED5D053E-8089-4C16-9139-807A451403A6}" srcOrd="0" destOrd="0" presId="urn:microsoft.com/office/officeart/2005/8/layout/hierarchy2"/>
    <dgm:cxn modelId="{52B64C1A-21C6-498F-8D95-C34EADECCD51}" type="presParOf" srcId="{B337024C-579B-47BE-BBB8-1D49E113AC48}" destId="{1D782FC5-5CBF-431A-8116-DE7226B12385}" srcOrd="3" destOrd="0" presId="urn:microsoft.com/office/officeart/2005/8/layout/hierarchy2"/>
    <dgm:cxn modelId="{F6AA8424-7E28-4CB8-BC7D-81EF3A3BB132}" type="presParOf" srcId="{1D782FC5-5CBF-431A-8116-DE7226B12385}" destId="{98F273F4-209E-40C7-B66D-1F800954408E}" srcOrd="0" destOrd="0" presId="urn:microsoft.com/office/officeart/2005/8/layout/hierarchy2"/>
    <dgm:cxn modelId="{CCDF98A6-01C7-490D-8E23-88D4B10B7608}" type="presParOf" srcId="{1D782FC5-5CBF-431A-8116-DE7226B12385}" destId="{E92CB68C-072B-425A-A048-260A8F53A5E2}" srcOrd="1" destOrd="0" presId="urn:microsoft.com/office/officeart/2005/8/layout/hierarchy2"/>
    <dgm:cxn modelId="{2C6AF431-F4DC-4A2F-9FC2-36759D65E6A8}" type="presParOf" srcId="{E92CB68C-072B-425A-A048-260A8F53A5E2}" destId="{02046AE4-F5CF-4C93-B4F1-82CF0E86A23B}" srcOrd="0" destOrd="0" presId="urn:microsoft.com/office/officeart/2005/8/layout/hierarchy2"/>
    <dgm:cxn modelId="{E24659F3-36B5-4D04-8882-F8195418DA0E}" type="presParOf" srcId="{02046AE4-F5CF-4C93-B4F1-82CF0E86A23B}" destId="{D9246615-CD69-4860-A2C2-650A32E32E31}" srcOrd="0" destOrd="0" presId="urn:microsoft.com/office/officeart/2005/8/layout/hierarchy2"/>
    <dgm:cxn modelId="{F6311CB6-273A-433B-AA8A-C6D2BA2DF2AF}" type="presParOf" srcId="{E92CB68C-072B-425A-A048-260A8F53A5E2}" destId="{AD0E3F84-C581-4A61-A379-27331574B296}" srcOrd="1" destOrd="0" presId="urn:microsoft.com/office/officeart/2005/8/layout/hierarchy2"/>
    <dgm:cxn modelId="{7BAB0143-E8E5-46EC-8040-60EC73216083}" type="presParOf" srcId="{AD0E3F84-C581-4A61-A379-27331574B296}" destId="{D5D08963-475A-40BE-A52F-40B23F4611C9}" srcOrd="0" destOrd="0" presId="urn:microsoft.com/office/officeart/2005/8/layout/hierarchy2"/>
    <dgm:cxn modelId="{000D7430-AF98-4A7A-ADEA-587EED7C2024}" type="presParOf" srcId="{AD0E3F84-C581-4A61-A379-27331574B296}" destId="{A2B847A4-C6CC-4129-B93B-907FBD499170}" srcOrd="1" destOrd="0" presId="urn:microsoft.com/office/officeart/2005/8/layout/hierarchy2"/>
    <dgm:cxn modelId="{DBDE24B3-C31E-48F9-81DB-38BDAAA1F4D1}" type="presParOf" srcId="{E92CB68C-072B-425A-A048-260A8F53A5E2}" destId="{399C1BBC-5F59-4F67-A4D2-FF9AAC3C811B}" srcOrd="2" destOrd="0" presId="urn:microsoft.com/office/officeart/2005/8/layout/hierarchy2"/>
    <dgm:cxn modelId="{0A04DFA2-2D62-41D8-B7DC-B9A6410AED7F}" type="presParOf" srcId="{399C1BBC-5F59-4F67-A4D2-FF9AAC3C811B}" destId="{3FF59665-578C-4AF9-9EE0-AE3CACD2BBD8}" srcOrd="0" destOrd="0" presId="urn:microsoft.com/office/officeart/2005/8/layout/hierarchy2"/>
    <dgm:cxn modelId="{4916D2A3-EBAF-49E1-BA01-8AE0F717C3F1}" type="presParOf" srcId="{E92CB68C-072B-425A-A048-260A8F53A5E2}" destId="{298867DE-1AA0-44C4-A15B-2EA6AE3D295B}" srcOrd="3" destOrd="0" presId="urn:microsoft.com/office/officeart/2005/8/layout/hierarchy2"/>
    <dgm:cxn modelId="{38248892-AC37-405E-8177-9161A100DDE0}" type="presParOf" srcId="{298867DE-1AA0-44C4-A15B-2EA6AE3D295B}" destId="{690F821C-B051-4041-9321-AA05BA6EA87C}" srcOrd="0" destOrd="0" presId="urn:microsoft.com/office/officeart/2005/8/layout/hierarchy2"/>
    <dgm:cxn modelId="{AFA2DBDC-C655-4DF7-9ACE-E60449C7EDBE}" type="presParOf" srcId="{298867DE-1AA0-44C4-A15B-2EA6AE3D295B}" destId="{B3F8305A-8BCC-4558-A900-64F7ABF36D04}" srcOrd="1" destOrd="0" presId="urn:microsoft.com/office/officeart/2005/8/layout/hierarchy2"/>
    <dgm:cxn modelId="{8F42CA6F-F498-427A-A2E2-E1AAEF0969E0}" type="presParOf" srcId="{E92CB68C-072B-425A-A048-260A8F53A5E2}" destId="{D1171E74-172B-4102-8090-78A4B2054BA0}" srcOrd="4" destOrd="0" presId="urn:microsoft.com/office/officeart/2005/8/layout/hierarchy2"/>
    <dgm:cxn modelId="{5ACD2787-11AB-4A84-ADC0-4300FE8E5C2C}" type="presParOf" srcId="{D1171E74-172B-4102-8090-78A4B2054BA0}" destId="{CCD38EF0-3274-43BB-BF51-3E1F95C15D54}" srcOrd="0" destOrd="0" presId="urn:microsoft.com/office/officeart/2005/8/layout/hierarchy2"/>
    <dgm:cxn modelId="{32E17FA9-A93C-439D-925F-B14D16D66C60}" type="presParOf" srcId="{E92CB68C-072B-425A-A048-260A8F53A5E2}" destId="{E4A2314D-6167-46C2-AA8F-36727471E157}" srcOrd="5" destOrd="0" presId="urn:microsoft.com/office/officeart/2005/8/layout/hierarchy2"/>
    <dgm:cxn modelId="{9ABCC9BA-D199-478B-95C5-4866D840B0D1}" type="presParOf" srcId="{E4A2314D-6167-46C2-AA8F-36727471E157}" destId="{60AF99E3-A466-4113-A9E5-E7AE89C7DB1D}" srcOrd="0" destOrd="0" presId="urn:microsoft.com/office/officeart/2005/8/layout/hierarchy2"/>
    <dgm:cxn modelId="{E5DD1A09-341F-42CF-96AD-499F0CCF7BC3}" type="presParOf" srcId="{E4A2314D-6167-46C2-AA8F-36727471E157}" destId="{0990693E-2218-4943-B2B3-57D8B26334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5, 6, 7, 8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Trường bao nhà hiệu bộ 2 tầng ở giữa, bên trái nhà hiệu bộ là nhà A gồm 2 tầng cho HS khối 8 và khối 9, bên phải nhà hiệu bộ là nhà B gồm 2 tầng cho HS khối 6 và khối 7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Hồi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tưởng lại tổng thể khu vực đó gồm các đối tượng nào; diện tích, hướng, khoảng cách các đối tượng với nhau,...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F92D2A80-D7A2-44BF-BCCF-D071A6AAA48A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au nhà B là sân bóng đá và nhà đa năng, bên phải là phòng bảo vệ và nhà vệ sinh, bên phải nhà A là nhà xe GV, giữa phòng bảo vệ và nhà xe là cổng trường.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C86192-6BE2-471F-B01D-48BA016BCC37}" type="sibTrans" cxnId="{AA395345-2A93-4614-A980-9DEE74108D3F}">
      <dgm:prSet/>
      <dgm:spPr/>
      <dgm:t>
        <a:bodyPr/>
        <a:lstStyle/>
        <a:p>
          <a:endParaRPr lang="en-US"/>
        </a:p>
      </dgm:t>
    </dgm:pt>
    <dgm:pt modelId="{7C99B5EF-B91E-4864-98A1-627188C959A8}" type="parTrans" cxnId="{AA395345-2A93-4614-A980-9DEE74108D3F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3" custScaleX="167833" custScaleY="144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A100C3BF-A745-45B7-913C-EB1CB23FC87A}" type="pres">
      <dgm:prSet presAssocID="{7C99B5EF-B91E-4864-98A1-627188C959A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1D51B5A-B9B1-49E8-A33B-D38C460CB39E}" type="pres">
      <dgm:prSet presAssocID="{7C99B5EF-B91E-4864-98A1-627188C959A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23C4A3D-CB13-4AB6-902B-4427992F813D}" type="pres">
      <dgm:prSet presAssocID="{F92D2A80-D7A2-44BF-BCCF-D071A6AAA48A}" presName="root2" presStyleCnt="0"/>
      <dgm:spPr/>
    </dgm:pt>
    <dgm:pt modelId="{5DF44524-F751-4297-A59D-67F5DB8CD3F2}" type="pres">
      <dgm:prSet presAssocID="{F92D2A80-D7A2-44BF-BCCF-D071A6AAA48A}" presName="LevelTwoTextNode" presStyleLbl="node3" presStyleIdx="1" presStyleCnt="3" custScaleX="169727" custScaleY="125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DB7B9-7741-4CA0-BA25-2EBBE05A8364}" type="pres">
      <dgm:prSet presAssocID="{F92D2A80-D7A2-44BF-BCCF-D071A6AAA48A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3" custScaleX="168690" custScaleY="97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</dgm:ptLst>
  <dgm:cxnLst>
    <dgm:cxn modelId="{B5B910C0-D25E-4D13-89E4-BC8E3144B347}" type="presOf" srcId="{F92D2A80-D7A2-44BF-BCCF-D071A6AAA48A}" destId="{5DF44524-F751-4297-A59D-67F5DB8CD3F2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326CA962-58E7-487D-B5C0-9BD37AABC8E6}" type="presOf" srcId="{7C99B5EF-B91E-4864-98A1-627188C959A8}" destId="{A100C3BF-A745-45B7-913C-EB1CB23FC87A}" srcOrd="0" destOrd="0" presId="urn:microsoft.com/office/officeart/2005/8/layout/hierarchy2"/>
    <dgm:cxn modelId="{F3296CFC-6956-4D39-B8C3-65A503237538}" type="presOf" srcId="{D926FC03-1594-4011-A9FF-20D764A1C295}" destId="{02046AE4-F5CF-4C93-B4F1-82CF0E86A23B}" srcOrd="0" destOrd="0" presId="urn:microsoft.com/office/officeart/2005/8/layout/hierarchy2"/>
    <dgm:cxn modelId="{48136874-2650-4449-8886-1345950E4754}" type="presOf" srcId="{300A6C46-3B0E-40DC-9A64-D26FAE6A49C6}" destId="{2F15415C-2A74-4A1D-9806-ABA73D6BB6F7}" srcOrd="0" destOrd="0" presId="urn:microsoft.com/office/officeart/2005/8/layout/hierarchy2"/>
    <dgm:cxn modelId="{9BF88A72-C7EE-4F85-B082-AF072B4F3860}" type="presOf" srcId="{C5C0E0B2-2835-44F0-8EE0-D21BF7353577}" destId="{9740D700-6F7D-4250-A264-8D062B965BEA}" srcOrd="0" destOrd="0" presId="urn:microsoft.com/office/officeart/2005/8/layout/hierarchy2"/>
    <dgm:cxn modelId="{89D26DB3-65A5-4381-B981-3D17D7042B8C}" type="presOf" srcId="{D869D7E5-5E9E-47E6-9AC5-23919DAFECB4}" destId="{B76371B5-B499-4621-882A-64FFBDC66958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9B3547B5-292E-4A59-A328-9B5C18625C8E}" type="presOf" srcId="{D926FC03-1594-4011-A9FF-20D764A1C295}" destId="{D9246615-CD69-4860-A2C2-650A32E32E31}" srcOrd="1" destOrd="0" presId="urn:microsoft.com/office/officeart/2005/8/layout/hierarchy2"/>
    <dgm:cxn modelId="{47D91CEC-8D32-4A3B-9567-397DC1EE54E7}" type="presOf" srcId="{CD426A82-BC59-4B88-A9C5-6D6E73570D64}" destId="{2C753C8F-AD2F-4B60-8ED6-06F729150D93}" srcOrd="1" destOrd="0" presId="urn:microsoft.com/office/officeart/2005/8/layout/hierarchy2"/>
    <dgm:cxn modelId="{7A10FA7B-02CA-4DF4-8147-702AFDFB6A0A}" type="presOf" srcId="{65F2C0DE-327F-427B-8C65-5C0B228D3EA5}" destId="{F3E58597-E495-4C48-B7BB-CF8BEE275613}" srcOrd="0" destOrd="0" presId="urn:microsoft.com/office/officeart/2005/8/layout/hierarchy2"/>
    <dgm:cxn modelId="{6F49411A-DBF1-40C1-8D7F-13259D111101}" type="presOf" srcId="{CCF5FD4E-3B15-4708-A986-5FBD997FCA2D}" destId="{2E496A5F-0C73-429E-A10E-0D3274D30DC4}" srcOrd="1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AA395345-2A93-4614-A980-9DEE74108D3F}" srcId="{65F2C0DE-327F-427B-8C65-5C0B228D3EA5}" destId="{F92D2A80-D7A2-44BF-BCCF-D071A6AAA48A}" srcOrd="1" destOrd="0" parTransId="{7C99B5EF-B91E-4864-98A1-627188C959A8}" sibTransId="{9FC86192-6BE2-471F-B01D-48BA016BCC37}"/>
    <dgm:cxn modelId="{CC351EB1-F6C2-4669-B504-14D6CC2F4C27}" type="presOf" srcId="{300A6C46-3B0E-40DC-9A64-D26FAE6A49C6}" destId="{ED5D053E-8089-4C16-9139-807A451403A6}" srcOrd="1" destOrd="0" presId="urn:microsoft.com/office/officeart/2005/8/layout/hierarchy2"/>
    <dgm:cxn modelId="{1D6DE339-BEFE-491E-8126-73F97C930592}" type="presOf" srcId="{7C99B5EF-B91E-4864-98A1-627188C959A8}" destId="{F1D51B5A-B9B1-49E8-A33B-D38C460CB39E}" srcOrd="1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C168021B-18D2-49FF-99DB-4E1C88F0CD48}" type="presOf" srcId="{6CFB1BB9-57DB-4A40-8729-A32D7A792CF5}" destId="{98F273F4-209E-40C7-B66D-1F800954408E}" srcOrd="0" destOrd="0" presId="urn:microsoft.com/office/officeart/2005/8/layout/hierarchy2"/>
    <dgm:cxn modelId="{B2FC98B4-F404-4D14-B0FB-6594EC35E0BF}" type="presOf" srcId="{B718B39D-9535-466D-BA1C-DD567CE03E87}" destId="{D5D08963-475A-40BE-A52F-40B23F4611C9}" srcOrd="0" destOrd="0" presId="urn:microsoft.com/office/officeart/2005/8/layout/hierarchy2"/>
    <dgm:cxn modelId="{C1282162-EB92-4A13-BF20-47339FB03559}" type="presOf" srcId="{CCF5FD4E-3B15-4708-A986-5FBD997FCA2D}" destId="{AD3E9BE4-C1FD-45E9-8AAC-8C1311199B8A}" srcOrd="0" destOrd="0" presId="urn:microsoft.com/office/officeart/2005/8/layout/hierarchy2"/>
    <dgm:cxn modelId="{F465CB13-827C-4377-9A8A-2CCBCDC7C37A}" type="presOf" srcId="{1C84355D-D627-470F-8F41-B26585C5926B}" destId="{76AD24A5-FF43-4D81-AC78-2C1561632B20}" srcOrd="0" destOrd="0" presId="urn:microsoft.com/office/officeart/2005/8/layout/hierarchy2"/>
    <dgm:cxn modelId="{97FF5A5C-D488-407D-8263-6C8A0C3135C3}" type="presOf" srcId="{CD426A82-BC59-4B88-A9C5-6D6E73570D64}" destId="{F832FA5A-F333-4BB2-B995-F77AC26CE3A9}" srcOrd="0" destOrd="0" presId="urn:microsoft.com/office/officeart/2005/8/layout/hierarchy2"/>
    <dgm:cxn modelId="{8A3E0308-D8B2-44CD-B1E6-83515E518254}" type="presParOf" srcId="{B76371B5-B499-4621-882A-64FFBDC66958}" destId="{1EDEB1CC-5063-4454-981B-AAAAA63AD0DA}" srcOrd="0" destOrd="0" presId="urn:microsoft.com/office/officeart/2005/8/layout/hierarchy2"/>
    <dgm:cxn modelId="{B4B95A04-9DB6-4D9E-894D-0A4884EE1125}" type="presParOf" srcId="{1EDEB1CC-5063-4454-981B-AAAAA63AD0DA}" destId="{76AD24A5-FF43-4D81-AC78-2C1561632B20}" srcOrd="0" destOrd="0" presId="urn:microsoft.com/office/officeart/2005/8/layout/hierarchy2"/>
    <dgm:cxn modelId="{8EA3BC80-A199-4A4D-BE40-22FCC9DDA1DA}" type="presParOf" srcId="{1EDEB1CC-5063-4454-981B-AAAAA63AD0DA}" destId="{B337024C-579B-47BE-BBB8-1D49E113AC48}" srcOrd="1" destOrd="0" presId="urn:microsoft.com/office/officeart/2005/8/layout/hierarchy2"/>
    <dgm:cxn modelId="{2EB614CE-1940-4CB9-9D39-FB9FE945AD6B}" type="presParOf" srcId="{B337024C-579B-47BE-BBB8-1D49E113AC48}" destId="{F832FA5A-F333-4BB2-B995-F77AC26CE3A9}" srcOrd="0" destOrd="0" presId="urn:microsoft.com/office/officeart/2005/8/layout/hierarchy2"/>
    <dgm:cxn modelId="{3760611E-DFC3-4689-AC35-06E75ABF6B98}" type="presParOf" srcId="{F832FA5A-F333-4BB2-B995-F77AC26CE3A9}" destId="{2C753C8F-AD2F-4B60-8ED6-06F729150D93}" srcOrd="0" destOrd="0" presId="urn:microsoft.com/office/officeart/2005/8/layout/hierarchy2"/>
    <dgm:cxn modelId="{A2B1315D-643A-4A2E-B555-476498140B8B}" type="presParOf" srcId="{B337024C-579B-47BE-BBB8-1D49E113AC48}" destId="{6A138AF8-4454-4BF7-A59E-800B583E0E7E}" srcOrd="1" destOrd="0" presId="urn:microsoft.com/office/officeart/2005/8/layout/hierarchy2"/>
    <dgm:cxn modelId="{7B31BBAA-7FFF-4021-A450-F1637801EDDA}" type="presParOf" srcId="{6A138AF8-4454-4BF7-A59E-800B583E0E7E}" destId="{F3E58597-E495-4C48-B7BB-CF8BEE275613}" srcOrd="0" destOrd="0" presId="urn:microsoft.com/office/officeart/2005/8/layout/hierarchy2"/>
    <dgm:cxn modelId="{DDD42F97-FBFB-41A8-B3CF-A84ECE9456CB}" type="presParOf" srcId="{6A138AF8-4454-4BF7-A59E-800B583E0E7E}" destId="{38724E06-1642-42D4-9E27-E1FC81663F34}" srcOrd="1" destOrd="0" presId="urn:microsoft.com/office/officeart/2005/8/layout/hierarchy2"/>
    <dgm:cxn modelId="{8D8B861A-96D7-4723-9F3F-272CC5119CEB}" type="presParOf" srcId="{38724E06-1642-42D4-9E27-E1FC81663F34}" destId="{AD3E9BE4-C1FD-45E9-8AAC-8C1311199B8A}" srcOrd="0" destOrd="0" presId="urn:microsoft.com/office/officeart/2005/8/layout/hierarchy2"/>
    <dgm:cxn modelId="{36298F5E-7FA1-456B-9D1C-4CBB98CA34A8}" type="presParOf" srcId="{AD3E9BE4-C1FD-45E9-8AAC-8C1311199B8A}" destId="{2E496A5F-0C73-429E-A10E-0D3274D30DC4}" srcOrd="0" destOrd="0" presId="urn:microsoft.com/office/officeart/2005/8/layout/hierarchy2"/>
    <dgm:cxn modelId="{FB0BA399-C9C8-479F-A4E3-23B8A2DDBB2E}" type="presParOf" srcId="{38724E06-1642-42D4-9E27-E1FC81663F34}" destId="{9894D311-B372-4361-B331-2A466D53BA7B}" srcOrd="1" destOrd="0" presId="urn:microsoft.com/office/officeart/2005/8/layout/hierarchy2"/>
    <dgm:cxn modelId="{2CC40282-0365-493D-AD84-91D80F4A9490}" type="presParOf" srcId="{9894D311-B372-4361-B331-2A466D53BA7B}" destId="{9740D700-6F7D-4250-A264-8D062B965BEA}" srcOrd="0" destOrd="0" presId="urn:microsoft.com/office/officeart/2005/8/layout/hierarchy2"/>
    <dgm:cxn modelId="{D04FFF46-D72B-4F9E-ADBB-3E9309D07718}" type="presParOf" srcId="{9894D311-B372-4361-B331-2A466D53BA7B}" destId="{DECFF24A-F015-48FE-B2EB-BEA871D605B7}" srcOrd="1" destOrd="0" presId="urn:microsoft.com/office/officeart/2005/8/layout/hierarchy2"/>
    <dgm:cxn modelId="{A1F77818-5912-49A6-ADB2-E3A62B8A901C}" type="presParOf" srcId="{38724E06-1642-42D4-9E27-E1FC81663F34}" destId="{A100C3BF-A745-45B7-913C-EB1CB23FC87A}" srcOrd="2" destOrd="0" presId="urn:microsoft.com/office/officeart/2005/8/layout/hierarchy2"/>
    <dgm:cxn modelId="{CB4FA0A4-3552-4084-B2B4-587C613764C4}" type="presParOf" srcId="{A100C3BF-A745-45B7-913C-EB1CB23FC87A}" destId="{F1D51B5A-B9B1-49E8-A33B-D38C460CB39E}" srcOrd="0" destOrd="0" presId="urn:microsoft.com/office/officeart/2005/8/layout/hierarchy2"/>
    <dgm:cxn modelId="{92ED4EB9-CCCB-43DA-B2FB-92102AB62563}" type="presParOf" srcId="{38724E06-1642-42D4-9E27-E1FC81663F34}" destId="{723C4A3D-CB13-4AB6-902B-4427992F813D}" srcOrd="3" destOrd="0" presId="urn:microsoft.com/office/officeart/2005/8/layout/hierarchy2"/>
    <dgm:cxn modelId="{F1289FFD-6D52-425A-8D5F-2DD60AE23C6B}" type="presParOf" srcId="{723C4A3D-CB13-4AB6-902B-4427992F813D}" destId="{5DF44524-F751-4297-A59D-67F5DB8CD3F2}" srcOrd="0" destOrd="0" presId="urn:microsoft.com/office/officeart/2005/8/layout/hierarchy2"/>
    <dgm:cxn modelId="{D6B26168-02A8-425D-8239-07B6366D404B}" type="presParOf" srcId="{723C4A3D-CB13-4AB6-902B-4427992F813D}" destId="{A87DB7B9-7741-4CA0-BA25-2EBBE05A8364}" srcOrd="1" destOrd="0" presId="urn:microsoft.com/office/officeart/2005/8/layout/hierarchy2"/>
    <dgm:cxn modelId="{D01330C8-3D68-44EC-A59F-3A602779C350}" type="presParOf" srcId="{B337024C-579B-47BE-BBB8-1D49E113AC48}" destId="{2F15415C-2A74-4A1D-9806-ABA73D6BB6F7}" srcOrd="2" destOrd="0" presId="urn:microsoft.com/office/officeart/2005/8/layout/hierarchy2"/>
    <dgm:cxn modelId="{FFB7EDEE-D566-4754-A8E5-D3BDA33A0F03}" type="presParOf" srcId="{2F15415C-2A74-4A1D-9806-ABA73D6BB6F7}" destId="{ED5D053E-8089-4C16-9139-807A451403A6}" srcOrd="0" destOrd="0" presId="urn:microsoft.com/office/officeart/2005/8/layout/hierarchy2"/>
    <dgm:cxn modelId="{1F27EE5D-5A68-45A0-B941-BC96A4E7A570}" type="presParOf" srcId="{B337024C-579B-47BE-BBB8-1D49E113AC48}" destId="{1D782FC5-5CBF-431A-8116-DE7226B12385}" srcOrd="3" destOrd="0" presId="urn:microsoft.com/office/officeart/2005/8/layout/hierarchy2"/>
    <dgm:cxn modelId="{E7E08030-DFDA-4A79-8250-A5C40B1C84EC}" type="presParOf" srcId="{1D782FC5-5CBF-431A-8116-DE7226B12385}" destId="{98F273F4-209E-40C7-B66D-1F800954408E}" srcOrd="0" destOrd="0" presId="urn:microsoft.com/office/officeart/2005/8/layout/hierarchy2"/>
    <dgm:cxn modelId="{8572CE49-78EE-424E-BAB8-351223720CC0}" type="presParOf" srcId="{1D782FC5-5CBF-431A-8116-DE7226B12385}" destId="{E92CB68C-072B-425A-A048-260A8F53A5E2}" srcOrd="1" destOrd="0" presId="urn:microsoft.com/office/officeart/2005/8/layout/hierarchy2"/>
    <dgm:cxn modelId="{E5A6B1A5-006B-4363-8008-9BD43D690235}" type="presParOf" srcId="{E92CB68C-072B-425A-A048-260A8F53A5E2}" destId="{02046AE4-F5CF-4C93-B4F1-82CF0E86A23B}" srcOrd="0" destOrd="0" presId="urn:microsoft.com/office/officeart/2005/8/layout/hierarchy2"/>
    <dgm:cxn modelId="{BF0ABD61-31A7-48EB-9AB2-56A24098E252}" type="presParOf" srcId="{02046AE4-F5CF-4C93-B4F1-82CF0E86A23B}" destId="{D9246615-CD69-4860-A2C2-650A32E32E31}" srcOrd="0" destOrd="0" presId="urn:microsoft.com/office/officeart/2005/8/layout/hierarchy2"/>
    <dgm:cxn modelId="{E5F385EC-E40F-4310-9C8B-B6BE10C6F8CF}" type="presParOf" srcId="{E92CB68C-072B-425A-A048-260A8F53A5E2}" destId="{AD0E3F84-C581-4A61-A379-27331574B296}" srcOrd="1" destOrd="0" presId="urn:microsoft.com/office/officeart/2005/8/layout/hierarchy2"/>
    <dgm:cxn modelId="{025F23D5-030D-4507-AFDF-6FA145B3EC9A}" type="presParOf" srcId="{AD0E3F84-C581-4A61-A379-27331574B296}" destId="{D5D08963-475A-40BE-A52F-40B23F4611C9}" srcOrd="0" destOrd="0" presId="urn:microsoft.com/office/officeart/2005/8/layout/hierarchy2"/>
    <dgm:cxn modelId="{76C16ACE-4C2F-4B44-BF42-751D9F11801A}" type="presParOf" srcId="{AD0E3F84-C581-4A61-A379-27331574B296}" destId="{A2B847A4-C6CC-4129-B93B-907FBD4991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7658" y="1604343"/>
          <a:ext cx="1794536" cy="886517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3623" y="1630308"/>
        <a:ext cx="1742606" cy="834587"/>
      </dsp:txXfrm>
    </dsp:sp>
    <dsp:sp modelId="{F832FA5A-F333-4BB2-B995-F77AC26CE3A9}">
      <dsp:nvSpPr>
        <dsp:cNvPr id="0" name=""/>
        <dsp:cNvSpPr/>
      </dsp:nvSpPr>
      <dsp:spPr>
        <a:xfrm rot="18552308">
          <a:off x="1518750" y="1428365"/>
          <a:ext cx="1540868" cy="44473"/>
        </a:xfrm>
        <a:custGeom>
          <a:avLst/>
          <a:gdLst/>
          <a:ahLst/>
          <a:cxnLst/>
          <a:rect l="0" t="0" r="0" b="0"/>
          <a:pathLst>
            <a:path>
              <a:moveTo>
                <a:pt x="0" y="22236"/>
              </a:moveTo>
              <a:lnTo>
                <a:pt x="1540868" y="22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0663" y="1412080"/>
        <a:ext cx="77043" cy="77043"/>
      </dsp:txXfrm>
    </dsp:sp>
    <dsp:sp modelId="{F3E58597-E495-4C48-B7BB-CF8BEE275613}">
      <dsp:nvSpPr>
        <dsp:cNvPr id="0" name=""/>
        <dsp:cNvSpPr/>
      </dsp:nvSpPr>
      <dsp:spPr>
        <a:xfrm>
          <a:off x="2776176" y="385220"/>
          <a:ext cx="926670" cy="93676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3317" y="412361"/>
        <a:ext cx="872388" cy="882481"/>
      </dsp:txXfrm>
    </dsp:sp>
    <dsp:sp modelId="{AD3E9BE4-C1FD-45E9-8AAC-8C1311199B8A}">
      <dsp:nvSpPr>
        <dsp:cNvPr id="0" name=""/>
        <dsp:cNvSpPr/>
      </dsp:nvSpPr>
      <dsp:spPr>
        <a:xfrm>
          <a:off x="3702846" y="831365"/>
          <a:ext cx="973981" cy="44473"/>
        </a:xfrm>
        <a:custGeom>
          <a:avLst/>
          <a:gdLst/>
          <a:ahLst/>
          <a:cxnLst/>
          <a:rect l="0" t="0" r="0" b="0"/>
          <a:pathLst>
            <a:path>
              <a:moveTo>
                <a:pt x="0" y="22236"/>
              </a:moveTo>
              <a:lnTo>
                <a:pt x="973981" y="222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5487" y="829252"/>
        <a:ext cx="48699" cy="48699"/>
      </dsp:txXfrm>
    </dsp:sp>
    <dsp:sp modelId="{9740D700-6F7D-4250-A264-8D062B965BEA}">
      <dsp:nvSpPr>
        <dsp:cNvPr id="0" name=""/>
        <dsp:cNvSpPr/>
      </dsp:nvSpPr>
      <dsp:spPr>
        <a:xfrm>
          <a:off x="4676827" y="141408"/>
          <a:ext cx="3195924" cy="1424386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Nhà em chạy thẳng 500m gặp ngã ba quẹo trái chạy thẳng thêm 1km nữa gặp ngã tư quẹo phải chạy thẳng thêm 500m nữa là đến trường THCS.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18546" y="183127"/>
        <a:ext cx="3112486" cy="1340948"/>
      </dsp:txXfrm>
    </dsp:sp>
    <dsp:sp modelId="{2F15415C-2A74-4A1D-9806-ABA73D6BB6F7}">
      <dsp:nvSpPr>
        <dsp:cNvPr id="0" name=""/>
        <dsp:cNvSpPr/>
      </dsp:nvSpPr>
      <dsp:spPr>
        <a:xfrm rot="3083473">
          <a:off x="1508750" y="2635216"/>
          <a:ext cx="1560868" cy="44473"/>
        </a:xfrm>
        <a:custGeom>
          <a:avLst/>
          <a:gdLst/>
          <a:ahLst/>
          <a:cxnLst/>
          <a:rect l="0" t="0" r="0" b="0"/>
          <a:pathLst>
            <a:path>
              <a:moveTo>
                <a:pt x="0" y="22236"/>
              </a:moveTo>
              <a:lnTo>
                <a:pt x="1560868" y="22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0163" y="2618431"/>
        <a:ext cx="78043" cy="78043"/>
      </dsp:txXfrm>
    </dsp:sp>
    <dsp:sp modelId="{98F273F4-209E-40C7-B66D-1F800954408E}">
      <dsp:nvSpPr>
        <dsp:cNvPr id="0" name=""/>
        <dsp:cNvSpPr/>
      </dsp:nvSpPr>
      <dsp:spPr>
        <a:xfrm>
          <a:off x="2776176" y="2824623"/>
          <a:ext cx="926694" cy="88536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2107" y="2850554"/>
        <a:ext cx="874832" cy="833499"/>
      </dsp:txXfrm>
    </dsp:sp>
    <dsp:sp modelId="{02046AE4-F5CF-4C93-B4F1-82CF0E86A23B}">
      <dsp:nvSpPr>
        <dsp:cNvPr id="0" name=""/>
        <dsp:cNvSpPr/>
      </dsp:nvSpPr>
      <dsp:spPr>
        <a:xfrm rot="18684144">
          <a:off x="3453495" y="2692731"/>
          <a:ext cx="1472731" cy="44473"/>
        </a:xfrm>
        <a:custGeom>
          <a:avLst/>
          <a:gdLst/>
          <a:ahLst/>
          <a:cxnLst/>
          <a:rect l="0" t="0" r="0" b="0"/>
          <a:pathLst>
            <a:path>
              <a:moveTo>
                <a:pt x="0" y="22236"/>
              </a:moveTo>
              <a:lnTo>
                <a:pt x="1472731" y="222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042" y="2678150"/>
        <a:ext cx="73636" cy="73636"/>
      </dsp:txXfrm>
    </dsp:sp>
    <dsp:sp modelId="{D5D08963-475A-40BE-A52F-40B23F4611C9}">
      <dsp:nvSpPr>
        <dsp:cNvPr id="0" name=""/>
        <dsp:cNvSpPr/>
      </dsp:nvSpPr>
      <dsp:spPr>
        <a:xfrm>
          <a:off x="4676851" y="1748416"/>
          <a:ext cx="3182167" cy="82843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Hồi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tưởng điểm xuất phát và điểm kết thúc của quãng đường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01115" y="1772680"/>
        <a:ext cx="3133639" cy="779903"/>
      </dsp:txXfrm>
    </dsp:sp>
    <dsp:sp modelId="{399C1BBC-5F59-4F67-A4D2-FF9AAC3C811B}">
      <dsp:nvSpPr>
        <dsp:cNvPr id="0" name=""/>
        <dsp:cNvSpPr/>
      </dsp:nvSpPr>
      <dsp:spPr>
        <a:xfrm rot="21563368">
          <a:off x="3702842" y="3239878"/>
          <a:ext cx="974036" cy="44473"/>
        </a:xfrm>
        <a:custGeom>
          <a:avLst/>
          <a:gdLst/>
          <a:ahLst/>
          <a:cxnLst/>
          <a:rect l="0" t="0" r="0" b="0"/>
          <a:pathLst>
            <a:path>
              <a:moveTo>
                <a:pt x="0" y="22236"/>
              </a:moveTo>
              <a:lnTo>
                <a:pt x="974036" y="222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5510" y="3237763"/>
        <a:ext cx="48701" cy="48701"/>
      </dsp:txXfrm>
    </dsp:sp>
    <dsp:sp modelId="{690F821C-B051-4041-9321-AA05BA6EA87C}">
      <dsp:nvSpPr>
        <dsp:cNvPr id="0" name=""/>
        <dsp:cNvSpPr/>
      </dsp:nvSpPr>
      <dsp:spPr>
        <a:xfrm>
          <a:off x="4676851" y="2759470"/>
          <a:ext cx="3204081" cy="994909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ồi tưởng và xác định những điềm mốc chính trên toàn bộ quãng đường.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05991" y="2788610"/>
        <a:ext cx="3145801" cy="936629"/>
      </dsp:txXfrm>
    </dsp:sp>
    <dsp:sp modelId="{D1171E74-172B-4102-8090-78A4B2054BA0}">
      <dsp:nvSpPr>
        <dsp:cNvPr id="0" name=""/>
        <dsp:cNvSpPr/>
      </dsp:nvSpPr>
      <dsp:spPr>
        <a:xfrm rot="2899748">
          <a:off x="3457379" y="3792213"/>
          <a:ext cx="1464962" cy="44473"/>
        </a:xfrm>
        <a:custGeom>
          <a:avLst/>
          <a:gdLst/>
          <a:ahLst/>
          <a:cxnLst/>
          <a:rect l="0" t="0" r="0" b="0"/>
          <a:pathLst>
            <a:path>
              <a:moveTo>
                <a:pt x="0" y="22236"/>
              </a:moveTo>
              <a:lnTo>
                <a:pt x="1464962" y="222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237" y="3777826"/>
        <a:ext cx="73248" cy="73248"/>
      </dsp:txXfrm>
    </dsp:sp>
    <dsp:sp modelId="{60AF99E3-A466-4113-A9E5-E7AE89C7DB1D}">
      <dsp:nvSpPr>
        <dsp:cNvPr id="0" name=""/>
        <dsp:cNvSpPr/>
      </dsp:nvSpPr>
      <dsp:spPr>
        <a:xfrm>
          <a:off x="4676851" y="3937001"/>
          <a:ext cx="3240289" cy="849189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X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ác định hướng đi và khoảng cách giữa các điểm mốc với nhau.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01723" y="3961873"/>
        <a:ext cx="3190545" cy="799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4567" y="2566221"/>
          <a:ext cx="1613842" cy="797253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5, 6, 7, 8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918" y="2589572"/>
        <a:ext cx="1567140" cy="750551"/>
      </dsp:txXfrm>
    </dsp:sp>
    <dsp:sp modelId="{F832FA5A-F333-4BB2-B995-F77AC26CE3A9}">
      <dsp:nvSpPr>
        <dsp:cNvPr id="0" name=""/>
        <dsp:cNvSpPr/>
      </dsp:nvSpPr>
      <dsp:spPr>
        <a:xfrm rot="18485596">
          <a:off x="1346485" y="2386170"/>
          <a:ext cx="1419757" cy="39995"/>
        </a:xfrm>
        <a:custGeom>
          <a:avLst/>
          <a:gdLst/>
          <a:ahLst/>
          <a:cxnLst/>
          <a:rect l="0" t="0" r="0" b="0"/>
          <a:pathLst>
            <a:path>
              <a:moveTo>
                <a:pt x="0" y="19997"/>
              </a:moveTo>
              <a:lnTo>
                <a:pt x="1419757" y="19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0870" y="2370673"/>
        <a:ext cx="70987" cy="70987"/>
      </dsp:txXfrm>
    </dsp:sp>
    <dsp:sp modelId="{F3E58597-E495-4C48-B7BB-CF8BEE275613}">
      <dsp:nvSpPr>
        <dsp:cNvPr id="0" name=""/>
        <dsp:cNvSpPr/>
      </dsp:nvSpPr>
      <dsp:spPr>
        <a:xfrm>
          <a:off x="2494319" y="1426268"/>
          <a:ext cx="833362" cy="84243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518727" y="1450676"/>
        <a:ext cx="784546" cy="793623"/>
      </dsp:txXfrm>
    </dsp:sp>
    <dsp:sp modelId="{AD3E9BE4-C1FD-45E9-8AAC-8C1311199B8A}">
      <dsp:nvSpPr>
        <dsp:cNvPr id="0" name=""/>
        <dsp:cNvSpPr/>
      </dsp:nvSpPr>
      <dsp:spPr>
        <a:xfrm rot="19127677">
          <a:off x="3183523" y="1444016"/>
          <a:ext cx="1164227" cy="39995"/>
        </a:xfrm>
        <a:custGeom>
          <a:avLst/>
          <a:gdLst/>
          <a:ahLst/>
          <a:cxnLst/>
          <a:rect l="0" t="0" r="0" b="0"/>
          <a:pathLst>
            <a:path>
              <a:moveTo>
                <a:pt x="0" y="19997"/>
              </a:moveTo>
              <a:lnTo>
                <a:pt x="1164227" y="19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6532" y="1434908"/>
        <a:ext cx="58211" cy="58211"/>
      </dsp:txXfrm>
    </dsp:sp>
    <dsp:sp modelId="{9740D700-6F7D-4250-A264-8D062B965BEA}">
      <dsp:nvSpPr>
        <dsp:cNvPr id="0" name=""/>
        <dsp:cNvSpPr/>
      </dsp:nvSpPr>
      <dsp:spPr>
        <a:xfrm>
          <a:off x="4203592" y="288083"/>
          <a:ext cx="3675165" cy="1584915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Trường bao nhà hiệu bộ 2 tầng ở giữa, bên trái nhà hiệu bộ là nhà A gồm 2 tầng cho HS khối 8 và khối 9, bên phải nhà hiệu bộ là nhà B gồm 2 tầng cho HS khối 6 và khối 7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50013" y="334504"/>
        <a:ext cx="3582323" cy="1492073"/>
      </dsp:txXfrm>
    </dsp:sp>
    <dsp:sp modelId="{A100C3BF-A745-45B7-913C-EB1CB23FC87A}">
      <dsp:nvSpPr>
        <dsp:cNvPr id="0" name=""/>
        <dsp:cNvSpPr/>
      </dsp:nvSpPr>
      <dsp:spPr>
        <a:xfrm rot="2697377">
          <a:off x="3146747" y="2264777"/>
          <a:ext cx="1237779" cy="39995"/>
        </a:xfrm>
        <a:custGeom>
          <a:avLst/>
          <a:gdLst/>
          <a:ahLst/>
          <a:cxnLst/>
          <a:rect l="0" t="0" r="0" b="0"/>
          <a:pathLst>
            <a:path>
              <a:moveTo>
                <a:pt x="0" y="19997"/>
              </a:moveTo>
              <a:lnTo>
                <a:pt x="1237779" y="19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4693" y="2253830"/>
        <a:ext cx="61888" cy="61888"/>
      </dsp:txXfrm>
    </dsp:sp>
    <dsp:sp modelId="{5DF44524-F751-4297-A59D-67F5DB8CD3F2}">
      <dsp:nvSpPr>
        <dsp:cNvPr id="0" name=""/>
        <dsp:cNvSpPr/>
      </dsp:nvSpPr>
      <dsp:spPr>
        <a:xfrm>
          <a:off x="4203592" y="2037231"/>
          <a:ext cx="3716639" cy="1369660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au nhà B là sân bóng đá và nhà đa năng, bên phải là phòng bảo vệ và nhà vệ sinh, bên phải nhà A là nhà xe GV, giữa phòng bảo vệ và nhà xe là cổng trường.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43708" y="2077347"/>
        <a:ext cx="3636407" cy="1289428"/>
      </dsp:txXfrm>
    </dsp:sp>
    <dsp:sp modelId="{2F15415C-2A74-4A1D-9806-ABA73D6BB6F7}">
      <dsp:nvSpPr>
        <dsp:cNvPr id="0" name=""/>
        <dsp:cNvSpPr/>
      </dsp:nvSpPr>
      <dsp:spPr>
        <a:xfrm rot="3148494">
          <a:off x="1337355" y="3515087"/>
          <a:ext cx="1438018" cy="39995"/>
        </a:xfrm>
        <a:custGeom>
          <a:avLst/>
          <a:gdLst/>
          <a:ahLst/>
          <a:cxnLst/>
          <a:rect l="0" t="0" r="0" b="0"/>
          <a:pathLst>
            <a:path>
              <a:moveTo>
                <a:pt x="0" y="19997"/>
              </a:moveTo>
              <a:lnTo>
                <a:pt x="1438018" y="19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0414" y="3499134"/>
        <a:ext cx="71900" cy="71900"/>
      </dsp:txXfrm>
    </dsp:sp>
    <dsp:sp modelId="{98F273F4-209E-40C7-B66D-1F800954408E}">
      <dsp:nvSpPr>
        <dsp:cNvPr id="0" name=""/>
        <dsp:cNvSpPr/>
      </dsp:nvSpPr>
      <dsp:spPr>
        <a:xfrm>
          <a:off x="2494319" y="3707214"/>
          <a:ext cx="833384" cy="79621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517639" y="3730534"/>
        <a:ext cx="786744" cy="749573"/>
      </dsp:txXfrm>
    </dsp:sp>
    <dsp:sp modelId="{02046AE4-F5CF-4C93-B4F1-82CF0E86A23B}">
      <dsp:nvSpPr>
        <dsp:cNvPr id="0" name=""/>
        <dsp:cNvSpPr/>
      </dsp:nvSpPr>
      <dsp:spPr>
        <a:xfrm>
          <a:off x="3327704" y="4085323"/>
          <a:ext cx="875910" cy="39995"/>
        </a:xfrm>
        <a:custGeom>
          <a:avLst/>
          <a:gdLst/>
          <a:ahLst/>
          <a:cxnLst/>
          <a:rect l="0" t="0" r="0" b="0"/>
          <a:pathLst>
            <a:path>
              <a:moveTo>
                <a:pt x="0" y="19997"/>
              </a:moveTo>
              <a:lnTo>
                <a:pt x="875910" y="19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3761" y="4083423"/>
        <a:ext cx="43795" cy="43795"/>
      </dsp:txXfrm>
    </dsp:sp>
    <dsp:sp modelId="{D5D08963-475A-40BE-A52F-40B23F4611C9}">
      <dsp:nvSpPr>
        <dsp:cNvPr id="0" name=""/>
        <dsp:cNvSpPr/>
      </dsp:nvSpPr>
      <dsp:spPr>
        <a:xfrm>
          <a:off x="4203614" y="3571125"/>
          <a:ext cx="3693931" cy="106839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Hồi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tưởng lại tổng thể khu vực đó gồm các đối tượng nào; diện tích, hướng, khoảng cách các đối tượng với nhau,...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34906" y="3602417"/>
        <a:ext cx="3631347" cy="100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457201"/>
            <a:ext cx="4474760" cy="2286000"/>
          </a:xfrm>
          <a:prstGeom prst="wedgeRoundRectCallout">
            <a:avLst>
              <a:gd name="adj1" fmla="val 24769"/>
              <a:gd name="adj2" fmla="val 10214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476577"/>
            <a:ext cx="3875966" cy="2266623"/>
          </a:xfrm>
          <a:prstGeom prst="cloudCallout">
            <a:avLst>
              <a:gd name="adj1" fmla="val -21308"/>
              <a:gd name="adj2" fmla="val 840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762000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4440" y="933271"/>
            <a:ext cx="447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Qua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lộ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1A.</a:t>
            </a: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Qua 2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76600"/>
            <a:ext cx="4451310" cy="3242390"/>
          </a:xfrm>
          <a:prstGeom prst="rect">
            <a:avLst/>
          </a:prstGeom>
          <a:noFill/>
          <a:ln w="9525">
            <a:solidFill>
              <a:srgbClr val="65E6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98275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445405122"/>
              </p:ext>
            </p:extLst>
          </p:nvPr>
        </p:nvGraphicFramePr>
        <p:xfrm>
          <a:off x="685800" y="16764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2438400" y="2667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Vẽ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1404223"/>
            <a:ext cx="2469414" cy="153040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1483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2438400"/>
            <a:ext cx="6792509" cy="1752600"/>
          </a:xfrm>
          <a:prstGeom prst="wedgeRoundRectCallout">
            <a:avLst>
              <a:gd name="adj1" fmla="val 46579"/>
              <a:gd name="adj2" fmla="val 115311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2685871"/>
            <a:ext cx="6629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ồi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tưởng lại tổng thể khu vực đó gồm các đối tượng nào; diện tích, hướng, khoảng cách các đối tượng với nhau,...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Vẽ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426527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244804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ãy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 tượng và vẽ lại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 học.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1" t="25518" r="4627" b="30892"/>
          <a:stretch/>
        </p:blipFill>
        <p:spPr bwMode="auto">
          <a:xfrm>
            <a:off x="4561531" y="2798802"/>
            <a:ext cx="4125269" cy="3635361"/>
          </a:xfrm>
          <a:prstGeom prst="rect">
            <a:avLst/>
          </a:prstGeom>
          <a:ln>
            <a:solidFill>
              <a:srgbClr val="66FF3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244804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ãy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 tượng và vẽ lại lược đồ trí nhớ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2649855"/>
            <a:ext cx="3862388" cy="382714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38599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LƯỢC ĐỒ TRÍ NHỚ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5: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LƯỢC ĐỒ TRÍ NHỚ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KHÁI NIỆM LƯỢC ĐỒ TRÍ NHỚ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LƯỢC ĐỒ TRÍ NHỚ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709" y="1600200"/>
            <a:ext cx="3193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biết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86360" y="1539895"/>
            <a:ext cx="4352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ược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đồ trí nhớ là những thông tin không gian về thế giới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giữ lại trong tâm trí của con người.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Khái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niệm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89609"/>
            <a:ext cx="3505200" cy="3034665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601450"/>
            <a:ext cx="3193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1416040"/>
            <a:ext cx="457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G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iúp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chúng ta đánh dấu được các điểm mà ta từng gặp, từng đến.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G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iúp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chúng ta cảm nhận về không gian sống và ý nghĩa của không gian sống đối với cá nhân.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89609"/>
            <a:ext cx="3505200" cy="3034665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133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3462486"/>
          </a:xfrm>
          <a:prstGeom prst="wedgeRoundRectCallout">
            <a:avLst>
              <a:gd name="adj1" fmla="val 47489"/>
              <a:gd name="adj2" fmla="val 7121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29812"/>
            <a:ext cx="6629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Lược đồ trí nhớ là những thông tin không gian về thế giới được giữ lại trong tâm trí của con người. 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Công dụng: 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iúp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chúng ta đánh dấu được các điểm mà ta từng gặp, từng đến.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chúng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ta cảm nhận về không gian sống và ý nghĩa của không gian sống đối với cá nhân.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98275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38400" y="2667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Vẽ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324600" y="2927599"/>
            <a:ext cx="2469774" cy="3669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208801" y="2971800"/>
            <a:ext cx="2458199" cy="36256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28600" y="3048000"/>
            <a:ext cx="239813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1, 2, 3, 4</a:t>
            </a:r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tả đường đi từ nhà đến </a:t>
            </a:r>
            <a:r>
              <a:rPr lang="vi-VN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THCS.</a:t>
            </a:r>
            <a:endParaRPr lang="vi-VN" sz="22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vi-VN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cách vẽ lược đồ trí nhớ đường đi.</a:t>
            </a:r>
          </a:p>
        </p:txBody>
      </p:sp>
      <p:sp>
        <p:nvSpPr>
          <p:cNvPr id="27" name="Freeform 8"/>
          <p:cNvSpPr>
            <a:spLocks/>
          </p:cNvSpPr>
          <p:nvPr/>
        </p:nvSpPr>
        <p:spPr bwMode="gray">
          <a:xfrm>
            <a:off x="2846388" y="26802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 flipH="1">
            <a:off x="5422106" y="27137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048000" y="1752600"/>
            <a:ext cx="2998788" cy="1040977"/>
            <a:chOff x="1997" y="1314"/>
            <a:chExt cx="1889" cy="1009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244566" y="18829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4600" y="2999125"/>
            <a:ext cx="24697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5, 6, 7, </a:t>
            </a:r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</a:t>
            </a: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vi-VN" sz="2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Mô tả lược đồ trí nhớ </a:t>
            </a:r>
            <a:r>
              <a:rPr lang="en-US" sz="22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</a:t>
            </a:r>
            <a:r>
              <a:rPr lang="vi-VN" sz="2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học.</a:t>
            </a:r>
          </a:p>
          <a:p>
            <a:pPr algn="just"/>
            <a:r>
              <a:rPr lang="en-US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vi-VN" sz="2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vẽ lược đồ trí nhớ một khu vực.</a:t>
            </a:r>
            <a:endParaRPr lang="en-US" sz="22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9" y="18288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391207"/>
            <a:ext cx="2469413" cy="1637993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  <p:pic>
        <p:nvPicPr>
          <p:cNvPr id="49" name="Picture 4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066993"/>
            <a:ext cx="2469414" cy="153040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35040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7" grpId="0" animBg="1"/>
      <p:bldP spid="34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98275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4155787995"/>
              </p:ext>
            </p:extLst>
          </p:nvPr>
        </p:nvGraphicFramePr>
        <p:xfrm>
          <a:off x="685800" y="17526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2438400" y="2667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Vẽ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" y="1422759"/>
            <a:ext cx="2469413" cy="1637993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</p:pic>
    </p:spTree>
    <p:extLst>
      <p:ext uri="{BB962C8B-B14F-4D97-AF65-F5344CB8AC3E}">
        <p14:creationId xmlns:p14="http://schemas.microsoft.com/office/powerpoint/2010/main" val="6043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2133600"/>
            <a:ext cx="6792509" cy="2743200"/>
          </a:xfrm>
          <a:prstGeom prst="wedgeRoundRectCallout">
            <a:avLst>
              <a:gd name="adj1" fmla="val 46761"/>
              <a:gd name="adj2" fmla="val 7438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2" y="2339876"/>
            <a:ext cx="6629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ồi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tưởng điểm xuất phát và điểm kết thúc của quãng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ồi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tưởng và xác định những điềm mốc chính trên toàn bộ quãng đường. 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định hướng đi và khoảng cách giữa các điểm mốc với nhau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Vẽ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426527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825</Words>
  <PresentationFormat>On-screen Show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LƯỢC ĐỒ TRÍ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2016-02-15T14:28:12Z</dcterms:created>
  <dcterms:modified xsi:type="dcterms:W3CDTF">2021-08-22T07:31:58Z</dcterms:modified>
</cp:coreProperties>
</file>