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7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E7960-4FB0-4213-841D-E48BB8BAE221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5E122-A5C0-4305-B8B9-ED2D161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F96A6-AF39-4CC9-A313-57F0F069F9C7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ACAB7-5F51-4EAA-8459-CCC96D1C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7030"/>
            <a:ext cx="9677399" cy="56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E7DD6-9A92-4A82-90E8-BE691F0AF3F5}"/>
              </a:ext>
            </a:extLst>
          </p:cNvPr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224E1-4256-48DD-AD96-66BF4E6A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A3440E-AD57-40CE-8375-A38DDD7DC0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A1FB9-9A71-4245-A558-C0F5ADA1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AAB9A-B9B4-4122-8D8E-9A70138E0998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A048D-CFD9-419E-A09B-A096C69E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29755"/>
            <a:ext cx="8273848" cy="38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027464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53339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F5588-3796-45DC-84F2-1C32046095D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07C6E-0ED7-45F1-96CE-C597A312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6015"/>
            <a:ext cx="9982200" cy="35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C17BD-ABF6-486D-AD4C-B273964E8D8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CEBB-4A0A-4936-8AA6-96BBB40F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C667EF-A2BC-4F5F-8194-AF89454C64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04063-8C21-483F-8DF6-76ACEDEA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at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ât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cát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bật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C2B43-EA22-4801-AAEE-6C2292C9A52B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209</Words>
  <PresentationFormat>Custom</PresentationFormat>
  <Paragraphs>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2020-07-22T10:07:09Z</dcterms:created>
  <dcterms:modified xsi:type="dcterms:W3CDTF">2020-08-24T15:55:34Z</dcterms:modified>
</cp:coreProperties>
</file>