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5620"/>
    <p:restoredTop sz="99821" autoAdjust="0"/>
  </p:normalViewPr>
  <p:slideViewPr>
    <p:cSldViewPr>
      <p:cViewPr>
        <p:scale>
          <a:sx n="66" d="100"/>
          <a:sy n="66" d="100"/>
        </p:scale>
        <p:origin x="-132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4730D-C7DC-4049-A690-FFC5AFF6C5F5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6D39-2D2B-4DB7-9A06-42F0CADE74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1371600"/>
            <a:ext cx="1828800" cy="9144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000" y="13716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05000" y="14173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34200" y="1371600"/>
            <a:ext cx="1828800" cy="9144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934200" y="13716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4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4173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24400" y="4191000"/>
            <a:ext cx="1828800" cy="914400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724400" y="41910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11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48400" y="42367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800600" y="2819400"/>
            <a:ext cx="1828800" cy="914400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800600" y="2819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7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324600" y="2865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800600" y="1371600"/>
            <a:ext cx="1828800" cy="914400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800600" y="13716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3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324600" y="14173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81000" y="5486400"/>
            <a:ext cx="1828800" cy="914400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81000" y="5486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13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5532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81000" y="2819400"/>
            <a:ext cx="1828800" cy="91440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81000" y="2819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5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905000" y="2865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590800" y="2819400"/>
            <a:ext cx="1828800" cy="91440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590800" y="2819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6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114800" y="2865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010400" y="2819400"/>
            <a:ext cx="1828800" cy="914400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010400" y="2819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8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8534400" y="2865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724400" y="5486400"/>
            <a:ext cx="1828800" cy="914400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724400" y="5486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15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248400" y="5532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514600" y="5486400"/>
            <a:ext cx="1828800" cy="91440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514600" y="5486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14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4038600" y="5532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590800" y="1371600"/>
            <a:ext cx="1828800" cy="91440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2590800" y="13716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2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114800" y="14173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934200" y="4191000"/>
            <a:ext cx="1828800" cy="914400"/>
          </a:xfrm>
          <a:prstGeom prst="round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934200" y="41910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12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8458200" y="42367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81000" y="4191000"/>
            <a:ext cx="1828800" cy="914400"/>
          </a:xfrm>
          <a:prstGeom prst="round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381000" y="41910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9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905000" y="42367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2514600" y="4191000"/>
            <a:ext cx="1828800" cy="91440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2514600" y="41910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10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038600" y="42367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934200" y="5486400"/>
            <a:ext cx="1828800" cy="91440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934200" y="5486400"/>
            <a:ext cx="1828800" cy="914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.VnArabia" pitchFamily="34" charset="0"/>
              </a:rPr>
              <a:t>16</a:t>
            </a:r>
            <a:endParaRPr lang="en-US" sz="2800">
              <a:latin typeface=".VnArabia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458200" y="5532120"/>
            <a:ext cx="304800" cy="1828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00"/>
                            </p:stCondLst>
                            <p:childTnLst>
                              <p:par>
                                <p:cTn id="2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500"/>
                            </p:stCondLst>
                            <p:childTnLst>
                              <p:par>
                                <p:cTn id="3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500"/>
                            </p:stCondLst>
                            <p:childTnLst>
                              <p:par>
                                <p:cTn id="3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5" fill="hold">
                      <p:stCondLst>
                        <p:cond delay="0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9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500"/>
                            </p:stCondLst>
                            <p:childTnLst>
                              <p:par>
                                <p:cTn id="4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6" fill="hold">
                      <p:stCondLst>
                        <p:cond delay="0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7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2" fill="hold">
                      <p:stCondLst>
                        <p:cond delay="0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500"/>
                            </p:stCondLst>
                            <p:childTnLst>
                              <p:par>
                                <p:cTn id="4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1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3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5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500"/>
                            </p:stCondLst>
                            <p:childTnLst>
                              <p:par>
                                <p:cTn id="5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8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8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9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4" fill="hold">
                      <p:stCondLst>
                        <p:cond delay="0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500"/>
                            </p:stCondLst>
                            <p:childTnLst>
                              <p:par>
                                <p:cTn id="6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1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2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" fill="hold">
                      <p:stCondLst>
                        <p:cond delay="0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4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5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5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6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6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5" fill="hold">
                            <p:stCondLst>
                              <p:cond delay="500"/>
                            </p:stCondLst>
                            <p:childTnLst>
                              <p:par>
                                <p:cTn id="6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0" fill="hold">
                      <p:stCondLst>
                        <p:cond delay="0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9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0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0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6" fill="hold">
                      <p:stCondLst>
                        <p:cond delay="0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500"/>
                            </p:stCondLst>
                            <p:childTnLst>
                              <p:par>
                                <p:cTn id="7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1" fill="hold">
                      <p:stCondLst>
                        <p:cond delay="0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3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3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7" fill="hold">
                      <p:stCondLst>
                        <p:cond delay="0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5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4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5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5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" fill="hold">
                      <p:stCondLst>
                        <p:cond delay="0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7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8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8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7" fill="hold">
                      <p:stCondLst>
                        <p:cond delay="0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7" fill="hold">
                            <p:stCondLst>
                              <p:cond delay="500"/>
                            </p:stCondLst>
                            <p:childTnLst>
                              <p:par>
                                <p:cTn id="7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0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2" fill="hold">
                      <p:stCondLst>
                        <p:cond delay="0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0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9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1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8" fill="hold">
                            <p:stCondLst>
                              <p:cond delay="500"/>
                            </p:stCondLst>
                            <p:childTnLst>
                              <p:par>
                                <p:cTn id="8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3" fill="hold">
                      <p:stCondLst>
                        <p:cond delay="0"/>
                      </p:stCondLst>
                      <p:childTnLst>
                        <p:par>
                          <p:cTn id="834" fill="hold">
                            <p:stCondLst>
                              <p:cond delay="0"/>
                            </p:stCondLst>
                            <p:childTnLst>
                              <p:par>
                                <p:cTn id="8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3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4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84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" fill="hold">
                      <p:stCondLst>
                        <p:cond delay="0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2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5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5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6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29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6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7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2" fill="hold">
                      <p:stCondLst>
                        <p:cond delay="0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7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8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8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9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1" grpId="0" animBg="1"/>
      <p:bldP spid="51" grpId="1" animBg="1"/>
      <p:bldP spid="51" grpId="2" animBg="1"/>
      <p:bldP spid="51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</Words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2017-11-22T03:50:25Z</dcterms:created>
  <dcterms:modified xsi:type="dcterms:W3CDTF">2017-11-22T04:09:12Z</dcterms:modified>
</cp:coreProperties>
</file>