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3" r:id="rId2"/>
    <p:sldId id="294" r:id="rId3"/>
    <p:sldId id="311" r:id="rId4"/>
    <p:sldId id="333" r:id="rId5"/>
    <p:sldId id="335" r:id="rId6"/>
    <p:sldId id="295" r:id="rId7"/>
    <p:sldId id="312" r:id="rId8"/>
    <p:sldId id="326" r:id="rId9"/>
    <p:sldId id="327" r:id="rId10"/>
    <p:sldId id="328" r:id="rId11"/>
    <p:sldId id="314" r:id="rId12"/>
    <p:sldId id="313" r:id="rId13"/>
    <p:sldId id="336" r:id="rId14"/>
    <p:sldId id="337" r:id="rId15"/>
    <p:sldId id="331" r:id="rId16"/>
    <p:sldId id="332" r:id="rId17"/>
    <p:sldId id="345" r:id="rId18"/>
    <p:sldId id="346" r:id="rId19"/>
    <p:sldId id="317" r:id="rId20"/>
    <p:sldId id="318" r:id="rId21"/>
    <p:sldId id="320" r:id="rId22"/>
    <p:sldId id="341" r:id="rId23"/>
    <p:sldId id="319" r:id="rId24"/>
    <p:sldId id="340" r:id="rId25"/>
    <p:sldId id="342" r:id="rId26"/>
    <p:sldId id="322" r:id="rId27"/>
    <p:sldId id="324" r:id="rId28"/>
    <p:sldId id="344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85723"/>
    <a:srgbClr val="49702E"/>
    <a:srgbClr val="385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06" autoAdjust="0"/>
  </p:normalViewPr>
  <p:slideViewPr>
    <p:cSldViewPr snapToGrid="0">
      <p:cViewPr varScale="1">
        <p:scale>
          <a:sx n="90" d="100"/>
          <a:sy n="90" d="100"/>
        </p:scale>
        <p:origin x="13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9AC3E-A18C-4B1A-ADEA-6F279AC3FD40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CBD9-42FB-4BEE-83FA-45733E6A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9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7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7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59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6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6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8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8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62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2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5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5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3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5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3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6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2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9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0.emf"/><Relationship Id="rId26" Type="http://schemas.openxmlformats.org/officeDocument/2006/relationships/image" Target="../media/image11.emf"/><Relationship Id="rId3" Type="http://schemas.openxmlformats.org/officeDocument/2006/relationships/image" Target="../media/image38.png"/><Relationship Id="rId34" Type="http://schemas.openxmlformats.org/officeDocument/2006/relationships/image" Target="../media/image45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5" Type="http://schemas.openxmlformats.org/officeDocument/2006/relationships/image" Target="../media/image49.png"/><Relationship Id="rId33" Type="http://schemas.openxmlformats.org/officeDocument/2006/relationships/image" Target="../media/image440.png"/><Relationship Id="rId38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48.png"/><Relationship Id="rId32" Type="http://schemas.openxmlformats.org/officeDocument/2006/relationships/image" Target="../media/image430.png"/><Relationship Id="rId37" Type="http://schemas.openxmlformats.org/officeDocument/2006/relationships/image" Target="../media/image560.png"/><Relationship Id="rId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image" Target="../media/image51.png"/><Relationship Id="rId36" Type="http://schemas.openxmlformats.org/officeDocument/2006/relationships/image" Target="../media/image550.png"/><Relationship Id="rId10" Type="http://schemas.openxmlformats.org/officeDocument/2006/relationships/image" Target="../media/image67.png"/><Relationship Id="rId31" Type="http://schemas.openxmlformats.org/officeDocument/2006/relationships/image" Target="../media/image8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730.png"/><Relationship Id="rId18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10.emf"/><Relationship Id="rId12" Type="http://schemas.openxmlformats.org/officeDocument/2006/relationships/image" Target="../media/image11.emf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20.png"/><Relationship Id="rId5" Type="http://schemas.openxmlformats.org/officeDocument/2006/relationships/image" Target="../media/image721.png"/><Relationship Id="rId15" Type="http://schemas.openxmlformats.org/officeDocument/2006/relationships/image" Target="../media/image75.png"/><Relationship Id="rId10" Type="http://schemas.openxmlformats.org/officeDocument/2006/relationships/image" Target="../media/image710.png"/><Relationship Id="rId19" Type="http://schemas.openxmlformats.org/officeDocument/2006/relationships/image" Target="../media/image25.png"/><Relationship Id="rId4" Type="http://schemas.openxmlformats.org/officeDocument/2006/relationships/image" Target="../media/image72.png"/><Relationship Id="rId9" Type="http://schemas.openxmlformats.org/officeDocument/2006/relationships/image" Target="../media/image700.png"/><Relationship Id="rId14" Type="http://schemas.openxmlformats.org/officeDocument/2006/relationships/image" Target="../media/image7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780.png"/><Relationship Id="rId3" Type="http://schemas.openxmlformats.org/officeDocument/2006/relationships/image" Target="../media/image79.png"/><Relationship Id="rId7" Type="http://schemas.openxmlformats.org/officeDocument/2006/relationships/image" Target="../media/image8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6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26.emf"/><Relationship Id="rId9" Type="http://schemas.openxmlformats.org/officeDocument/2006/relationships/image" Target="../media/image89.pn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26.emf"/><Relationship Id="rId7" Type="http://schemas.openxmlformats.org/officeDocument/2006/relationships/image" Target="../media/image94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83.png"/><Relationship Id="rId5" Type="http://schemas.openxmlformats.org/officeDocument/2006/relationships/image" Target="../media/image92.png"/><Relationship Id="rId15" Type="http://schemas.openxmlformats.org/officeDocument/2006/relationships/image" Target="../media/image91.png"/><Relationship Id="rId10" Type="http://schemas.openxmlformats.org/officeDocument/2006/relationships/image" Target="../media/image97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7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0.png"/><Relationship Id="rId11" Type="http://schemas.openxmlformats.org/officeDocument/2006/relationships/image" Target="../media/image111.png"/><Relationship Id="rId5" Type="http://schemas.openxmlformats.org/officeDocument/2006/relationships/image" Target="../media/image810.png"/><Relationship Id="rId10" Type="http://schemas.openxmlformats.org/officeDocument/2006/relationships/image" Target="../media/image110.png"/><Relationship Id="rId4" Type="http://schemas.openxmlformats.org/officeDocument/2006/relationships/image" Target="../media/image99.png"/><Relationship Id="rId9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020.png"/><Relationship Id="rId3" Type="http://schemas.openxmlformats.org/officeDocument/2006/relationships/image" Target="../media/image103.png"/><Relationship Id="rId7" Type="http://schemas.openxmlformats.org/officeDocument/2006/relationships/image" Target="../media/image117.png"/><Relationship Id="rId12" Type="http://schemas.openxmlformats.org/officeDocument/2006/relationships/image" Target="../media/image10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1000.png"/><Relationship Id="rId15" Type="http://schemas.openxmlformats.org/officeDocument/2006/relationships/image" Target="../media/image105.png"/><Relationship Id="rId10" Type="http://schemas.openxmlformats.org/officeDocument/2006/relationships/image" Target="../media/image990.png"/><Relationship Id="rId4" Type="http://schemas.openxmlformats.org/officeDocument/2006/relationships/image" Target="../media/image104.png"/><Relationship Id="rId9" Type="http://schemas.openxmlformats.org/officeDocument/2006/relationships/image" Target="../media/image980.png"/><Relationship Id="rId1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060.png"/><Relationship Id="rId18" Type="http://schemas.openxmlformats.org/officeDocument/2006/relationships/image" Target="../media/image27.emf"/><Relationship Id="rId3" Type="http://schemas.openxmlformats.org/officeDocument/2006/relationships/image" Target="../media/image106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110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11" Type="http://schemas.openxmlformats.org/officeDocument/2006/relationships/image" Target="../media/image89.png"/><Relationship Id="rId5" Type="http://schemas.openxmlformats.org/officeDocument/2006/relationships/image" Target="../media/image25.png"/><Relationship Id="rId15" Type="http://schemas.openxmlformats.org/officeDocument/2006/relationships/image" Target="../media/image1080.png"/><Relationship Id="rId10" Type="http://schemas.openxmlformats.org/officeDocument/2006/relationships/image" Target="../media/image88.png"/><Relationship Id="rId4" Type="http://schemas.openxmlformats.org/officeDocument/2006/relationships/image" Target="../media/image112.png"/><Relationship Id="rId9" Type="http://schemas.openxmlformats.org/officeDocument/2006/relationships/image" Target="../media/image87.png"/><Relationship Id="rId14" Type="http://schemas.openxmlformats.org/officeDocument/2006/relationships/image" Target="../media/image10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3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0.png"/><Relationship Id="rId3" Type="http://schemas.openxmlformats.org/officeDocument/2006/relationships/image" Target="../media/image124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26.png"/><Relationship Id="rId15" Type="http://schemas.openxmlformats.org/officeDocument/2006/relationships/image" Target="../media/image75.png"/><Relationship Id="rId4" Type="http://schemas.openxmlformats.org/officeDocument/2006/relationships/image" Target="../media/image125.png"/><Relationship Id="rId14" Type="http://schemas.openxmlformats.org/officeDocument/2006/relationships/image" Target="../media/image7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3" Type="http://schemas.openxmlformats.org/officeDocument/2006/relationships/image" Target="../media/image127.png"/><Relationship Id="rId7" Type="http://schemas.openxmlformats.org/officeDocument/2006/relationships/image" Target="../media/image1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0.png"/><Relationship Id="rId10" Type="http://schemas.openxmlformats.org/officeDocument/2006/relationships/image" Target="../media/image26.png"/><Relationship Id="rId4" Type="http://schemas.openxmlformats.org/officeDocument/2006/relationships/image" Target="../media/image28.emf"/><Relationship Id="rId9" Type="http://schemas.openxmlformats.org/officeDocument/2006/relationships/image" Target="../media/image12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2.png"/><Relationship Id="rId3" Type="http://schemas.openxmlformats.org/officeDocument/2006/relationships/image" Target="../media/image29.emf"/><Relationship Id="rId7" Type="http://schemas.openxmlformats.org/officeDocument/2006/relationships/image" Target="../media/image132.png"/><Relationship Id="rId12" Type="http://schemas.openxmlformats.org/officeDocument/2006/relationships/image" Target="../media/image30.emf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0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37.png"/><Relationship Id="rId10" Type="http://schemas.openxmlformats.org/officeDocument/2006/relationships/image" Target="../media/image135.png"/><Relationship Id="rId19" Type="http://schemas.openxmlformats.org/officeDocument/2006/relationships/image" Target="../media/image143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45.png"/><Relationship Id="rId7" Type="http://schemas.openxmlformats.org/officeDocument/2006/relationships/image" Target="../media/image141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10" Type="http://schemas.openxmlformats.org/officeDocument/2006/relationships/image" Target="../media/image26.png"/><Relationship Id="rId4" Type="http://schemas.openxmlformats.org/officeDocument/2006/relationships/image" Target="../media/image146.png"/><Relationship Id="rId9" Type="http://schemas.openxmlformats.org/officeDocument/2006/relationships/image" Target="../media/image14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00.png"/><Relationship Id="rId7" Type="http://schemas.openxmlformats.org/officeDocument/2006/relationships/image" Target="../media/image15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5" Type="http://schemas.openxmlformats.org/officeDocument/2006/relationships/image" Target="../media/image1520.png"/><Relationship Id="rId4" Type="http://schemas.openxmlformats.org/officeDocument/2006/relationships/image" Target="../media/image33.emf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36.emf"/><Relationship Id="rId18" Type="http://schemas.openxmlformats.org/officeDocument/2006/relationships/image" Target="../media/image37.emf"/><Relationship Id="rId26" Type="http://schemas.openxmlformats.org/officeDocument/2006/relationships/image" Target="../media/image179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33" Type="http://schemas.openxmlformats.org/officeDocument/2006/relationships/image" Target="../media/image26.png"/><Relationship Id="rId2" Type="http://schemas.openxmlformats.org/officeDocument/2006/relationships/image" Target="../media/image34.emf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29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38.emf"/><Relationship Id="rId32" Type="http://schemas.openxmlformats.org/officeDocument/2006/relationships/image" Target="../media/image185.png"/><Relationship Id="rId5" Type="http://schemas.openxmlformats.org/officeDocument/2006/relationships/image" Target="../media/image1581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31" Type="http://schemas.openxmlformats.org/officeDocument/2006/relationships/image" Target="../media/image184.png"/><Relationship Id="rId4" Type="http://schemas.openxmlformats.org/officeDocument/2006/relationships/image" Target="../media/image1571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Relationship Id="rId30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7.png"/><Relationship Id="rId3" Type="http://schemas.openxmlformats.org/officeDocument/2006/relationships/image" Target="../media/image26.png"/><Relationship Id="rId17" Type="http://schemas.openxmlformats.org/officeDocument/2006/relationships/image" Target="../media/image18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7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71.png"/><Relationship Id="rId19" Type="http://schemas.openxmlformats.org/officeDocument/2006/relationships/image" Target="../media/image188.png"/><Relationship Id="rId4" Type="http://schemas.openxmlformats.org/officeDocument/2006/relationships/image" Target="../media/image39.emf"/><Relationship Id="rId14" Type="http://schemas.openxmlformats.org/officeDocument/2006/relationships/image" Target="../media/image1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8" Type="http://schemas.openxmlformats.org/officeDocument/2006/relationships/image" Target="../media/image1570.png"/><Relationship Id="rId3" Type="http://schemas.openxmlformats.org/officeDocument/2006/relationships/image" Target="../media/image191.png"/><Relationship Id="rId21" Type="http://schemas.openxmlformats.org/officeDocument/2006/relationships/image" Target="../media/image199.png"/><Relationship Id="rId7" Type="http://schemas.openxmlformats.org/officeDocument/2006/relationships/image" Target="../media/image195.png"/><Relationship Id="rId17" Type="http://schemas.openxmlformats.org/officeDocument/2006/relationships/image" Target="../media/image156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50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15" Type="http://schemas.openxmlformats.org/officeDocument/2006/relationships/image" Target="../media/image1540.png"/><Relationship Id="rId10" Type="http://schemas.openxmlformats.org/officeDocument/2006/relationships/image" Target="../media/image1580.png"/><Relationship Id="rId19" Type="http://schemas.openxmlformats.org/officeDocument/2006/relationships/image" Target="../media/image1190.png"/><Relationship Id="rId4" Type="http://schemas.openxmlformats.org/officeDocument/2006/relationships/image" Target="../media/image192.png"/><Relationship Id="rId9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0.png"/><Relationship Id="rId18" Type="http://schemas.openxmlformats.org/officeDocument/2006/relationships/image" Target="../media/image201.png"/><Relationship Id="rId3" Type="http://schemas.openxmlformats.org/officeDocument/2006/relationships/image" Target="../media/image11.emf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75.png"/><Relationship Id="rId14" Type="http://schemas.openxmlformats.org/officeDocument/2006/relationships/image" Target="../media/image7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2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emf"/><Relationship Id="rId18" Type="http://schemas.openxmlformats.org/officeDocument/2006/relationships/image" Target="../media/image1211.png"/><Relationship Id="rId3" Type="http://schemas.openxmlformats.org/officeDocument/2006/relationships/image" Target="../media/image310.png"/><Relationship Id="rId21" Type="http://schemas.openxmlformats.org/officeDocument/2006/relationships/image" Target="../media/image4.emf"/><Relationship Id="rId7" Type="http://schemas.openxmlformats.org/officeDocument/2006/relationships/image" Target="../media/image21.png"/><Relationship Id="rId12" Type="http://schemas.openxmlformats.org/officeDocument/2006/relationships/image" Target="../media/image711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10.png"/><Relationship Id="rId20" Type="http://schemas.openxmlformats.org/officeDocument/2006/relationships/image" Target="../media/image1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10.png"/><Relationship Id="rId24" Type="http://schemas.openxmlformats.org/officeDocument/2006/relationships/image" Target="../media/image189.png"/><Relationship Id="rId5" Type="http://schemas.openxmlformats.org/officeDocument/2006/relationships/image" Target="../media/image19.png"/><Relationship Id="rId15" Type="http://schemas.openxmlformats.org/officeDocument/2006/relationships/image" Target="../media/image1011.png"/><Relationship Id="rId23" Type="http://schemas.openxmlformats.org/officeDocument/2006/relationships/image" Target="../media/image24.png"/><Relationship Id="rId10" Type="http://schemas.openxmlformats.org/officeDocument/2006/relationships/image" Target="../media/image510.png"/><Relationship Id="rId19" Type="http://schemas.openxmlformats.org/officeDocument/2006/relationships/image" Target="../media/image1310.png"/><Relationship Id="rId4" Type="http://schemas.openxmlformats.org/officeDocument/2006/relationships/image" Target="../media/image1710.png"/><Relationship Id="rId9" Type="http://schemas.openxmlformats.org/officeDocument/2006/relationships/image" Target="../media/image2.emf"/><Relationship Id="rId14" Type="http://schemas.openxmlformats.org/officeDocument/2006/relationships/image" Target="../media/image910.png"/><Relationship Id="rId2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emf"/><Relationship Id="rId18" Type="http://schemas.openxmlformats.org/officeDocument/2006/relationships/image" Target="../media/image1310.png"/><Relationship Id="rId3" Type="http://schemas.openxmlformats.org/officeDocument/2006/relationships/image" Target="../media/image310.png"/><Relationship Id="rId21" Type="http://schemas.openxmlformats.org/officeDocument/2006/relationships/image" Target="../media/image9.emf"/><Relationship Id="rId7" Type="http://schemas.openxmlformats.org/officeDocument/2006/relationships/image" Target="../media/image21.png"/><Relationship Id="rId12" Type="http://schemas.openxmlformats.org/officeDocument/2006/relationships/image" Target="../media/image711.png"/><Relationship Id="rId17" Type="http://schemas.openxmlformats.org/officeDocument/2006/relationships/image" Target="../media/image12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10.png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10.png"/><Relationship Id="rId24" Type="http://schemas.openxmlformats.org/officeDocument/2006/relationships/image" Target="../media/image189.png"/><Relationship Id="rId5" Type="http://schemas.openxmlformats.org/officeDocument/2006/relationships/image" Target="../media/image19.png"/><Relationship Id="rId15" Type="http://schemas.openxmlformats.org/officeDocument/2006/relationships/image" Target="../media/image1011.png"/><Relationship Id="rId23" Type="http://schemas.openxmlformats.org/officeDocument/2006/relationships/image" Target="../media/image24.png"/><Relationship Id="rId10" Type="http://schemas.openxmlformats.org/officeDocument/2006/relationships/image" Target="../media/image510.png"/><Relationship Id="rId19" Type="http://schemas.openxmlformats.org/officeDocument/2006/relationships/image" Target="../media/image1411.png"/><Relationship Id="rId4" Type="http://schemas.openxmlformats.org/officeDocument/2006/relationships/image" Target="../media/image1710.png"/><Relationship Id="rId9" Type="http://schemas.openxmlformats.org/officeDocument/2006/relationships/image" Target="../media/image2.emf"/><Relationship Id="rId14" Type="http://schemas.openxmlformats.org/officeDocument/2006/relationships/image" Target="../media/image910.png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emf"/><Relationship Id="rId5" Type="http://schemas.openxmlformats.org/officeDocument/2006/relationships/image" Target="../media/image10.emf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5" Type="http://schemas.openxmlformats.org/officeDocument/2006/relationships/image" Target="../media/image11.emf"/><Relationship Id="rId19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10.emf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8" Type="http://schemas.openxmlformats.org/officeDocument/2006/relationships/image" Target="../media/image11.emf"/><Relationship Id="rId3" Type="http://schemas.openxmlformats.org/officeDocument/2006/relationships/image" Target="../media/image42.png"/><Relationship Id="rId21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10.emf"/><Relationship Id="rId17" Type="http://schemas.openxmlformats.org/officeDocument/2006/relationships/image" Target="../media/image49.png"/><Relationship Id="rId2" Type="http://schemas.openxmlformats.org/officeDocument/2006/relationships/image" Target="../media/image38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8.png"/><Relationship Id="rId5" Type="http://schemas.openxmlformats.org/officeDocument/2006/relationships/image" Target="../media/image44.png"/><Relationship Id="rId15" Type="http://schemas.openxmlformats.org/officeDocument/2006/relationships/image" Target="../media/image47.png"/><Relationship Id="rId23" Type="http://schemas.openxmlformats.org/officeDocument/2006/relationships/image" Target="../media/image8.png"/><Relationship Id="rId10" Type="http://schemas.openxmlformats.org/officeDocument/2006/relationships/image" Target="../media/image57.png"/><Relationship Id="rId19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26" Type="http://schemas.openxmlformats.org/officeDocument/2006/relationships/image" Target="../media/image52.png"/><Relationship Id="rId3" Type="http://schemas.openxmlformats.org/officeDocument/2006/relationships/image" Target="../media/image42.png"/><Relationship Id="rId21" Type="http://schemas.openxmlformats.org/officeDocument/2006/relationships/image" Target="../media/image48.png"/><Relationship Id="rId34" Type="http://schemas.openxmlformats.org/officeDocument/2006/relationships/image" Target="../media/image57.png"/><Relationship Id="rId7" Type="http://schemas.openxmlformats.org/officeDocument/2006/relationships/image" Target="../media/image61.png"/><Relationship Id="rId25" Type="http://schemas.openxmlformats.org/officeDocument/2006/relationships/image" Target="../media/image51.png"/><Relationship Id="rId33" Type="http://schemas.openxmlformats.org/officeDocument/2006/relationships/image" Target="../media/image56.png"/><Relationship Id="rId2" Type="http://schemas.openxmlformats.org/officeDocument/2006/relationships/image" Target="../media/image38.png"/><Relationship Id="rId20" Type="http://schemas.openxmlformats.org/officeDocument/2006/relationships/image" Target="../media/image4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24" Type="http://schemas.openxmlformats.org/officeDocument/2006/relationships/image" Target="../media/image50.png"/><Relationship Id="rId32" Type="http://schemas.openxmlformats.org/officeDocument/2006/relationships/image" Target="../media/image55.png"/><Relationship Id="rId5" Type="http://schemas.openxmlformats.org/officeDocument/2006/relationships/image" Target="../media/image59.png"/><Relationship Id="rId23" Type="http://schemas.openxmlformats.org/officeDocument/2006/relationships/image" Target="../media/image11.emf"/><Relationship Id="rId28" Type="http://schemas.openxmlformats.org/officeDocument/2006/relationships/image" Target="../media/image8.png"/><Relationship Id="rId19" Type="http://schemas.openxmlformats.org/officeDocument/2006/relationships/image" Target="../media/image46.png"/><Relationship Id="rId31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10.emf"/><Relationship Id="rId22" Type="http://schemas.openxmlformats.org/officeDocument/2006/relationships/image" Target="../media/image49.png"/><Relationship Id="rId27" Type="http://schemas.openxmlformats.org/officeDocument/2006/relationships/image" Target="../media/image53.png"/><Relationship Id="rId30" Type="http://schemas.openxmlformats.org/officeDocument/2006/relationships/image" Target="../media/image45.png"/><Relationship Id="rId35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6" y="321775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39" y="1249138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203" y="3792415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TOÁN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069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361" t="-7692" r="-24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47290" y="717136"/>
                <a:ext cx="3577069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717136"/>
                <a:ext cx="3577069" cy="410433"/>
              </a:xfrm>
              <a:prstGeom prst="rect">
                <a:avLst/>
              </a:prstGeom>
              <a:blipFill rotWithShape="0">
                <a:blip r:embed="rId4"/>
                <a:stretch>
                  <a:fillRect l="-1704" t="-7463" r="-3560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2467" y="273625"/>
            <a:ext cx="735842" cy="66090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48127" y="279787"/>
                <a:ext cx="31222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27" y="279787"/>
                <a:ext cx="312220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95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151910" y="4238821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10" y="4238821"/>
                <a:ext cx="869597" cy="473976"/>
              </a:xfrm>
              <a:prstGeom prst="rect">
                <a:avLst/>
              </a:prstGeom>
              <a:blipFill rotWithShape="0">
                <a:blip r:embed="rId6"/>
                <a:stretch>
                  <a:fillRect l="-1399" t="-5128" r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069687" y="5456413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687" y="5456413"/>
                <a:ext cx="847155" cy="473976"/>
              </a:xfrm>
              <a:prstGeom prst="rect">
                <a:avLst/>
              </a:prstGeom>
              <a:blipFill rotWithShape="0">
                <a:blip r:embed="rId7"/>
                <a:stretch>
                  <a:fillRect t="-5128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21507" y="4238821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07" y="4238821"/>
                <a:ext cx="1001086" cy="505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40475" y="5416775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475" y="5416775"/>
                <a:ext cx="1001086" cy="492443"/>
              </a:xfrm>
              <a:prstGeom prst="rect">
                <a:avLst/>
              </a:prstGeom>
              <a:blipFill rotWithShape="0">
                <a:blip r:embed="rId9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151605" y="4833040"/>
                <a:ext cx="855171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605" y="4833040"/>
                <a:ext cx="855171" cy="473976"/>
              </a:xfrm>
              <a:prstGeom prst="rect">
                <a:avLst/>
              </a:prstGeom>
              <a:blipFill rotWithShape="0">
                <a:blip r:embed="rId10"/>
                <a:stretch>
                  <a:fillRect l="-1429" t="-5128" r="-714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021507" y="4808744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07" y="4808744"/>
                <a:ext cx="1001086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608828" y="4703036"/>
                <a:ext cx="3326873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24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28" y="4703036"/>
                <a:ext cx="3326873" cy="473976"/>
              </a:xfrm>
              <a:prstGeom prst="rect">
                <a:avLst/>
              </a:prstGeom>
              <a:blipFill rotWithShape="0">
                <a:blip r:embed="rId12"/>
                <a:stretch>
                  <a:fillRect t="-8974" r="-4505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Brace 55"/>
          <p:cNvSpPr/>
          <p:nvPr/>
        </p:nvSpPr>
        <p:spPr>
          <a:xfrm>
            <a:off x="8264987" y="4348752"/>
            <a:ext cx="241448" cy="1298249"/>
          </a:xfrm>
          <a:prstGeom prst="rightBrace">
            <a:avLst>
              <a:gd name="adj1" fmla="val 17831"/>
              <a:gd name="adj2" fmla="val 473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81830" y="932468"/>
            <a:ext cx="3136347" cy="2939804"/>
            <a:chOff x="2481830" y="932468"/>
            <a:chExt cx="3136347" cy="2939804"/>
          </a:xfrm>
        </p:grpSpPr>
        <p:grpSp>
          <p:nvGrpSpPr>
            <p:cNvPr id="25" name="Group 24"/>
            <p:cNvGrpSpPr/>
            <p:nvPr/>
          </p:nvGrpSpPr>
          <p:grpSpPr>
            <a:xfrm>
              <a:off x="2481830" y="932468"/>
              <a:ext cx="3136347" cy="2849924"/>
              <a:chOff x="1604218" y="3342467"/>
              <a:chExt cx="3136347" cy="2849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3551509" y="350294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359" y="4138901"/>
            <a:ext cx="4312534" cy="2496634"/>
            <a:chOff x="1021359" y="4138901"/>
            <a:chExt cx="4312534" cy="2496634"/>
          </a:xfrm>
        </p:grpSpPr>
        <p:grpSp>
          <p:nvGrpSpPr>
            <p:cNvPr id="10" name="Group 9"/>
            <p:cNvGrpSpPr/>
            <p:nvPr/>
          </p:nvGrpSpPr>
          <p:grpSpPr>
            <a:xfrm>
              <a:off x="1021359" y="4138901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6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580659" y="6258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315">
            <a:off x="1439882" y="4371025"/>
            <a:ext cx="4602879" cy="2572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47595" y="1754846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95" y="1754846"/>
                <a:ext cx="869597" cy="473976"/>
              </a:xfrm>
              <a:prstGeom prst="rect">
                <a:avLst/>
              </a:prstGeom>
              <a:blipFill rotWithShape="0">
                <a:blip r:embed="rId32"/>
                <a:stretch>
                  <a:fillRect l="-1399" t="-5128" r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074487" y="2300007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487" y="2300007"/>
                <a:ext cx="847155" cy="473976"/>
              </a:xfrm>
              <a:prstGeom prst="rect">
                <a:avLst/>
              </a:prstGeom>
              <a:blipFill rotWithShape="0">
                <a:blip r:embed="rId33"/>
                <a:stretch>
                  <a:fillRect t="-5128" r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17192" y="1754846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192" y="1754846"/>
                <a:ext cx="1001086" cy="505523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945275" y="2260369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5" y="2260369"/>
                <a:ext cx="1001086" cy="492443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047290" y="2845168"/>
                <a:ext cx="855171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2845168"/>
                <a:ext cx="855171" cy="473976"/>
              </a:xfrm>
              <a:prstGeom prst="rect">
                <a:avLst/>
              </a:prstGeom>
              <a:blipFill rotWithShape="0">
                <a:blip r:embed="rId36"/>
                <a:stretch>
                  <a:fillRect t="-5195" r="-7143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17192" y="2820872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192" y="2820872"/>
                <a:ext cx="1001086" cy="492443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443622" y="2234003"/>
                <a:ext cx="3326873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24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22" y="2234003"/>
                <a:ext cx="3326873" cy="473976"/>
              </a:xfrm>
              <a:prstGeom prst="rect">
                <a:avLst/>
              </a:prstGeom>
              <a:blipFill rotWithShape="0">
                <a:blip r:embed="rId38"/>
                <a:stretch>
                  <a:fillRect t="-8974" r="-4505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Brace 65"/>
          <p:cNvSpPr/>
          <p:nvPr/>
        </p:nvSpPr>
        <p:spPr>
          <a:xfrm>
            <a:off x="8160673" y="1864777"/>
            <a:ext cx="169974" cy="1305392"/>
          </a:xfrm>
          <a:prstGeom prst="rightBrace">
            <a:avLst>
              <a:gd name="adj1" fmla="val 17831"/>
              <a:gd name="adj2" fmla="val 473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79049" y="4998561"/>
                <a:ext cx="10187148" cy="489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xét : </a:t>
                </a:r>
                <a:r>
                  <a:rPr lang="en-US" sz="25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00" b="1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49" y="4998561"/>
                <a:ext cx="10187148" cy="489942"/>
              </a:xfrm>
              <a:prstGeom prst="rect">
                <a:avLst/>
              </a:prstGeom>
              <a:blipFill rotWithShape="0">
                <a:blip r:embed="rId3"/>
                <a:stretch>
                  <a:fillRect l="-957" t="-75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4340" y="784666"/>
                <a:ext cx="108109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</a:t>
                </a:r>
                <a:r>
                  <a:rPr lang="en-US" sz="2600" b="1" i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 nào thì tổng số đo hai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𝒙𝑶𝒚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bằng số đo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0" y="784666"/>
                <a:ext cx="10810973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015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3232" y="1475343"/>
            <a:ext cx="735842" cy="66090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82516" y="1479354"/>
                <a:ext cx="5885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16" y="1479354"/>
                <a:ext cx="588584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58" t="-9333" r="-62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80284" y="1445647"/>
                <a:ext cx="4256614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84" y="1445647"/>
                <a:ext cx="4256614" cy="473976"/>
              </a:xfrm>
              <a:prstGeom prst="rect">
                <a:avLst/>
              </a:prstGeom>
              <a:blipFill rotWithShape="0">
                <a:blip r:embed="rId6"/>
                <a:stretch>
                  <a:fillRect l="-2146" t="-6410" r="-1144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944797" y="1915802"/>
            <a:ext cx="2521351" cy="1880551"/>
            <a:chOff x="1604218" y="3342467"/>
            <a:chExt cx="3274304" cy="2442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74214" y="3342467"/>
              <a:ext cx="2441054" cy="24364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618111" y="527908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111" y="5279086"/>
                  <a:ext cx="569996" cy="5055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08526" y="499248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526" y="4992483"/>
                  <a:ext cx="569996" cy="50552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478819" y="391208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819" y="3912083"/>
                  <a:ext cx="569996" cy="505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4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604218" y="341561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218" y="3415613"/>
                  <a:ext cx="569996" cy="5055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6454857" y="1992372"/>
            <a:ext cx="3158958" cy="1828800"/>
            <a:chOff x="6415456" y="3646830"/>
            <a:chExt cx="4312534" cy="24966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452" y="3646830"/>
              <a:ext cx="3461083" cy="2132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/>
            <p:cNvSpPr/>
            <p:nvPr/>
          </p:nvSpPr>
          <p:spPr>
            <a:xfrm>
              <a:off x="8375206" y="5256959"/>
              <a:ext cx="389492" cy="380982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>
              <a:off x="7680687" y="5058328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>
              <a:off x="7626315" y="5154930"/>
              <a:ext cx="803264" cy="527366"/>
            </a:xfrm>
            <a:prstGeom prst="arc">
              <a:avLst>
                <a:gd name="adj1" fmla="val 14836145"/>
                <a:gd name="adj2" fmla="val 34926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94416" y="3931287"/>
                <a:ext cx="858113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nếu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16" y="3931287"/>
                <a:ext cx="8581132" cy="492443"/>
              </a:xfrm>
              <a:prstGeom prst="rect">
                <a:avLst/>
              </a:prstGeom>
              <a:blipFill rotWithShape="0">
                <a:blip r:embed="rId17"/>
                <a:stretch>
                  <a:fillRect l="-1279" t="-11111" r="-42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91071" y="5536144"/>
                <a:ext cx="101784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 lại, </a:t>
                </a:r>
                <a:r>
                  <a:rPr lang="en-US" sz="25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5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5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thì 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  <m:r>
                      <a:rPr lang="en-US" sz="25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00" b="1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71" y="5536144"/>
                <a:ext cx="10178427" cy="492443"/>
              </a:xfrm>
              <a:prstGeom prst="rect">
                <a:avLst/>
              </a:prstGeom>
              <a:blipFill rotWithShape="0">
                <a:blip r:embed="rId18"/>
                <a:stretch>
                  <a:fillRect l="-958" t="-6173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0" y="4837633"/>
            <a:ext cx="1296401" cy="129640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35983" y="4885283"/>
            <a:ext cx="10266280" cy="12637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3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46631" y="299097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5843" y="656188"/>
                <a:ext cx="10126924" cy="191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(Bài 18 SGK trang 82).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25 cho biết 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𝐵𝑂𝐴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 thước đo góc kiểm tra lại kết quả.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" y="656188"/>
                <a:ext cx="10126924" cy="1912960"/>
              </a:xfrm>
              <a:prstGeom prst="rect">
                <a:avLst/>
              </a:prstGeom>
              <a:blipFill rotWithShape="0">
                <a:blip r:embed="rId3"/>
                <a:stretch>
                  <a:fillRect l="-1084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966560" y="3245368"/>
            <a:ext cx="3116195" cy="3052309"/>
            <a:chOff x="59493" y="1779241"/>
            <a:chExt cx="2701777" cy="2646387"/>
          </a:xfrm>
        </p:grpSpPr>
        <p:grpSp>
          <p:nvGrpSpPr>
            <p:cNvPr id="5" name="Group 4"/>
            <p:cNvGrpSpPr/>
            <p:nvPr/>
          </p:nvGrpSpPr>
          <p:grpSpPr>
            <a:xfrm>
              <a:off x="59493" y="1779241"/>
              <a:ext cx="2701777" cy="2495619"/>
              <a:chOff x="2257652" y="1886796"/>
              <a:chExt cx="2701777" cy="249561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11539" y="1886796"/>
                <a:ext cx="2347890" cy="228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Arc 57"/>
              <p:cNvSpPr/>
              <p:nvPr/>
            </p:nvSpPr>
            <p:spPr>
              <a:xfrm>
                <a:off x="2861693" y="3725657"/>
                <a:ext cx="389492" cy="380982"/>
              </a:xfrm>
              <a:prstGeom prst="arc">
                <a:avLst>
                  <a:gd name="adj1" fmla="val 16200000"/>
                  <a:gd name="adj2" fmla="val 2971017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2974107" y="3648596"/>
                <a:ext cx="366668" cy="458043"/>
              </a:xfrm>
              <a:prstGeom prst="arc">
                <a:avLst>
                  <a:gd name="adj1" fmla="val 15529163"/>
                  <a:gd name="adj2" fmla="val 3790835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0" name="Arc 59"/>
              <p:cNvSpPr/>
              <p:nvPr/>
            </p:nvSpPr>
            <p:spPr>
              <a:xfrm>
                <a:off x="2584615" y="3601323"/>
                <a:ext cx="389492" cy="380982"/>
              </a:xfrm>
              <a:prstGeom prst="arc">
                <a:avLst>
                  <a:gd name="adj1" fmla="val 16200000"/>
                  <a:gd name="adj2" fmla="val 2149758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1006426" y="4105413"/>
              <a:ext cx="860577" cy="32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25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419800" y="3026400"/>
            <a:ext cx="9829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311861" y="3912727"/>
                <a:ext cx="196912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𝐵𝑂𝐴</m:t>
                          </m:r>
                        </m:e>
                      </m:acc>
                      <m:r>
                        <a:rPr lang="en-US" sz="26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61" y="3912727"/>
                <a:ext cx="1969129" cy="5058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755112" y="5333075"/>
                <a:ext cx="2539930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112" y="5333075"/>
                <a:ext cx="2539930" cy="5058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289661" y="2540413"/>
            <a:ext cx="26003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đề bài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30744" y="4414997"/>
                <a:ext cx="1885966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744" y="4414997"/>
                <a:ext cx="1885966" cy="5058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319737" y="4761637"/>
            <a:ext cx="8707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Hỏi: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11861" y="3438496"/>
                <a:ext cx="430675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61" y="3438496"/>
                <a:ext cx="4306756" cy="492443"/>
              </a:xfrm>
              <a:prstGeom prst="rect">
                <a:avLst/>
              </a:prstGeom>
              <a:blipFill rotWithShape="0">
                <a:blip r:embed="rId1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1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4" grpId="0"/>
      <p:bldP spid="65" grpId="0"/>
      <p:bldP spid="67" grpId="0"/>
      <p:bldP spid="20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966560" y="3245368"/>
            <a:ext cx="3116195" cy="3052309"/>
            <a:chOff x="59493" y="1779241"/>
            <a:chExt cx="2701777" cy="2646387"/>
          </a:xfrm>
        </p:grpSpPr>
        <p:grpSp>
          <p:nvGrpSpPr>
            <p:cNvPr id="5" name="Group 4"/>
            <p:cNvGrpSpPr/>
            <p:nvPr/>
          </p:nvGrpSpPr>
          <p:grpSpPr>
            <a:xfrm>
              <a:off x="59493" y="1779241"/>
              <a:ext cx="2701777" cy="2495619"/>
              <a:chOff x="2257652" y="1886796"/>
              <a:chExt cx="2701777" cy="249561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11539" y="1886796"/>
                <a:ext cx="2347890" cy="228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Arc 57"/>
              <p:cNvSpPr/>
              <p:nvPr/>
            </p:nvSpPr>
            <p:spPr>
              <a:xfrm>
                <a:off x="2861693" y="3725657"/>
                <a:ext cx="389492" cy="380982"/>
              </a:xfrm>
              <a:prstGeom prst="arc">
                <a:avLst>
                  <a:gd name="adj1" fmla="val 16200000"/>
                  <a:gd name="adj2" fmla="val 2971017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2974107" y="3648596"/>
                <a:ext cx="366668" cy="458043"/>
              </a:xfrm>
              <a:prstGeom prst="arc">
                <a:avLst>
                  <a:gd name="adj1" fmla="val 15529163"/>
                  <a:gd name="adj2" fmla="val 3790835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0" name="Arc 59"/>
              <p:cNvSpPr/>
              <p:nvPr/>
            </p:nvSpPr>
            <p:spPr>
              <a:xfrm>
                <a:off x="2584615" y="3601323"/>
                <a:ext cx="389492" cy="380982"/>
              </a:xfrm>
              <a:prstGeom prst="arc">
                <a:avLst>
                  <a:gd name="adj1" fmla="val 16200000"/>
                  <a:gd name="adj2" fmla="val 2149758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1006426" y="4105413"/>
              <a:ext cx="860577" cy="32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25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81835" y="3272719"/>
                <a:ext cx="571900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835" y="3272719"/>
                <a:ext cx="5719001" cy="492443"/>
              </a:xfrm>
              <a:prstGeom prst="rect">
                <a:avLst/>
              </a:prstGeom>
              <a:blipFill rotWithShape="0">
                <a:blip r:embed="rId11"/>
                <a:stretch>
                  <a:fillRect l="-1919" t="-11111" r="-853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301392" y="3890546"/>
                <a:ext cx="3078663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𝐵𝑂𝐴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𝐴𝑂𝐶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𝐵𝑂𝐶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92" y="3890546"/>
                <a:ext cx="3078663" cy="5058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01392" y="4488603"/>
                <a:ext cx="3035510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32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𝐵𝑂𝐶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92" y="4488603"/>
                <a:ext cx="3035510" cy="5058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742055" y="5058591"/>
                <a:ext cx="2539930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77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𝐵𝑂𝐶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055" y="5058591"/>
                <a:ext cx="2539930" cy="5058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289661" y="2540413"/>
            <a:ext cx="12586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53342" y="5712578"/>
                <a:ext cx="2539930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𝐵𝑂𝐶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77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342" y="5712578"/>
                <a:ext cx="2539930" cy="505844"/>
              </a:xfrm>
              <a:prstGeom prst="rect">
                <a:avLst/>
              </a:prstGeom>
              <a:blipFill rotWithShape="0">
                <a:blip r:embed="rId15"/>
                <a:stretch>
                  <a:fillRect l="-4327" t="-10843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199227" y="3867542"/>
            <a:ext cx="26180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(theo nhận xét) </a:t>
            </a:r>
            <a:endParaRPr lang="en-US" sz="2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45821" y="4483293"/>
            <a:ext cx="15760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(thay số)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631" y="299097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5843" y="656188"/>
                <a:ext cx="10126924" cy="191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(Bài 18 SGK trang 82).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25 cho biết 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𝐵𝑂𝐴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 thước đo góc kiểm tra lại kết quả.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" y="656188"/>
                <a:ext cx="10126924" cy="1912960"/>
              </a:xfrm>
              <a:prstGeom prst="rect">
                <a:avLst/>
              </a:prstGeom>
              <a:blipFill rotWithShape="0">
                <a:blip r:embed="rId16"/>
                <a:stretch>
                  <a:fillRect l="-1084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0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20" grpId="0"/>
      <p:bldP spid="22" grpId="0"/>
      <p:bldP spid="24" grpId="0"/>
      <p:bldP spid="24" grpId="1"/>
      <p:bldP spid="25" grpId="0"/>
      <p:bldP spid="25" grpId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5052" y="882004"/>
                <a:ext cx="10320561" cy="1312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2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hình 3, biết ba tia chung gốc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𝑚𝑂𝑝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2" y="882004"/>
                <a:ext cx="10320561" cy="1312795"/>
              </a:xfrm>
              <a:prstGeom prst="rect">
                <a:avLst/>
              </a:prstGeom>
              <a:blipFill rotWithShape="0">
                <a:blip r:embed="rId3"/>
                <a:stretch>
                  <a:fillRect l="-1063" r="-70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7290206" y="2301045"/>
            <a:ext cx="26003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đề bài</a:t>
            </a:r>
            <a:endParaRPr lang="en-US" sz="2600" dirty="0"/>
          </a:p>
        </p:txBody>
      </p:sp>
      <p:sp>
        <p:nvSpPr>
          <p:cNvPr id="77" name="TextBox 76"/>
          <p:cNvSpPr txBox="1"/>
          <p:nvPr/>
        </p:nvSpPr>
        <p:spPr>
          <a:xfrm>
            <a:off x="5404055" y="3092171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90253" y="3626074"/>
                <a:ext cx="5058629" cy="511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tia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tia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tia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53" y="3626074"/>
                <a:ext cx="5058629" cy="5118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276368" y="4200385"/>
                <a:ext cx="193629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𝑚𝑂𝑛</m:t>
                          </m:r>
                        </m:e>
                      </m:acc>
                      <m:r>
                        <a:rPr lang="en-US" sz="2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68" y="4200385"/>
                <a:ext cx="1936299" cy="505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290253" y="4764909"/>
                <a:ext cx="211416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𝑚𝑂𝑝</m:t>
                          </m:r>
                        </m:e>
                      </m:acc>
                      <m:r>
                        <a:rPr lang="en-US" sz="26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53" y="4764909"/>
                <a:ext cx="2114169" cy="505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554696" y="5343978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505052" y="2488456"/>
            <a:ext cx="4311723" cy="2934582"/>
            <a:chOff x="7316635" y="2301345"/>
            <a:chExt cx="3521029" cy="2396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Arc 74"/>
            <p:cNvSpPr/>
            <p:nvPr/>
          </p:nvSpPr>
          <p:spPr>
            <a:xfrm>
              <a:off x="8473852" y="3798793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135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 87"/>
            <p:cNvGrpSpPr/>
            <p:nvPr/>
          </p:nvGrpSpPr>
          <p:grpSpPr>
            <a:xfrm>
              <a:off x="7658492" y="2360382"/>
              <a:ext cx="3060085" cy="2337394"/>
              <a:chOff x="7658492" y="2360382"/>
              <a:chExt cx="3060085" cy="233739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58492" y="2360382"/>
                <a:ext cx="3060085" cy="1865749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9053356" y="4396173"/>
                <a:ext cx="705834" cy="301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3</a:t>
                </a: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90253" y="5851834"/>
                <a:ext cx="151400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53" y="5851834"/>
                <a:ext cx="1514004" cy="5058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69981" y="389561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6" grpId="0"/>
      <p:bldP spid="77" grpId="0"/>
      <p:bldP spid="78" grpId="0"/>
      <p:bldP spid="79" grpId="0"/>
      <p:bldP spid="80" grpId="0"/>
      <p:bldP spid="81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7290206" y="2373428"/>
            <a:ext cx="12747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04055" y="3092171"/>
                <a:ext cx="57331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55" y="3092171"/>
                <a:ext cx="5733173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913" t="-11111" r="-850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90253" y="3626074"/>
                <a:ext cx="325858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𝑚𝑂𝑛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𝑚𝑂𝑝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53" y="3626074"/>
                <a:ext cx="3258584" cy="505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80862" y="4148390"/>
                <a:ext cx="294631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62" y="4148390"/>
                <a:ext cx="2946319" cy="505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463289" y="4766474"/>
                <a:ext cx="3020058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89" y="4766474"/>
                <a:ext cx="3020058" cy="505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63289" y="5381428"/>
                <a:ext cx="1915396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89" y="5381428"/>
                <a:ext cx="1915396" cy="5058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505052" y="2488456"/>
            <a:ext cx="4311723" cy="2934582"/>
            <a:chOff x="7316635" y="2301345"/>
            <a:chExt cx="3521029" cy="2396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Arc 74"/>
            <p:cNvSpPr/>
            <p:nvPr/>
          </p:nvSpPr>
          <p:spPr>
            <a:xfrm>
              <a:off x="8473852" y="3798793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135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 87"/>
            <p:cNvGrpSpPr/>
            <p:nvPr/>
          </p:nvGrpSpPr>
          <p:grpSpPr>
            <a:xfrm>
              <a:off x="7658492" y="2360382"/>
              <a:ext cx="3060085" cy="2337394"/>
              <a:chOff x="7658492" y="2360382"/>
              <a:chExt cx="3060085" cy="233739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58492" y="2360382"/>
                <a:ext cx="3060085" cy="1865749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9053356" y="4396173"/>
                <a:ext cx="705834" cy="301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3</a:t>
                </a: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82615" y="5928732"/>
                <a:ext cx="2490875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15" y="5928732"/>
                <a:ext cx="2490875" cy="505844"/>
              </a:xfrm>
              <a:prstGeom prst="rect">
                <a:avLst/>
              </a:prstGeom>
              <a:blipFill rotWithShape="0">
                <a:blip r:embed="rId15"/>
                <a:stretch>
                  <a:fillRect l="-4401" t="-9639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5052" y="882004"/>
                <a:ext cx="10320561" cy="1312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2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hình 3, biết ba tia chung gốc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𝑚𝑂𝑝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2" y="882004"/>
                <a:ext cx="10320561" cy="1312795"/>
              </a:xfrm>
              <a:prstGeom prst="rect">
                <a:avLst/>
              </a:prstGeom>
              <a:blipFill rotWithShape="0">
                <a:blip r:embed="rId16"/>
                <a:stretch>
                  <a:fillRect l="-1063" r="-70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51078" y="366648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0454" y="918009"/>
                <a:ext cx="8339347" cy="131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Hình 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biết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endParaRPr lang="en-US" sz="2600" b="0" i="1" dirty="0" smtClean="0">
                  <a:solidFill>
                    <a:prstClr val="white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𝐵𝑂𝐴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54" y="918009"/>
                <a:ext cx="8339347" cy="1312795"/>
              </a:xfrm>
              <a:prstGeom prst="rect">
                <a:avLst/>
              </a:prstGeom>
              <a:blipFill rotWithShape="0">
                <a:blip r:embed="rId3"/>
                <a:stretch>
                  <a:fillRect l="-131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0454" y="2563266"/>
                <a:ext cx="8130382" cy="1933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2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hình 3, biết ba tia chung gốc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sz="2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𝑚𝑂𝑝</m:t>
                            </m:r>
                          </m:e>
                        </m:acc>
                        <m:r>
                          <a:rPr lang="en-US" sz="2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135</m:t>
                        </m:r>
                      </m:e>
                      <m:sup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  <m:r>
                          <a:rPr lang="en-US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54" y="2563266"/>
                <a:ext cx="8130382" cy="1933093"/>
              </a:xfrm>
              <a:prstGeom prst="rect">
                <a:avLst/>
              </a:prstGeom>
              <a:blipFill rotWithShape="0">
                <a:blip r:embed="rId4"/>
                <a:stretch>
                  <a:fillRect l="-134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4" y="5284741"/>
            <a:ext cx="1296401" cy="129640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758205" y="5284741"/>
            <a:ext cx="954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ba tia chung gốc, trong đó có 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nằm giữa hai tia còn lại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chỉ cần 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hai góc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biết được 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đo của cả ba góc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1335" y="4785435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nghĩa thực tiễn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655738" y="5286766"/>
            <a:ext cx="9843533" cy="118653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8298873" y="448197"/>
            <a:ext cx="3567941" cy="2285800"/>
            <a:chOff x="59493" y="1779241"/>
            <a:chExt cx="3895451" cy="2495619"/>
          </a:xfrm>
        </p:grpSpPr>
        <p:grpSp>
          <p:nvGrpSpPr>
            <p:cNvPr id="93" name="Group 92"/>
            <p:cNvGrpSpPr/>
            <p:nvPr/>
          </p:nvGrpSpPr>
          <p:grpSpPr>
            <a:xfrm>
              <a:off x="59493" y="1779241"/>
              <a:ext cx="2701777" cy="2495619"/>
              <a:chOff x="2257652" y="1886796"/>
              <a:chExt cx="2701777" cy="2495619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11539" y="1886796"/>
                <a:ext cx="2347890" cy="228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Arc 99"/>
              <p:cNvSpPr/>
              <p:nvPr/>
            </p:nvSpPr>
            <p:spPr>
              <a:xfrm>
                <a:off x="2861693" y="3725657"/>
                <a:ext cx="389492" cy="380982"/>
              </a:xfrm>
              <a:prstGeom prst="arc">
                <a:avLst>
                  <a:gd name="adj1" fmla="val 16200000"/>
                  <a:gd name="adj2" fmla="val 2971017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2974107" y="3648596"/>
                <a:ext cx="366668" cy="458043"/>
              </a:xfrm>
              <a:prstGeom prst="arc">
                <a:avLst>
                  <a:gd name="adj1" fmla="val 15529163"/>
                  <a:gd name="adj2" fmla="val 3790835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2584615" y="3601323"/>
                <a:ext cx="389492" cy="380982"/>
              </a:xfrm>
              <a:prstGeom prst="arc">
                <a:avLst>
                  <a:gd name="adj1" fmla="val 16200000"/>
                  <a:gd name="adj2" fmla="val 2149758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4" name="TextBox 93"/>
            <p:cNvSpPr txBox="1"/>
            <p:nvPr/>
          </p:nvSpPr>
          <p:spPr>
            <a:xfrm>
              <a:off x="2871254" y="2922240"/>
              <a:ext cx="1083690" cy="40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25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7620233" y="3099399"/>
            <a:ext cx="4350518" cy="2080094"/>
            <a:chOff x="7316635" y="2301345"/>
            <a:chExt cx="4342201" cy="2076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Arc 109"/>
            <p:cNvSpPr/>
            <p:nvPr/>
          </p:nvSpPr>
          <p:spPr>
            <a:xfrm>
              <a:off x="8473852" y="3798793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135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111"/>
            <p:cNvGrpSpPr/>
            <p:nvPr/>
          </p:nvGrpSpPr>
          <p:grpSpPr>
            <a:xfrm>
              <a:off x="7658492" y="2360382"/>
              <a:ext cx="4000344" cy="1865749"/>
              <a:chOff x="7658492" y="2360382"/>
              <a:chExt cx="4000344" cy="1865749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58492" y="2360382"/>
                <a:ext cx="3060085" cy="1865749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10794497" y="3199112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3</a:t>
                </a: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906048" y="386496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83" grpId="0"/>
      <p:bldP spid="84" grpId="0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48198" y="729298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7470" y="1221741"/>
                <a:ext cx="9900405" cy="131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3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𝑚𝐴𝑛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𝑝𝐴𝑛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 trong ba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nào nằm giữa hai tia còn lại ? 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0" y="1221741"/>
                <a:ext cx="9900405" cy="1312795"/>
              </a:xfrm>
              <a:prstGeom prst="rect">
                <a:avLst/>
              </a:prstGeom>
              <a:blipFill rotWithShape="0">
                <a:blip r:embed="rId3"/>
                <a:stretch>
                  <a:fillRect l="-1108" b="-5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539225" y="3021417"/>
            <a:ext cx="979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7940" y="3749905"/>
                <a:ext cx="5001658" cy="1331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Theo nhận xét: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u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𝒙𝑶𝒚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𝒚𝑶𝒛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𝒙𝑶𝒛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600" b="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𝑂𝑦</m:t>
                      </m:r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𝑂𝑥</m:t>
                      </m:r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a:rPr lang="en-US" sz="26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𝑂𝑧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0" y="3749905"/>
                <a:ext cx="5001658" cy="1331518"/>
              </a:xfrm>
              <a:prstGeom prst="rect">
                <a:avLst/>
              </a:prstGeom>
              <a:blipFill rotWithShape="0">
                <a:blip r:embed="rId4"/>
                <a:stretch>
                  <a:fillRect l="-2195" t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295751" y="3021416"/>
            <a:ext cx="12586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788802" y="2961255"/>
            <a:ext cx="0" cy="22532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79833" y="3805559"/>
                <a:ext cx="6305252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ì</m:t>
                    </m:r>
                    <m:r>
                      <a:rPr lang="en-US" sz="26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𝑚𝐴𝑛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𝑝𝐴𝑛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33" y="3805559"/>
                <a:ext cx="6305252" cy="505844"/>
              </a:xfrm>
              <a:prstGeom prst="rect">
                <a:avLst/>
              </a:prstGeom>
              <a:blipFill rotWithShape="0">
                <a:blip r:embed="rId5"/>
                <a:stretch>
                  <a:fillRect l="-1741" t="-722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99534" y="4475825"/>
                <a:ext cx="577703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𝐴𝑛</m:t>
                    </m:r>
                  </m:oMath>
                </a14:m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𝐴𝑚</m:t>
                    </m:r>
                  </m:oMath>
                </a14:m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𝐴𝑝</m:t>
                    </m:r>
                  </m:oMath>
                </a14:m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534" y="4475825"/>
                <a:ext cx="5777031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1899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4410" y="4166722"/>
                <a:ext cx="500165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𝑶𝒚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𝒚𝑶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𝒙𝑶𝒛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600" b="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10" y="4166722"/>
                <a:ext cx="500165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86748" y="3807550"/>
                <a:ext cx="6305252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ì</m:t>
                    </m:r>
                    <m:r>
                      <a:rPr lang="en-US" sz="26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𝐴𝑛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𝐴𝑛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48" y="3807550"/>
                <a:ext cx="6305252" cy="505844"/>
              </a:xfrm>
              <a:prstGeom prst="rect">
                <a:avLst/>
              </a:prstGeom>
              <a:blipFill rotWithShape="0">
                <a:blip r:embed="rId8"/>
                <a:stretch>
                  <a:fillRect l="-1741" t="-8434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9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22" grpId="0"/>
      <p:bldP spid="4" grpId="0"/>
      <p:bldP spid="26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80095" y="729298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7470" y="1221741"/>
                <a:ext cx="9900405" cy="131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3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𝑚𝐴𝑛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𝑝𝐴𝑛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 trong ba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nào nằm giữa hai tia còn lại ? 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0" y="1221741"/>
                <a:ext cx="9900405" cy="1312795"/>
              </a:xfrm>
              <a:prstGeom prst="rect">
                <a:avLst/>
              </a:prstGeom>
              <a:blipFill rotWithShape="0">
                <a:blip r:embed="rId3"/>
                <a:stretch>
                  <a:fillRect l="-1108" b="-5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29268" y="3074578"/>
            <a:ext cx="12586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3350" y="3858721"/>
                <a:ext cx="6305252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ì</m:t>
                    </m:r>
                    <m:r>
                      <a:rPr lang="en-US" sz="26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𝑚𝐴𝑛</m:t>
                        </m:r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𝑝𝐴𝑛</m:t>
                        </m:r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350" y="3858721"/>
                <a:ext cx="6305252" cy="505844"/>
              </a:xfrm>
              <a:prstGeom prst="rect">
                <a:avLst/>
              </a:prstGeom>
              <a:blipFill rotWithShape="0">
                <a:blip r:embed="rId4"/>
                <a:stretch>
                  <a:fillRect l="-1741" t="-7229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33051" y="4528987"/>
                <a:ext cx="577703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:r>
                  <a:rPr lang="en-US" sz="2600" b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𝐴𝑛</m:t>
                    </m:r>
                  </m:oMath>
                </a14:m>
                <a:r>
                  <a:rPr lang="en-US" sz="2600" b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𝐴𝑚</m:t>
                    </m:r>
                  </m:oMath>
                </a14:m>
                <a:r>
                  <a:rPr lang="en-US" sz="2600" b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𝐴𝑝</m:t>
                    </m:r>
                  </m:oMath>
                </a14:m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51" y="4528987"/>
                <a:ext cx="5777031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1901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4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9255" y="975282"/>
                <a:ext cx="108109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K</a:t>
                </a:r>
                <a:r>
                  <a:rPr lang="en-US" sz="2600" b="1" i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 nào thì tổng số đo hai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𝒙𝑶𝒚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bằng số đo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5" y="975282"/>
                <a:ext cx="10810973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01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06506" y="3537262"/>
            <a:ext cx="162416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9439" y="4547108"/>
                <a:ext cx="9224641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39" y="4547108"/>
                <a:ext cx="9224641" cy="537583"/>
              </a:xfrm>
              <a:prstGeom prst="rect">
                <a:avLst/>
              </a:prstGeom>
              <a:blipFill rotWithShape="0">
                <a:blip r:embed="rId4"/>
                <a:stretch>
                  <a:fillRect l="-1190" t="-10227" r="-463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55658" y="5186886"/>
                <a:ext cx="10351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 lại,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58" y="5186886"/>
                <a:ext cx="1035155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060" t="-12791" r="-2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06506" y="4401609"/>
            <a:ext cx="10500704" cy="13913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424038" y="1805925"/>
            <a:ext cx="3158958" cy="1828800"/>
            <a:chOff x="6415456" y="3646830"/>
            <a:chExt cx="4312534" cy="24966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452" y="3646830"/>
              <a:ext cx="3461083" cy="2132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c 18"/>
            <p:cNvSpPr/>
            <p:nvPr/>
          </p:nvSpPr>
          <p:spPr>
            <a:xfrm>
              <a:off x="8375206" y="5256959"/>
              <a:ext cx="389492" cy="380982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7680687" y="5058328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7626315" y="5154930"/>
              <a:ext cx="803264" cy="527366"/>
            </a:xfrm>
            <a:prstGeom prst="arc">
              <a:avLst>
                <a:gd name="adj1" fmla="val 14836145"/>
                <a:gd name="adj2" fmla="val 34926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17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5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3" y="451711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2791" y="1911407"/>
                <a:ext cx="8417817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6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6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  <m:r>
                      <a:rPr lang="en-US" sz="36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91" y="1911407"/>
                <a:ext cx="8417817" cy="951351"/>
              </a:xfrm>
              <a:prstGeom prst="rect">
                <a:avLst/>
              </a:prstGeom>
              <a:blipFill rotWithShape="0">
                <a:blip r:embed="rId3"/>
                <a:stretch>
                  <a:fillRect l="-1738" r="-1738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56048" y="4577333"/>
            <a:ext cx="77512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GIÁO VIÊN</a:t>
            </a:r>
            <a:r>
              <a:rPr lang="vi-VN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: </a:t>
            </a:r>
            <a:r>
              <a:rPr lang="en-US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ỨNG TUẤN MINH</a:t>
            </a:r>
            <a:endParaRPr lang="vi-VN" sz="2600" b="1" dirty="0">
              <a:solidFill>
                <a:srgbClr val="FFFF00"/>
              </a:solidFill>
              <a:latin typeface="Arial (Body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TRƯỜNG THCS </a:t>
            </a:r>
            <a:r>
              <a:rPr lang="en-US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MẠC ĐĨNH CHI</a:t>
            </a:r>
            <a:r>
              <a:rPr lang="vi-VN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, </a:t>
            </a:r>
            <a:r>
              <a:rPr lang="vi-VN" sz="2600" b="1" dirty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QUẬN </a:t>
            </a:r>
            <a:r>
              <a:rPr lang="en-US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BA ĐÌNH</a:t>
            </a:r>
            <a:endParaRPr lang="vi-VN" sz="2600" b="1" dirty="0">
              <a:solidFill>
                <a:srgbClr val="FFFF00"/>
              </a:solidFill>
              <a:latin typeface="Arial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66297" y="4703622"/>
                <a:ext cx="5853953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b="0" i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kề nhau.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297" y="4703622"/>
                <a:ext cx="5853953" cy="537583"/>
              </a:xfrm>
              <a:prstGeom prst="rect">
                <a:avLst/>
              </a:prstGeom>
              <a:blipFill rotWithShape="0">
                <a:blip r:embed="rId3"/>
                <a:stretch>
                  <a:fillRect l="-1875" t="-10227" r="-1458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83059" y="3294333"/>
            <a:ext cx="4180134" cy="2216654"/>
            <a:chOff x="1827965" y="3250266"/>
            <a:chExt cx="4180134" cy="22166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1896" y="3250266"/>
              <a:ext cx="3746203" cy="17896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021780" y="496139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780" y="4961397"/>
                  <a:ext cx="569996" cy="5055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827965" y="325026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965" y="3250266"/>
                  <a:ext cx="569996" cy="5055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284727" y="350302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727" y="3503027"/>
                  <a:ext cx="569996" cy="5055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438103" y="496139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103" y="4961396"/>
                  <a:ext cx="569996" cy="50552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Arc 26"/>
            <p:cNvSpPr/>
            <p:nvPr/>
          </p:nvSpPr>
          <p:spPr>
            <a:xfrm>
              <a:off x="3745505" y="4580414"/>
              <a:ext cx="389492" cy="380982"/>
            </a:xfrm>
            <a:prstGeom prst="arc">
              <a:avLst>
                <a:gd name="adj1" fmla="val 15825585"/>
                <a:gd name="adj2" fmla="val 2971017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Arc 27"/>
            <p:cNvSpPr/>
            <p:nvPr/>
          </p:nvSpPr>
          <p:spPr>
            <a:xfrm>
              <a:off x="3263559" y="4501885"/>
              <a:ext cx="444986" cy="352501"/>
            </a:xfrm>
            <a:prstGeom prst="arc">
              <a:avLst>
                <a:gd name="adj1" fmla="val 11757817"/>
                <a:gd name="adj2" fmla="val 112452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552154" y="4414081"/>
              <a:ext cx="105724" cy="2324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V="1">
            <a:off x="2285213" y="3531036"/>
            <a:ext cx="1603741" cy="144137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31416" y="2871200"/>
            <a:ext cx="55615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nhau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hai góc có một cạnh chung và hai cạnh còn lại nằm trên hai nửa mặt phẳng đối nhau có bờ chứa cạnh chung.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10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5592" y="1935624"/>
            <a:ext cx="7571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Đánh dấu “x” vào ô thích hợp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25555" y="1935624"/>
            <a:ext cx="2340576" cy="2400008"/>
            <a:chOff x="1586086" y="3207253"/>
            <a:chExt cx="2340576" cy="24000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71084" y="3207253"/>
              <a:ext cx="1831172" cy="19707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56666" y="5114818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666" y="5114818"/>
                  <a:ext cx="569996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86086" y="5051627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086" y="5051627"/>
                  <a:ext cx="569996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586086" y="3917197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086" y="3917197"/>
                  <a:ext cx="569996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229423" y="3263182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423" y="3263182"/>
                  <a:ext cx="569996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83551"/>
              </p:ext>
            </p:extLst>
          </p:nvPr>
        </p:nvGraphicFramePr>
        <p:xfrm>
          <a:off x="590152" y="2523902"/>
          <a:ext cx="8212149" cy="25603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6053738"/>
                <a:gridCol w="1148317"/>
                <a:gridCol w="101009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KHẲNG</a:t>
                      </a:r>
                      <a:r>
                        <a:rPr lang="en-US" sz="2400" baseline="0" dirty="0" smtClean="0"/>
                        <a:t> ĐỊNH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ĐÚNG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SAI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Multiply 5"/>
          <p:cNvSpPr/>
          <p:nvPr/>
        </p:nvSpPr>
        <p:spPr>
          <a:xfrm>
            <a:off x="8020244" y="3157883"/>
            <a:ext cx="510364" cy="53108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933452" y="3760674"/>
            <a:ext cx="510364" cy="53108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020244" y="4418788"/>
            <a:ext cx="510364" cy="53108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9173" y="5011691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thác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07247" y="5057857"/>
                <a:ext cx="67066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4 tia chung gốc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𝑰𝒂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𝑰𝒃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𝑰𝒄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𝑰𝒅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như hình vẽ. Hỏi có bao nhiêu cặp góc kề nhau ?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247" y="5057857"/>
                <a:ext cx="670666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362" t="-5147" r="-227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117595" y="1935624"/>
            <a:ext cx="2831257" cy="2400008"/>
            <a:chOff x="1586086" y="3207253"/>
            <a:chExt cx="2831257" cy="2400008"/>
          </a:xfrm>
        </p:grpSpPr>
        <p:grpSp>
          <p:nvGrpSpPr>
            <p:cNvPr id="21" name="Group 20"/>
            <p:cNvGrpSpPr/>
            <p:nvPr/>
          </p:nvGrpSpPr>
          <p:grpSpPr>
            <a:xfrm>
              <a:off x="1586086" y="3917197"/>
              <a:ext cx="2340576" cy="1690064"/>
              <a:chOff x="1586086" y="3917197"/>
              <a:chExt cx="2340576" cy="1690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356666" y="5114818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6666" y="5114818"/>
                    <a:ext cx="569996" cy="49244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86086" y="5051627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6086" y="5051627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586086" y="3917197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6086" y="3917197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71084" y="3207253"/>
              <a:ext cx="2546259" cy="19707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02256" y="3207253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256" y="3207253"/>
                  <a:ext cx="569996" cy="49244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29423" y="3263182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423" y="3263182"/>
                  <a:ext cx="569996" cy="49244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55299" y="6070477"/>
                <a:ext cx="4070730" cy="481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𝑏𝐼𝑎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𝑏𝐼𝑐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là hai góc kề </a:t>
                </a:r>
                <a:r>
                  <a:rPr lang="en-US" sz="24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nhau.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299" y="6070477"/>
                <a:ext cx="4070730" cy="481350"/>
              </a:xfrm>
              <a:prstGeom prst="rect">
                <a:avLst/>
              </a:prstGeom>
              <a:blipFill rotWithShape="0">
                <a:blip r:embed="rId15"/>
                <a:stretch>
                  <a:fillRect t="-7595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817445" y="6056723"/>
                <a:ext cx="4117217" cy="481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𝑏𝐼𝑎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là hai góc kề </a:t>
                </a:r>
                <a:r>
                  <a:rPr lang="en-US" sz="24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nhau.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45" y="6056723"/>
                <a:ext cx="4117217" cy="481350"/>
              </a:xfrm>
              <a:prstGeom prst="rect">
                <a:avLst/>
              </a:prstGeom>
              <a:blipFill rotWithShape="0">
                <a:blip r:embed="rId16"/>
                <a:stretch>
                  <a:fillRect t="-7595" r="-1331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4310" y="3085674"/>
                <a:ext cx="4352967" cy="675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𝑎𝐼𝑏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i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i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𝑎𝐼𝑐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là hai góc kề </a:t>
                </a:r>
                <a:r>
                  <a:rPr lang="en-US" sz="24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nhau.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10" y="3085674"/>
                <a:ext cx="4352967" cy="675506"/>
              </a:xfrm>
              <a:prstGeom prst="rect">
                <a:avLst/>
              </a:prstGeom>
              <a:blipFill rotWithShape="0">
                <a:blip r:embed="rId17"/>
                <a:stretch>
                  <a:fillRect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02032" y="3664069"/>
                <a:ext cx="4081951" cy="67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𝑏𝐼𝑎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𝑏𝐼𝑐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là hai góc kề </a:t>
                </a:r>
                <a:r>
                  <a:rPr lang="en-US" sz="24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nhau.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32" y="3664069"/>
                <a:ext cx="4081951" cy="675506"/>
              </a:xfrm>
              <a:prstGeom prst="rect">
                <a:avLst/>
              </a:prstGeom>
              <a:blipFill rotWithShape="0">
                <a:blip r:embed="rId18"/>
                <a:stretch>
                  <a:fillRect r="-1343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34311" y="4343530"/>
                <a:ext cx="2277996" cy="67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𝑐𝐼𝑏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𝑐𝐼𝑎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11" y="4343530"/>
                <a:ext cx="2277996" cy="675506"/>
              </a:xfrm>
              <a:prstGeom prst="rect">
                <a:avLst/>
              </a:prstGeom>
              <a:blipFill rotWithShape="0"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20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9494874" y="3790631"/>
            <a:ext cx="162678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9521433" y="2645568"/>
            <a:ext cx="1600224" cy="11450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0308265" y="2006353"/>
            <a:ext cx="813392" cy="178427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/>
      <p:bldP spid="19" grpId="0"/>
      <p:bldP spid="7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89166" y="4527099"/>
                <a:ext cx="83796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phụ nhau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hai góc có tổng số đo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166" y="4527099"/>
                <a:ext cx="8379670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309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91053" y="1877678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10005" y="5278887"/>
                <a:ext cx="68636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phụ nhau.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5" y="5278887"/>
                <a:ext cx="6863604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59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02868" y="5199788"/>
            <a:ext cx="965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10005" y="5794187"/>
                <a:ext cx="57374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phụ với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5" y="5794187"/>
                <a:ext cx="5737417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913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118768" y="2658106"/>
            <a:ext cx="2154410" cy="1447249"/>
            <a:chOff x="1968619" y="3363096"/>
            <a:chExt cx="2154410" cy="14472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8619" y="3363096"/>
              <a:ext cx="2154410" cy="1447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39752" y="4147055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752" y="4147055"/>
                  <a:ext cx="569996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7113099" y="2040528"/>
            <a:ext cx="1687850" cy="2141199"/>
            <a:chOff x="5206966" y="2251925"/>
            <a:chExt cx="1687850" cy="21411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6966" y="2251925"/>
              <a:ext cx="1687850" cy="21411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78034" y="3347903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034" y="3347903"/>
                  <a:ext cx="569996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10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6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20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87804" y="3138624"/>
                <a:ext cx="83796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Góc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  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  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phụ nhau. 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04" y="3138624"/>
                <a:ext cx="8379670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31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91053" y="1877678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5532" y="2465935"/>
            <a:ext cx="7792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Điền số đo góc thích hợp vào chỗ trống :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87804" y="3798469"/>
                <a:ext cx="57374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Góc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phụ với góc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en-US" sz="2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04" y="3798469"/>
                <a:ext cx="5737417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913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87804" y="4458314"/>
                <a:ext cx="8379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Số đo của góc phụ với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…</a:t>
                </a: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04" y="4458314"/>
                <a:ext cx="837967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31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40053" y="3020444"/>
                <a:ext cx="778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53" y="3020444"/>
                <a:ext cx="77851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82758" y="3711493"/>
                <a:ext cx="1083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58" y="3711493"/>
                <a:ext cx="1083435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72006" y="4398157"/>
                <a:ext cx="10636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38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06" y="4398157"/>
                <a:ext cx="10636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8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053" y="1877678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55582" y="2709124"/>
            <a:ext cx="2154410" cy="1447249"/>
            <a:chOff x="1968619" y="3363096"/>
            <a:chExt cx="2154410" cy="14472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8619" y="3363096"/>
              <a:ext cx="2154410" cy="1447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639752" y="4147055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752" y="4147055"/>
                  <a:ext cx="569996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664160" y="2709124"/>
            <a:ext cx="3642523" cy="1447249"/>
            <a:chOff x="7785459" y="3052350"/>
            <a:chExt cx="3642523" cy="14472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85459" y="3052350"/>
              <a:ext cx="3642523" cy="1447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123418" y="3762146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140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3418" y="3762146"/>
                  <a:ext cx="569996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4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791053" y="2253787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Hai góc bù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73620" y="4611710"/>
                <a:ext cx="103789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bù nhau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hai góc có tổng số đo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20" y="4611710"/>
                <a:ext cx="10378982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1057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47858" y="5471352"/>
                <a:ext cx="65277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bù nhau.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58" y="5471352"/>
                <a:ext cx="6527770" cy="492443"/>
              </a:xfrm>
              <a:prstGeom prst="rect">
                <a:avLst/>
              </a:prstGeom>
              <a:blipFill rotWithShape="0">
                <a:blip r:embed="rId7"/>
                <a:stretch>
                  <a:fillRect l="-1681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73620" y="5456220"/>
            <a:ext cx="965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47857" y="5961873"/>
                <a:ext cx="57374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bù với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113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57" y="5961873"/>
                <a:ext cx="5737417" cy="492443"/>
              </a:xfrm>
              <a:prstGeom prst="rect">
                <a:avLst/>
              </a:prstGeom>
              <a:blipFill rotWithShape="0">
                <a:blip r:embed="rId8"/>
                <a:stretch>
                  <a:fillRect l="-1911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9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9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21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053" y="1877678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053" y="2253787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Hai góc bù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8680" y="2692684"/>
            <a:ext cx="8272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 Tìm các cặp góc bù nhau trong các hình vẽ sau :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48359" y="3211641"/>
            <a:ext cx="2297840" cy="1555534"/>
            <a:chOff x="948359" y="3211641"/>
            <a:chExt cx="2297840" cy="1555534"/>
          </a:xfrm>
        </p:grpSpPr>
        <p:grpSp>
          <p:nvGrpSpPr>
            <p:cNvPr id="16" name="Group 15"/>
            <p:cNvGrpSpPr/>
            <p:nvPr/>
          </p:nvGrpSpPr>
          <p:grpSpPr>
            <a:xfrm>
              <a:off x="1290386" y="3502469"/>
              <a:ext cx="1860141" cy="896351"/>
              <a:chOff x="1290386" y="3502469"/>
              <a:chExt cx="1860141" cy="89635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0386" y="3502469"/>
                <a:ext cx="1860141" cy="8963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220456" y="3842510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456" y="3842510"/>
                    <a:ext cx="569996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48359" y="4184483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359" y="4184483"/>
                  <a:ext cx="569996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676203" y="4336288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203" y="4336288"/>
                  <a:ext cx="569996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391205" y="3211641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205" y="3211641"/>
                  <a:ext cx="569996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4774875" y="3390585"/>
            <a:ext cx="2644565" cy="1300065"/>
            <a:chOff x="4774875" y="3390585"/>
            <a:chExt cx="2644565" cy="1300065"/>
          </a:xfrm>
        </p:grpSpPr>
        <p:grpSp>
          <p:nvGrpSpPr>
            <p:cNvPr id="18" name="Group 17"/>
            <p:cNvGrpSpPr/>
            <p:nvPr/>
          </p:nvGrpSpPr>
          <p:grpSpPr>
            <a:xfrm>
              <a:off x="5028871" y="3390585"/>
              <a:ext cx="2059878" cy="1161147"/>
              <a:chOff x="5028871" y="3390585"/>
              <a:chExt cx="2059878" cy="116114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28871" y="3390585"/>
                <a:ext cx="2059878" cy="11611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773812" y="374255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106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3812" y="374255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202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22067" y="4259763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2067" y="4259763"/>
                  <a:ext cx="569996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774875" y="4014675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875" y="4014675"/>
                  <a:ext cx="569996" cy="43088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849444" y="3411623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444" y="3411623"/>
                  <a:ext cx="569996" cy="43088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3073668" y="4439698"/>
            <a:ext cx="2029029" cy="1860440"/>
            <a:chOff x="3137794" y="4842465"/>
            <a:chExt cx="2029029" cy="1860440"/>
          </a:xfrm>
        </p:grpSpPr>
        <p:grpSp>
          <p:nvGrpSpPr>
            <p:cNvPr id="20" name="Group 19"/>
            <p:cNvGrpSpPr/>
            <p:nvPr/>
          </p:nvGrpSpPr>
          <p:grpSpPr>
            <a:xfrm>
              <a:off x="3591581" y="4955796"/>
              <a:ext cx="1468292" cy="1418335"/>
              <a:chOff x="1561698" y="4814245"/>
              <a:chExt cx="1468292" cy="141833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61698" y="4814245"/>
                <a:ext cx="1468292" cy="141833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882295" y="557976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74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2295" y="557976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439235" y="4842465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235" y="4842465"/>
                  <a:ext cx="569996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596827" y="6272018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827" y="6272018"/>
                  <a:ext cx="569996" cy="43088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137794" y="6158687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794" y="6158687"/>
                  <a:ext cx="569996" cy="43088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6757949" y="4064366"/>
            <a:ext cx="1881768" cy="2305428"/>
            <a:chOff x="6654173" y="4372593"/>
            <a:chExt cx="1881768" cy="230542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33664" y="4784591"/>
              <a:ext cx="1288377" cy="1760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414674" y="532768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84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674" y="5327682"/>
                  <a:ext cx="569996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654173" y="5155434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173" y="5155434"/>
                  <a:ext cx="569996" cy="43088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965945" y="4372593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5945" y="4372593"/>
                  <a:ext cx="569996" cy="43088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752045" y="6247134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045" y="6247134"/>
                  <a:ext cx="569996" cy="43088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8176780" y="3253201"/>
            <a:ext cx="3236255" cy="1401941"/>
            <a:chOff x="8176780" y="3253201"/>
            <a:chExt cx="3236255" cy="1401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9578279" y="4224255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8279" y="4224255"/>
                  <a:ext cx="569996" cy="43088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16085" y="3752161"/>
              <a:ext cx="2802410" cy="525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176780" y="3357418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780" y="3357418"/>
                  <a:ext cx="569996" cy="43088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0843039" y="3253201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3039" y="3253201"/>
                  <a:ext cx="569996" cy="43088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9593633" y="3621647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155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3633" y="3621647"/>
                  <a:ext cx="56999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204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79247" y="4655142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47" y="4655142"/>
                <a:ext cx="569996" cy="430887"/>
              </a:xfrm>
              <a:prstGeom prst="rect">
                <a:avLst/>
              </a:prstGeom>
              <a:blipFill rotWithShape="0">
                <a:blip r:embed="rId2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35729" y="4615370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29" y="4615370"/>
                <a:ext cx="569996" cy="430887"/>
              </a:xfrm>
              <a:prstGeom prst="rect">
                <a:avLst/>
              </a:prstGeom>
              <a:blipFill rotWithShape="0">
                <a:blip r:embed="rId29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234431" y="4475206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431" y="4475206"/>
                <a:ext cx="569996" cy="430887"/>
              </a:xfrm>
              <a:prstGeom prst="rect">
                <a:avLst/>
              </a:prstGeom>
              <a:blipFill rotWithShape="0">
                <a:blip r:embed="rId30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83734" y="6114448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34" y="6114448"/>
                <a:ext cx="569996" cy="430887"/>
              </a:xfrm>
              <a:prstGeom prst="rect">
                <a:avLst/>
              </a:prstGeom>
              <a:blipFill rotWithShape="0">
                <a:blip r:embed="rId31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042947" y="6055031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947" y="6055031"/>
                <a:ext cx="569996" cy="430887"/>
              </a:xfrm>
              <a:prstGeom prst="rect">
                <a:avLst/>
              </a:prstGeom>
              <a:blipFill rotWithShape="0">
                <a:blip r:embed="rId3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lowchart: Connector 65"/>
          <p:cNvSpPr/>
          <p:nvPr/>
        </p:nvSpPr>
        <p:spPr>
          <a:xfrm>
            <a:off x="1862653" y="4551731"/>
            <a:ext cx="696956" cy="666086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10148275" y="4380171"/>
            <a:ext cx="696956" cy="666086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5618182" y="4544405"/>
            <a:ext cx="696956" cy="666086"/>
          </a:xfrm>
          <a:prstGeom prst="flowChartConnector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3756774" y="6036751"/>
            <a:ext cx="696956" cy="666086"/>
          </a:xfrm>
          <a:prstGeom prst="flowChartConnector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33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053" y="1868706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378" y="2254585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Hai góc bù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9166" y="2640464"/>
            <a:ext cx="2597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Hai góc kề bù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2423" y="4825872"/>
            <a:ext cx="10038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 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hai góc vừa kề nhau, vừa bù nhau.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3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49702E"/>
              </a:clrFrom>
              <a:clrTo>
                <a:srgbClr val="49702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2434" y="2988277"/>
            <a:ext cx="3698937" cy="1380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16904" y="3998473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04" y="3998473"/>
                <a:ext cx="569996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84964" y="4024941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64" y="4024941"/>
                <a:ext cx="569996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48845" y="4024941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45" y="4024941"/>
                <a:ext cx="569996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8592" y="3371839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147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92" y="3371839"/>
                <a:ext cx="569996" cy="430887"/>
              </a:xfrm>
              <a:prstGeom prst="rect">
                <a:avLst/>
              </a:prstGeom>
              <a:blipFill rotWithShape="0">
                <a:blip r:embed="rId17"/>
                <a:stretch>
                  <a:fillRect l="-1075"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49671" y="3588261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33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671" y="3588261"/>
                <a:ext cx="569996" cy="430887"/>
              </a:xfrm>
              <a:prstGeom prst="rect">
                <a:avLst/>
              </a:prstGeom>
              <a:blipFill rotWithShape="0">
                <a:blip r:embed="rId18"/>
                <a:stretch>
                  <a:fillRect l="-1064" r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26462" y="2854420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462" y="2854420"/>
                <a:ext cx="569996" cy="43088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573620" y="5456220"/>
            <a:ext cx="965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47858" y="5471352"/>
                <a:ext cx="652777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𝑥𝑂𝑚</m:t>
                        </m:r>
                      </m:e>
                    </m:acc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𝑂𝑚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hai góc kề bù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58" y="5471352"/>
                <a:ext cx="6527770" cy="506870"/>
              </a:xfrm>
              <a:prstGeom prst="rect">
                <a:avLst/>
              </a:prstGeom>
              <a:blipFill rotWithShape="0">
                <a:blip r:embed="rId20"/>
                <a:stretch>
                  <a:fillRect t="-9639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4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05052" y="313714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8304" y="1836362"/>
                <a:ext cx="10204525" cy="706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6</a:t>
                </a:r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400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ình</a:t>
                </a:r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cho biết hai góc kề bù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𝑦𝑂𝑦</m:t>
                        </m:r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4" y="1836362"/>
                <a:ext cx="10204525" cy="706925"/>
              </a:xfrm>
              <a:prstGeom prst="rect">
                <a:avLst/>
              </a:prstGeom>
              <a:blipFill rotWithShape="0">
                <a:blip r:embed="rId3"/>
                <a:stretch>
                  <a:fillRect l="-956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301406" y="2704344"/>
            <a:ext cx="12747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86834" y="3801444"/>
                <a:ext cx="2815706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𝑦𝑂𝑦</m:t>
                          </m:r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 </m:t>
                          </m:r>
                        </m:e>
                      </m:acc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34" y="3801444"/>
                <a:ext cx="2815706" cy="468077"/>
              </a:xfrm>
              <a:prstGeom prst="rect">
                <a:avLst/>
              </a:prstGeom>
              <a:blipFill rotWithShape="0">
                <a:blip r:embed="rId4"/>
                <a:stretch>
                  <a:fillRect t="-6579" r="-1601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841884" y="3252814"/>
                <a:ext cx="45882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0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hai góc kề bù nên</a:t>
                </a:r>
                <a:endPara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884" y="3252814"/>
                <a:ext cx="4588244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328" t="-8571" r="-106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650266" y="4269521"/>
                <a:ext cx="2846677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𝑦𝑂𝑦</m:t>
                          </m:r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 </m:t>
                          </m:r>
                        </m:e>
                      </m:acc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266" y="4269521"/>
                <a:ext cx="2846677" cy="468077"/>
              </a:xfrm>
              <a:prstGeom prst="rect">
                <a:avLst/>
              </a:prstGeom>
              <a:blipFill rotWithShape="0">
                <a:blip r:embed="rId6"/>
                <a:stretch>
                  <a:fillRect t="-6494" r="-15846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566584" y="4686431"/>
                <a:ext cx="2721258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𝑦𝑂𝑦</m:t>
                        </m:r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 </m:t>
                        </m:r>
                      </m:e>
                    </m:acc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584" y="4686431"/>
                <a:ext cx="2721258" cy="468077"/>
              </a:xfrm>
              <a:prstGeom prst="rect">
                <a:avLst/>
              </a:prstGeom>
              <a:blipFill rotWithShape="0">
                <a:blip r:embed="rId7"/>
                <a:stretch>
                  <a:fillRect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514689" y="5116674"/>
                <a:ext cx="1758943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𝑦𝑂𝑦</m:t>
                          </m:r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 </m:t>
                          </m:r>
                        </m:e>
                      </m:acc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89" y="5116674"/>
                <a:ext cx="1758943" cy="468077"/>
              </a:xfrm>
              <a:prstGeom prst="rect">
                <a:avLst/>
              </a:prstGeom>
              <a:blipFill rotWithShape="0">
                <a:blip r:embed="rId8"/>
                <a:stretch>
                  <a:fillRect t="-6494" r="-9375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57437" y="5737893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9763" y="3267974"/>
            <a:ext cx="4332866" cy="2366947"/>
            <a:chOff x="1182925" y="2300411"/>
            <a:chExt cx="4332866" cy="2366947"/>
          </a:xfrm>
        </p:grpSpPr>
        <p:grpSp>
          <p:nvGrpSpPr>
            <p:cNvPr id="5" name="Group 4"/>
            <p:cNvGrpSpPr/>
            <p:nvPr/>
          </p:nvGrpSpPr>
          <p:grpSpPr>
            <a:xfrm>
              <a:off x="1182925" y="2300411"/>
              <a:ext cx="4332866" cy="2003093"/>
              <a:chOff x="1103494" y="1729364"/>
              <a:chExt cx="4332866" cy="200309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65658" y="1781486"/>
                <a:ext cx="4270702" cy="195097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596349" y="3026868"/>
                    <a:ext cx="84276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6349" y="3026868"/>
                    <a:ext cx="842768" cy="40011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491841" y="3035131"/>
                    <a:ext cx="842768" cy="4920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?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1841" y="3035131"/>
                    <a:ext cx="842768" cy="49206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103494" y="3112905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494" y="3112905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628227" y="1729364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8227" y="1729364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858370" y="3047070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8370" y="3047070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132285" y="4174915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285" y="4174915"/>
                  <a:ext cx="569996" cy="49244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933442" y="5744837"/>
                <a:ext cx="2180533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𝑦𝑂𝑦</m:t>
                        </m:r>
                        <m: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 </m:t>
                        </m:r>
                      </m:e>
                    </m:acc>
                    <m:r>
                      <a:rPr lang="en-US" sz="2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42" y="5744837"/>
                <a:ext cx="2180533" cy="468077"/>
              </a:xfrm>
              <a:prstGeom prst="rect">
                <a:avLst/>
              </a:prstGeom>
              <a:blipFill rotWithShape="0">
                <a:blip r:embed="rId20"/>
                <a:stretch>
                  <a:fillRect l="-363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986245" y="953261"/>
            <a:ext cx="735842" cy="66090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5846" y="1004320"/>
            <a:ext cx="5147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 có tổng số đo bằng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5667" y="999779"/>
            <a:ext cx="1878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63150" y="953261"/>
                <a:ext cx="123101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50" y="953261"/>
                <a:ext cx="1231010" cy="532966"/>
              </a:xfrm>
              <a:prstGeom prst="rect">
                <a:avLst/>
              </a:prstGeom>
              <a:blipFill rotWithShape="0">
                <a:blip r:embed="rId21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2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26" grpId="0"/>
      <p:bldP spid="30" grpId="0"/>
      <p:bldP spid="31" grpId="0"/>
      <p:bldP spid="32" grpId="0"/>
      <p:bldP spid="25" grpId="0"/>
      <p:bldP spid="28" grpId="0" animBg="1"/>
      <p:bldP spid="29" grpId="0"/>
      <p:bldP spid="33" grpId="0"/>
      <p:bldP spid="33" grpId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795533" y="329668"/>
            <a:ext cx="19078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242784" y="1178919"/>
            <a:ext cx="3158958" cy="1828800"/>
            <a:chOff x="6415456" y="3646830"/>
            <a:chExt cx="4312534" cy="24966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452" y="3646830"/>
              <a:ext cx="3461083" cy="2132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>
              <a:off x="8375206" y="5256959"/>
              <a:ext cx="389492" cy="380982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7680687" y="5058328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7626315" y="5154930"/>
              <a:ext cx="803264" cy="527366"/>
            </a:xfrm>
            <a:prstGeom prst="arc">
              <a:avLst>
                <a:gd name="adj1" fmla="val 14836145"/>
                <a:gd name="adj2" fmla="val 34926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22172" y="644386"/>
            <a:ext cx="1314784" cy="537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22172" y="1294613"/>
                <a:ext cx="7504490" cy="44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endParaRPr lang="en-US" sz="2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72" y="1294613"/>
                <a:ext cx="7504490" cy="442301"/>
              </a:xfrm>
              <a:prstGeom prst="rect">
                <a:avLst/>
              </a:prstGeom>
              <a:blipFill rotWithShape="0">
                <a:blip r:embed="rId17"/>
                <a:stretch>
                  <a:fillRect l="-1056" t="-5479" r="-20065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22172" y="1814819"/>
                <a:ext cx="8810938" cy="44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 lại,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endParaRPr lang="en-US" sz="2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72" y="1814819"/>
                <a:ext cx="8810938" cy="442301"/>
              </a:xfrm>
              <a:prstGeom prst="rect">
                <a:avLst/>
              </a:prstGeom>
              <a:blipFill rotWithShape="0">
                <a:blip r:embed="rId18"/>
                <a:stretch>
                  <a:fillRect l="-900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95533" y="2795988"/>
            <a:ext cx="2242486" cy="731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Hai góc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85826" y="4279357"/>
            <a:ext cx="2242486" cy="731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kề nhau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95533" y="4279357"/>
            <a:ext cx="2242486" cy="731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bù nhau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05240" y="4287160"/>
            <a:ext cx="2242486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hụ nhau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62541" y="5786595"/>
            <a:ext cx="2242486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ề bù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07069" y="3925318"/>
            <a:ext cx="62194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55" idx="0"/>
          </p:cNvCxnSpPr>
          <p:nvPr/>
        </p:nvCxnSpPr>
        <p:spPr>
          <a:xfrm>
            <a:off x="5916776" y="3527508"/>
            <a:ext cx="0" cy="7518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802016" y="3925318"/>
            <a:ext cx="5053" cy="3759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026483" y="3925318"/>
            <a:ext cx="0" cy="3618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802016" y="5359986"/>
            <a:ext cx="3165545" cy="109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54" idx="2"/>
          </p:cNvCxnSpPr>
          <p:nvPr/>
        </p:nvCxnSpPr>
        <p:spPr>
          <a:xfrm flipV="1">
            <a:off x="2802016" y="5010877"/>
            <a:ext cx="5053" cy="37102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967561" y="5018680"/>
            <a:ext cx="5053" cy="37102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283784" y="5359986"/>
            <a:ext cx="1" cy="420211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44" y="9924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HƯỚNG DẪN VỀ NHÀ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1605" y="2676230"/>
                <a:ext cx="10515600" cy="2299808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Xem lại bài đã </a:t>
                </a:r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học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Chuẩn </a:t>
                </a:r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bị trước bài Rút gọn phân </a:t>
                </a:r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số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Hoàn </a:t>
                </a:r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thành các </a:t>
                </a:r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bài tập: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20,21,22,23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 SGK trang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82−83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 (Body)"/>
                </a:endParaRPr>
              </a:p>
              <a:p>
                <a:endParaRPr lang="en-US" dirty="0">
                  <a:latin typeface="Arial (Body)"/>
                </a:endParaRPr>
              </a:p>
              <a:p>
                <a:endParaRPr lang="en-US" dirty="0">
                  <a:latin typeface="Arial (Body)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605" y="2676230"/>
                <a:ext cx="10515600" cy="2299808"/>
              </a:xfrm>
              <a:blipFill rotWithShape="0">
                <a:blip r:embed="rId2"/>
                <a:stretch>
                  <a:fillRect l="-1043" t="-4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5434" y="239432"/>
            <a:ext cx="386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NHẮC LẠI KIẾN THỨC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74675" y="1576112"/>
            <a:ext cx="3068174" cy="2635344"/>
            <a:chOff x="1231659" y="1990196"/>
            <a:chExt cx="3068174" cy="2635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37087" y="2242958"/>
              <a:ext cx="2577748" cy="2011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597982" y="1569926"/>
            <a:ext cx="3985155" cy="2145429"/>
            <a:chOff x="7861582" y="2476671"/>
            <a:chExt cx="3985155" cy="2145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1582" y="2827432"/>
              <a:ext cx="3931920" cy="1427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373154" y="1246879"/>
            <a:ext cx="3106104" cy="2964577"/>
            <a:chOff x="4373154" y="1246879"/>
            <a:chExt cx="3106104" cy="2964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0669" y="1371239"/>
              <a:ext cx="2380638" cy="2377440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755">
            <a:off x="386877" y="1501685"/>
            <a:ext cx="4602879" cy="25727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7" y="1426672"/>
            <a:ext cx="4602879" cy="2572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 flipH="1">
            <a:off x="2048168" y="3294702"/>
            <a:ext cx="1010306" cy="533184"/>
            <a:chOff x="1291187" y="3215495"/>
            <a:chExt cx="1010306" cy="533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/>
            <p:cNvSpPr/>
            <p:nvPr/>
          </p:nvSpPr>
          <p:spPr>
            <a:xfrm>
              <a:off x="1291187" y="3425945"/>
              <a:ext cx="308155" cy="322734"/>
            </a:xfrm>
            <a:prstGeom prst="arc">
              <a:avLst>
                <a:gd name="adj1" fmla="val 17107533"/>
                <a:gd name="adj2" fmla="val 1807727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1320375" y="1788189"/>
            <a:ext cx="833600" cy="82983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3804" y="753176"/>
            <a:ext cx="6501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: Đo các góc ở hình vẽ dưới đây.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5434" y="239432"/>
            <a:ext cx="386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NHẮC LẠI KIẾN THỨC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804" y="753176"/>
            <a:ext cx="6501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: Đo các góc ở hình vẽ dưới đây.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65242" y="4272369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𝐵𝐴𝐶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2" y="4272369"/>
                <a:ext cx="1667200" cy="5055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8842" y="4272369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842" y="4272369"/>
                <a:ext cx="1667200" cy="505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45344" y="4305247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𝑚𝐷𝑛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344" y="4305247"/>
                <a:ext cx="1667200" cy="50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78944" y="4305247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944" y="4305247"/>
                <a:ext cx="1667200" cy="505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74675" y="1576112"/>
            <a:ext cx="3068174" cy="2635344"/>
            <a:chOff x="1231659" y="1990196"/>
            <a:chExt cx="3068174" cy="2635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37087" y="2242958"/>
              <a:ext cx="2577748" cy="2011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597982" y="1569926"/>
            <a:ext cx="3985155" cy="2145429"/>
            <a:chOff x="7861582" y="2476671"/>
            <a:chExt cx="3985155" cy="2145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1582" y="2827432"/>
              <a:ext cx="3931920" cy="1427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45">
            <a:off x="7834261" y="1124055"/>
            <a:ext cx="4602879" cy="25727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373154" y="1246879"/>
            <a:ext cx="3106104" cy="2964577"/>
            <a:chOff x="4373154" y="1246879"/>
            <a:chExt cx="3106104" cy="2964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0669" y="1371239"/>
              <a:ext cx="2380638" cy="237744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49702E"/>
              </a:clrFrom>
              <a:clrTo>
                <a:srgbClr val="49702E">
                  <a:alpha val="0"/>
                </a:srgbClr>
              </a:clrTo>
            </a:clrChange>
          </a:blip>
          <a:srcRect t="28961" r="25460" b="8024"/>
          <a:stretch/>
        </p:blipFill>
        <p:spPr>
          <a:xfrm>
            <a:off x="4879491" y="2276092"/>
            <a:ext cx="1603871" cy="14981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46" y="1320452"/>
            <a:ext cx="4602879" cy="2572735"/>
          </a:xfrm>
          <a:prstGeom prst="rect">
            <a:avLst/>
          </a:prstGeom>
        </p:spPr>
      </p:pic>
      <p:sp>
        <p:nvSpPr>
          <p:cNvPr id="42" name="Arc 41"/>
          <p:cNvSpPr/>
          <p:nvPr/>
        </p:nvSpPr>
        <p:spPr>
          <a:xfrm>
            <a:off x="9096117" y="3039463"/>
            <a:ext cx="752823" cy="322734"/>
          </a:xfrm>
          <a:prstGeom prst="arc">
            <a:avLst>
              <a:gd name="adj1" fmla="val 12972325"/>
              <a:gd name="adj2" fmla="val 20460156"/>
            </a:avLst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30509" y="2461840"/>
                <a:ext cx="86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509" y="2461840"/>
                <a:ext cx="866866" cy="461665"/>
              </a:xfrm>
              <a:prstGeom prst="rect">
                <a:avLst/>
              </a:prstGeom>
              <a:blipFill rotWithShape="0">
                <a:blip r:embed="rId23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 flipH="1">
            <a:off x="2048168" y="3294702"/>
            <a:ext cx="1010306" cy="533184"/>
            <a:chOff x="1291187" y="3215495"/>
            <a:chExt cx="1010306" cy="533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>
              <a:off x="1291187" y="3425945"/>
              <a:ext cx="308155" cy="322734"/>
            </a:xfrm>
            <a:prstGeom prst="arc">
              <a:avLst>
                <a:gd name="adj1" fmla="val 17107533"/>
                <a:gd name="adj2" fmla="val 1807727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5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5434" y="239432"/>
            <a:ext cx="386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NHẮC LẠI KIẾN THỨC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65242" y="4272369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𝐵𝐴𝐶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2" y="4272369"/>
                <a:ext cx="1667200" cy="5055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8842" y="4272369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842" y="4272369"/>
                <a:ext cx="1667200" cy="505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45344" y="4305247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𝑚𝐷𝑛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344" y="4305247"/>
                <a:ext cx="1667200" cy="50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78944" y="4305247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944" y="4305247"/>
                <a:ext cx="1667200" cy="505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74675" y="1576112"/>
            <a:ext cx="3068174" cy="2635344"/>
            <a:chOff x="1231659" y="1990196"/>
            <a:chExt cx="3068174" cy="2635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37087" y="2242958"/>
              <a:ext cx="2577748" cy="2011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597982" y="1569926"/>
            <a:ext cx="3985155" cy="2145429"/>
            <a:chOff x="7861582" y="2476671"/>
            <a:chExt cx="3985155" cy="2145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1582" y="2827432"/>
              <a:ext cx="3931920" cy="1427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1723307" y="5074213"/>
            <a:ext cx="78478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Đặt tâm của thước trùng với đỉnh của góc 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3307" y="5580960"/>
            <a:ext cx="10316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Một cạnh của góc đi qua vạch số 0 của thước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373154" y="1246879"/>
            <a:ext cx="3106104" cy="2964577"/>
            <a:chOff x="4373154" y="1246879"/>
            <a:chExt cx="3106104" cy="2964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0669" y="1371239"/>
              <a:ext cx="2380638" cy="237744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49702E"/>
              </a:clrFrom>
              <a:clrTo>
                <a:srgbClr val="49702E">
                  <a:alpha val="0"/>
                </a:srgbClr>
              </a:clrTo>
            </a:clrChange>
          </a:blip>
          <a:srcRect t="28961" r="25460" b="8024"/>
          <a:stretch/>
        </p:blipFill>
        <p:spPr>
          <a:xfrm>
            <a:off x="4879491" y="2276092"/>
            <a:ext cx="1603871" cy="149813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23306" y="6051593"/>
            <a:ext cx="9092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Cạnh còn lại của góc đi qua vạch nào, đó là số đo góc 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166">
            <a:off x="2977783" y="1370307"/>
            <a:ext cx="4602879" cy="2572735"/>
          </a:xfrm>
          <a:prstGeom prst="rect">
            <a:avLst/>
          </a:prstGeom>
        </p:spPr>
      </p:pic>
      <p:sp>
        <p:nvSpPr>
          <p:cNvPr id="42" name="Arc 41"/>
          <p:cNvSpPr/>
          <p:nvPr/>
        </p:nvSpPr>
        <p:spPr>
          <a:xfrm>
            <a:off x="9096117" y="3039463"/>
            <a:ext cx="752823" cy="322734"/>
          </a:xfrm>
          <a:prstGeom prst="arc">
            <a:avLst>
              <a:gd name="adj1" fmla="val 12972325"/>
              <a:gd name="adj2" fmla="val 20460156"/>
            </a:avLst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30509" y="2461840"/>
                <a:ext cx="86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509" y="2461840"/>
                <a:ext cx="866866" cy="461665"/>
              </a:xfrm>
              <a:prstGeom prst="rect">
                <a:avLst/>
              </a:prstGeom>
              <a:blipFill rotWithShape="0">
                <a:blip r:embed="rId23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 flipH="1">
            <a:off x="2048168" y="3294702"/>
            <a:ext cx="1010306" cy="533184"/>
            <a:chOff x="1291187" y="3215495"/>
            <a:chExt cx="1010306" cy="533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>
              <a:off x="1291187" y="3425945"/>
              <a:ext cx="308155" cy="322734"/>
            </a:xfrm>
            <a:prstGeom prst="arc">
              <a:avLst>
                <a:gd name="adj1" fmla="val 17107533"/>
                <a:gd name="adj2" fmla="val 1807727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46" y="1320452"/>
            <a:ext cx="4602879" cy="25727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80201" y="1169339"/>
            <a:ext cx="833600" cy="82983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83804" y="753176"/>
            <a:ext cx="6501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: Đo các góc ở hình vẽ dưới đây.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70411" y="1733860"/>
                <a:ext cx="102261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Đo các góc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11" y="1733860"/>
                <a:ext cx="10226133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073" t="-11111" r="-119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9255" y="975282"/>
                <a:ext cx="1079333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K</a:t>
                </a:r>
                <a:r>
                  <a:rPr lang="en-US" sz="2600" b="1" i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 nào thì tổng số đo hai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𝒙𝑶𝒚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bằng số đo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5" y="975282"/>
                <a:ext cx="10793339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016" t="-11111" r="-5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38226" y="2326862"/>
                <a:ext cx="740805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hình 1 và hình 2.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26" y="2326862"/>
                <a:ext cx="7408054" cy="505844"/>
              </a:xfrm>
              <a:prstGeom prst="rect">
                <a:avLst/>
              </a:prstGeom>
              <a:blipFill rotWithShape="0">
                <a:blip r:embed="rId4"/>
                <a:stretch>
                  <a:fillRect l="-1481" t="-9639" r="-494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8147" y="1665959"/>
            <a:ext cx="735842" cy="66090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4218" y="3342467"/>
            <a:ext cx="3136347" cy="2966383"/>
            <a:chOff x="1604218" y="3342467"/>
            <a:chExt cx="3136347" cy="2966383"/>
          </a:xfrm>
        </p:grpSpPr>
        <p:grpSp>
          <p:nvGrpSpPr>
            <p:cNvPr id="11" name="Group 10"/>
            <p:cNvGrpSpPr/>
            <p:nvPr/>
          </p:nvGrpSpPr>
          <p:grpSpPr>
            <a:xfrm>
              <a:off x="1604218" y="3342467"/>
              <a:ext cx="3136347" cy="2849924"/>
              <a:chOff x="1604218" y="3342467"/>
              <a:chExt cx="3136347" cy="284992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TextBox 46"/>
            <p:cNvSpPr txBox="1"/>
            <p:nvPr/>
          </p:nvSpPr>
          <p:spPr>
            <a:xfrm>
              <a:off x="2840077" y="593951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5456" y="3646830"/>
            <a:ext cx="4312534" cy="2613204"/>
            <a:chOff x="6415456" y="3646830"/>
            <a:chExt cx="4312534" cy="2613204"/>
          </a:xfrm>
        </p:grpSpPr>
        <p:grpSp>
          <p:nvGrpSpPr>
            <p:cNvPr id="10" name="Group 9"/>
            <p:cNvGrpSpPr/>
            <p:nvPr/>
          </p:nvGrpSpPr>
          <p:grpSpPr>
            <a:xfrm>
              <a:off x="6415456" y="3646830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648418" y="589070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16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6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3" grpId="0"/>
      <p:bldP spid="2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361" t="-7692" r="-24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47290" y="717136"/>
                <a:ext cx="3577069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</a:t>
                </a:r>
                <a:r>
                  <a:rPr lang="en-US" sz="20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717136"/>
                <a:ext cx="3577069" cy="410433"/>
              </a:xfrm>
              <a:prstGeom prst="rect">
                <a:avLst/>
              </a:prstGeom>
              <a:blipFill rotWithShape="0">
                <a:blip r:embed="rId3"/>
                <a:stretch>
                  <a:fillRect l="-1704" t="-7463" r="-3560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2467" y="273625"/>
            <a:ext cx="735842" cy="66090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48127" y="279787"/>
                <a:ext cx="31398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27" y="279787"/>
                <a:ext cx="313983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942" t="-7576" r="-135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44682" y="1754845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682" y="1754845"/>
                <a:ext cx="869597" cy="473976"/>
              </a:xfrm>
              <a:prstGeom prst="rect">
                <a:avLst/>
              </a:prstGeom>
              <a:blipFill rotWithShape="0">
                <a:blip r:embed="rId5"/>
                <a:stretch>
                  <a:fillRect l="-1408" t="-5128" r="-77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4279" y="1754845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279" y="1754845"/>
                <a:ext cx="1001086" cy="505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62876" y="2856097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76" y="2856097"/>
                <a:ext cx="847155" cy="473976"/>
              </a:xfrm>
              <a:prstGeom prst="rect">
                <a:avLst/>
              </a:prstGeom>
              <a:blipFill rotWithShape="0">
                <a:blip r:embed="rId7"/>
                <a:stretch>
                  <a:fillRect t="-5195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32778" y="2837630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778" y="2837630"/>
                <a:ext cx="100108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481830" y="932468"/>
            <a:ext cx="3136347" cy="2939804"/>
            <a:chOff x="2481830" y="932468"/>
            <a:chExt cx="3136347" cy="2939804"/>
          </a:xfrm>
        </p:grpSpPr>
        <p:grpSp>
          <p:nvGrpSpPr>
            <p:cNvPr id="25" name="Group 24"/>
            <p:cNvGrpSpPr/>
            <p:nvPr/>
          </p:nvGrpSpPr>
          <p:grpSpPr>
            <a:xfrm>
              <a:off x="2481830" y="932468"/>
              <a:ext cx="3136347" cy="2849924"/>
              <a:chOff x="1604218" y="3342467"/>
              <a:chExt cx="3136347" cy="2849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3551509" y="350294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359" y="4138901"/>
            <a:ext cx="4312534" cy="2496634"/>
            <a:chOff x="1021359" y="4138901"/>
            <a:chExt cx="4312534" cy="2496634"/>
          </a:xfrm>
        </p:grpSpPr>
        <p:grpSp>
          <p:nvGrpSpPr>
            <p:cNvPr id="10" name="Group 9"/>
            <p:cNvGrpSpPr/>
            <p:nvPr/>
          </p:nvGrpSpPr>
          <p:grpSpPr>
            <a:xfrm>
              <a:off x="1021359" y="4138901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580659" y="6258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3" y="932743"/>
            <a:ext cx="4602879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73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1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361" t="-7692" r="-24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47290" y="717136"/>
                <a:ext cx="3559436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717136"/>
                <a:ext cx="3559436" cy="410433"/>
              </a:xfrm>
              <a:prstGeom prst="rect">
                <a:avLst/>
              </a:prstGeom>
              <a:blipFill rotWithShape="0">
                <a:blip r:embed="rId3"/>
                <a:stretch>
                  <a:fillRect l="-1712" t="-7463" r="-3630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2467" y="273625"/>
            <a:ext cx="735842" cy="66090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48127" y="279787"/>
                <a:ext cx="31222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27" y="279787"/>
                <a:ext cx="312220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95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47290" y="1754845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1754845"/>
                <a:ext cx="869597" cy="473976"/>
              </a:xfrm>
              <a:prstGeom prst="rect">
                <a:avLst/>
              </a:prstGeom>
              <a:blipFill rotWithShape="0">
                <a:blip r:embed="rId5"/>
                <a:stretch>
                  <a:fillRect l="-1399" t="-5128" r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69732" y="2844846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2" y="2844846"/>
                <a:ext cx="847155" cy="473976"/>
              </a:xfrm>
              <a:prstGeom prst="rect">
                <a:avLst/>
              </a:prstGeom>
              <a:blipFill rotWithShape="0">
                <a:blip r:embed="rId6"/>
                <a:stretch>
                  <a:fillRect t="-5195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6887" y="1754845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887" y="1754845"/>
                <a:ext cx="1001086" cy="50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40520" y="2805208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20" y="2805208"/>
                <a:ext cx="100108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69732" y="2321495"/>
                <a:ext cx="855171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2" y="2321495"/>
                <a:ext cx="855171" cy="473976"/>
              </a:xfrm>
              <a:prstGeom prst="rect">
                <a:avLst/>
              </a:prstGeom>
              <a:blipFill rotWithShape="0">
                <a:blip r:embed="rId9"/>
                <a:stretch>
                  <a:fillRect l="-1429" t="-5128" r="-642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39634" y="2297199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34" y="2297199"/>
                <a:ext cx="1001086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544959" y="2235061"/>
                <a:ext cx="3159070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959" y="2235061"/>
                <a:ext cx="3159070" cy="473976"/>
              </a:xfrm>
              <a:prstGeom prst="rect">
                <a:avLst/>
              </a:prstGeom>
              <a:blipFill rotWithShape="0">
                <a:blip r:embed="rId11"/>
                <a:stretch>
                  <a:fillRect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8160368" y="1864776"/>
            <a:ext cx="169974" cy="1305392"/>
          </a:xfrm>
          <a:prstGeom prst="rightBrace">
            <a:avLst>
              <a:gd name="adj1" fmla="val 17831"/>
              <a:gd name="adj2" fmla="val 473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81830" y="932468"/>
            <a:ext cx="3136347" cy="2939804"/>
            <a:chOff x="2481830" y="932468"/>
            <a:chExt cx="3136347" cy="2939804"/>
          </a:xfrm>
        </p:grpSpPr>
        <p:grpSp>
          <p:nvGrpSpPr>
            <p:cNvPr id="25" name="Group 24"/>
            <p:cNvGrpSpPr/>
            <p:nvPr/>
          </p:nvGrpSpPr>
          <p:grpSpPr>
            <a:xfrm>
              <a:off x="2481830" y="932468"/>
              <a:ext cx="3136347" cy="2849924"/>
              <a:chOff x="1604218" y="3342467"/>
              <a:chExt cx="3136347" cy="2849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3551509" y="350294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359" y="4138901"/>
            <a:ext cx="4312534" cy="2496634"/>
            <a:chOff x="1021359" y="4138901"/>
            <a:chExt cx="4312534" cy="2496634"/>
          </a:xfrm>
        </p:grpSpPr>
        <p:grpSp>
          <p:nvGrpSpPr>
            <p:cNvPr id="10" name="Group 9"/>
            <p:cNvGrpSpPr/>
            <p:nvPr/>
          </p:nvGrpSpPr>
          <p:grpSpPr>
            <a:xfrm>
              <a:off x="1021359" y="4138901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580659" y="6258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8851">
            <a:off x="12909" y="1356622"/>
            <a:ext cx="4602879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1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361" t="-7692" r="-24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47290" y="717136"/>
                <a:ext cx="3559436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717136"/>
                <a:ext cx="3559436" cy="410433"/>
              </a:xfrm>
              <a:prstGeom prst="rect">
                <a:avLst/>
              </a:prstGeom>
              <a:blipFill rotWithShape="0">
                <a:blip r:embed="rId3"/>
                <a:stretch>
                  <a:fillRect l="-1712" t="-7463" r="-3630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2467" y="273625"/>
            <a:ext cx="735842" cy="66090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48127" y="279787"/>
                <a:ext cx="31398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27" y="279787"/>
                <a:ext cx="313983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942" t="-7576" r="-135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075678" y="4354872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678" y="4354872"/>
                <a:ext cx="869597" cy="473976"/>
              </a:xfrm>
              <a:prstGeom prst="rect">
                <a:avLst/>
              </a:prstGeom>
              <a:blipFill rotWithShape="0">
                <a:blip r:embed="rId5"/>
                <a:stretch>
                  <a:fillRect l="-1408" t="-5128" r="-77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036860" y="5484315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860" y="5484315"/>
                <a:ext cx="847155" cy="473976"/>
              </a:xfrm>
              <a:prstGeom prst="rect">
                <a:avLst/>
              </a:prstGeom>
              <a:blipFill rotWithShape="0">
                <a:blip r:embed="rId6"/>
                <a:stretch>
                  <a:fillRect t="-5195" r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45275" y="4354872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5" y="4354872"/>
                <a:ext cx="1001086" cy="50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79565" y="5479813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565" y="5479813"/>
                <a:ext cx="1001086" cy="492443"/>
              </a:xfrm>
              <a:prstGeom prst="rect">
                <a:avLst/>
              </a:prstGeom>
              <a:blipFill rotWithShape="0">
                <a:blip r:embed="rId8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481830" y="932468"/>
            <a:ext cx="3136347" cy="2939804"/>
            <a:chOff x="2481830" y="932468"/>
            <a:chExt cx="3136347" cy="2939804"/>
          </a:xfrm>
        </p:grpSpPr>
        <p:grpSp>
          <p:nvGrpSpPr>
            <p:cNvPr id="25" name="Group 24"/>
            <p:cNvGrpSpPr/>
            <p:nvPr/>
          </p:nvGrpSpPr>
          <p:grpSpPr>
            <a:xfrm>
              <a:off x="2481830" y="932468"/>
              <a:ext cx="3136347" cy="2849924"/>
              <a:chOff x="1604218" y="3342467"/>
              <a:chExt cx="3136347" cy="2849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3551509" y="350294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359" y="4138901"/>
            <a:ext cx="4312534" cy="2496634"/>
            <a:chOff x="1021359" y="4138901"/>
            <a:chExt cx="4312534" cy="2496634"/>
          </a:xfrm>
        </p:grpSpPr>
        <p:grpSp>
          <p:nvGrpSpPr>
            <p:cNvPr id="10" name="Group 9"/>
            <p:cNvGrpSpPr/>
            <p:nvPr/>
          </p:nvGrpSpPr>
          <p:grpSpPr>
            <a:xfrm>
              <a:off x="1021359" y="4138901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580659" y="6258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685">
            <a:off x="180993" y="3908175"/>
            <a:ext cx="4602879" cy="2572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047290" y="1754845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1754845"/>
                <a:ext cx="869597" cy="473976"/>
              </a:xfrm>
              <a:prstGeom prst="rect">
                <a:avLst/>
              </a:prstGeom>
              <a:blipFill rotWithShape="0">
                <a:blip r:embed="rId29"/>
                <a:stretch>
                  <a:fillRect l="-1399" t="-5128" r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69732" y="2844846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2" y="2844846"/>
                <a:ext cx="847155" cy="473976"/>
              </a:xfrm>
              <a:prstGeom prst="rect">
                <a:avLst/>
              </a:prstGeom>
              <a:blipFill rotWithShape="0">
                <a:blip r:embed="rId30"/>
                <a:stretch>
                  <a:fillRect t="-5195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16887" y="1754845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887" y="1754845"/>
                <a:ext cx="1001086" cy="505523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40520" y="2805208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20" y="2805208"/>
                <a:ext cx="1001086" cy="492443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69732" y="2321495"/>
                <a:ext cx="855171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2" y="2321495"/>
                <a:ext cx="855171" cy="473976"/>
              </a:xfrm>
              <a:prstGeom prst="rect">
                <a:avLst/>
              </a:prstGeom>
              <a:blipFill rotWithShape="0">
                <a:blip r:embed="rId33"/>
                <a:stretch>
                  <a:fillRect l="-1429" t="-5128" r="-642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939634" y="2297199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34" y="2297199"/>
                <a:ext cx="1001086" cy="492443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544959" y="2235061"/>
                <a:ext cx="3159070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959" y="2235061"/>
                <a:ext cx="3159070" cy="473976"/>
              </a:xfrm>
              <a:prstGeom prst="rect">
                <a:avLst/>
              </a:prstGeom>
              <a:blipFill rotWithShape="0">
                <a:blip r:embed="rId35"/>
                <a:stretch>
                  <a:fillRect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Brace 63"/>
          <p:cNvSpPr/>
          <p:nvPr/>
        </p:nvSpPr>
        <p:spPr>
          <a:xfrm>
            <a:off x="8160368" y="1864776"/>
            <a:ext cx="169974" cy="1305392"/>
          </a:xfrm>
          <a:prstGeom prst="rightBrace">
            <a:avLst>
              <a:gd name="adj1" fmla="val 17831"/>
              <a:gd name="adj2" fmla="val 473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7764</TotalTime>
  <Words>1499</Words>
  <Application>Microsoft Office PowerPoint</Application>
  <PresentationFormat>Widescreen</PresentationFormat>
  <Paragraphs>463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(Body)</vt:lpstr>
      <vt:lpstr>Calibri</vt:lpstr>
      <vt:lpstr>Calibri Light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UTM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UngTuanMinh</dc:creator>
  <cp:lastModifiedBy>UngTuanMinh</cp:lastModifiedBy>
  <cp:revision>116</cp:revision>
  <dcterms:created xsi:type="dcterms:W3CDTF">2020-03-17T04:05:26Z</dcterms:created>
  <dcterms:modified xsi:type="dcterms:W3CDTF">2020-03-25T10:13:47Z</dcterms:modified>
</cp:coreProperties>
</file>