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95" r:id="rId3"/>
    <p:sldId id="296" r:id="rId4"/>
    <p:sldId id="300" r:id="rId5"/>
    <p:sldId id="311" r:id="rId6"/>
    <p:sldId id="260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28" r:id="rId15"/>
    <p:sldId id="319" r:id="rId16"/>
    <p:sldId id="327" r:id="rId17"/>
    <p:sldId id="306" r:id="rId18"/>
    <p:sldId id="305" r:id="rId19"/>
    <p:sldId id="321" r:id="rId20"/>
    <p:sldId id="322" r:id="rId21"/>
    <p:sldId id="323" r:id="rId22"/>
    <p:sldId id="324" r:id="rId23"/>
    <p:sldId id="325" r:id="rId24"/>
    <p:sldId id="267" r:id="rId25"/>
    <p:sldId id="292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3D4"/>
    <a:srgbClr val="37B588"/>
    <a:srgbClr val="C4F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0" autoAdjust="0"/>
    <p:restoredTop sz="94676" autoAdjust="0"/>
  </p:normalViewPr>
  <p:slideViewPr>
    <p:cSldViewPr snapToGrid="0" showGuides="1">
      <p:cViewPr varScale="1">
        <p:scale>
          <a:sx n="87" d="100"/>
          <a:sy n="87" d="100"/>
        </p:scale>
        <p:origin x="-72" y="-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6BEDE-76C3-4B61-8574-B88A1F713380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E8AA-52C3-4508-A74C-9B5F52229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912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83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7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8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6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9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7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CD91D60-FA36-4756-8F46-B434AB328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4392"/>
          <a:stretch/>
        </p:blipFill>
        <p:spPr>
          <a:xfrm>
            <a:off x="670222" y="216704"/>
            <a:ext cx="7803556" cy="4926796"/>
          </a:xfrm>
          <a:prstGeom prst="rect">
            <a:avLst/>
          </a:prstGeom>
        </p:spPr>
      </p:pic>
      <p:pic>
        <p:nvPicPr>
          <p:cNvPr id="6" name="PA_图片 24">
            <a:extLst>
              <a:ext uri="{FF2B5EF4-FFF2-40B4-BE49-F238E27FC236}">
                <a16:creationId xmlns:a16="http://schemas.microsoft.com/office/drawing/2014/main" xmlns="" id="{D4630947-8F7B-494B-A1B8-E02B619D815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2120131" flipH="1">
            <a:off x="73577" y="3869738"/>
            <a:ext cx="831290" cy="1392043"/>
          </a:xfrm>
          <a:prstGeom prst="rect">
            <a:avLst/>
          </a:prstGeom>
        </p:spPr>
      </p:pic>
      <p:pic>
        <p:nvPicPr>
          <p:cNvPr id="7" name="PA_图片 25">
            <a:extLst>
              <a:ext uri="{FF2B5EF4-FFF2-40B4-BE49-F238E27FC236}">
                <a16:creationId xmlns:a16="http://schemas.microsoft.com/office/drawing/2014/main" xmlns="" id="{60D49087-5A0A-4C3E-8B27-99F7CAEFB9E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43" y="3517"/>
            <a:ext cx="929282" cy="897959"/>
          </a:xfrm>
          <a:prstGeom prst="rect">
            <a:avLst/>
          </a:prstGeom>
        </p:spPr>
      </p:pic>
      <p:pic>
        <p:nvPicPr>
          <p:cNvPr id="8" name="PA_图片 26">
            <a:extLst>
              <a:ext uri="{FF2B5EF4-FFF2-40B4-BE49-F238E27FC236}">
                <a16:creationId xmlns:a16="http://schemas.microsoft.com/office/drawing/2014/main" xmlns="" id="{0EA0ADA8-829D-40AF-9286-AE78BD0D6DA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63180" y="0"/>
            <a:ext cx="894850" cy="864686"/>
          </a:xfrm>
          <a:prstGeom prst="rect">
            <a:avLst/>
          </a:prstGeom>
        </p:spPr>
      </p:pic>
      <p:pic>
        <p:nvPicPr>
          <p:cNvPr id="9" name="PA_图片 27">
            <a:extLst>
              <a:ext uri="{FF2B5EF4-FFF2-40B4-BE49-F238E27FC236}">
                <a16:creationId xmlns:a16="http://schemas.microsoft.com/office/drawing/2014/main" xmlns="" id="{88C7666C-6E02-4D59-962F-D80A8CB1284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19479869">
            <a:off x="8239132" y="3862787"/>
            <a:ext cx="831290" cy="13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6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8A32B-6C14-4A1A-AD4B-7E4A7F404B22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1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6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22.xml"/><Relationship Id="rId4" Type="http://schemas.openxmlformats.org/officeDocument/2006/relationships/slide" Target="slide17.xml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3" y="47449"/>
            <a:ext cx="7803556" cy="47546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E7F5242-15D2-4686-8845-71F0D23D1CA1}"/>
              </a:ext>
            </a:extLst>
          </p:cNvPr>
          <p:cNvSpPr/>
          <p:nvPr/>
        </p:nvSpPr>
        <p:spPr>
          <a:xfrm>
            <a:off x="1088571" y="886116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30DE03B9-1CA8-4ED6-BEA2-F185E39EEDAB}"/>
              </a:ext>
            </a:extLst>
          </p:cNvPr>
          <p:cNvSpPr txBox="1"/>
          <p:nvPr/>
        </p:nvSpPr>
        <p:spPr>
          <a:xfrm>
            <a:off x="607" y="0"/>
            <a:ext cx="310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rgbClr val="F9D3D4"/>
                </a:solidFill>
                <a:latin typeface="Brush Script MT" panose="03060802040406070304" pitchFamily="66" charset="0"/>
              </a:rPr>
              <a:t>Summer</a:t>
            </a:r>
            <a:endParaRPr lang="zh-CN" altLang="en-US" sz="7200" dirty="0">
              <a:solidFill>
                <a:srgbClr val="F9D3D4"/>
              </a:solidFill>
              <a:latin typeface="Brush Script MT" panose="03060802040406070304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E6AA0105-0A97-46FA-8F20-DCB4DF027716}"/>
              </a:ext>
            </a:extLst>
          </p:cNvPr>
          <p:cNvSpPr txBox="1"/>
          <p:nvPr/>
        </p:nvSpPr>
        <p:spPr>
          <a:xfrm>
            <a:off x="1789938" y="1183345"/>
            <a:ext cx="544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Kể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chuyện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17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05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2212" y="4032500"/>
            <a:ext cx="8757615" cy="995406"/>
            <a:chOff x="212212" y="4032500"/>
            <a:chExt cx="8757615" cy="995406"/>
          </a:xfrm>
        </p:grpSpPr>
        <p:sp>
          <p:nvSpPr>
            <p:cNvPr id="10" name="矩形 11">
              <a:extLst>
                <a:ext uri="{FF2B5EF4-FFF2-40B4-BE49-F238E27FC236}">
                  <a16:creationId xmlns:a16="http://schemas.microsoft.com/office/drawing/2014/main" xmlns="" id="{BE7F5242-15D2-4686-8845-71F0D23D1CA1}"/>
                </a:ext>
              </a:extLst>
            </p:cNvPr>
            <p:cNvSpPr/>
            <p:nvPr/>
          </p:nvSpPr>
          <p:spPr>
            <a:xfrm>
              <a:off x="212212" y="4032500"/>
              <a:ext cx="8757615" cy="995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2212" y="4230690"/>
              <a:ext cx="87576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HP-222" panose="020B0803050302020204" pitchFamily="34" charset="0"/>
                </a:rPr>
                <a:t>Chồn</a:t>
              </a:r>
              <a:r>
                <a:rPr lang="en-US" sz="2000" dirty="0" smtClean="0">
                  <a:latin typeface="HP-222" panose="020B0803050302020204" pitchFamily="34" charset="0"/>
                </a:rPr>
                <a:t> con </a:t>
              </a:r>
              <a:r>
                <a:rPr lang="en-US" sz="2000" dirty="0" err="1" smtClean="0">
                  <a:latin typeface="HP-222" panose="020B0803050302020204" pitchFamily="34" charset="0"/>
                </a:rPr>
                <a:t>bị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lạc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trong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rừng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vì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mải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mê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đuổi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theo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đàn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bướm</a:t>
              </a:r>
              <a:r>
                <a:rPr lang="en-US" sz="2000" dirty="0" smtClean="0">
                  <a:latin typeface="HP-222" panose="020B0803050302020204" pitchFamily="34" charset="0"/>
                </a:rPr>
                <a:t>,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đi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sâu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vào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rừng</a:t>
              </a:r>
              <a:r>
                <a:rPr lang="en-US" sz="2000" dirty="0" smtClean="0">
                  <a:latin typeface="HP-222" panose="020B0803050302020204" pitchFamily="34" charset="0"/>
                </a:rPr>
                <a:t>.</a:t>
              </a:r>
              <a:endParaRPr lang="en-US" sz="2000" dirty="0">
                <a:latin typeface="HP-222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4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2212" y="4032500"/>
            <a:ext cx="8757615" cy="995406"/>
            <a:chOff x="212212" y="4032500"/>
            <a:chExt cx="8757615" cy="995406"/>
          </a:xfrm>
        </p:grpSpPr>
        <p:sp>
          <p:nvSpPr>
            <p:cNvPr id="9" name="矩形 11">
              <a:extLst>
                <a:ext uri="{FF2B5EF4-FFF2-40B4-BE49-F238E27FC236}">
                  <a16:creationId xmlns:a16="http://schemas.microsoft.com/office/drawing/2014/main" xmlns="" id="{BE7F5242-15D2-4686-8845-71F0D23D1CA1}"/>
                </a:ext>
              </a:extLst>
            </p:cNvPr>
            <p:cNvSpPr/>
            <p:nvPr/>
          </p:nvSpPr>
          <p:spPr>
            <a:xfrm>
              <a:off x="212212" y="4032500"/>
              <a:ext cx="8757615" cy="995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2212" y="4176260"/>
              <a:ext cx="8757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P-222" panose="020B0803050302020204" pitchFamily="34" charset="0"/>
                </a:rPr>
                <a:t>    </a:t>
              </a:r>
              <a:r>
                <a:rPr lang="en-US" sz="2000" dirty="0" err="1" smtClean="0">
                  <a:latin typeface="HP-222" panose="020B0803050302020204" pitchFamily="34" charset="0"/>
                </a:rPr>
                <a:t>Chồn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không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tìm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được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đường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về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nhà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vì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nó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không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đọc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được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chữ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trên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bảng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chỉ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dẫn</a:t>
              </a:r>
              <a:endParaRPr lang="en-US" sz="2000" dirty="0">
                <a:latin typeface="HP-222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4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0" y="0"/>
            <a:ext cx="8850078" cy="508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817914" y="3662376"/>
            <a:ext cx="6422572" cy="995406"/>
            <a:chOff x="1817914" y="3662376"/>
            <a:chExt cx="6422572" cy="995406"/>
          </a:xfrm>
        </p:grpSpPr>
        <p:sp>
          <p:nvSpPr>
            <p:cNvPr id="9" name="矩形 11">
              <a:extLst>
                <a:ext uri="{FF2B5EF4-FFF2-40B4-BE49-F238E27FC236}">
                  <a16:creationId xmlns:a16="http://schemas.microsoft.com/office/drawing/2014/main" xmlns="" id="{BE7F5242-15D2-4686-8845-71F0D23D1CA1}"/>
                </a:ext>
              </a:extLst>
            </p:cNvPr>
            <p:cNvSpPr/>
            <p:nvPr/>
          </p:nvSpPr>
          <p:spPr>
            <a:xfrm>
              <a:off x="1817914" y="3662376"/>
              <a:ext cx="6422572" cy="995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12027" y="3969426"/>
              <a:ext cx="4765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HP-222" panose="020B0803050302020204" pitchFamily="34" charset="0"/>
                </a:rPr>
                <a:t>Bác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Sư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tử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đã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đưa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chồn</a:t>
              </a:r>
              <a:r>
                <a:rPr lang="en-US" sz="2000" dirty="0" smtClean="0">
                  <a:latin typeface="HP-222" panose="020B0803050302020204" pitchFamily="34" charset="0"/>
                </a:rPr>
                <a:t> con </a:t>
              </a:r>
              <a:r>
                <a:rPr lang="en-US" sz="2000" dirty="0" err="1" smtClean="0">
                  <a:latin typeface="HP-222" panose="020B0803050302020204" pitchFamily="34" charset="0"/>
                </a:rPr>
                <a:t>về</a:t>
              </a:r>
              <a:r>
                <a:rPr lang="en-US" sz="2000" dirty="0" smtClean="0">
                  <a:latin typeface="HP-222" panose="020B0803050302020204" pitchFamily="34" charset="0"/>
                </a:rPr>
                <a:t> </a:t>
              </a:r>
              <a:r>
                <a:rPr lang="en-US" sz="2000" dirty="0" err="1" smtClean="0">
                  <a:latin typeface="HP-222" panose="020B0803050302020204" pitchFamily="34" charset="0"/>
                </a:rPr>
                <a:t>nhà</a:t>
              </a:r>
              <a:r>
                <a:rPr lang="en-US" sz="2000" dirty="0" smtClean="0">
                  <a:latin typeface="HP-222" panose="020B0803050302020204" pitchFamily="34" charset="0"/>
                </a:rPr>
                <a:t>.</a:t>
              </a:r>
              <a:endParaRPr lang="en-US" sz="2000" dirty="0">
                <a:latin typeface="HP-222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4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97971"/>
            <a:ext cx="8523629" cy="500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xmlns="" id="{BE7F5242-15D2-4686-8845-71F0D23D1CA1}"/>
              </a:ext>
            </a:extLst>
          </p:cNvPr>
          <p:cNvSpPr/>
          <p:nvPr/>
        </p:nvSpPr>
        <p:spPr>
          <a:xfrm>
            <a:off x="1719945" y="3684148"/>
            <a:ext cx="5834742" cy="9954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198899" y="3939149"/>
            <a:ext cx="529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HP-222" panose="020B0803050302020204" pitchFamily="34" charset="0"/>
              </a:rPr>
              <a:t>Sau</a:t>
            </a:r>
            <a:r>
              <a:rPr lang="en-US" sz="2000" dirty="0" smtClean="0">
                <a:latin typeface="HP-222" panose="020B0803050302020204" pitchFamily="34" charset="0"/>
              </a:rPr>
              <a:t> </a:t>
            </a:r>
            <a:r>
              <a:rPr lang="en-US" sz="2000" dirty="0" err="1" smtClean="0">
                <a:latin typeface="HP-222" panose="020B0803050302020204" pitchFamily="34" charset="0"/>
              </a:rPr>
              <a:t>chuyện</a:t>
            </a:r>
            <a:r>
              <a:rPr lang="en-US" sz="2000" dirty="0" smtClean="0">
                <a:latin typeface="HP-222" panose="020B0803050302020204" pitchFamily="34" charset="0"/>
              </a:rPr>
              <a:t> </a:t>
            </a:r>
            <a:r>
              <a:rPr lang="en-US" sz="2000" dirty="0" err="1" smtClean="0">
                <a:latin typeface="HP-222" panose="020B0803050302020204" pitchFamily="34" charset="0"/>
              </a:rPr>
              <a:t>đó</a:t>
            </a:r>
            <a:r>
              <a:rPr lang="en-US" sz="2000" dirty="0" smtClean="0">
                <a:latin typeface="HP-222" panose="020B0803050302020204" pitchFamily="34" charset="0"/>
              </a:rPr>
              <a:t>. </a:t>
            </a:r>
            <a:r>
              <a:rPr lang="en-US" sz="2000" dirty="0" err="1" smtClean="0">
                <a:latin typeface="HP-222" panose="020B0803050302020204" pitchFamily="34" charset="0"/>
              </a:rPr>
              <a:t>Chồn</a:t>
            </a:r>
            <a:r>
              <a:rPr lang="en-US" sz="2000" dirty="0" smtClean="0">
                <a:latin typeface="HP-222" panose="020B0803050302020204" pitchFamily="34" charset="0"/>
              </a:rPr>
              <a:t> con </a:t>
            </a:r>
            <a:r>
              <a:rPr lang="en-US" sz="2000" dirty="0" err="1" smtClean="0">
                <a:latin typeface="HP-222" panose="020B0803050302020204" pitchFamily="34" charset="0"/>
              </a:rPr>
              <a:t>rất</a:t>
            </a:r>
            <a:r>
              <a:rPr lang="en-US" sz="2000" dirty="0" smtClean="0">
                <a:latin typeface="HP-222" panose="020B0803050302020204" pitchFamily="34" charset="0"/>
              </a:rPr>
              <a:t> </a:t>
            </a:r>
            <a:r>
              <a:rPr lang="en-US" sz="2000" dirty="0" err="1" smtClean="0">
                <a:latin typeface="HP-222" panose="020B0803050302020204" pitchFamily="34" charset="0"/>
              </a:rPr>
              <a:t>chăm</a:t>
            </a:r>
            <a:r>
              <a:rPr lang="en-US" sz="2000" dirty="0" smtClean="0">
                <a:latin typeface="HP-222" panose="020B0803050302020204" pitchFamily="34" charset="0"/>
              </a:rPr>
              <a:t> </a:t>
            </a:r>
            <a:r>
              <a:rPr lang="en-US" sz="2000" dirty="0" err="1" smtClean="0">
                <a:latin typeface="HP-222" panose="020B0803050302020204" pitchFamily="34" charset="0"/>
              </a:rPr>
              <a:t>học</a:t>
            </a:r>
            <a:r>
              <a:rPr lang="en-US" sz="2000" dirty="0" smtClean="0">
                <a:latin typeface="HP-222" panose="020B0803050302020204" pitchFamily="34" charset="0"/>
              </a:rPr>
              <a:t>.</a:t>
            </a:r>
            <a:endParaRPr lang="en-US" sz="2000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1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32" y="2571750"/>
            <a:ext cx="3166711" cy="252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36" y="2460710"/>
            <a:ext cx="2810264" cy="262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710"/>
            <a:ext cx="2907136" cy="252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65" y="519765"/>
            <a:ext cx="2646948" cy="194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13" y="590550"/>
            <a:ext cx="2352675" cy="185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9" y="519765"/>
            <a:ext cx="3176336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4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12" y="1369264"/>
            <a:ext cx="5698666" cy="357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1">
            <a:hlinkClick r:id="rId4" action="ppaction://hlinksldjump"/>
          </p:cNvPr>
          <p:cNvSpPr/>
          <p:nvPr/>
        </p:nvSpPr>
        <p:spPr>
          <a:xfrm>
            <a:off x="1692711" y="1349837"/>
            <a:ext cx="1899555" cy="1796143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Black" pitchFamily="34" charset="0"/>
              </a:rPr>
              <a:t>1</a:t>
            </a:r>
            <a:endParaRPr lang="vi-VN" sz="4800" dirty="0"/>
          </a:p>
        </p:txBody>
      </p:sp>
      <p:sp>
        <p:nvSpPr>
          <p:cNvPr id="28" name="6">
            <a:hlinkClick r:id="rId5" action="ppaction://hlinksldjump"/>
          </p:cNvPr>
          <p:cNvSpPr/>
          <p:nvPr/>
        </p:nvSpPr>
        <p:spPr>
          <a:xfrm>
            <a:off x="5502709" y="3151421"/>
            <a:ext cx="1899555" cy="1796143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Black" pitchFamily="34" charset="0"/>
              </a:rPr>
              <a:t>6</a:t>
            </a:r>
            <a:endParaRPr lang="vi-VN" sz="4800" dirty="0"/>
          </a:p>
        </p:txBody>
      </p:sp>
      <p:sp>
        <p:nvSpPr>
          <p:cNvPr id="29" name="3"/>
          <p:cNvSpPr/>
          <p:nvPr/>
        </p:nvSpPr>
        <p:spPr>
          <a:xfrm>
            <a:off x="5491823" y="1344392"/>
            <a:ext cx="1899555" cy="1796143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Black" pitchFamily="34" charset="0"/>
                <a:hlinkClick r:id="rId6" action="ppaction://hlinksldjump"/>
              </a:rPr>
              <a:t>3</a:t>
            </a:r>
            <a:endParaRPr lang="vi-VN" sz="4800" dirty="0"/>
          </a:p>
        </p:txBody>
      </p:sp>
      <p:sp>
        <p:nvSpPr>
          <p:cNvPr id="30" name="4">
            <a:hlinkClick r:id="rId7" action="ppaction://hlinksldjump"/>
          </p:cNvPr>
          <p:cNvSpPr/>
          <p:nvPr/>
        </p:nvSpPr>
        <p:spPr>
          <a:xfrm>
            <a:off x="1692712" y="3151421"/>
            <a:ext cx="1899555" cy="1796143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Black" pitchFamily="34" charset="0"/>
              </a:rPr>
              <a:t>4</a:t>
            </a:r>
            <a:endParaRPr lang="vi-VN" sz="4800" dirty="0"/>
          </a:p>
        </p:txBody>
      </p:sp>
      <p:sp>
        <p:nvSpPr>
          <p:cNvPr id="31" name="5">
            <a:hlinkClick r:id="rId8" action="ppaction://hlinksldjump"/>
          </p:cNvPr>
          <p:cNvSpPr/>
          <p:nvPr/>
        </p:nvSpPr>
        <p:spPr>
          <a:xfrm>
            <a:off x="3603153" y="3156866"/>
            <a:ext cx="1899555" cy="1796143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Black" pitchFamily="34" charset="0"/>
              </a:rPr>
              <a:t>5</a:t>
            </a:r>
            <a:endParaRPr lang="vi-VN" sz="4800" dirty="0"/>
          </a:p>
        </p:txBody>
      </p:sp>
      <p:sp>
        <p:nvSpPr>
          <p:cNvPr id="32" name="2">
            <a:hlinkClick r:id="rId9" action="ppaction://hlinksldjump"/>
          </p:cNvPr>
          <p:cNvSpPr/>
          <p:nvPr/>
        </p:nvSpPr>
        <p:spPr>
          <a:xfrm>
            <a:off x="3592268" y="1344394"/>
            <a:ext cx="1899555" cy="179614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Black" pitchFamily="34" charset="0"/>
              </a:rPr>
              <a:t>2</a:t>
            </a:r>
            <a:endParaRPr lang="vi-VN" sz="4800" dirty="0"/>
          </a:p>
        </p:txBody>
      </p:sp>
      <p:sp>
        <p:nvSpPr>
          <p:cNvPr id="41" name="矩形 11">
            <a:extLst>
              <a:ext uri="{FF2B5EF4-FFF2-40B4-BE49-F238E27FC236}">
                <a16:creationId xmlns:a16="http://schemas.microsoft.com/office/drawing/2014/main" xmlns="" id="{BE7F5242-15D2-4686-8845-71F0D23D1CA1}"/>
              </a:ext>
            </a:extLst>
          </p:cNvPr>
          <p:cNvSpPr/>
          <p:nvPr/>
        </p:nvSpPr>
        <p:spPr>
          <a:xfrm>
            <a:off x="2797629" y="357899"/>
            <a:ext cx="3929742" cy="58477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14">
            <a:extLst>
              <a:ext uri="{FF2B5EF4-FFF2-40B4-BE49-F238E27FC236}">
                <a16:creationId xmlns:a16="http://schemas.microsoft.com/office/drawing/2014/main" xmlns="" id="{E6AA0105-0A97-46FA-8F20-DCB4DF027716}"/>
              </a:ext>
            </a:extLst>
          </p:cNvPr>
          <p:cNvSpPr txBox="1"/>
          <p:nvPr/>
        </p:nvSpPr>
        <p:spPr>
          <a:xfrm>
            <a:off x="2797629" y="379671"/>
            <a:ext cx="392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Ô CỬA BÍ MẬT</a:t>
            </a:r>
            <a:endParaRPr lang="en-US" altLang="zh-CN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迷你简细倩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2" animBg="1"/>
      <p:bldP spid="41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851904" y="4471416"/>
            <a:ext cx="1999488" cy="566928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" y="0"/>
            <a:ext cx="9105493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End 4">
            <a:hlinkClick r:id="rId5" action="ppaction://hlinksldjump" highlightClick="1"/>
          </p:cNvPr>
          <p:cNvSpPr/>
          <p:nvPr/>
        </p:nvSpPr>
        <p:spPr>
          <a:xfrm>
            <a:off x="8341505" y="4844143"/>
            <a:ext cx="704523" cy="27377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851904" y="4471416"/>
            <a:ext cx="1999488" cy="566928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521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ction Button: End 7">
            <a:hlinkClick r:id="rId4" action="ppaction://hlinksldjump" highlightClick="1"/>
          </p:cNvPr>
          <p:cNvSpPr/>
          <p:nvPr/>
        </p:nvSpPr>
        <p:spPr>
          <a:xfrm>
            <a:off x="8341505" y="4844143"/>
            <a:ext cx="704523" cy="27377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394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026" name="Picture 2" descr="C:\Users\Thanh\Pictures\Screenshots\Ảnh chụp màn hình (7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" y="0"/>
            <a:ext cx="895148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End 6">
            <a:hlinkClick r:id="rId5" action="ppaction://hlinksldjump" highlightClick="1"/>
          </p:cNvPr>
          <p:cNvSpPr/>
          <p:nvPr/>
        </p:nvSpPr>
        <p:spPr>
          <a:xfrm>
            <a:off x="8341505" y="4844143"/>
            <a:ext cx="704523" cy="27377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1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27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" y="130629"/>
            <a:ext cx="9105492" cy="498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End 5">
            <a:hlinkClick r:id="rId4" action="ppaction://hlinksldjump" highlightClick="1"/>
          </p:cNvPr>
          <p:cNvSpPr/>
          <p:nvPr/>
        </p:nvSpPr>
        <p:spPr>
          <a:xfrm>
            <a:off x="8341505" y="4844143"/>
            <a:ext cx="704523" cy="27377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1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ction Button: End 6">
            <a:hlinkClick r:id="rId5" action="ppaction://hlinksldjump" highlightClick="1"/>
          </p:cNvPr>
          <p:cNvSpPr/>
          <p:nvPr/>
        </p:nvSpPr>
        <p:spPr>
          <a:xfrm>
            <a:off x="8341505" y="4844143"/>
            <a:ext cx="704523" cy="27377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1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" y="76201"/>
            <a:ext cx="8989992" cy="49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ction Button: End 6">
            <a:hlinkClick r:id="rId4" action="ppaction://hlinksldjump" highlightClick="1"/>
          </p:cNvPr>
          <p:cNvSpPr/>
          <p:nvPr/>
        </p:nvSpPr>
        <p:spPr>
          <a:xfrm>
            <a:off x="8341505" y="4844143"/>
            <a:ext cx="704523" cy="27377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1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" y="119743"/>
            <a:ext cx="3320709" cy="246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Thanh\Pictures\Screenshots\Ảnh chụp màn hình (7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41" y="261257"/>
            <a:ext cx="2856348" cy="23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27" y="119743"/>
            <a:ext cx="2526334" cy="24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" y="2585838"/>
            <a:ext cx="3320708" cy="240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28" y="2666198"/>
            <a:ext cx="2776584" cy="232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12" y="2762451"/>
            <a:ext cx="2948088" cy="223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3547F9E-2174-441B-8E43-88C9E73A6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550" y="3591498"/>
            <a:ext cx="1655749" cy="17449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F92960F-59C5-4E67-B08B-8C4E3CE68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966" y="3591498"/>
            <a:ext cx="1655749" cy="1744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F6A82B7-0BCC-4814-A5C3-4EDF4996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665419"/>
            <a:ext cx="1655749" cy="17449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4B6FF26-BB9F-49EC-B3F2-A17B289BF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319" y="3665419"/>
            <a:ext cx="1655749" cy="174498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366D63D9-E56C-4DDF-828D-BA190E43A73B}"/>
              </a:ext>
            </a:extLst>
          </p:cNvPr>
          <p:cNvGrpSpPr/>
          <p:nvPr/>
        </p:nvGrpSpPr>
        <p:grpSpPr>
          <a:xfrm>
            <a:off x="2100188" y="3591498"/>
            <a:ext cx="1146629" cy="947482"/>
            <a:chOff x="2100188" y="1998918"/>
            <a:chExt cx="1146629" cy="947482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xmlns="" id="{1364ACCB-A0DD-40AD-93C0-983A008E24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189FD578-915B-42A9-B826-AB1BA92637F5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340588D8-EB83-43CB-8078-B92AA195D72C}"/>
              </a:ext>
            </a:extLst>
          </p:cNvPr>
          <p:cNvGrpSpPr/>
          <p:nvPr/>
        </p:nvGrpSpPr>
        <p:grpSpPr>
          <a:xfrm>
            <a:off x="5654433" y="3665419"/>
            <a:ext cx="1146629" cy="947482"/>
            <a:chOff x="2100188" y="1998918"/>
            <a:chExt cx="1146629" cy="947482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26121ED2-1955-42F2-9693-7D9245345D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xmlns="" id="{68A0BFC1-4707-4905-BAAC-36C90E99F4EE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02A4A6EB-F6AA-4C59-8383-0CBD09CAFE4C}"/>
              </a:ext>
            </a:extLst>
          </p:cNvPr>
          <p:cNvGrpSpPr/>
          <p:nvPr/>
        </p:nvGrpSpPr>
        <p:grpSpPr>
          <a:xfrm flipV="1">
            <a:off x="3886639" y="4383405"/>
            <a:ext cx="1146629" cy="947482"/>
            <a:chOff x="2100188" y="1998918"/>
            <a:chExt cx="1146629" cy="947482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C4A52FF9-4DB5-4146-BC21-1C157A1FE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C7CD3601-9ACB-432E-B08C-BCCAB2E6E8DB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1710696" y="1863707"/>
            <a:ext cx="6430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Chuẩn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bị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cho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tiết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kể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chuyện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latin typeface="HP-222" panose="020B0803050302020204" pitchFamily="34" charset="0"/>
                <a:ea typeface="微软雅黑" panose="020B0503020204020204" pitchFamily="34" charset="-122"/>
              </a:rPr>
              <a:t>sau</a:t>
            </a:r>
            <a:endParaRPr lang="zh-CN" altLang="en-US" sz="3200" dirty="0"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60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30DE03B9-1CA8-4ED6-BEA2-F185E39EEDAB}"/>
              </a:ext>
            </a:extLst>
          </p:cNvPr>
          <p:cNvSpPr txBox="1"/>
          <p:nvPr/>
        </p:nvSpPr>
        <p:spPr>
          <a:xfrm>
            <a:off x="607" y="0"/>
            <a:ext cx="310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F9D3D4"/>
                </a:solidFill>
                <a:latin typeface="Brush Script MT" panose="03060802040406070304" pitchFamily="66" charset="0"/>
              </a:rPr>
              <a:t>Summer</a:t>
            </a:r>
            <a:endParaRPr lang="zh-CN" altLang="en-US" sz="7200" dirty="0">
              <a:solidFill>
                <a:srgbClr val="F9D3D4"/>
              </a:solidFill>
              <a:latin typeface="Brush Script MT" panose="03060802040406070304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E6AA0105-0A97-46FA-8F20-DCB4DF027716}"/>
              </a:ext>
            </a:extLst>
          </p:cNvPr>
          <p:cNvSpPr txBox="1"/>
          <p:nvPr/>
        </p:nvSpPr>
        <p:spPr>
          <a:xfrm>
            <a:off x="1102092" y="2021567"/>
            <a:ext cx="693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Cảm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ơn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các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em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đã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học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tốt</a:t>
            </a:r>
            <a:r>
              <a:rPr lang="en-US" altLang="zh-CN" sz="3200" b="1" dirty="0" smtClean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HP-222" panose="020B0803050302020204" pitchFamily="34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0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6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09801" y="675259"/>
            <a:ext cx="4963886" cy="3733455"/>
            <a:chOff x="38507" y="596767"/>
            <a:chExt cx="8951485" cy="439874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7" y="596767"/>
              <a:ext cx="3320709" cy="1989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C:\Users\Thanh\Pictures\Screenshots\Ảnh chụp màn hình (70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141" y="742199"/>
              <a:ext cx="2856348" cy="1829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327" y="596767"/>
              <a:ext cx="2526334" cy="1974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8" y="2585838"/>
              <a:ext cx="3320708" cy="2409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328" y="2666198"/>
              <a:ext cx="2661084" cy="2329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912" y="2762451"/>
              <a:ext cx="2794080" cy="2233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35932" y="86710"/>
            <a:ext cx="3868898" cy="655489"/>
            <a:chOff x="359210" y="1351297"/>
            <a:chExt cx="2275133" cy="1203591"/>
          </a:xfrm>
        </p:grpSpPr>
        <p:sp>
          <p:nvSpPr>
            <p:cNvPr id="11" name="矩形 11">
              <a:extLst>
                <a:ext uri="{FF2B5EF4-FFF2-40B4-BE49-F238E27FC236}">
                  <a16:creationId xmlns:a16="http://schemas.microsoft.com/office/drawing/2014/main" xmlns="" id="{BE7F5242-15D2-4686-8845-71F0D23D1CA1}"/>
                </a:ext>
              </a:extLst>
            </p:cNvPr>
            <p:cNvSpPr/>
            <p:nvPr/>
          </p:nvSpPr>
          <p:spPr>
            <a:xfrm>
              <a:off x="359210" y="1351297"/>
              <a:ext cx="2275133" cy="12035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4">
              <a:extLst>
                <a:ext uri="{FF2B5EF4-FFF2-40B4-BE49-F238E27FC236}">
                  <a16:creationId xmlns:a16="http://schemas.microsoft.com/office/drawing/2014/main" xmlns="" id="{E6AA0105-0A97-46FA-8F20-DCB4DF027716}"/>
                </a:ext>
              </a:extLst>
            </p:cNvPr>
            <p:cNvSpPr txBox="1"/>
            <p:nvPr/>
          </p:nvSpPr>
          <p:spPr>
            <a:xfrm>
              <a:off x="432845" y="1416613"/>
              <a:ext cx="21963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-222" panose="020B0803050302020204" pitchFamily="34" charset="0"/>
                  <a:ea typeface="迷你简细倩" panose="03000509000000000000" pitchFamily="65" charset="-122"/>
                </a:rPr>
                <a:t>Chồn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-222" panose="020B0803050302020204" pitchFamily="34" charset="0"/>
                  <a:ea typeface="迷你简细倩" panose="03000509000000000000" pitchFamily="65" charset="-122"/>
                </a:rPr>
                <a:t> con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-222" panose="020B0803050302020204" pitchFamily="34" charset="0"/>
                  <a:ea typeface="迷你简细倩" panose="03000509000000000000" pitchFamily="65" charset="-122"/>
                </a:rPr>
                <a:t>đi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-222" panose="020B0803050302020204" pitchFamily="34" charset="0"/>
                  <a:ea typeface="迷你简细倩" panose="03000509000000000000" pitchFamily="65" charset="-122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-222" panose="020B0803050302020204" pitchFamily="34" charset="0"/>
                  <a:ea typeface="迷你简细倩" panose="03000509000000000000" pitchFamily="65" charset="-122"/>
                </a:rPr>
                <a:t>học</a:t>
              </a:r>
              <a:endPara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-222" panose="020B0803050302020204" pitchFamily="34" charset="0"/>
                <a:ea typeface="迷你简细倩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2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dbcbbf8-7500-4e02-b24a-7c4fab1227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76200"/>
            <a:ext cx="903514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1" y="-131674"/>
            <a:ext cx="7803556" cy="5467039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2452" y="936171"/>
            <a:ext cx="2579914" cy="18044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.VnAvant" pitchFamily="34" charset="0"/>
              </a:rPr>
              <a:t>TruyÖn</a:t>
            </a:r>
            <a:r>
              <a:rPr lang="en-US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itchFamily="34" charset="0"/>
              </a:rPr>
              <a:t>nh÷ng</a:t>
            </a:r>
            <a:r>
              <a:rPr lang="en-US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itchFamily="34" charset="0"/>
              </a:rPr>
              <a:t>nh©n</a:t>
            </a:r>
            <a:r>
              <a:rPr lang="en-US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itchFamily="34" charset="0"/>
              </a:rPr>
              <a:t>vËt</a:t>
            </a:r>
            <a:r>
              <a:rPr lang="en-US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itchFamily="34" charset="0"/>
              </a:rPr>
              <a:t>nµo</a:t>
            </a:r>
            <a:r>
              <a:rPr lang="en-US" dirty="0" smtClean="0">
                <a:solidFill>
                  <a:schemeClr val="tx1"/>
                </a:solidFill>
                <a:latin typeface=".VnAvant" pitchFamily="34" charset="0"/>
              </a:rPr>
              <a:t>?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7927"/>
            <a:ext cx="6705600" cy="502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09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32" y="2571750"/>
            <a:ext cx="3166711" cy="252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36" y="2460710"/>
            <a:ext cx="2810264" cy="262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710"/>
            <a:ext cx="2907136" cy="252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65" y="519765"/>
            <a:ext cx="2646948" cy="194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13" y="590550"/>
            <a:ext cx="2352675" cy="185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9" y="519765"/>
            <a:ext cx="3176336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8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3" y="81643"/>
            <a:ext cx="8860942" cy="498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95991" y="3951515"/>
            <a:ext cx="7451332" cy="957947"/>
            <a:chOff x="995991" y="4169235"/>
            <a:chExt cx="7451332" cy="957947"/>
          </a:xfrm>
        </p:grpSpPr>
        <p:sp>
          <p:nvSpPr>
            <p:cNvPr id="23" name="矩形 11">
              <a:extLst>
                <a:ext uri="{FF2B5EF4-FFF2-40B4-BE49-F238E27FC236}">
                  <a16:creationId xmlns:a16="http://schemas.microsoft.com/office/drawing/2014/main" xmlns="" id="{BE7F5242-15D2-4686-8845-71F0D23D1CA1}"/>
                </a:ext>
              </a:extLst>
            </p:cNvPr>
            <p:cNvSpPr/>
            <p:nvPr/>
          </p:nvSpPr>
          <p:spPr>
            <a:xfrm>
              <a:off x="1050421" y="4169235"/>
              <a:ext cx="7396902" cy="9579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5991" y="4445233"/>
              <a:ext cx="73969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Chồn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nó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rong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3" y="81643"/>
            <a:ext cx="8860942" cy="498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2211" y="3945412"/>
            <a:ext cx="8757616" cy="995406"/>
            <a:chOff x="81584" y="2950006"/>
            <a:chExt cx="8757616" cy="995406"/>
          </a:xfrm>
        </p:grpSpPr>
        <p:sp>
          <p:nvSpPr>
            <p:cNvPr id="18" name="矩形 11">
              <a:extLst>
                <a:ext uri="{FF2B5EF4-FFF2-40B4-BE49-F238E27FC236}">
                  <a16:creationId xmlns:a16="http://schemas.microsoft.com/office/drawing/2014/main" xmlns="" id="{BE7F5242-15D2-4686-8845-71F0D23D1CA1}"/>
                </a:ext>
              </a:extLst>
            </p:cNvPr>
            <p:cNvSpPr/>
            <p:nvPr/>
          </p:nvSpPr>
          <p:spPr>
            <a:xfrm>
              <a:off x="81585" y="2950006"/>
              <a:ext cx="8757615" cy="995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584" y="3153820"/>
              <a:ext cx="8757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HP-222" panose="020B0803050302020204" pitchFamily="34" charset="0"/>
                </a:rPr>
                <a:t>Các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bạn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không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ai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đi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chơi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với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chồn</a:t>
              </a:r>
              <a:r>
                <a:rPr lang="en-US" sz="2400" dirty="0" smtClean="0">
                  <a:latin typeface="HP-222" panose="020B0803050302020204" pitchFamily="34" charset="0"/>
                </a:rPr>
                <a:t> con </a:t>
              </a:r>
              <a:r>
                <a:rPr lang="en-US" sz="2400" dirty="0" err="1" smtClean="0">
                  <a:latin typeface="HP-222" panose="020B0803050302020204" pitchFamily="34" charset="0"/>
                </a:rPr>
                <a:t>vì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các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bạn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còn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bận</a:t>
              </a:r>
              <a:r>
                <a:rPr lang="en-US" sz="2400" dirty="0" smtClean="0">
                  <a:latin typeface="HP-222" panose="020B0803050302020204" pitchFamily="34" charset="0"/>
                </a:rPr>
                <a:t> </a:t>
              </a:r>
              <a:r>
                <a:rPr lang="en-US" sz="2400" dirty="0" err="1" smtClean="0">
                  <a:latin typeface="HP-222" panose="020B0803050302020204" pitchFamily="34" charset="0"/>
                </a:rPr>
                <a:t>học</a:t>
              </a:r>
              <a:r>
                <a:rPr lang="en-US" sz="2400" dirty="0" smtClean="0">
                  <a:latin typeface="HP-222" panose="020B0803050302020204" pitchFamily="34" charset="0"/>
                </a:rPr>
                <a:t>. </a:t>
              </a:r>
              <a:endParaRPr lang="en-US" sz="2400" dirty="0">
                <a:latin typeface="HP-222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9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海星清新可爱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992</TotalTime>
  <Words>145</Words>
  <Application>Microsoft Office PowerPoint</Application>
  <PresentationFormat>On-screen Show (16:9)</PresentationFormat>
  <Paragraphs>39</Paragraphs>
  <Slides>25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夏日海星清新可爱PPT</dc:title>
  <dc:creator>lenovo</dc:creator>
  <cp:lastModifiedBy>phạm dư</cp:lastModifiedBy>
  <cp:revision>712</cp:revision>
  <dcterms:created xsi:type="dcterms:W3CDTF">2017-06-12T03:06:54Z</dcterms:created>
  <dcterms:modified xsi:type="dcterms:W3CDTF">2020-08-17T11:45:19Z</dcterms:modified>
</cp:coreProperties>
</file>