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5" r:id="rId9"/>
    <p:sldId id="274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BF8"/>
    <a:srgbClr val="6ECFF6"/>
    <a:srgbClr val="FAC5BE"/>
    <a:srgbClr val="F8ACA2"/>
    <a:srgbClr val="F47A69"/>
    <a:srgbClr val="F09456"/>
    <a:srgbClr val="F490AD"/>
    <a:srgbClr val="EF5F88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124967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01732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4941966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150486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500558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7018" y="4895666"/>
            <a:ext cx="364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61" y="4082468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2403" y="4041696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5" y="0"/>
            <a:ext cx="7226724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6902" y="1204429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3" name="B2_08">
            <a:hlinkClick r:id="" action="ppaction://media"/>
            <a:extLst>
              <a:ext uri="{FF2B5EF4-FFF2-40B4-BE49-F238E27FC236}">
                <a16:creationId xmlns:a16="http://schemas.microsoft.com/office/drawing/2014/main" id="{B2B95C6E-44FE-45A1-8DAB-50E80C96A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640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1080926"/>
            <a:ext cx="8695211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Wow! This gym is big!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Yeah. The equipment is great. What sports do you do, Duong?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Well, I do karate, and I play table tennis. Yesterday I played with Duy, and I won!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Congratulations! You look f it! I’m not good at sports.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I have an idea – you can go to the karate club with me.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No, I can’t do karate.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But you can learn! You’ll love it.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Well ... OK.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Great! I’ll meet you there at 10 a.m. on Sunday.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Where’s the club?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Duong: </a:t>
            </a:r>
            <a:r>
              <a:rPr lang="en-US" sz="2200"/>
              <a:t>It’s Superfit Club, in Pham Hung Road. You can cycle there.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Mai: </a:t>
            </a:r>
            <a:r>
              <a:rPr lang="en-US" sz="2200"/>
              <a:t>OK. See you then.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5" name="B2_08">
            <a:hlinkClick r:id="" action="ppaction://media"/>
            <a:extLst>
              <a:ext uri="{FF2B5EF4-FFF2-40B4-BE49-F238E27FC236}">
                <a16:creationId xmlns:a16="http://schemas.microsoft.com/office/drawing/2014/main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9861" y="1596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6977" y="19567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1950247"/>
            <a:ext cx="179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looks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6977" y="27404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9769" y="358622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44599" y="3577573"/>
            <a:ext cx="200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played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66977" y="44187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41806" y="4410083"/>
            <a:ext cx="47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Duong will meet at </a:t>
            </a:r>
            <a:r>
              <a:rPr lang="en-US" sz="2400" dirty="0" err="1"/>
              <a:t>Superf</a:t>
            </a:r>
            <a:r>
              <a:rPr lang="en-US" sz="2400" dirty="0"/>
              <a:t> it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6977" y="52431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8" y="5243113"/>
            <a:ext cx="121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will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1808" y="2749053"/>
            <a:ext cx="323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likes coming to the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B360C-53E7-47F9-A733-B96E95614BBE}"/>
              </a:ext>
            </a:extLst>
          </p:cNvPr>
          <p:cNvSpPr txBox="1"/>
          <p:nvPr/>
        </p:nvSpPr>
        <p:spPr>
          <a:xfrm>
            <a:off x="2248414" y="195430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often does karate.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97CE04-534A-40C0-8273-FC9C79EA4445}"/>
              </a:ext>
            </a:extLst>
          </p:cNvPr>
          <p:cNvSpPr txBox="1"/>
          <p:nvPr/>
        </p:nvSpPr>
        <p:spPr>
          <a:xfrm>
            <a:off x="2230584" y="19567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fit</a:t>
            </a:r>
            <a:r>
              <a:rPr lang="en-US" sz="2400" dirty="0"/>
              <a:t>. He often does karate.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A6953B-75F1-46B5-8E35-5E69C35F8793}"/>
              </a:ext>
            </a:extLst>
          </p:cNvPr>
          <p:cNvSpPr txBox="1"/>
          <p:nvPr/>
        </p:nvSpPr>
        <p:spPr>
          <a:xfrm>
            <a:off x="3579091" y="2749032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The equipment there is great.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C6750-1715-4BEE-AB25-064AEE0DBBA0}"/>
              </a:ext>
            </a:extLst>
          </p:cNvPr>
          <p:cNvSpPr txBox="1"/>
          <p:nvPr/>
        </p:nvSpPr>
        <p:spPr>
          <a:xfrm>
            <a:off x="3579090" y="2740379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gym</a:t>
            </a:r>
            <a:r>
              <a:rPr lang="en-US" sz="2400" dirty="0"/>
              <a:t>. The equipment there is great.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8B4F0-AF75-4F67-B425-D057D9ACC7CE}"/>
              </a:ext>
            </a:extLst>
          </p:cNvPr>
          <p:cNvSpPr txBox="1"/>
          <p:nvPr/>
        </p:nvSpPr>
        <p:spPr>
          <a:xfrm>
            <a:off x="2438400" y="3577572"/>
            <a:ext cx="552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2ADBC-D134-430C-94E6-96BD213B95EF}"/>
              </a:ext>
            </a:extLst>
          </p:cNvPr>
          <p:cNvSpPr txBox="1"/>
          <p:nvPr/>
        </p:nvSpPr>
        <p:spPr>
          <a:xfrm>
            <a:off x="2429164" y="3571676"/>
            <a:ext cx="608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table tennis</a:t>
            </a:r>
            <a:r>
              <a:rPr lang="en-US" sz="2400" dirty="0"/>
              <a:t>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FB1E4E-20B0-449E-9AD5-573FC4CFCAC6}"/>
              </a:ext>
            </a:extLst>
          </p:cNvPr>
          <p:cNvSpPr txBox="1"/>
          <p:nvPr/>
        </p:nvSpPr>
        <p:spPr>
          <a:xfrm>
            <a:off x="5250876" y="4410083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on Sunday.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EC7D82-0F00-4A4B-9A26-7F219408608D}"/>
              </a:ext>
            </a:extLst>
          </p:cNvPr>
          <p:cNvSpPr txBox="1"/>
          <p:nvPr/>
        </p:nvSpPr>
        <p:spPr>
          <a:xfrm>
            <a:off x="5250876" y="4410082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Club</a:t>
            </a:r>
            <a:r>
              <a:rPr lang="en-US" sz="2400" dirty="0"/>
              <a:t> on Sunday.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954E51-0526-43DE-A515-827D34A100BC}"/>
              </a:ext>
            </a:extLst>
          </p:cNvPr>
          <p:cNvSpPr txBox="1"/>
          <p:nvPr/>
        </p:nvSpPr>
        <p:spPr>
          <a:xfrm>
            <a:off x="1759527" y="524311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861777-9893-4463-8219-08C43BEF55B8}"/>
              </a:ext>
            </a:extLst>
          </p:cNvPr>
          <p:cNvSpPr txBox="1"/>
          <p:nvPr/>
        </p:nvSpPr>
        <p:spPr>
          <a:xfrm>
            <a:off x="1716987" y="524311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cycle</a:t>
            </a:r>
            <a:r>
              <a:rPr lang="en-US" sz="2400" dirty="0"/>
              <a:t>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36921"/>
            <a:ext cx="79521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" y="2058916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2206801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0" y="1811270"/>
            <a:ext cx="2733974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931" y="3430348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38538" y="3815939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04" y="3430346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5111" y="3815937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17E918-6006-46A1-B670-6A2371F8E5DF}"/>
              </a:ext>
            </a:extLst>
          </p:cNvPr>
          <p:cNvGrpSpPr/>
          <p:nvPr/>
        </p:nvGrpSpPr>
        <p:grpSpPr>
          <a:xfrm>
            <a:off x="6735077" y="3430345"/>
            <a:ext cx="1493887" cy="461665"/>
            <a:chOff x="6735077" y="3430345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4690694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4546219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4072003"/>
            <a:ext cx="180246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930" y="5894347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8537" y="6279938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8503" y="5894345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35110" y="627993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5076" y="5894344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31683" y="6279935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2736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40340" y="1298863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47010" y="1294515"/>
            <a:ext cx="110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29667" y="129117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13473" y="1294398"/>
            <a:ext cx="154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13664" y="1294398"/>
            <a:ext cx="165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29815" y="1292788"/>
            <a:ext cx="151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volleyball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D205A-717F-4E7D-95F2-BDE1559C4BEC}"/>
              </a:ext>
            </a:extLst>
          </p:cNvPr>
          <p:cNvSpPr txBox="1"/>
          <p:nvPr/>
        </p:nvSpPr>
        <p:spPr>
          <a:xfrm>
            <a:off x="915036" y="3423205"/>
            <a:ext cx="1027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cycling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C0577E-DBE3-4781-A5C0-F8A29B617ECD}"/>
              </a:ext>
            </a:extLst>
          </p:cNvPr>
          <p:cNvSpPr txBox="1"/>
          <p:nvPr/>
        </p:nvSpPr>
        <p:spPr>
          <a:xfrm>
            <a:off x="3941885" y="3430345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aerobics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F36787-B847-462C-A9D5-1338550C4B8F}"/>
              </a:ext>
            </a:extLst>
          </p:cNvPr>
          <p:cNvSpPr txBox="1"/>
          <p:nvPr/>
        </p:nvSpPr>
        <p:spPr>
          <a:xfrm>
            <a:off x="6623993" y="3430335"/>
            <a:ext cx="196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00B050"/>
                </a:solidFill>
              </a:rPr>
              <a:t>table tennis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28CE7D-CE0F-4F5E-861A-93BB245F846D}"/>
              </a:ext>
            </a:extLst>
          </p:cNvPr>
          <p:cNvSpPr txBox="1"/>
          <p:nvPr/>
        </p:nvSpPr>
        <p:spPr>
          <a:xfrm>
            <a:off x="823277" y="5894344"/>
            <a:ext cx="146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swimming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43F5D4-3EF2-4283-9731-123384688D70}"/>
              </a:ext>
            </a:extLst>
          </p:cNvPr>
          <p:cNvSpPr txBox="1"/>
          <p:nvPr/>
        </p:nvSpPr>
        <p:spPr>
          <a:xfrm>
            <a:off x="4046860" y="589434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7073771" y="589434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" y="375589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523474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0" y="127943"/>
            <a:ext cx="2733974" cy="1593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3007367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2862892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2388676"/>
            <a:ext cx="1802460" cy="1746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119" y="4933406"/>
            <a:ext cx="6643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What is the diﬀerence between a sport and a game?</a:t>
            </a:r>
          </a:p>
        </p:txBody>
      </p:sp>
    </p:spTree>
    <p:extLst>
      <p:ext uri="{BB962C8B-B14F-4D97-AF65-F5344CB8AC3E}">
        <p14:creationId xmlns:p14="http://schemas.microsoft.com/office/powerpoint/2010/main" val="1987329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9648" y="1559410"/>
            <a:ext cx="3553644" cy="18391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538213" y="1635765"/>
            <a:ext cx="3553644" cy="18391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07237" y="1597225"/>
            <a:ext cx="3536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If your answers to the questions are mostly “</a:t>
            </a:r>
            <a:r>
              <a:rPr lang="en-US" sz="2400" b="1">
                <a:solidFill>
                  <a:srgbClr val="0070C0"/>
                </a:solidFill>
              </a:rPr>
              <a:t>A</a:t>
            </a:r>
            <a:r>
              <a:rPr lang="en-US" sz="2400" b="1"/>
              <a:t>”, you are sporty. If they are mostly “</a:t>
            </a:r>
            <a:r>
              <a:rPr lang="en-US" sz="2400" b="1">
                <a:solidFill>
                  <a:srgbClr val="0070C0"/>
                </a:solidFill>
              </a:rPr>
              <a:t>B</a:t>
            </a:r>
            <a:r>
              <a:rPr lang="en-US" sz="2400" b="1"/>
              <a:t>”, do more sport and try to be more active.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0E6B5B1-F705-4530-B856-E9267C33B6BC}"/>
              </a:ext>
            </a:extLst>
          </p:cNvPr>
          <p:cNvGrpSpPr/>
          <p:nvPr/>
        </p:nvGrpSpPr>
        <p:grpSpPr>
          <a:xfrm>
            <a:off x="951933" y="1749203"/>
            <a:ext cx="2111832" cy="461665"/>
            <a:chOff x="1230086" y="1785257"/>
            <a:chExt cx="2111832" cy="46166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4D807EC-B147-40D2-921D-89A9E848D65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D83063D-BD19-4EAA-842E-834D1C7BC51A}"/>
                </a:ext>
              </a:extLst>
            </p:cNvPr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F9066A-FAE4-4558-AF79-154C7C147AF0}"/>
              </a:ext>
            </a:extLst>
          </p:cNvPr>
          <p:cNvGrpSpPr/>
          <p:nvPr/>
        </p:nvGrpSpPr>
        <p:grpSpPr>
          <a:xfrm>
            <a:off x="4565807" y="1742865"/>
            <a:ext cx="1796143" cy="461665"/>
            <a:chOff x="1230086" y="1785257"/>
            <a:chExt cx="1796143" cy="46166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187F61C-82AD-450D-8C18-03C6874CBCB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90D1BD0-EFE9-4385-8632-E3B6077DA89E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CF1B023-0349-41F6-9DAD-CEF34BF595A2}"/>
              </a:ext>
            </a:extLst>
          </p:cNvPr>
          <p:cNvGrpSpPr/>
          <p:nvPr/>
        </p:nvGrpSpPr>
        <p:grpSpPr>
          <a:xfrm>
            <a:off x="494075" y="2293926"/>
            <a:ext cx="7490705" cy="461665"/>
            <a:chOff x="-59760" y="2142097"/>
            <a:chExt cx="7490705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1B4B418-C967-41D3-A722-9BECCD3C13B2}"/>
                </a:ext>
              </a:extLst>
            </p:cNvPr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54FDB00-7969-4923-B1CE-875E5895A81C}"/>
                </a:ext>
              </a:extLst>
            </p:cNvPr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play outdoors every day?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9D18EEC-BD4F-447C-B217-3A4CD6092E0A}"/>
              </a:ext>
            </a:extLst>
          </p:cNvPr>
          <p:cNvGrpSpPr/>
          <p:nvPr/>
        </p:nvGrpSpPr>
        <p:grpSpPr>
          <a:xfrm>
            <a:off x="962820" y="2771984"/>
            <a:ext cx="1796143" cy="461665"/>
            <a:chOff x="1230086" y="1785257"/>
            <a:chExt cx="1796143" cy="46166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DFC842F-731C-48B6-85EA-A3C71BCA2F4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CC41262-55C6-4E5A-B659-672DB878D1DF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BBB4CF-B00F-4977-889C-9F0A715EFD9F}"/>
              </a:ext>
            </a:extLst>
          </p:cNvPr>
          <p:cNvGrpSpPr/>
          <p:nvPr/>
        </p:nvGrpSpPr>
        <p:grpSpPr>
          <a:xfrm>
            <a:off x="4539681" y="2765646"/>
            <a:ext cx="2060860" cy="461665"/>
            <a:chOff x="1230086" y="1785257"/>
            <a:chExt cx="2060860" cy="4616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F836AA2-3A5F-4B02-8515-0886974434C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7AFD965-CF01-4F88-B324-FE102EEF615A}"/>
                </a:ext>
              </a:extLst>
            </p:cNvPr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D212108-DCFA-4AF1-91CF-8E8939742304}"/>
              </a:ext>
            </a:extLst>
          </p:cNvPr>
          <p:cNvGrpSpPr/>
          <p:nvPr/>
        </p:nvGrpSpPr>
        <p:grpSpPr>
          <a:xfrm>
            <a:off x="494074" y="3305819"/>
            <a:ext cx="7611896" cy="470318"/>
            <a:chOff x="-66290" y="4026312"/>
            <a:chExt cx="7611896" cy="47031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BEB8D09-103A-4CF8-8CEB-AB9C2C48A92B}"/>
                </a:ext>
              </a:extLst>
            </p:cNvPr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41035F-C2F4-4F47-A869-E1112C490A66}"/>
                </a:ext>
              </a:extLst>
            </p:cNvPr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usually do morning </a:t>
              </a:r>
              <a:r>
                <a:rPr lang="en-US" sz="2400" dirty="0" err="1"/>
                <a:t>excerise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6DF0F17-C7B0-49BB-ABAB-FFCB182E80D4}"/>
              </a:ext>
            </a:extLst>
          </p:cNvPr>
          <p:cNvGrpSpPr/>
          <p:nvPr/>
        </p:nvGrpSpPr>
        <p:grpSpPr>
          <a:xfrm>
            <a:off x="930161" y="3850177"/>
            <a:ext cx="3374583" cy="461665"/>
            <a:chOff x="1230086" y="1785257"/>
            <a:chExt cx="3374583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1DDFC87-676B-4D4A-9C2D-BE56712C746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E2C6D19-3D45-4D7F-8A02-29B2F1C18523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0A2CDA1-06E3-4407-8A59-18260E1EAD60}"/>
              </a:ext>
            </a:extLst>
          </p:cNvPr>
          <p:cNvGrpSpPr/>
          <p:nvPr/>
        </p:nvGrpSpPr>
        <p:grpSpPr>
          <a:xfrm>
            <a:off x="4524438" y="3843839"/>
            <a:ext cx="3002378" cy="461665"/>
            <a:chOff x="1230086" y="1785257"/>
            <a:chExt cx="3002378" cy="46166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3A0A917-E18C-4302-BA47-6934FDED238A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37B0B64-0044-4666-BA51-5E0E9C8010CD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09D592D-2BC0-4030-9B4E-CC52A96C0E6C}"/>
              </a:ext>
            </a:extLst>
          </p:cNvPr>
          <p:cNvGrpSpPr/>
          <p:nvPr/>
        </p:nvGrpSpPr>
        <p:grpSpPr>
          <a:xfrm>
            <a:off x="482931" y="4447094"/>
            <a:ext cx="7336597" cy="470318"/>
            <a:chOff x="-88319" y="3312302"/>
            <a:chExt cx="7336597" cy="47031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535913A-CCCD-4EB8-AC28-44BB49E313A8}"/>
                </a:ext>
              </a:extLst>
            </p:cNvPr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3F4644A-F3C3-481D-870D-D9B4D34C03F2}"/>
                </a:ext>
              </a:extLst>
            </p:cNvPr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usually do at break time at school?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FB4BCD1-8B51-4CF0-BBA7-98B860328330}"/>
              </a:ext>
            </a:extLst>
          </p:cNvPr>
          <p:cNvGrpSpPr/>
          <p:nvPr/>
        </p:nvGrpSpPr>
        <p:grpSpPr>
          <a:xfrm>
            <a:off x="936904" y="4947714"/>
            <a:ext cx="3486240" cy="461665"/>
            <a:chOff x="1230086" y="1785257"/>
            <a:chExt cx="3486240" cy="46166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EEB4AEB-0507-46F1-85FE-B45A14813688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1E2E514-F69A-417A-ADF4-1A0C2C3B33A4}"/>
                </a:ext>
              </a:extLst>
            </p:cNvPr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Play in the school yard.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5FC090F-0C40-4575-B4CF-E1A7AE14047F}"/>
              </a:ext>
            </a:extLst>
          </p:cNvPr>
          <p:cNvGrpSpPr/>
          <p:nvPr/>
        </p:nvGrpSpPr>
        <p:grpSpPr>
          <a:xfrm>
            <a:off x="4526783" y="4930752"/>
            <a:ext cx="3111691" cy="461665"/>
            <a:chOff x="1230086" y="1785257"/>
            <a:chExt cx="3111691" cy="46166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436D9AE-3133-4EDD-8A8A-82D09721E66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A5E9406-E05F-4D17-8CBB-58A5AC62E7C4}"/>
                </a:ext>
              </a:extLst>
            </p:cNvPr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Sit in the classroom.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301DB27-456B-4164-9237-8844CC373636}"/>
              </a:ext>
            </a:extLst>
          </p:cNvPr>
          <p:cNvGrpSpPr/>
          <p:nvPr/>
        </p:nvGrpSpPr>
        <p:grpSpPr>
          <a:xfrm>
            <a:off x="483450" y="1259207"/>
            <a:ext cx="7681275" cy="494392"/>
            <a:chOff x="-44256" y="1230020"/>
            <a:chExt cx="7681275" cy="49439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A003428-2F50-466A-82A1-4840B0F980BC}"/>
                </a:ext>
              </a:extLst>
            </p:cNvPr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74970E1-8E40-4F4C-A591-E8AC69775062}"/>
                </a:ext>
              </a:extLst>
            </p:cNvPr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 you swim?</a:t>
              </a:r>
              <a:endParaRPr lang="en-US" sz="2400" i="1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C36348-063D-4F6D-82D8-7AC9877DAE37}"/>
              </a:ext>
            </a:extLst>
          </p:cNvPr>
          <p:cNvGrpSpPr/>
          <p:nvPr/>
        </p:nvGrpSpPr>
        <p:grpSpPr>
          <a:xfrm>
            <a:off x="493816" y="5535666"/>
            <a:ext cx="6891306" cy="470318"/>
            <a:chOff x="-88320" y="3312302"/>
            <a:chExt cx="6891306" cy="470318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645C4E8-1443-42AB-99FE-FC7AD3DE7D40}"/>
                </a:ext>
              </a:extLst>
            </p:cNvPr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16BB401-E4AE-4EBA-8F5F-0E92B38C5BE9}"/>
                </a:ext>
              </a:extLst>
            </p:cNvPr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think of sports and games?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7B7F556-C123-4561-B618-90F2345D2E1B}"/>
              </a:ext>
            </a:extLst>
          </p:cNvPr>
          <p:cNvGrpSpPr/>
          <p:nvPr/>
        </p:nvGrpSpPr>
        <p:grpSpPr>
          <a:xfrm>
            <a:off x="947790" y="6036286"/>
            <a:ext cx="2688784" cy="461665"/>
            <a:chOff x="1230086" y="1785257"/>
            <a:chExt cx="2688784" cy="46166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95A772B-559C-49B6-9B9B-BDA10F072610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B98F38C-5FDC-4A7C-B7FF-EF8848677531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Very good.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78ABB62-06CE-4D39-8D99-CB12671EB994}"/>
              </a:ext>
            </a:extLst>
          </p:cNvPr>
          <p:cNvGrpSpPr/>
          <p:nvPr/>
        </p:nvGrpSpPr>
        <p:grpSpPr>
          <a:xfrm>
            <a:off x="4537669" y="6019324"/>
            <a:ext cx="1935314" cy="461665"/>
            <a:chOff x="1230086" y="1785257"/>
            <a:chExt cx="1935314" cy="461665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F3D3515-23DA-4216-9ED8-68B93FAD441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505637A-52FD-4EC3-B041-510419A969C3}"/>
                </a:ext>
              </a:extLst>
            </p:cNvPr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useful.</a:t>
              </a:r>
            </a:p>
          </p:txBody>
        </p: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id="{EAF09248-78FA-4FBA-92DB-C01EA15E6B5F}"/>
              </a:ext>
            </a:extLst>
          </p:cNvPr>
          <p:cNvSpPr/>
          <p:nvPr/>
        </p:nvSpPr>
        <p:spPr>
          <a:xfrm>
            <a:off x="951354" y="277840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460E0F9-41A4-412C-9BCD-D60932D40357}"/>
              </a:ext>
            </a:extLst>
          </p:cNvPr>
          <p:cNvSpPr/>
          <p:nvPr/>
        </p:nvSpPr>
        <p:spPr>
          <a:xfrm>
            <a:off x="4548882" y="176251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0EC1E01-4971-4B89-9916-84C466053FF1}"/>
              </a:ext>
            </a:extLst>
          </p:cNvPr>
          <p:cNvSpPr/>
          <p:nvPr/>
        </p:nvSpPr>
        <p:spPr>
          <a:xfrm>
            <a:off x="4520579" y="277840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7969E94-FF2F-47E0-87CC-864E3C06AE2B}"/>
              </a:ext>
            </a:extLst>
          </p:cNvPr>
          <p:cNvSpPr/>
          <p:nvPr/>
        </p:nvSpPr>
        <p:spPr>
          <a:xfrm>
            <a:off x="940262" y="384700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98F7DB9-28EF-4609-9BFA-BEAFF41674DC}"/>
              </a:ext>
            </a:extLst>
          </p:cNvPr>
          <p:cNvSpPr/>
          <p:nvPr/>
        </p:nvSpPr>
        <p:spPr>
          <a:xfrm>
            <a:off x="4509487" y="384700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61B44B6-167B-42A6-85B9-470CEA84667D}"/>
              </a:ext>
            </a:extLst>
          </p:cNvPr>
          <p:cNvSpPr/>
          <p:nvPr/>
        </p:nvSpPr>
        <p:spPr>
          <a:xfrm>
            <a:off x="932882" y="496588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3D5AB00-3BF6-49B8-818D-1083B14D81C8}"/>
              </a:ext>
            </a:extLst>
          </p:cNvPr>
          <p:cNvSpPr/>
          <p:nvPr/>
        </p:nvSpPr>
        <p:spPr>
          <a:xfrm>
            <a:off x="4520579" y="496588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A78C4D3-64DA-4372-8AC9-41EB2C409C46}"/>
              </a:ext>
            </a:extLst>
          </p:cNvPr>
          <p:cNvSpPr/>
          <p:nvPr/>
        </p:nvSpPr>
        <p:spPr>
          <a:xfrm>
            <a:off x="952370" y="6034684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F8F0F1AA-3A2D-48B3-919A-E01B8D6C00D4}"/>
              </a:ext>
            </a:extLst>
          </p:cNvPr>
          <p:cNvSpPr/>
          <p:nvPr/>
        </p:nvSpPr>
        <p:spPr>
          <a:xfrm>
            <a:off x="4540067" y="602544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6D258BA8-C97F-4447-9B0C-CF8E68316129}"/>
              </a:ext>
            </a:extLst>
          </p:cNvPr>
          <p:cNvSpPr/>
          <p:nvPr/>
        </p:nvSpPr>
        <p:spPr>
          <a:xfrm>
            <a:off x="947790" y="176304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3" animBg="1"/>
      <p:bldP spid="120" grpId="4" animBg="1"/>
      <p:bldP spid="121" grpId="0" animBg="1"/>
      <p:bldP spid="121" grpId="1" animBg="1"/>
      <p:bldP spid="121" grpId="2" animBg="1"/>
      <p:bldP spid="121" grpId="3" animBg="1"/>
      <p:bldP spid="121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3" grpId="0" animBg="1"/>
      <p:bldP spid="123" grpId="1" animBg="1"/>
      <p:bldP spid="123" grpId="2" animBg="1"/>
      <p:bldP spid="123" grpId="3" animBg="1"/>
      <p:bldP spid="123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5" grpId="0" animBg="1"/>
      <p:bldP spid="125" grpId="1" animBg="1"/>
      <p:bldP spid="125" grpId="2" animBg="1"/>
      <p:bldP spid="125" grpId="3" animBg="1"/>
      <p:bldP spid="125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7" grpId="0" animBg="1"/>
      <p:bldP spid="127" grpId="1" animBg="1"/>
      <p:bldP spid="127" grpId="2" animBg="1"/>
      <p:bldP spid="127" grpId="3" animBg="1"/>
      <p:bldP spid="127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29" grpId="0" animBg="1"/>
      <p:bldP spid="129" grpId="1" animBg="1"/>
      <p:bldP spid="129" grpId="2" animBg="1"/>
      <p:bldP spid="129" grpId="3" animBg="1"/>
      <p:bldP spid="129" grpId="4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1466</TotalTime>
  <Words>517</Words>
  <Application>Microsoft Office PowerPoint</Application>
  <PresentationFormat>On-screen Show (4:3)</PresentationFormat>
  <Paragraphs>94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77</cp:revision>
  <dcterms:created xsi:type="dcterms:W3CDTF">2020-12-09T02:04:09Z</dcterms:created>
  <dcterms:modified xsi:type="dcterms:W3CDTF">2021-08-02T04:55:23Z</dcterms:modified>
</cp:coreProperties>
</file>