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90" r:id="rId2"/>
    <p:sldId id="369" r:id="rId3"/>
    <p:sldId id="391" r:id="rId4"/>
    <p:sldId id="388" r:id="rId5"/>
    <p:sldId id="392" r:id="rId6"/>
    <p:sldId id="281" r:id="rId7"/>
    <p:sldId id="393" r:id="rId8"/>
    <p:sldId id="395" r:id="rId9"/>
    <p:sldId id="396" r:id="rId10"/>
    <p:sldId id="400" r:id="rId11"/>
    <p:sldId id="397" r:id="rId12"/>
    <p:sldId id="401" r:id="rId13"/>
    <p:sldId id="403" r:id="rId14"/>
    <p:sldId id="406" r:id="rId15"/>
    <p:sldId id="404" r:id="rId16"/>
    <p:sldId id="407" r:id="rId17"/>
    <p:sldId id="394" r:id="rId18"/>
    <p:sldId id="437" r:id="rId19"/>
    <p:sldId id="409" r:id="rId20"/>
    <p:sldId id="410" r:id="rId21"/>
    <p:sldId id="411" r:id="rId22"/>
    <p:sldId id="417" r:id="rId23"/>
    <p:sldId id="412" r:id="rId24"/>
    <p:sldId id="418" r:id="rId25"/>
    <p:sldId id="280" r:id="rId26"/>
    <p:sldId id="419" r:id="rId27"/>
    <p:sldId id="420" r:id="rId28"/>
    <p:sldId id="438" r:id="rId29"/>
    <p:sldId id="421" r:id="rId30"/>
    <p:sldId id="413" r:id="rId31"/>
    <p:sldId id="439" r:id="rId32"/>
    <p:sldId id="422" r:id="rId33"/>
    <p:sldId id="423" r:id="rId34"/>
    <p:sldId id="425" r:id="rId35"/>
    <p:sldId id="426" r:id="rId36"/>
    <p:sldId id="427" r:id="rId37"/>
    <p:sldId id="429" r:id="rId38"/>
    <p:sldId id="43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00CC"/>
    <a:srgbClr val="009900"/>
    <a:srgbClr val="FFFF99"/>
    <a:srgbClr val="FFFFCC"/>
    <a:srgbClr val="66FFFF"/>
    <a:srgbClr val="00CC00"/>
    <a:srgbClr val="FFCC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20934B-475E-4943-99BA-915235262F12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743816-9AD7-4A03-918A-F5558168F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EF60-F0E3-420C-A770-A550A6EDC1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E0530FFF-D37D-4119-A75A-9C21D220B2C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A003A43E-2BD0-45DF-8C77-E363BD74FA0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D8E1B395-7A27-4548-9752-DBDC1E32D3B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D8E1B395-7A27-4548-9752-DBDC1E32D3B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22E3-0231-44BB-B9E7-01687D98274B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02AF-4505-4DA7-AD9A-D11ACDB7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B3B0-34B5-4184-9641-C48079D8ED83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282B-561F-435C-8A26-BA0CDF43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B733-40B3-4025-9357-3F8B090251F5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ACB3-4AD8-4EDF-9645-32974224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84900" cy="3573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25663" cy="4492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3BA-822E-4CB5-B741-42FDA4CD5B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21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70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00000C-3A40-4B55-9D85-6367503E2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883-D9FD-431E-AE6A-5F83BA872168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7FD9-ABFB-45C3-9C42-013F5E71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BF63-13BE-4AEE-86E9-93ACA7D3ABFB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9FAE-4B2B-4164-9986-90447035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4B5C-8CD2-4EA1-959A-ACC8A544CAF1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6363-2045-484D-BF00-BE40B6A4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D04A-FD66-4A68-BC23-8A89B88DCC59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A4E3-77F0-4DC1-82B1-752802A8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4FB4-01CA-4F67-B189-5D1678BBF4A8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116F-E1B9-40A6-805B-C51FDBFC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0CF0-1387-4449-B20A-7BB28F1061D5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CAF5-1A84-4E2B-A7BF-08F474CA8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3A53-A92C-434A-9F90-6BC982F6B3CA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7E83-BB75-4EDA-9F23-73E596060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B735-FE82-402E-8FC1-0610807300CB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8708-5342-433D-A90D-52149C3B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7EBD9-EB51-4275-8B25-1E4C41D3D332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96F66-9093-47BF-9F97-92FD99DA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.vn/imgres?imgurl=http://i71.photobucket.com/albums/i131/hunganhqn/Nagasakibomb.jpg&amp;imgrefurl=http://www.thptgiadinh.com/forum/showthread.php?t=21787&amp;usg=__igio586jT_xUNFKnixAugIOx67U=&amp;h=800&amp;w=679&amp;sz=258&amp;hl=vi&amp;start=43&amp;tbnid=16S672el1-TcCM:&amp;tbnh=143&amp;tbnw=121&amp;prev=/images?q=bom+nguy%C3%AAn+t%E1%BB%AD+do+li%C3%AAn+x%C3%B4+c%C5%A9+ch%E1%BA%BF+t%E1%BA%A1o+n%C4%83m+1949&amp;gbv=2&amp;ndsp=20&amp;hl=vi&amp;sa=N&amp;start=4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d/d6/Coat_of_arms_of_the_Soviet_Union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64228FA2-362A-4DCE-A357-C85A7D997A5A}"/>
              </a:ext>
            </a:extLst>
          </p:cNvPr>
          <p:cNvSpPr/>
          <p:nvPr/>
        </p:nvSpPr>
        <p:spPr>
          <a:xfrm>
            <a:off x="31111" y="2362731"/>
            <a:ext cx="9112907" cy="3428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id="{E93B386A-955E-4E85-A89A-374DC0FAB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00200"/>
            <a:ext cx="594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>
            <a:prstTxWarp prst="textArchUp">
              <a:avLst>
                <a:gd name="adj" fmla="val 10427764"/>
              </a:avLst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PHẦN MỘT: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LỊCH SỬ THẾ GIỚI HIỆN ĐẠI TỪ 1945 ĐẾN NAY</a:t>
            </a:r>
            <a:endParaRPr lang="zh-CN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9329049-C632-48B3-98B1-5CD8F8CA9F59}"/>
              </a:ext>
            </a:extLst>
          </p:cNvPr>
          <p:cNvSpPr/>
          <p:nvPr/>
        </p:nvSpPr>
        <p:spPr>
          <a:xfrm>
            <a:off x="1259637" y="243115"/>
            <a:ext cx="2093165" cy="44181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6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9</a:t>
            </a:r>
            <a:endParaRPr lang="ko-KR" alt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12" y="1981200"/>
            <a:ext cx="90813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CHƯƠNG I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LIÊN XÔ VÀ CÁC NƯỚC ĐÔNG ÂU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SAU CHIẾN TRANH THẾ GIỚI THỨ HAI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1" y="3276600"/>
            <a:ext cx="911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21" y="3915102"/>
            <a:ext cx="911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LIÊN XÔ VÀ CÁC NƯỚC ĐÔNG ÂU TỪ NĂM 1945 ĐẾN GIỮA NHỮNG NĂM 70 CỦA THẾ KỈ XX</a:t>
            </a:r>
          </a:p>
        </p:txBody>
      </p:sp>
    </p:spTree>
    <p:extLst>
      <p:ext uri="{BB962C8B-B14F-4D97-AF65-F5344CB8AC3E}">
        <p14:creationId xmlns:p14="http://schemas.microsoft.com/office/powerpoint/2010/main" val="33962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6" grpId="1"/>
      <p:bldP spid="3" grpId="0"/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Nagasakibom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72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732" y="797127"/>
            <a:ext cx="3962400" cy="5080494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KH-KT.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</p:spTree>
    <p:extLst>
      <p:ext uri="{BB962C8B-B14F-4D97-AF65-F5344CB8AC3E}">
        <p14:creationId xmlns:p14="http://schemas.microsoft.com/office/powerpoint/2010/main" val="452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24" y="1703467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46234" y="2756713"/>
            <a:ext cx="4114800" cy="494624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6234" y="3239176"/>
            <a:ext cx="8001000" cy="494624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254" y="2248195"/>
            <a:ext cx="2646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10" y="3774757"/>
            <a:ext cx="1906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5800" y="4038600"/>
            <a:ext cx="8534400" cy="2495171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73% 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KH-KT: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1949,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3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24" y="1703467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174557"/>
            <a:ext cx="8686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XX)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3355538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774757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2721" y="3349089"/>
            <a:ext cx="11508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(SGK)</a:t>
            </a:r>
          </a:p>
        </p:txBody>
      </p:sp>
    </p:spTree>
    <p:extLst>
      <p:ext uri="{BB962C8B-B14F-4D97-AF65-F5344CB8AC3E}">
        <p14:creationId xmlns:p14="http://schemas.microsoft.com/office/powerpoint/2010/main" val="11104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609600"/>
            <a:ext cx="4648200" cy="12954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2038291"/>
            <a:ext cx="8534400" cy="2495171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KH-KT: </a:t>
            </a:r>
          </a:p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2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putnik 1, Vệ tinh nhân tạo đầu tiên của Trái Đất. Chuyện bây giờ mới kể -  Thiên Văn Học Bến 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26" y="47299"/>
            <a:ext cx="47212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04/10/1957: Liên Xô phóng thành công Vệ tinh Sput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34"/>
            <a:ext cx="42593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906" y="3762702"/>
            <a:ext cx="8865472" cy="2895600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 vệ tinh nhân tạo đầu tiên trên thế giới do Liên bang Xô Viết chế tạo và được phóng lên bởi tên lửa R-7 vào ngày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1957, được xem là ngày mở đầu kỷ nguyên chinh phục vũ trụ của loài 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98" y="3292366"/>
            <a:ext cx="4399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3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609600"/>
            <a:ext cx="4648200" cy="12954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2038291"/>
            <a:ext cx="8534400" cy="2495171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KH-KT: </a:t>
            </a:r>
          </a:p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4379896"/>
            <a:ext cx="8534400" cy="1294843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1961,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1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LX 1 gagar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533400"/>
            <a:ext cx="3773488" cy="5181600"/>
          </a:xfrm>
          <a:ln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17767" name="Picture 7" descr="LX yuri-gagar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50863"/>
            <a:ext cx="5257800" cy="5164137"/>
          </a:xfrm>
          <a:ln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17770" name="WordArt 10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83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b="1" kern="10" dirty="0"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VNI-Vari"/>
              </a:rPr>
              <a:t>Nhà du hành vũ trụ Ga-ga-rin</a:t>
            </a:r>
          </a:p>
          <a:p>
            <a:pPr algn="ctr"/>
            <a:r>
              <a:rPr lang="sv-SE" sz="3600" b="1" kern="10" dirty="0"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VNI-Vari"/>
              </a:rPr>
              <a:t>(1934 – 1968)</a:t>
            </a:r>
            <a:endParaRPr lang="en-US" sz="3600" b="1" kern="10" dirty="0">
              <a:ln w="38100">
                <a:solidFill>
                  <a:srgbClr val="663300"/>
                </a:solidFill>
                <a:round/>
                <a:headEnd/>
                <a:tailEnd/>
              </a:ln>
              <a:solidFill>
                <a:srgbClr val="993300"/>
              </a:solidFill>
              <a:latin typeface="VNI-Vari"/>
            </a:endParaRPr>
          </a:p>
        </p:txBody>
      </p:sp>
    </p:spTree>
    <p:extLst>
      <p:ext uri="{BB962C8B-B14F-4D97-AF65-F5344CB8AC3E}">
        <p14:creationId xmlns:p14="http://schemas.microsoft.com/office/powerpoint/2010/main" val="60935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X yuri-gagar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56713"/>
            <a:ext cx="3816991" cy="4152525"/>
          </a:xfrm>
          <a:ln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5" name="Picture 2" descr="vostok1-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238"/>
            <a:ext cx="3962400" cy="41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4165006"/>
            <a:ext cx="8534400" cy="2464394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12/4/1961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(9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Moskva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kilomet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8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C8AE-4235-ECB5-2FBD-ACC4C498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595E15-9FC8-B178-DA4F-9A506AB4B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74638"/>
            <a:ext cx="8382000" cy="4906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AD204-03FF-70AE-B99B-7E609623D228}"/>
              </a:ext>
            </a:extLst>
          </p:cNvPr>
          <p:cNvSpPr txBox="1"/>
          <p:nvPr/>
        </p:nvSpPr>
        <p:spPr>
          <a:xfrm>
            <a:off x="76200" y="5486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23/7/1980,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 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Vichtor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Vaxilievich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Gorbatco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37. 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9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-76200"/>
            <a:ext cx="4648200" cy="10668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969665"/>
            <a:ext cx="8534400" cy="2015040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KH-KT: </a:t>
            </a:r>
          </a:p>
          <a:p>
            <a:pPr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2939665"/>
            <a:ext cx="8534400" cy="2975303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1961,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Ga-ga-rin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5777092"/>
            <a:ext cx="5943600" cy="1054777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1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2250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73379" imgH="10352381" progId="PBrush">
                  <p:embed/>
                </p:oleObj>
              </mc:Choice>
              <mc:Fallback>
                <p:oleObj name="Bitmap Image" r:id="rId3" imgW="7373379" imgH="10352381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52600" y="277066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" y="594309"/>
            <a:ext cx="8839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sz="1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XÔ VÀ CÁC NƯỚC ĐÔNG ÂU 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NĂM 1945 ĐẾN GIỮA NHỮNG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NĂM 70 CỦA THẾ KỈ XX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3697" y="3450848"/>
            <a:ext cx="53629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3697" y="4136648"/>
            <a:ext cx="65059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</p:spTree>
    <p:extLst>
      <p:ext uri="{BB962C8B-B14F-4D97-AF65-F5344CB8AC3E}">
        <p14:creationId xmlns:p14="http://schemas.microsoft.com/office/powerpoint/2010/main" val="33482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762366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</p:spTree>
    <p:extLst>
      <p:ext uri="{BB962C8B-B14F-4D97-AF65-F5344CB8AC3E}">
        <p14:creationId xmlns:p14="http://schemas.microsoft.com/office/powerpoint/2010/main" val="36130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52600" y="303679"/>
            <a:ext cx="3612897" cy="525401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 dirty="0">
                <a:solidFill>
                  <a:srgbClr val="3333FF"/>
                </a:solidFill>
                <a:ea typeface="Lucida Sans Unicode" pitchFamily="32" charset="0"/>
                <a:cs typeface="Lucida Sans Unicode" pitchFamily="32" charset="0"/>
              </a:rPr>
              <a:t>II</a:t>
            </a:r>
            <a:r>
              <a:rPr lang="en-US" sz="2800" b="1" dirty="0">
                <a:solidFill>
                  <a:srgbClr val="3333FF"/>
                </a:solidFill>
                <a:ea typeface="Lucida Sans Unicode" pitchFamily="32" charset="0"/>
                <a:cs typeface="Lucida Sans Unicode" pitchFamily="32" charset="0"/>
              </a:rPr>
              <a:t>. </a:t>
            </a:r>
            <a:r>
              <a:rPr lang="vi-VN" sz="2800" b="1" dirty="0">
                <a:solidFill>
                  <a:srgbClr val="3333FF"/>
                </a:solidFill>
                <a:ea typeface="Lucida Sans Unicode" pitchFamily="32" charset="0"/>
                <a:cs typeface="Lucida Sans Unicode" pitchFamily="32" charset="0"/>
              </a:rPr>
              <a:t>ĐÔNG ÂU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23676"/>
            <a:ext cx="8704262" cy="51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7338" y="6248400"/>
            <a:ext cx="8704262" cy="533400"/>
          </a:xfrm>
          <a:prstGeom prst="rect">
            <a:avLst/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ƯỢC ĐỒ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CÁC NƯỚC DÂN CHỦ NHÂN DÂN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ÔNG ÂU</a:t>
            </a:r>
          </a:p>
        </p:txBody>
      </p:sp>
    </p:spTree>
    <p:extLst>
      <p:ext uri="{BB962C8B-B14F-4D97-AF65-F5344CB8AC3E}">
        <p14:creationId xmlns:p14="http://schemas.microsoft.com/office/powerpoint/2010/main" val="378943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762366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332" y="221432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470" y="270795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34000" y="3001476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098" y="352704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1944 – 1946,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9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87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0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51883"/>
              </p:ext>
            </p:extLst>
          </p:nvPr>
        </p:nvGraphicFramePr>
        <p:xfrm>
          <a:off x="0" y="381000"/>
          <a:ext cx="4116388" cy="5957889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gian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255528" marB="46800" anchor="ctr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Lucida Sans Unicode" pitchFamily="32" charset="0"/>
                          <a:cs typeface="Lucida Sans Unicode" pitchFamily="32" charset="0"/>
                        </a:rPr>
                        <a:t> </a:t>
                      </a:r>
                    </a:p>
                  </a:txBody>
                  <a:tcPr marL="90000" marR="90000" marT="255528" marB="46800" anchor="ctr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32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48" name="AutoShape 68"/>
          <p:cNvSpPr>
            <a:spLocks noChangeArrowheads="1"/>
          </p:cNvSpPr>
          <p:nvPr/>
        </p:nvSpPr>
        <p:spPr bwMode="auto">
          <a:xfrm>
            <a:off x="7411654" y="1066800"/>
            <a:ext cx="1676400" cy="914400"/>
          </a:xfrm>
          <a:prstGeom prst="wedgeRoundRectCallout">
            <a:avLst>
              <a:gd name="adj1" fmla="val -90815"/>
              <a:gd name="adj2" fmla="val 11232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Lan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(7/1944)</a:t>
            </a:r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31532" y="1066800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7/1944</a:t>
            </a: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1923396" y="1066800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Lan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1" name="AutoShape 71"/>
          <p:cNvSpPr>
            <a:spLocks noChangeArrowheads="1"/>
          </p:cNvSpPr>
          <p:nvPr/>
        </p:nvSpPr>
        <p:spPr bwMode="auto">
          <a:xfrm>
            <a:off x="7467600" y="2971800"/>
            <a:ext cx="1676400" cy="914400"/>
          </a:xfrm>
          <a:prstGeom prst="wedgeRoundRectCallout">
            <a:avLst>
              <a:gd name="adj1" fmla="val -51421"/>
              <a:gd name="adj2" fmla="val 9513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-ma-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(8/1944)</a:t>
            </a:r>
          </a:p>
        </p:txBody>
      </p:sp>
      <p:sp>
        <p:nvSpPr>
          <p:cNvPr id="20552" name="Rectangle 72"/>
          <p:cNvSpPr>
            <a:spLocks noChangeArrowheads="1"/>
          </p:cNvSpPr>
          <p:nvPr/>
        </p:nvSpPr>
        <p:spPr bwMode="auto">
          <a:xfrm>
            <a:off x="31532" y="1781502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8/1944</a:t>
            </a:r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1923396" y="1781502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-ma-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4" name="AutoShape 74"/>
          <p:cNvSpPr>
            <a:spLocks noChangeArrowheads="1"/>
          </p:cNvSpPr>
          <p:nvPr/>
        </p:nvSpPr>
        <p:spPr bwMode="auto">
          <a:xfrm>
            <a:off x="4038600" y="2133600"/>
            <a:ext cx="1905000" cy="914400"/>
          </a:xfrm>
          <a:prstGeom prst="wedgeRoundRectCallout">
            <a:avLst>
              <a:gd name="adj1" fmla="val 86000"/>
              <a:gd name="adj2" fmla="val 126218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Hung-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(4/1945)</a:t>
            </a:r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31532" y="2467302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4/1945</a:t>
            </a:r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1923396" y="2464127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Hung-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57" name="AutoShape 77"/>
          <p:cNvSpPr>
            <a:spLocks noChangeArrowheads="1"/>
          </p:cNvSpPr>
          <p:nvPr/>
        </p:nvSpPr>
        <p:spPr bwMode="auto">
          <a:xfrm>
            <a:off x="4214019" y="1447800"/>
            <a:ext cx="1905000" cy="914400"/>
          </a:xfrm>
          <a:prstGeom prst="wedgeRoundRectCallout">
            <a:avLst>
              <a:gd name="adj1" fmla="val 63083"/>
              <a:gd name="adj2" fmla="val 15104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Tiệp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Khắc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(5/1945)</a:t>
            </a:r>
          </a:p>
        </p:txBody>
      </p: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31532" y="3124200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5/1945</a:t>
            </a:r>
          </a:p>
        </p:txBody>
      </p:sp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1923396" y="3105804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Tiệp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Khắc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0" name="AutoShape 80"/>
          <p:cNvSpPr>
            <a:spLocks noChangeArrowheads="1"/>
          </p:cNvSpPr>
          <p:nvPr/>
        </p:nvSpPr>
        <p:spPr bwMode="auto">
          <a:xfrm>
            <a:off x="4490545" y="5246791"/>
            <a:ext cx="1905000" cy="914400"/>
          </a:xfrm>
          <a:prstGeom prst="wedgeRoundRectCallout">
            <a:avLst>
              <a:gd name="adj1" fmla="val 69000"/>
              <a:gd name="adj2" fmla="val -12500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Nam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Tư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(11/1945)</a:t>
            </a:r>
          </a:p>
        </p:txBody>
      </p:sp>
      <p:sp>
        <p:nvSpPr>
          <p:cNvPr id="20561" name="Rectangle 81"/>
          <p:cNvSpPr>
            <a:spLocks noChangeArrowheads="1"/>
          </p:cNvSpPr>
          <p:nvPr/>
        </p:nvSpPr>
        <p:spPr bwMode="auto">
          <a:xfrm>
            <a:off x="31532" y="3788429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11/1945</a:t>
            </a:r>
          </a:p>
        </p:txBody>
      </p:sp>
      <p:sp>
        <p:nvSpPr>
          <p:cNvPr id="20562" name="Rectangle 82"/>
          <p:cNvSpPr>
            <a:spLocks noChangeArrowheads="1"/>
          </p:cNvSpPr>
          <p:nvPr/>
        </p:nvSpPr>
        <p:spPr bwMode="auto">
          <a:xfrm>
            <a:off x="1923396" y="3788429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</a:t>
            </a:r>
          </a:p>
        </p:txBody>
      </p:sp>
      <p:sp>
        <p:nvSpPr>
          <p:cNvPr id="20563" name="AutoShape 83"/>
          <p:cNvSpPr>
            <a:spLocks noChangeArrowheads="1"/>
          </p:cNvSpPr>
          <p:nvPr/>
        </p:nvSpPr>
        <p:spPr bwMode="auto">
          <a:xfrm>
            <a:off x="4267200" y="5638800"/>
            <a:ext cx="2286000" cy="762000"/>
          </a:xfrm>
          <a:prstGeom prst="wedgeRoundRectCallout">
            <a:avLst>
              <a:gd name="adj1" fmla="val 69653"/>
              <a:gd name="adj2" fmla="val -5229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An-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(12/1945)</a:t>
            </a: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0" y="4451132"/>
            <a:ext cx="186033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12/1945</a:t>
            </a:r>
          </a:p>
        </p:txBody>
      </p:sp>
      <p:sp>
        <p:nvSpPr>
          <p:cNvPr id="20565" name="Rectangle 85"/>
          <p:cNvSpPr>
            <a:spLocks noChangeArrowheads="1"/>
          </p:cNvSpPr>
          <p:nvPr/>
        </p:nvSpPr>
        <p:spPr bwMode="auto">
          <a:xfrm>
            <a:off x="1923396" y="4464268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An-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6" name="AutoShape 86"/>
          <p:cNvSpPr>
            <a:spLocks noChangeArrowheads="1"/>
          </p:cNvSpPr>
          <p:nvPr/>
        </p:nvSpPr>
        <p:spPr bwMode="auto">
          <a:xfrm>
            <a:off x="4038600" y="4038600"/>
            <a:ext cx="2514600" cy="762000"/>
          </a:xfrm>
          <a:prstGeom prst="wedgeRoundRectCallout">
            <a:avLst>
              <a:gd name="adj1" fmla="val 81736"/>
              <a:gd name="adj2" fmla="val 89583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Bun-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(9/1946)</a:t>
            </a:r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31532" y="5115361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9/1946</a:t>
            </a:r>
          </a:p>
        </p:txBody>
      </p: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1923396" y="5087004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Bun-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ga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ri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69" name="Freeform 89"/>
          <p:cNvSpPr>
            <a:spLocks noChangeArrowheads="1"/>
          </p:cNvSpPr>
          <p:nvPr/>
        </p:nvSpPr>
        <p:spPr bwMode="auto">
          <a:xfrm>
            <a:off x="4343400" y="1752600"/>
            <a:ext cx="1646238" cy="1957388"/>
          </a:xfrm>
          <a:custGeom>
            <a:avLst/>
            <a:gdLst>
              <a:gd name="T0" fmla="*/ 2147483647 w 1037"/>
              <a:gd name="T1" fmla="*/ 2147483647 h 1233"/>
              <a:gd name="T2" fmla="*/ 2147483647 w 1037"/>
              <a:gd name="T3" fmla="*/ 2147483647 h 1233"/>
              <a:gd name="T4" fmla="*/ 2147483647 w 1037"/>
              <a:gd name="T5" fmla="*/ 2147483647 h 1233"/>
              <a:gd name="T6" fmla="*/ 2147483647 w 1037"/>
              <a:gd name="T7" fmla="*/ 2147483647 h 1233"/>
              <a:gd name="T8" fmla="*/ 2147483647 w 1037"/>
              <a:gd name="T9" fmla="*/ 2147483647 h 1233"/>
              <a:gd name="T10" fmla="*/ 2147483647 w 1037"/>
              <a:gd name="T11" fmla="*/ 2147483647 h 1233"/>
              <a:gd name="T12" fmla="*/ 2147483647 w 1037"/>
              <a:gd name="T13" fmla="*/ 0 h 1233"/>
              <a:gd name="T14" fmla="*/ 2147483647 w 1037"/>
              <a:gd name="T15" fmla="*/ 2147483647 h 1233"/>
              <a:gd name="T16" fmla="*/ 2147483647 w 1037"/>
              <a:gd name="T17" fmla="*/ 2147483647 h 1233"/>
              <a:gd name="T18" fmla="*/ 2147483647 w 1037"/>
              <a:gd name="T19" fmla="*/ 2147483647 h 1233"/>
              <a:gd name="T20" fmla="*/ 2147483647 w 1037"/>
              <a:gd name="T21" fmla="*/ 2147483647 h 1233"/>
              <a:gd name="T22" fmla="*/ 2147483647 w 1037"/>
              <a:gd name="T23" fmla="*/ 2147483647 h 1233"/>
              <a:gd name="T24" fmla="*/ 2147483647 w 1037"/>
              <a:gd name="T25" fmla="*/ 2147483647 h 1233"/>
              <a:gd name="T26" fmla="*/ 2147483647 w 1037"/>
              <a:gd name="T27" fmla="*/ 2147483647 h 1233"/>
              <a:gd name="T28" fmla="*/ 2147483647 w 1037"/>
              <a:gd name="T29" fmla="*/ 2147483647 h 1233"/>
              <a:gd name="T30" fmla="*/ 2147483647 w 1037"/>
              <a:gd name="T31" fmla="*/ 2147483647 h 1233"/>
              <a:gd name="T32" fmla="*/ 2147483647 w 1037"/>
              <a:gd name="T33" fmla="*/ 2147483647 h 1233"/>
              <a:gd name="T34" fmla="*/ 2147483647 w 1037"/>
              <a:gd name="T35" fmla="*/ 2147483647 h 1233"/>
              <a:gd name="T36" fmla="*/ 2147483647 w 1037"/>
              <a:gd name="T37" fmla="*/ 2147483647 h 1233"/>
              <a:gd name="T38" fmla="*/ 2147483647 w 1037"/>
              <a:gd name="T39" fmla="*/ 2147483647 h 1233"/>
              <a:gd name="T40" fmla="*/ 2147483647 w 1037"/>
              <a:gd name="T41" fmla="*/ 2147483647 h 1233"/>
              <a:gd name="T42" fmla="*/ 2147483647 w 1037"/>
              <a:gd name="T43" fmla="*/ 2147483647 h 1233"/>
              <a:gd name="T44" fmla="*/ 2147483647 w 1037"/>
              <a:gd name="T45" fmla="*/ 2147483647 h 1233"/>
              <a:gd name="T46" fmla="*/ 2147483647 w 1037"/>
              <a:gd name="T47" fmla="*/ 2147483647 h 1233"/>
              <a:gd name="T48" fmla="*/ 2147483647 w 1037"/>
              <a:gd name="T49" fmla="*/ 2147483647 h 1233"/>
              <a:gd name="T50" fmla="*/ 2147483647 w 1037"/>
              <a:gd name="T51" fmla="*/ 2147483647 h 1233"/>
              <a:gd name="T52" fmla="*/ 2147483647 w 1037"/>
              <a:gd name="T53" fmla="*/ 2147483647 h 1233"/>
              <a:gd name="T54" fmla="*/ 2147483647 w 1037"/>
              <a:gd name="T55" fmla="*/ 2147483647 h 1233"/>
              <a:gd name="T56" fmla="*/ 2147483647 w 1037"/>
              <a:gd name="T57" fmla="*/ 2147483647 h 1233"/>
              <a:gd name="T58" fmla="*/ 2147483647 w 1037"/>
              <a:gd name="T59" fmla="*/ 2147483647 h 1233"/>
              <a:gd name="T60" fmla="*/ 2147483647 w 1037"/>
              <a:gd name="T61" fmla="*/ 2147483647 h 1233"/>
              <a:gd name="T62" fmla="*/ 2147483647 w 1037"/>
              <a:gd name="T63" fmla="*/ 2147483647 h 1233"/>
              <a:gd name="T64" fmla="*/ 2147483647 w 1037"/>
              <a:gd name="T65" fmla="*/ 2147483647 h 1233"/>
              <a:gd name="T66" fmla="*/ 2147483647 w 1037"/>
              <a:gd name="T67" fmla="*/ 2147483647 h 1233"/>
              <a:gd name="T68" fmla="*/ 2147483647 w 1037"/>
              <a:gd name="T69" fmla="*/ 2147483647 h 12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7"/>
              <a:gd name="T106" fmla="*/ 0 h 1233"/>
              <a:gd name="T107" fmla="*/ 1037 w 1037"/>
              <a:gd name="T108" fmla="*/ 1233 h 12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7" h="1233">
                <a:moveTo>
                  <a:pt x="986" y="180"/>
                </a:moveTo>
                <a:cubicBezTo>
                  <a:pt x="976" y="150"/>
                  <a:pt x="979" y="114"/>
                  <a:pt x="960" y="90"/>
                </a:cubicBezTo>
                <a:cubicBezTo>
                  <a:pt x="952" y="80"/>
                  <a:pt x="935" y="81"/>
                  <a:pt x="922" y="77"/>
                </a:cubicBezTo>
                <a:cubicBezTo>
                  <a:pt x="896" y="2"/>
                  <a:pt x="861" y="25"/>
                  <a:pt x="794" y="39"/>
                </a:cubicBezTo>
                <a:cubicBezTo>
                  <a:pt x="768" y="116"/>
                  <a:pt x="782" y="113"/>
                  <a:pt x="627" y="90"/>
                </a:cubicBezTo>
                <a:cubicBezTo>
                  <a:pt x="614" y="88"/>
                  <a:pt x="621" y="64"/>
                  <a:pt x="615" y="52"/>
                </a:cubicBezTo>
                <a:cubicBezTo>
                  <a:pt x="592" y="5"/>
                  <a:pt x="595" y="15"/>
                  <a:pt x="551" y="0"/>
                </a:cubicBezTo>
                <a:cubicBezTo>
                  <a:pt x="486" y="22"/>
                  <a:pt x="516" y="0"/>
                  <a:pt x="487" y="90"/>
                </a:cubicBezTo>
                <a:cubicBezTo>
                  <a:pt x="476" y="123"/>
                  <a:pt x="380" y="127"/>
                  <a:pt x="371" y="128"/>
                </a:cubicBezTo>
                <a:cubicBezTo>
                  <a:pt x="346" y="137"/>
                  <a:pt x="320" y="145"/>
                  <a:pt x="295" y="154"/>
                </a:cubicBezTo>
                <a:cubicBezTo>
                  <a:pt x="282" y="158"/>
                  <a:pt x="269" y="163"/>
                  <a:pt x="256" y="167"/>
                </a:cubicBezTo>
                <a:cubicBezTo>
                  <a:pt x="243" y="171"/>
                  <a:pt x="218" y="180"/>
                  <a:pt x="218" y="180"/>
                </a:cubicBezTo>
                <a:cubicBezTo>
                  <a:pt x="188" y="385"/>
                  <a:pt x="251" y="349"/>
                  <a:pt x="115" y="372"/>
                </a:cubicBezTo>
                <a:cubicBezTo>
                  <a:pt x="69" y="442"/>
                  <a:pt x="84" y="520"/>
                  <a:pt x="39" y="589"/>
                </a:cubicBezTo>
                <a:cubicBezTo>
                  <a:pt x="38" y="594"/>
                  <a:pt x="0" y="787"/>
                  <a:pt x="26" y="807"/>
                </a:cubicBezTo>
                <a:cubicBezTo>
                  <a:pt x="42" y="819"/>
                  <a:pt x="176" y="840"/>
                  <a:pt x="205" y="845"/>
                </a:cubicBezTo>
                <a:cubicBezTo>
                  <a:pt x="251" y="914"/>
                  <a:pt x="232" y="981"/>
                  <a:pt x="167" y="1024"/>
                </a:cubicBezTo>
                <a:cubicBezTo>
                  <a:pt x="141" y="1101"/>
                  <a:pt x="111" y="1105"/>
                  <a:pt x="192" y="1114"/>
                </a:cubicBezTo>
                <a:cubicBezTo>
                  <a:pt x="256" y="1121"/>
                  <a:pt x="320" y="1123"/>
                  <a:pt x="384" y="1127"/>
                </a:cubicBezTo>
                <a:cubicBezTo>
                  <a:pt x="388" y="1148"/>
                  <a:pt x="380" y="1178"/>
                  <a:pt x="397" y="1191"/>
                </a:cubicBezTo>
                <a:cubicBezTo>
                  <a:pt x="453" y="1233"/>
                  <a:pt x="532" y="1184"/>
                  <a:pt x="589" y="1178"/>
                </a:cubicBezTo>
                <a:cubicBezTo>
                  <a:pt x="653" y="1172"/>
                  <a:pt x="717" y="1169"/>
                  <a:pt x="781" y="1165"/>
                </a:cubicBezTo>
                <a:cubicBezTo>
                  <a:pt x="785" y="1131"/>
                  <a:pt x="773" y="1090"/>
                  <a:pt x="794" y="1063"/>
                </a:cubicBezTo>
                <a:cubicBezTo>
                  <a:pt x="810" y="1043"/>
                  <a:pt x="848" y="1063"/>
                  <a:pt x="871" y="1050"/>
                </a:cubicBezTo>
                <a:cubicBezTo>
                  <a:pt x="883" y="1043"/>
                  <a:pt x="879" y="1025"/>
                  <a:pt x="883" y="1012"/>
                </a:cubicBezTo>
                <a:cubicBezTo>
                  <a:pt x="879" y="995"/>
                  <a:pt x="882" y="974"/>
                  <a:pt x="871" y="960"/>
                </a:cubicBezTo>
                <a:cubicBezTo>
                  <a:pt x="863" y="949"/>
                  <a:pt x="843" y="956"/>
                  <a:pt x="832" y="948"/>
                </a:cubicBezTo>
                <a:cubicBezTo>
                  <a:pt x="805" y="930"/>
                  <a:pt x="785" y="897"/>
                  <a:pt x="768" y="871"/>
                </a:cubicBezTo>
                <a:cubicBezTo>
                  <a:pt x="760" y="845"/>
                  <a:pt x="751" y="820"/>
                  <a:pt x="743" y="794"/>
                </a:cubicBezTo>
                <a:cubicBezTo>
                  <a:pt x="739" y="781"/>
                  <a:pt x="730" y="756"/>
                  <a:pt x="730" y="756"/>
                </a:cubicBezTo>
                <a:cubicBezTo>
                  <a:pt x="734" y="743"/>
                  <a:pt x="732" y="725"/>
                  <a:pt x="743" y="717"/>
                </a:cubicBezTo>
                <a:cubicBezTo>
                  <a:pt x="761" y="705"/>
                  <a:pt x="786" y="710"/>
                  <a:pt x="807" y="704"/>
                </a:cubicBezTo>
                <a:cubicBezTo>
                  <a:pt x="887" y="682"/>
                  <a:pt x="955" y="654"/>
                  <a:pt x="1037" y="640"/>
                </a:cubicBezTo>
                <a:cubicBezTo>
                  <a:pt x="1021" y="530"/>
                  <a:pt x="1032" y="414"/>
                  <a:pt x="999" y="308"/>
                </a:cubicBezTo>
                <a:cubicBezTo>
                  <a:pt x="984" y="205"/>
                  <a:pt x="986" y="248"/>
                  <a:pt x="986" y="180"/>
                </a:cubicBezTo>
                <a:close/>
              </a:path>
            </a:pathLst>
          </a:custGeom>
          <a:solidFill>
            <a:srgbClr val="EDFAD2"/>
          </a:solidFill>
          <a:ln w="9360" cap="sq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4419600" y="2362200"/>
            <a:ext cx="157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Nước Đức </a:t>
            </a:r>
          </a:p>
        </p:txBody>
      </p:sp>
      <p:sp>
        <p:nvSpPr>
          <p:cNvPr id="20571" name="AutoShape 91"/>
          <p:cNvSpPr>
            <a:spLocks noChangeArrowheads="1"/>
          </p:cNvSpPr>
          <p:nvPr/>
        </p:nvSpPr>
        <p:spPr bwMode="auto">
          <a:xfrm>
            <a:off x="4267200" y="1143000"/>
            <a:ext cx="1981200" cy="914400"/>
          </a:xfrm>
          <a:prstGeom prst="wedgeRoundRectCallout">
            <a:avLst>
              <a:gd name="adj1" fmla="val -3528"/>
              <a:gd name="adj2" fmla="val 14844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CHLB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(9/1949)</a:t>
            </a:r>
          </a:p>
        </p:txBody>
      </p:sp>
      <p:sp>
        <p:nvSpPr>
          <p:cNvPr id="20572" name="AutoShape 92"/>
          <p:cNvSpPr>
            <a:spLocks noChangeArrowheads="1"/>
          </p:cNvSpPr>
          <p:nvPr/>
        </p:nvSpPr>
        <p:spPr bwMode="auto">
          <a:xfrm>
            <a:off x="6096000" y="1219200"/>
            <a:ext cx="1981200" cy="914400"/>
          </a:xfrm>
          <a:prstGeom prst="wedgeRoundRectCallout">
            <a:avLst>
              <a:gd name="adj1" fmla="val -67949"/>
              <a:gd name="adj2" fmla="val 90106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(10/1949)</a:t>
            </a:r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31532" y="5778064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10/1949</a:t>
            </a:r>
          </a:p>
        </p:txBody>
      </p:sp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1923396" y="5696604"/>
            <a:ext cx="21782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Đức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0575" name="Text Box 95"/>
          <p:cNvSpPr txBox="1">
            <a:spLocks noChangeArrowheads="1"/>
          </p:cNvSpPr>
          <p:nvPr/>
        </p:nvSpPr>
        <p:spPr bwMode="auto">
          <a:xfrm>
            <a:off x="4267200" y="0"/>
            <a:ext cx="4841875" cy="825500"/>
          </a:xfrm>
          <a:prstGeom prst="rect">
            <a:avLst/>
          </a:prstGeom>
          <a:solidFill>
            <a:srgbClr val="00FFFF"/>
          </a:solidFill>
          <a:ln w="9360" cap="sq">
            <a:solidFill>
              <a:srgbClr val="8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Sự thành lập các nước </a:t>
            </a:r>
          </a:p>
          <a:p>
            <a:pPr algn="ctr"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CHDC Nhân dân Đông Âu</a:t>
            </a:r>
          </a:p>
        </p:txBody>
      </p:sp>
    </p:spTree>
    <p:extLst>
      <p:ext uri="{BB962C8B-B14F-4D97-AF65-F5344CB8AC3E}">
        <p14:creationId xmlns:p14="http://schemas.microsoft.com/office/powerpoint/2010/main" val="1849800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3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27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8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3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47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3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8" dur="10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63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67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3" dur="1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8" dur="1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83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87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3" dur="1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8" dur="10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03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07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3" dur="10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8" dur="10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3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27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3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8" dur="10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43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47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3" dur="10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8" dur="10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3" dur="20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6" dur="20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70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73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9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83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89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93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9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04" dur="10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9" grpId="0" animBg="1"/>
      <p:bldP spid="2056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332" y="1841936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470" y="2335573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25966" y="263809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098" y="3154664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1944 – 1946,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521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>
            <a:extLst>
              <a:ext uri="{FF2B5EF4-FFF2-40B4-BE49-F238E27FC236}">
                <a16:creationId xmlns:a16="http://schemas.microsoft.com/office/drawing/2014/main" id="{70DAC630-23A3-6FF0-05BF-292D4DBE4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458200" cy="83185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00CC66">
                  <a:gamma/>
                  <a:tint val="0"/>
                  <a:invGamma/>
                </a:srgbClr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 u="sng" dirty="0">
                <a:solidFill>
                  <a:srgbClr val="FF3300"/>
                </a:solidFill>
              </a:rPr>
              <a:t>BÀI 1</a:t>
            </a:r>
            <a:r>
              <a:rPr lang="en-US" altLang="en-US" b="1" dirty="0">
                <a:solidFill>
                  <a:srgbClr val="FF3300"/>
                </a:solidFill>
              </a:rPr>
              <a:t> : LIÊN XÔ VÀ CÁC NƯỚC ĐÔNG ÂU TỪ NĂM 1945 ĐẾN GIỮA NHỮNG  NĂM 70 CỦA THẾ KỶ XX . 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E681A0D4-424D-17CD-0E25-527F34107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909638"/>
            <a:ext cx="3929062" cy="466725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00CC66">
                  <a:gamma/>
                  <a:tint val="0"/>
                  <a:invGamma/>
                </a:srgbClr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3333FF"/>
                </a:solidFill>
              </a:rPr>
              <a:t>TIẾT 2 : 	II/ ĐÔNG ÂU 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C9604ABB-C592-63E5-A443-2EA582F5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738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b="1" u="sng">
                <a:solidFill>
                  <a:srgbClr val="3333FF"/>
                </a:solidFill>
              </a:rPr>
              <a:t>1 ) Sự ra đời của các nước dân chủ nhân dân Đông Âu .</a:t>
            </a: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77953E1F-CD7B-27AF-F4D3-601F6F94B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0" cy="5105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96DA153C-0841-D779-E2A9-18D04FB6A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81200"/>
            <a:ext cx="4038600" cy="1562100"/>
          </a:xfrm>
          <a:prstGeom prst="rect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Để hoàn thành cách mạng dân tộc dân chủ nhân dân các nước đông Âu thực hiện nhiệm vụ gì ?</a:t>
            </a:r>
            <a:r>
              <a:rPr lang="en-US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BA0EDAC1-DCE3-6628-BC43-49192C6D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09800"/>
            <a:ext cx="4343400" cy="822325"/>
          </a:xfrm>
          <a:prstGeom prst="rect">
            <a:avLst/>
          </a:prstGeom>
          <a:gradFill rotWithShape="1">
            <a:gsLst>
              <a:gs pos="0">
                <a:srgbClr val="00CC66">
                  <a:gamma/>
                  <a:tint val="0"/>
                  <a:invGamma/>
                </a:srgbClr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- Xây dựng bộ máy chính quyền dân chủ nhân dân .</a:t>
            </a:r>
          </a:p>
        </p:txBody>
      </p:sp>
      <p:sp>
        <p:nvSpPr>
          <p:cNvPr id="47116" name="Text Box 12">
            <a:extLst>
              <a:ext uri="{FF2B5EF4-FFF2-40B4-BE49-F238E27FC236}">
                <a16:creationId xmlns:a16="http://schemas.microsoft.com/office/drawing/2014/main" id="{6F612F4C-C3FF-8E29-3276-AA16C1377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76600"/>
            <a:ext cx="4419600" cy="457200"/>
          </a:xfrm>
          <a:prstGeom prst="rect">
            <a:avLst/>
          </a:prstGeom>
          <a:gradFill rotWithShape="1">
            <a:gsLst>
              <a:gs pos="0">
                <a:srgbClr val="00CC66">
                  <a:gamma/>
                  <a:tint val="0"/>
                  <a:invGamma/>
                </a:srgbClr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- Cải cách ruộng đất.</a:t>
            </a:r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A124C64A-E857-CB84-AC4C-EC6B6E01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2400"/>
            <a:ext cx="4419600" cy="822325"/>
          </a:xfrm>
          <a:prstGeom prst="rect">
            <a:avLst/>
          </a:prstGeom>
          <a:gradFill rotWithShape="1">
            <a:gsLst>
              <a:gs pos="0">
                <a:srgbClr val="00CC66">
                  <a:gamma/>
                  <a:tint val="0"/>
                  <a:invGamma/>
                </a:srgbClr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- Quốc hữu hoá những xí nghiệp lớn.</a:t>
            </a:r>
          </a:p>
        </p:txBody>
      </p:sp>
      <p:sp>
        <p:nvSpPr>
          <p:cNvPr id="47118" name="Text Box 14">
            <a:extLst>
              <a:ext uri="{FF2B5EF4-FFF2-40B4-BE49-F238E27FC236}">
                <a16:creationId xmlns:a16="http://schemas.microsoft.com/office/drawing/2014/main" id="{BB4E4170-AAD8-534F-1C1E-DA42A7764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953000"/>
            <a:ext cx="4343400" cy="1187450"/>
          </a:xfrm>
          <a:prstGeom prst="rect">
            <a:avLst/>
          </a:prstGeom>
          <a:gradFill rotWithShape="1">
            <a:gsLst>
              <a:gs pos="0">
                <a:srgbClr val="00CC66">
                  <a:gamma/>
                  <a:tint val="0"/>
                  <a:invGamma/>
                </a:srgbClr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b="1">
                <a:solidFill>
                  <a:srgbClr val="FF3300"/>
                </a:solidFill>
              </a:rPr>
              <a:t>Thực hiện quyền tự do dân chủ  và cải thiện đời sống nhân dân </a:t>
            </a:r>
          </a:p>
        </p:txBody>
      </p:sp>
      <p:sp>
        <p:nvSpPr>
          <p:cNvPr id="47121" name="Text Box 17">
            <a:extLst>
              <a:ext uri="{FF2B5EF4-FFF2-40B4-BE49-F238E27FC236}">
                <a16:creationId xmlns:a16="http://schemas.microsoft.com/office/drawing/2014/main" id="{4A205839-4419-0A49-191B-93764EFB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367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3333FF"/>
                </a:solidFill>
              </a:rPr>
              <a:t>-&gt; </a:t>
            </a:r>
            <a:r>
              <a:rPr lang="en-US" altLang="en-US" b="1" dirty="0" err="1">
                <a:solidFill>
                  <a:srgbClr val="3333FF"/>
                </a:solidFill>
              </a:rPr>
              <a:t>Lịch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</a:rPr>
              <a:t>sử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</a:rPr>
              <a:t>các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</a:rPr>
              <a:t>nước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</a:rPr>
              <a:t>Đông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</a:rPr>
              <a:t>Âu</a:t>
            </a:r>
            <a:r>
              <a:rPr lang="en-US" altLang="en-US" b="1" dirty="0">
                <a:solidFill>
                  <a:srgbClr val="3333FF"/>
                </a:solidFill>
              </a:rPr>
              <a:t> sang </a:t>
            </a:r>
            <a:r>
              <a:rPr lang="en-US" altLang="en-US" b="1" dirty="0" err="1">
                <a:solidFill>
                  <a:srgbClr val="3333FF"/>
                </a:solidFill>
              </a:rPr>
              <a:t>đã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</a:rPr>
              <a:t>trang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</a:rPr>
              <a:t>mới</a:t>
            </a:r>
            <a:r>
              <a:rPr lang="en-US" altLang="en-US" b="1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47122" name="Picture 18">
            <a:extLst>
              <a:ext uri="{FF2B5EF4-FFF2-40B4-BE49-F238E27FC236}">
                <a16:creationId xmlns:a16="http://schemas.microsoft.com/office/drawing/2014/main" id="{2CDEB57C-1814-B4FD-16E0-727BC06B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225" y="-149225"/>
            <a:ext cx="1606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3" name="Picture 19">
            <a:extLst>
              <a:ext uri="{FF2B5EF4-FFF2-40B4-BE49-F238E27FC236}">
                <a16:creationId xmlns:a16="http://schemas.microsoft.com/office/drawing/2014/main" id="{531182BF-1505-4D2D-FB59-09490F89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0216" flipH="1">
            <a:off x="0" y="0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4" name="Group 20">
            <a:extLst>
              <a:ext uri="{FF2B5EF4-FFF2-40B4-BE49-F238E27FC236}">
                <a16:creationId xmlns:a16="http://schemas.microsoft.com/office/drawing/2014/main" id="{C170CF97-C4D3-077A-CE39-BF1124D9E3DE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0"/>
            <a:ext cx="1981200" cy="2049463"/>
            <a:chOff x="4704" y="0"/>
            <a:chExt cx="1248" cy="1291"/>
          </a:xfrm>
        </p:grpSpPr>
        <p:pic>
          <p:nvPicPr>
            <p:cNvPr id="47125" name="Picture 21">
              <a:extLst>
                <a:ext uri="{FF2B5EF4-FFF2-40B4-BE49-F238E27FC236}">
                  <a16:creationId xmlns:a16="http://schemas.microsoft.com/office/drawing/2014/main" id="{C59AB291-058E-30B3-FC6D-3C1793A07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04" y="0"/>
              <a:ext cx="1056" cy="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26" name="Picture 22">
              <a:extLst>
                <a:ext uri="{FF2B5EF4-FFF2-40B4-BE49-F238E27FC236}">
                  <a16:creationId xmlns:a16="http://schemas.microsoft.com/office/drawing/2014/main" id="{6F693104-4F7B-A4B8-DFBE-ADCA125CE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340" flipH="1">
              <a:off x="5376" y="6"/>
              <a:ext cx="57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27" name="Group 23">
            <a:extLst>
              <a:ext uri="{FF2B5EF4-FFF2-40B4-BE49-F238E27FC236}">
                <a16:creationId xmlns:a16="http://schemas.microsoft.com/office/drawing/2014/main" id="{E5060FA5-E7E0-D0AC-FF7F-ADCCBA2A2F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5029200"/>
            <a:ext cx="3048000" cy="1828800"/>
            <a:chOff x="0" y="3168"/>
            <a:chExt cx="1920" cy="1152"/>
          </a:xfrm>
        </p:grpSpPr>
        <p:sp>
          <p:nvSpPr>
            <p:cNvPr id="47128" name="AutoShape 24">
              <a:extLst>
                <a:ext uri="{FF2B5EF4-FFF2-40B4-BE49-F238E27FC236}">
                  <a16:creationId xmlns:a16="http://schemas.microsoft.com/office/drawing/2014/main" id="{54B14C8D-2302-B30C-4C6C-B7217B08A0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168"/>
              <a:ext cx="192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Freeform 25">
              <a:extLst>
                <a:ext uri="{FF2B5EF4-FFF2-40B4-BE49-F238E27FC236}">
                  <a16:creationId xmlns:a16="http://schemas.microsoft.com/office/drawing/2014/main" id="{2427F598-FEA2-F75D-8FCC-668ACA6E8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" y="3171"/>
              <a:ext cx="1910" cy="1145"/>
            </a:xfrm>
            <a:custGeom>
              <a:avLst/>
              <a:gdLst>
                <a:gd name="T0" fmla="*/ 5402 w 5732"/>
                <a:gd name="T1" fmla="*/ 3160 h 3435"/>
                <a:gd name="T2" fmla="*/ 5699 w 5732"/>
                <a:gd name="T3" fmla="*/ 3317 h 3435"/>
                <a:gd name="T4" fmla="*/ 5398 w 5732"/>
                <a:gd name="T5" fmla="*/ 3386 h 3435"/>
                <a:gd name="T6" fmla="*/ 5050 w 5732"/>
                <a:gd name="T7" fmla="*/ 3419 h 3435"/>
                <a:gd name="T8" fmla="*/ 4973 w 5732"/>
                <a:gd name="T9" fmla="*/ 3310 h 3435"/>
                <a:gd name="T10" fmla="*/ 4429 w 5732"/>
                <a:gd name="T11" fmla="*/ 3305 h 3435"/>
                <a:gd name="T12" fmla="*/ 4773 w 5732"/>
                <a:gd name="T13" fmla="*/ 3234 h 3435"/>
                <a:gd name="T14" fmla="*/ 4696 w 5732"/>
                <a:gd name="T15" fmla="*/ 3389 h 3435"/>
                <a:gd name="T16" fmla="*/ 3952 w 5732"/>
                <a:gd name="T17" fmla="*/ 3347 h 3435"/>
                <a:gd name="T18" fmla="*/ 4063 w 5732"/>
                <a:gd name="T19" fmla="*/ 3101 h 3435"/>
                <a:gd name="T20" fmla="*/ 4293 w 5732"/>
                <a:gd name="T21" fmla="*/ 3260 h 3435"/>
                <a:gd name="T22" fmla="*/ 3952 w 5732"/>
                <a:gd name="T23" fmla="*/ 3347 h 3435"/>
                <a:gd name="T24" fmla="*/ 3621 w 5732"/>
                <a:gd name="T25" fmla="*/ 3219 h 3435"/>
                <a:gd name="T26" fmla="*/ 3833 w 5732"/>
                <a:gd name="T27" fmla="*/ 3299 h 3435"/>
                <a:gd name="T28" fmla="*/ 3526 w 5732"/>
                <a:gd name="T29" fmla="*/ 3405 h 3435"/>
                <a:gd name="T30" fmla="*/ 2732 w 5732"/>
                <a:gd name="T31" fmla="*/ 3432 h 3435"/>
                <a:gd name="T32" fmla="*/ 2876 w 5732"/>
                <a:gd name="T33" fmla="*/ 3284 h 3435"/>
                <a:gd name="T34" fmla="*/ 3190 w 5732"/>
                <a:gd name="T35" fmla="*/ 3345 h 3435"/>
                <a:gd name="T36" fmla="*/ 2932 w 5732"/>
                <a:gd name="T37" fmla="*/ 3382 h 3435"/>
                <a:gd name="T38" fmla="*/ 2300 w 5732"/>
                <a:gd name="T39" fmla="*/ 3140 h 3435"/>
                <a:gd name="T40" fmla="*/ 2559 w 5732"/>
                <a:gd name="T41" fmla="*/ 3190 h 3435"/>
                <a:gd name="T42" fmla="*/ 2477 w 5732"/>
                <a:gd name="T43" fmla="*/ 3376 h 3435"/>
                <a:gd name="T44" fmla="*/ 1725 w 5732"/>
                <a:gd name="T45" fmla="*/ 3183 h 3435"/>
                <a:gd name="T46" fmla="*/ 2118 w 5732"/>
                <a:gd name="T47" fmla="*/ 3249 h 3435"/>
                <a:gd name="T48" fmla="*/ 1835 w 5732"/>
                <a:gd name="T49" fmla="*/ 3380 h 3435"/>
                <a:gd name="T50" fmla="*/ 1054 w 5732"/>
                <a:gd name="T51" fmla="*/ 3227 h 3435"/>
                <a:gd name="T52" fmla="*/ 1260 w 5732"/>
                <a:gd name="T53" fmla="*/ 3206 h 3435"/>
                <a:gd name="T54" fmla="*/ 1529 w 5732"/>
                <a:gd name="T55" fmla="*/ 3310 h 3435"/>
                <a:gd name="T56" fmla="*/ 1574 w 5732"/>
                <a:gd name="T57" fmla="*/ 3429 h 3435"/>
                <a:gd name="T58" fmla="*/ 1294 w 5732"/>
                <a:gd name="T59" fmla="*/ 3393 h 3435"/>
                <a:gd name="T60" fmla="*/ 468 w 5732"/>
                <a:gd name="T61" fmla="*/ 3380 h 3435"/>
                <a:gd name="T62" fmla="*/ 164 w 5732"/>
                <a:gd name="T63" fmla="*/ 3387 h 3435"/>
                <a:gd name="T64" fmla="*/ 32 w 5732"/>
                <a:gd name="T65" fmla="*/ 3270 h 3435"/>
                <a:gd name="T66" fmla="*/ 0 w 5732"/>
                <a:gd name="T67" fmla="*/ 3046 h 3435"/>
                <a:gd name="T68" fmla="*/ 136 w 5732"/>
                <a:gd name="T69" fmla="*/ 2809 h 3435"/>
                <a:gd name="T70" fmla="*/ 433 w 5732"/>
                <a:gd name="T71" fmla="*/ 2923 h 3435"/>
                <a:gd name="T72" fmla="*/ 614 w 5732"/>
                <a:gd name="T73" fmla="*/ 2979 h 3435"/>
                <a:gd name="T74" fmla="*/ 585 w 5732"/>
                <a:gd name="T75" fmla="*/ 3209 h 3435"/>
                <a:gd name="T76" fmla="*/ 820 w 5732"/>
                <a:gd name="T77" fmla="*/ 3209 h 3435"/>
                <a:gd name="T78" fmla="*/ 694 w 5732"/>
                <a:gd name="T79" fmla="*/ 3423 h 3435"/>
                <a:gd name="T80" fmla="*/ 143 w 5732"/>
                <a:gd name="T81" fmla="*/ 2647 h 3435"/>
                <a:gd name="T82" fmla="*/ 36 w 5732"/>
                <a:gd name="T83" fmla="*/ 2370 h 3435"/>
                <a:gd name="T84" fmla="*/ 69 w 5732"/>
                <a:gd name="T85" fmla="*/ 2197 h 3435"/>
                <a:gd name="T86" fmla="*/ 103 w 5732"/>
                <a:gd name="T87" fmla="*/ 2030 h 3435"/>
                <a:gd name="T88" fmla="*/ 162 w 5732"/>
                <a:gd name="T89" fmla="*/ 2169 h 3435"/>
                <a:gd name="T90" fmla="*/ 358 w 5732"/>
                <a:gd name="T91" fmla="*/ 2284 h 3435"/>
                <a:gd name="T92" fmla="*/ 147 w 5732"/>
                <a:gd name="T93" fmla="*/ 2711 h 3435"/>
                <a:gd name="T94" fmla="*/ 91 w 5732"/>
                <a:gd name="T95" fmla="*/ 1656 h 3435"/>
                <a:gd name="T96" fmla="*/ 249 w 5732"/>
                <a:gd name="T97" fmla="*/ 1687 h 3435"/>
                <a:gd name="T98" fmla="*/ 105 w 5732"/>
                <a:gd name="T99" fmla="*/ 1967 h 3435"/>
                <a:gd name="T100" fmla="*/ 117 w 5732"/>
                <a:gd name="T101" fmla="*/ 1433 h 3435"/>
                <a:gd name="T102" fmla="*/ 64 w 5732"/>
                <a:gd name="T103" fmla="*/ 1197 h 3435"/>
                <a:gd name="T104" fmla="*/ 407 w 5732"/>
                <a:gd name="T105" fmla="*/ 1442 h 3435"/>
                <a:gd name="T106" fmla="*/ 17 w 5732"/>
                <a:gd name="T107" fmla="*/ 1111 h 3435"/>
                <a:gd name="T108" fmla="*/ 68 w 5732"/>
                <a:gd name="T109" fmla="*/ 827 h 3435"/>
                <a:gd name="T110" fmla="*/ 243 w 5732"/>
                <a:gd name="T111" fmla="*/ 816 h 3435"/>
                <a:gd name="T112" fmla="*/ 148 w 5732"/>
                <a:gd name="T113" fmla="*/ 650 h 3435"/>
                <a:gd name="T114" fmla="*/ 130 w 5732"/>
                <a:gd name="T115" fmla="*/ 534 h 3435"/>
                <a:gd name="T116" fmla="*/ 134 w 5732"/>
                <a:gd name="T117" fmla="*/ 441 h 3435"/>
                <a:gd name="T118" fmla="*/ 41 w 5732"/>
                <a:gd name="T119" fmla="*/ 180 h 3435"/>
                <a:gd name="T120" fmla="*/ 233 w 5732"/>
                <a:gd name="T121" fmla="*/ 226 h 3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32" h="3435">
                  <a:moveTo>
                    <a:pt x="5135" y="3337"/>
                  </a:moveTo>
                  <a:lnTo>
                    <a:pt x="5175" y="3316"/>
                  </a:lnTo>
                  <a:lnTo>
                    <a:pt x="5206" y="3286"/>
                  </a:lnTo>
                  <a:lnTo>
                    <a:pt x="5222" y="3250"/>
                  </a:lnTo>
                  <a:lnTo>
                    <a:pt x="5224" y="3231"/>
                  </a:lnTo>
                  <a:lnTo>
                    <a:pt x="5223" y="3212"/>
                  </a:lnTo>
                  <a:lnTo>
                    <a:pt x="5251" y="3218"/>
                  </a:lnTo>
                  <a:lnTo>
                    <a:pt x="5281" y="3219"/>
                  </a:lnTo>
                  <a:lnTo>
                    <a:pt x="5310" y="3216"/>
                  </a:lnTo>
                  <a:lnTo>
                    <a:pt x="5338" y="3208"/>
                  </a:lnTo>
                  <a:lnTo>
                    <a:pt x="5364" y="3195"/>
                  </a:lnTo>
                  <a:lnTo>
                    <a:pt x="5385" y="3179"/>
                  </a:lnTo>
                  <a:lnTo>
                    <a:pt x="5402" y="3160"/>
                  </a:lnTo>
                  <a:lnTo>
                    <a:pt x="5414" y="3138"/>
                  </a:lnTo>
                  <a:lnTo>
                    <a:pt x="5449" y="3169"/>
                  </a:lnTo>
                  <a:lnTo>
                    <a:pt x="5496" y="3189"/>
                  </a:lnTo>
                  <a:lnTo>
                    <a:pt x="5521" y="3194"/>
                  </a:lnTo>
                  <a:lnTo>
                    <a:pt x="5547" y="3197"/>
                  </a:lnTo>
                  <a:lnTo>
                    <a:pt x="5599" y="3190"/>
                  </a:lnTo>
                  <a:lnTo>
                    <a:pt x="5604" y="3212"/>
                  </a:lnTo>
                  <a:lnTo>
                    <a:pt x="5612" y="3233"/>
                  </a:lnTo>
                  <a:lnTo>
                    <a:pt x="5642" y="3270"/>
                  </a:lnTo>
                  <a:lnTo>
                    <a:pt x="5682" y="3300"/>
                  </a:lnTo>
                  <a:lnTo>
                    <a:pt x="5706" y="3311"/>
                  </a:lnTo>
                  <a:lnTo>
                    <a:pt x="5732" y="3319"/>
                  </a:lnTo>
                  <a:lnTo>
                    <a:pt x="5699" y="3317"/>
                  </a:lnTo>
                  <a:lnTo>
                    <a:pt x="5669" y="3321"/>
                  </a:lnTo>
                  <a:lnTo>
                    <a:pt x="5638" y="3327"/>
                  </a:lnTo>
                  <a:lnTo>
                    <a:pt x="5610" y="3337"/>
                  </a:lnTo>
                  <a:lnTo>
                    <a:pt x="5583" y="3351"/>
                  </a:lnTo>
                  <a:lnTo>
                    <a:pt x="5558" y="3367"/>
                  </a:lnTo>
                  <a:lnTo>
                    <a:pt x="5538" y="3386"/>
                  </a:lnTo>
                  <a:lnTo>
                    <a:pt x="5520" y="3407"/>
                  </a:lnTo>
                  <a:lnTo>
                    <a:pt x="5504" y="3393"/>
                  </a:lnTo>
                  <a:lnTo>
                    <a:pt x="5485" y="3384"/>
                  </a:lnTo>
                  <a:lnTo>
                    <a:pt x="5464" y="3379"/>
                  </a:lnTo>
                  <a:lnTo>
                    <a:pt x="5441" y="3377"/>
                  </a:lnTo>
                  <a:lnTo>
                    <a:pt x="5420" y="3380"/>
                  </a:lnTo>
                  <a:lnTo>
                    <a:pt x="5398" y="3386"/>
                  </a:lnTo>
                  <a:lnTo>
                    <a:pt x="5380" y="3397"/>
                  </a:lnTo>
                  <a:lnTo>
                    <a:pt x="5365" y="3411"/>
                  </a:lnTo>
                  <a:lnTo>
                    <a:pt x="5337" y="3399"/>
                  </a:lnTo>
                  <a:lnTo>
                    <a:pt x="5305" y="3396"/>
                  </a:lnTo>
                  <a:lnTo>
                    <a:pt x="5273" y="3399"/>
                  </a:lnTo>
                  <a:lnTo>
                    <a:pt x="5244" y="3411"/>
                  </a:lnTo>
                  <a:lnTo>
                    <a:pt x="5234" y="3381"/>
                  </a:lnTo>
                  <a:lnTo>
                    <a:pt x="5208" y="3356"/>
                  </a:lnTo>
                  <a:lnTo>
                    <a:pt x="5192" y="3347"/>
                  </a:lnTo>
                  <a:lnTo>
                    <a:pt x="5174" y="3340"/>
                  </a:lnTo>
                  <a:lnTo>
                    <a:pt x="5135" y="3337"/>
                  </a:lnTo>
                  <a:close/>
                  <a:moveTo>
                    <a:pt x="5029" y="3421"/>
                  </a:moveTo>
                  <a:lnTo>
                    <a:pt x="5050" y="3419"/>
                  </a:lnTo>
                  <a:lnTo>
                    <a:pt x="5070" y="3412"/>
                  </a:lnTo>
                  <a:lnTo>
                    <a:pt x="5087" y="3402"/>
                  </a:lnTo>
                  <a:lnTo>
                    <a:pt x="5099" y="3389"/>
                  </a:lnTo>
                  <a:lnTo>
                    <a:pt x="5109" y="3357"/>
                  </a:lnTo>
                  <a:lnTo>
                    <a:pt x="5107" y="3340"/>
                  </a:lnTo>
                  <a:lnTo>
                    <a:pt x="5099" y="3324"/>
                  </a:lnTo>
                  <a:lnTo>
                    <a:pt x="5085" y="3310"/>
                  </a:lnTo>
                  <a:lnTo>
                    <a:pt x="5068" y="3300"/>
                  </a:lnTo>
                  <a:lnTo>
                    <a:pt x="5049" y="3294"/>
                  </a:lnTo>
                  <a:lnTo>
                    <a:pt x="5029" y="3292"/>
                  </a:lnTo>
                  <a:lnTo>
                    <a:pt x="5009" y="3294"/>
                  </a:lnTo>
                  <a:lnTo>
                    <a:pt x="4990" y="3300"/>
                  </a:lnTo>
                  <a:lnTo>
                    <a:pt x="4973" y="3310"/>
                  </a:lnTo>
                  <a:lnTo>
                    <a:pt x="4959" y="3324"/>
                  </a:lnTo>
                  <a:lnTo>
                    <a:pt x="4950" y="3341"/>
                  </a:lnTo>
                  <a:lnTo>
                    <a:pt x="4949" y="3358"/>
                  </a:lnTo>
                  <a:lnTo>
                    <a:pt x="4951" y="3374"/>
                  </a:lnTo>
                  <a:lnTo>
                    <a:pt x="4959" y="3389"/>
                  </a:lnTo>
                  <a:lnTo>
                    <a:pt x="4971" y="3402"/>
                  </a:lnTo>
                  <a:lnTo>
                    <a:pt x="4989" y="3413"/>
                  </a:lnTo>
                  <a:lnTo>
                    <a:pt x="5008" y="3419"/>
                  </a:lnTo>
                  <a:lnTo>
                    <a:pt x="5029" y="3421"/>
                  </a:lnTo>
                  <a:close/>
                  <a:moveTo>
                    <a:pt x="4348" y="3326"/>
                  </a:moveTo>
                  <a:lnTo>
                    <a:pt x="4377" y="3324"/>
                  </a:lnTo>
                  <a:lnTo>
                    <a:pt x="4405" y="3316"/>
                  </a:lnTo>
                  <a:lnTo>
                    <a:pt x="4429" y="3305"/>
                  </a:lnTo>
                  <a:lnTo>
                    <a:pt x="4451" y="3289"/>
                  </a:lnTo>
                  <a:lnTo>
                    <a:pt x="4468" y="3268"/>
                  </a:lnTo>
                  <a:lnTo>
                    <a:pt x="4479" y="3247"/>
                  </a:lnTo>
                  <a:lnTo>
                    <a:pt x="4484" y="3223"/>
                  </a:lnTo>
                  <a:lnTo>
                    <a:pt x="4482" y="3200"/>
                  </a:lnTo>
                  <a:lnTo>
                    <a:pt x="4531" y="3212"/>
                  </a:lnTo>
                  <a:lnTo>
                    <a:pt x="4583" y="3212"/>
                  </a:lnTo>
                  <a:lnTo>
                    <a:pt x="4633" y="3199"/>
                  </a:lnTo>
                  <a:lnTo>
                    <a:pt x="4674" y="3175"/>
                  </a:lnTo>
                  <a:lnTo>
                    <a:pt x="4706" y="3207"/>
                  </a:lnTo>
                  <a:lnTo>
                    <a:pt x="4727" y="3219"/>
                  </a:lnTo>
                  <a:lnTo>
                    <a:pt x="4749" y="3229"/>
                  </a:lnTo>
                  <a:lnTo>
                    <a:pt x="4773" y="3234"/>
                  </a:lnTo>
                  <a:lnTo>
                    <a:pt x="4799" y="3236"/>
                  </a:lnTo>
                  <a:lnTo>
                    <a:pt x="4850" y="3230"/>
                  </a:lnTo>
                  <a:lnTo>
                    <a:pt x="4851" y="3261"/>
                  </a:lnTo>
                  <a:lnTo>
                    <a:pt x="4862" y="3292"/>
                  </a:lnTo>
                  <a:lnTo>
                    <a:pt x="4879" y="3320"/>
                  </a:lnTo>
                  <a:lnTo>
                    <a:pt x="4905" y="3343"/>
                  </a:lnTo>
                  <a:lnTo>
                    <a:pt x="4863" y="3350"/>
                  </a:lnTo>
                  <a:lnTo>
                    <a:pt x="4826" y="3364"/>
                  </a:lnTo>
                  <a:lnTo>
                    <a:pt x="4792" y="3384"/>
                  </a:lnTo>
                  <a:lnTo>
                    <a:pt x="4767" y="3411"/>
                  </a:lnTo>
                  <a:lnTo>
                    <a:pt x="4744" y="3401"/>
                  </a:lnTo>
                  <a:lnTo>
                    <a:pt x="4720" y="3393"/>
                  </a:lnTo>
                  <a:lnTo>
                    <a:pt x="4696" y="3389"/>
                  </a:lnTo>
                  <a:lnTo>
                    <a:pt x="4670" y="3388"/>
                  </a:lnTo>
                  <a:lnTo>
                    <a:pt x="4645" y="3389"/>
                  </a:lnTo>
                  <a:lnTo>
                    <a:pt x="4619" y="3393"/>
                  </a:lnTo>
                  <a:lnTo>
                    <a:pt x="4595" y="3401"/>
                  </a:lnTo>
                  <a:lnTo>
                    <a:pt x="4573" y="3411"/>
                  </a:lnTo>
                  <a:lnTo>
                    <a:pt x="4526" y="3376"/>
                  </a:lnTo>
                  <a:lnTo>
                    <a:pt x="4499" y="3362"/>
                  </a:lnTo>
                  <a:lnTo>
                    <a:pt x="4471" y="3351"/>
                  </a:lnTo>
                  <a:lnTo>
                    <a:pt x="4441" y="3341"/>
                  </a:lnTo>
                  <a:lnTo>
                    <a:pt x="4411" y="3334"/>
                  </a:lnTo>
                  <a:lnTo>
                    <a:pt x="4380" y="3328"/>
                  </a:lnTo>
                  <a:lnTo>
                    <a:pt x="4348" y="3326"/>
                  </a:lnTo>
                  <a:close/>
                  <a:moveTo>
                    <a:pt x="3952" y="3347"/>
                  </a:moveTo>
                  <a:lnTo>
                    <a:pt x="3965" y="3330"/>
                  </a:lnTo>
                  <a:lnTo>
                    <a:pt x="3974" y="3312"/>
                  </a:lnTo>
                  <a:lnTo>
                    <a:pt x="3977" y="3292"/>
                  </a:lnTo>
                  <a:lnTo>
                    <a:pt x="3977" y="3273"/>
                  </a:lnTo>
                  <a:lnTo>
                    <a:pt x="3972" y="3252"/>
                  </a:lnTo>
                  <a:lnTo>
                    <a:pt x="3961" y="3234"/>
                  </a:lnTo>
                  <a:lnTo>
                    <a:pt x="3948" y="3218"/>
                  </a:lnTo>
                  <a:lnTo>
                    <a:pt x="3929" y="3204"/>
                  </a:lnTo>
                  <a:lnTo>
                    <a:pt x="3953" y="3200"/>
                  </a:lnTo>
                  <a:lnTo>
                    <a:pt x="3976" y="3193"/>
                  </a:lnTo>
                  <a:lnTo>
                    <a:pt x="4017" y="3171"/>
                  </a:lnTo>
                  <a:lnTo>
                    <a:pt x="4047" y="3139"/>
                  </a:lnTo>
                  <a:lnTo>
                    <a:pt x="4063" y="3101"/>
                  </a:lnTo>
                  <a:lnTo>
                    <a:pt x="4076" y="3124"/>
                  </a:lnTo>
                  <a:lnTo>
                    <a:pt x="4095" y="3143"/>
                  </a:lnTo>
                  <a:lnTo>
                    <a:pt x="4120" y="3157"/>
                  </a:lnTo>
                  <a:lnTo>
                    <a:pt x="4148" y="3167"/>
                  </a:lnTo>
                  <a:lnTo>
                    <a:pt x="4179" y="3171"/>
                  </a:lnTo>
                  <a:lnTo>
                    <a:pt x="4210" y="3170"/>
                  </a:lnTo>
                  <a:lnTo>
                    <a:pt x="4239" y="3162"/>
                  </a:lnTo>
                  <a:lnTo>
                    <a:pt x="4266" y="3148"/>
                  </a:lnTo>
                  <a:lnTo>
                    <a:pt x="4254" y="3177"/>
                  </a:lnTo>
                  <a:lnTo>
                    <a:pt x="4253" y="3193"/>
                  </a:lnTo>
                  <a:lnTo>
                    <a:pt x="4255" y="3208"/>
                  </a:lnTo>
                  <a:lnTo>
                    <a:pt x="4269" y="3236"/>
                  </a:lnTo>
                  <a:lnTo>
                    <a:pt x="4293" y="3260"/>
                  </a:lnTo>
                  <a:lnTo>
                    <a:pt x="4276" y="3259"/>
                  </a:lnTo>
                  <a:lnTo>
                    <a:pt x="4258" y="3261"/>
                  </a:lnTo>
                  <a:lnTo>
                    <a:pt x="4226" y="3271"/>
                  </a:lnTo>
                  <a:lnTo>
                    <a:pt x="4201" y="3289"/>
                  </a:lnTo>
                  <a:lnTo>
                    <a:pt x="4183" y="3312"/>
                  </a:lnTo>
                  <a:lnTo>
                    <a:pt x="4154" y="3315"/>
                  </a:lnTo>
                  <a:lnTo>
                    <a:pt x="4126" y="3324"/>
                  </a:lnTo>
                  <a:lnTo>
                    <a:pt x="4103" y="3339"/>
                  </a:lnTo>
                  <a:lnTo>
                    <a:pt x="4086" y="3358"/>
                  </a:lnTo>
                  <a:lnTo>
                    <a:pt x="4055" y="3344"/>
                  </a:lnTo>
                  <a:lnTo>
                    <a:pt x="4021" y="3339"/>
                  </a:lnTo>
                  <a:lnTo>
                    <a:pt x="3985" y="3339"/>
                  </a:lnTo>
                  <a:lnTo>
                    <a:pt x="3952" y="3347"/>
                  </a:lnTo>
                  <a:close/>
                  <a:moveTo>
                    <a:pt x="3378" y="3370"/>
                  </a:moveTo>
                  <a:lnTo>
                    <a:pt x="3400" y="3362"/>
                  </a:lnTo>
                  <a:lnTo>
                    <a:pt x="3422" y="3353"/>
                  </a:lnTo>
                  <a:lnTo>
                    <a:pt x="3439" y="3339"/>
                  </a:lnTo>
                  <a:lnTo>
                    <a:pt x="3454" y="3324"/>
                  </a:lnTo>
                  <a:lnTo>
                    <a:pt x="3473" y="3288"/>
                  </a:lnTo>
                  <a:lnTo>
                    <a:pt x="3475" y="3268"/>
                  </a:lnTo>
                  <a:lnTo>
                    <a:pt x="3474" y="3249"/>
                  </a:lnTo>
                  <a:lnTo>
                    <a:pt x="3513" y="3260"/>
                  </a:lnTo>
                  <a:lnTo>
                    <a:pt x="3534" y="3261"/>
                  </a:lnTo>
                  <a:lnTo>
                    <a:pt x="3556" y="3259"/>
                  </a:lnTo>
                  <a:lnTo>
                    <a:pt x="3593" y="3245"/>
                  </a:lnTo>
                  <a:lnTo>
                    <a:pt x="3621" y="3219"/>
                  </a:lnTo>
                  <a:lnTo>
                    <a:pt x="3639" y="3231"/>
                  </a:lnTo>
                  <a:lnTo>
                    <a:pt x="3657" y="3239"/>
                  </a:lnTo>
                  <a:lnTo>
                    <a:pt x="3679" y="3244"/>
                  </a:lnTo>
                  <a:lnTo>
                    <a:pt x="3701" y="3245"/>
                  </a:lnTo>
                  <a:lnTo>
                    <a:pt x="3723" y="3242"/>
                  </a:lnTo>
                  <a:lnTo>
                    <a:pt x="3744" y="3235"/>
                  </a:lnTo>
                  <a:lnTo>
                    <a:pt x="3762" y="3225"/>
                  </a:lnTo>
                  <a:lnTo>
                    <a:pt x="3778" y="3212"/>
                  </a:lnTo>
                  <a:lnTo>
                    <a:pt x="3778" y="3229"/>
                  </a:lnTo>
                  <a:lnTo>
                    <a:pt x="3782" y="3246"/>
                  </a:lnTo>
                  <a:lnTo>
                    <a:pt x="3790" y="3262"/>
                  </a:lnTo>
                  <a:lnTo>
                    <a:pt x="3800" y="3276"/>
                  </a:lnTo>
                  <a:lnTo>
                    <a:pt x="3833" y="3299"/>
                  </a:lnTo>
                  <a:lnTo>
                    <a:pt x="3853" y="3307"/>
                  </a:lnTo>
                  <a:lnTo>
                    <a:pt x="3874" y="3311"/>
                  </a:lnTo>
                  <a:lnTo>
                    <a:pt x="3845" y="3331"/>
                  </a:lnTo>
                  <a:lnTo>
                    <a:pt x="3821" y="3355"/>
                  </a:lnTo>
                  <a:lnTo>
                    <a:pt x="3800" y="3382"/>
                  </a:lnTo>
                  <a:lnTo>
                    <a:pt x="3787" y="3411"/>
                  </a:lnTo>
                  <a:lnTo>
                    <a:pt x="3752" y="3396"/>
                  </a:lnTo>
                  <a:lnTo>
                    <a:pt x="3712" y="3392"/>
                  </a:lnTo>
                  <a:lnTo>
                    <a:pt x="3675" y="3401"/>
                  </a:lnTo>
                  <a:lnTo>
                    <a:pt x="3644" y="3421"/>
                  </a:lnTo>
                  <a:lnTo>
                    <a:pt x="3606" y="3408"/>
                  </a:lnTo>
                  <a:lnTo>
                    <a:pt x="3566" y="3403"/>
                  </a:lnTo>
                  <a:lnTo>
                    <a:pt x="3526" y="3405"/>
                  </a:lnTo>
                  <a:lnTo>
                    <a:pt x="3487" y="3414"/>
                  </a:lnTo>
                  <a:lnTo>
                    <a:pt x="3466" y="3396"/>
                  </a:lnTo>
                  <a:lnTo>
                    <a:pt x="3439" y="3382"/>
                  </a:lnTo>
                  <a:lnTo>
                    <a:pt x="3408" y="3373"/>
                  </a:lnTo>
                  <a:lnTo>
                    <a:pt x="3378" y="3370"/>
                  </a:lnTo>
                  <a:close/>
                  <a:moveTo>
                    <a:pt x="2894" y="3381"/>
                  </a:moveTo>
                  <a:lnTo>
                    <a:pt x="2876" y="3393"/>
                  </a:lnTo>
                  <a:lnTo>
                    <a:pt x="2856" y="3401"/>
                  </a:lnTo>
                  <a:lnTo>
                    <a:pt x="2832" y="3403"/>
                  </a:lnTo>
                  <a:lnTo>
                    <a:pt x="2807" y="3400"/>
                  </a:lnTo>
                  <a:lnTo>
                    <a:pt x="2787" y="3418"/>
                  </a:lnTo>
                  <a:lnTo>
                    <a:pt x="2762" y="3429"/>
                  </a:lnTo>
                  <a:lnTo>
                    <a:pt x="2732" y="3432"/>
                  </a:lnTo>
                  <a:lnTo>
                    <a:pt x="2703" y="3426"/>
                  </a:lnTo>
                  <a:lnTo>
                    <a:pt x="2678" y="3411"/>
                  </a:lnTo>
                  <a:lnTo>
                    <a:pt x="2663" y="3390"/>
                  </a:lnTo>
                  <a:lnTo>
                    <a:pt x="2658" y="3367"/>
                  </a:lnTo>
                  <a:lnTo>
                    <a:pt x="2663" y="3343"/>
                  </a:lnTo>
                  <a:lnTo>
                    <a:pt x="2680" y="3323"/>
                  </a:lnTo>
                  <a:lnTo>
                    <a:pt x="2704" y="3309"/>
                  </a:lnTo>
                  <a:lnTo>
                    <a:pt x="2734" y="3304"/>
                  </a:lnTo>
                  <a:lnTo>
                    <a:pt x="2765" y="3307"/>
                  </a:lnTo>
                  <a:lnTo>
                    <a:pt x="2786" y="3288"/>
                  </a:lnTo>
                  <a:lnTo>
                    <a:pt x="2814" y="3277"/>
                  </a:lnTo>
                  <a:lnTo>
                    <a:pt x="2845" y="3276"/>
                  </a:lnTo>
                  <a:lnTo>
                    <a:pt x="2876" y="3284"/>
                  </a:lnTo>
                  <a:lnTo>
                    <a:pt x="2925" y="3258"/>
                  </a:lnTo>
                  <a:lnTo>
                    <a:pt x="2980" y="3240"/>
                  </a:lnTo>
                  <a:lnTo>
                    <a:pt x="3038" y="3232"/>
                  </a:lnTo>
                  <a:lnTo>
                    <a:pt x="3097" y="3231"/>
                  </a:lnTo>
                  <a:lnTo>
                    <a:pt x="3154" y="3239"/>
                  </a:lnTo>
                  <a:lnTo>
                    <a:pt x="3209" y="3255"/>
                  </a:lnTo>
                  <a:lnTo>
                    <a:pt x="3258" y="3279"/>
                  </a:lnTo>
                  <a:lnTo>
                    <a:pt x="3303" y="3311"/>
                  </a:lnTo>
                  <a:lnTo>
                    <a:pt x="3281" y="3308"/>
                  </a:lnTo>
                  <a:lnTo>
                    <a:pt x="3260" y="3309"/>
                  </a:lnTo>
                  <a:lnTo>
                    <a:pt x="3221" y="3322"/>
                  </a:lnTo>
                  <a:lnTo>
                    <a:pt x="3204" y="3332"/>
                  </a:lnTo>
                  <a:lnTo>
                    <a:pt x="3190" y="3345"/>
                  </a:lnTo>
                  <a:lnTo>
                    <a:pt x="3179" y="3360"/>
                  </a:lnTo>
                  <a:lnTo>
                    <a:pt x="3174" y="3377"/>
                  </a:lnTo>
                  <a:lnTo>
                    <a:pt x="3141" y="3367"/>
                  </a:lnTo>
                  <a:lnTo>
                    <a:pt x="3123" y="3366"/>
                  </a:lnTo>
                  <a:lnTo>
                    <a:pt x="3106" y="3368"/>
                  </a:lnTo>
                  <a:lnTo>
                    <a:pt x="3072" y="3381"/>
                  </a:lnTo>
                  <a:lnTo>
                    <a:pt x="3059" y="3390"/>
                  </a:lnTo>
                  <a:lnTo>
                    <a:pt x="3050" y="3403"/>
                  </a:lnTo>
                  <a:lnTo>
                    <a:pt x="3023" y="3395"/>
                  </a:lnTo>
                  <a:lnTo>
                    <a:pt x="2995" y="3389"/>
                  </a:lnTo>
                  <a:lnTo>
                    <a:pt x="2965" y="3389"/>
                  </a:lnTo>
                  <a:lnTo>
                    <a:pt x="2936" y="3392"/>
                  </a:lnTo>
                  <a:lnTo>
                    <a:pt x="2932" y="3382"/>
                  </a:lnTo>
                  <a:lnTo>
                    <a:pt x="2921" y="3375"/>
                  </a:lnTo>
                  <a:lnTo>
                    <a:pt x="2908" y="3375"/>
                  </a:lnTo>
                  <a:lnTo>
                    <a:pt x="2894" y="3381"/>
                  </a:lnTo>
                  <a:close/>
                  <a:moveTo>
                    <a:pt x="2259" y="3322"/>
                  </a:moveTo>
                  <a:lnTo>
                    <a:pt x="2261" y="3290"/>
                  </a:lnTo>
                  <a:lnTo>
                    <a:pt x="2253" y="3259"/>
                  </a:lnTo>
                  <a:lnTo>
                    <a:pt x="2236" y="3231"/>
                  </a:lnTo>
                  <a:lnTo>
                    <a:pt x="2208" y="3207"/>
                  </a:lnTo>
                  <a:lnTo>
                    <a:pt x="2228" y="3206"/>
                  </a:lnTo>
                  <a:lnTo>
                    <a:pt x="2245" y="3201"/>
                  </a:lnTo>
                  <a:lnTo>
                    <a:pt x="2276" y="3182"/>
                  </a:lnTo>
                  <a:lnTo>
                    <a:pt x="2296" y="3155"/>
                  </a:lnTo>
                  <a:lnTo>
                    <a:pt x="2300" y="3140"/>
                  </a:lnTo>
                  <a:lnTo>
                    <a:pt x="2300" y="3124"/>
                  </a:lnTo>
                  <a:lnTo>
                    <a:pt x="2328" y="3143"/>
                  </a:lnTo>
                  <a:lnTo>
                    <a:pt x="2364" y="3152"/>
                  </a:lnTo>
                  <a:lnTo>
                    <a:pt x="2401" y="3148"/>
                  </a:lnTo>
                  <a:lnTo>
                    <a:pt x="2433" y="3133"/>
                  </a:lnTo>
                  <a:lnTo>
                    <a:pt x="2433" y="3152"/>
                  </a:lnTo>
                  <a:lnTo>
                    <a:pt x="2441" y="3169"/>
                  </a:lnTo>
                  <a:lnTo>
                    <a:pt x="2455" y="3183"/>
                  </a:lnTo>
                  <a:lnTo>
                    <a:pt x="2473" y="3193"/>
                  </a:lnTo>
                  <a:lnTo>
                    <a:pt x="2494" y="3201"/>
                  </a:lnTo>
                  <a:lnTo>
                    <a:pt x="2516" y="3203"/>
                  </a:lnTo>
                  <a:lnTo>
                    <a:pt x="2538" y="3200"/>
                  </a:lnTo>
                  <a:lnTo>
                    <a:pt x="2559" y="3190"/>
                  </a:lnTo>
                  <a:lnTo>
                    <a:pt x="2545" y="3208"/>
                  </a:lnTo>
                  <a:lnTo>
                    <a:pt x="2536" y="3230"/>
                  </a:lnTo>
                  <a:lnTo>
                    <a:pt x="2534" y="3251"/>
                  </a:lnTo>
                  <a:lnTo>
                    <a:pt x="2537" y="3273"/>
                  </a:lnTo>
                  <a:lnTo>
                    <a:pt x="2545" y="3293"/>
                  </a:lnTo>
                  <a:lnTo>
                    <a:pt x="2559" y="3312"/>
                  </a:lnTo>
                  <a:lnTo>
                    <a:pt x="2576" y="3328"/>
                  </a:lnTo>
                  <a:lnTo>
                    <a:pt x="2599" y="3341"/>
                  </a:lnTo>
                  <a:lnTo>
                    <a:pt x="2573" y="3347"/>
                  </a:lnTo>
                  <a:lnTo>
                    <a:pt x="2549" y="3357"/>
                  </a:lnTo>
                  <a:lnTo>
                    <a:pt x="2528" y="3369"/>
                  </a:lnTo>
                  <a:lnTo>
                    <a:pt x="2508" y="3385"/>
                  </a:lnTo>
                  <a:lnTo>
                    <a:pt x="2477" y="3376"/>
                  </a:lnTo>
                  <a:lnTo>
                    <a:pt x="2446" y="3374"/>
                  </a:lnTo>
                  <a:lnTo>
                    <a:pt x="2414" y="3376"/>
                  </a:lnTo>
                  <a:lnTo>
                    <a:pt x="2383" y="3385"/>
                  </a:lnTo>
                  <a:lnTo>
                    <a:pt x="2362" y="3360"/>
                  </a:lnTo>
                  <a:lnTo>
                    <a:pt x="2331" y="3340"/>
                  </a:lnTo>
                  <a:lnTo>
                    <a:pt x="2296" y="3327"/>
                  </a:lnTo>
                  <a:lnTo>
                    <a:pt x="2259" y="3322"/>
                  </a:lnTo>
                  <a:close/>
                  <a:moveTo>
                    <a:pt x="1693" y="3314"/>
                  </a:moveTo>
                  <a:lnTo>
                    <a:pt x="1721" y="3286"/>
                  </a:lnTo>
                  <a:lnTo>
                    <a:pt x="1737" y="3252"/>
                  </a:lnTo>
                  <a:lnTo>
                    <a:pt x="1739" y="3235"/>
                  </a:lnTo>
                  <a:lnTo>
                    <a:pt x="1738" y="3217"/>
                  </a:lnTo>
                  <a:lnTo>
                    <a:pt x="1725" y="3183"/>
                  </a:lnTo>
                  <a:lnTo>
                    <a:pt x="1765" y="3184"/>
                  </a:lnTo>
                  <a:lnTo>
                    <a:pt x="1804" y="3175"/>
                  </a:lnTo>
                  <a:lnTo>
                    <a:pt x="1836" y="3157"/>
                  </a:lnTo>
                  <a:lnTo>
                    <a:pt x="1859" y="3130"/>
                  </a:lnTo>
                  <a:lnTo>
                    <a:pt x="1903" y="3148"/>
                  </a:lnTo>
                  <a:lnTo>
                    <a:pt x="1952" y="3157"/>
                  </a:lnTo>
                  <a:lnTo>
                    <a:pt x="2002" y="3153"/>
                  </a:lnTo>
                  <a:lnTo>
                    <a:pt x="2047" y="3138"/>
                  </a:lnTo>
                  <a:lnTo>
                    <a:pt x="2053" y="3172"/>
                  </a:lnTo>
                  <a:lnTo>
                    <a:pt x="2071" y="3203"/>
                  </a:lnTo>
                  <a:lnTo>
                    <a:pt x="2101" y="3227"/>
                  </a:lnTo>
                  <a:lnTo>
                    <a:pt x="2140" y="3242"/>
                  </a:lnTo>
                  <a:lnTo>
                    <a:pt x="2118" y="3249"/>
                  </a:lnTo>
                  <a:lnTo>
                    <a:pt x="2101" y="3260"/>
                  </a:lnTo>
                  <a:lnTo>
                    <a:pt x="2073" y="3289"/>
                  </a:lnTo>
                  <a:lnTo>
                    <a:pt x="2061" y="3323"/>
                  </a:lnTo>
                  <a:lnTo>
                    <a:pt x="2061" y="3341"/>
                  </a:lnTo>
                  <a:lnTo>
                    <a:pt x="2066" y="3358"/>
                  </a:lnTo>
                  <a:lnTo>
                    <a:pt x="2033" y="3353"/>
                  </a:lnTo>
                  <a:lnTo>
                    <a:pt x="1998" y="3356"/>
                  </a:lnTo>
                  <a:lnTo>
                    <a:pt x="1966" y="3368"/>
                  </a:lnTo>
                  <a:lnTo>
                    <a:pt x="1952" y="3377"/>
                  </a:lnTo>
                  <a:lnTo>
                    <a:pt x="1942" y="3388"/>
                  </a:lnTo>
                  <a:lnTo>
                    <a:pt x="1908" y="3376"/>
                  </a:lnTo>
                  <a:lnTo>
                    <a:pt x="1871" y="3373"/>
                  </a:lnTo>
                  <a:lnTo>
                    <a:pt x="1835" y="3380"/>
                  </a:lnTo>
                  <a:lnTo>
                    <a:pt x="1818" y="3386"/>
                  </a:lnTo>
                  <a:lnTo>
                    <a:pt x="1804" y="3396"/>
                  </a:lnTo>
                  <a:lnTo>
                    <a:pt x="1785" y="3369"/>
                  </a:lnTo>
                  <a:lnTo>
                    <a:pt x="1760" y="3345"/>
                  </a:lnTo>
                  <a:lnTo>
                    <a:pt x="1729" y="3327"/>
                  </a:lnTo>
                  <a:lnTo>
                    <a:pt x="1693" y="3314"/>
                  </a:lnTo>
                  <a:close/>
                  <a:moveTo>
                    <a:pt x="1062" y="3351"/>
                  </a:moveTo>
                  <a:lnTo>
                    <a:pt x="1074" y="3330"/>
                  </a:lnTo>
                  <a:lnTo>
                    <a:pt x="1081" y="3309"/>
                  </a:lnTo>
                  <a:lnTo>
                    <a:pt x="1082" y="3288"/>
                  </a:lnTo>
                  <a:lnTo>
                    <a:pt x="1078" y="3266"/>
                  </a:lnTo>
                  <a:lnTo>
                    <a:pt x="1069" y="3245"/>
                  </a:lnTo>
                  <a:lnTo>
                    <a:pt x="1054" y="3227"/>
                  </a:lnTo>
                  <a:lnTo>
                    <a:pt x="1036" y="3210"/>
                  </a:lnTo>
                  <a:lnTo>
                    <a:pt x="1013" y="3198"/>
                  </a:lnTo>
                  <a:lnTo>
                    <a:pt x="1038" y="3207"/>
                  </a:lnTo>
                  <a:lnTo>
                    <a:pt x="1066" y="3212"/>
                  </a:lnTo>
                  <a:lnTo>
                    <a:pt x="1094" y="3212"/>
                  </a:lnTo>
                  <a:lnTo>
                    <a:pt x="1121" y="3206"/>
                  </a:lnTo>
                  <a:lnTo>
                    <a:pt x="1147" y="3197"/>
                  </a:lnTo>
                  <a:lnTo>
                    <a:pt x="1169" y="3183"/>
                  </a:lnTo>
                  <a:lnTo>
                    <a:pt x="1188" y="3166"/>
                  </a:lnTo>
                  <a:lnTo>
                    <a:pt x="1200" y="3145"/>
                  </a:lnTo>
                  <a:lnTo>
                    <a:pt x="1214" y="3170"/>
                  </a:lnTo>
                  <a:lnTo>
                    <a:pt x="1234" y="3190"/>
                  </a:lnTo>
                  <a:lnTo>
                    <a:pt x="1260" y="3206"/>
                  </a:lnTo>
                  <a:lnTo>
                    <a:pt x="1291" y="3217"/>
                  </a:lnTo>
                  <a:lnTo>
                    <a:pt x="1323" y="3222"/>
                  </a:lnTo>
                  <a:lnTo>
                    <a:pt x="1357" y="3221"/>
                  </a:lnTo>
                  <a:lnTo>
                    <a:pt x="1389" y="3214"/>
                  </a:lnTo>
                  <a:lnTo>
                    <a:pt x="1417" y="3200"/>
                  </a:lnTo>
                  <a:lnTo>
                    <a:pt x="1416" y="3220"/>
                  </a:lnTo>
                  <a:lnTo>
                    <a:pt x="1418" y="3239"/>
                  </a:lnTo>
                  <a:lnTo>
                    <a:pt x="1436" y="3277"/>
                  </a:lnTo>
                  <a:lnTo>
                    <a:pt x="1448" y="3294"/>
                  </a:lnTo>
                  <a:lnTo>
                    <a:pt x="1464" y="3309"/>
                  </a:lnTo>
                  <a:lnTo>
                    <a:pt x="1503" y="3332"/>
                  </a:lnTo>
                  <a:lnTo>
                    <a:pt x="1515" y="3320"/>
                  </a:lnTo>
                  <a:lnTo>
                    <a:pt x="1529" y="3310"/>
                  </a:lnTo>
                  <a:lnTo>
                    <a:pt x="1563" y="3300"/>
                  </a:lnTo>
                  <a:lnTo>
                    <a:pt x="1582" y="3300"/>
                  </a:lnTo>
                  <a:lnTo>
                    <a:pt x="1599" y="3304"/>
                  </a:lnTo>
                  <a:lnTo>
                    <a:pt x="1616" y="3310"/>
                  </a:lnTo>
                  <a:lnTo>
                    <a:pt x="1631" y="3320"/>
                  </a:lnTo>
                  <a:lnTo>
                    <a:pt x="1643" y="3332"/>
                  </a:lnTo>
                  <a:lnTo>
                    <a:pt x="1650" y="3345"/>
                  </a:lnTo>
                  <a:lnTo>
                    <a:pt x="1654" y="3360"/>
                  </a:lnTo>
                  <a:lnTo>
                    <a:pt x="1652" y="3374"/>
                  </a:lnTo>
                  <a:lnTo>
                    <a:pt x="1647" y="3388"/>
                  </a:lnTo>
                  <a:lnTo>
                    <a:pt x="1639" y="3401"/>
                  </a:lnTo>
                  <a:lnTo>
                    <a:pt x="1611" y="3421"/>
                  </a:lnTo>
                  <a:lnTo>
                    <a:pt x="1574" y="3429"/>
                  </a:lnTo>
                  <a:lnTo>
                    <a:pt x="1539" y="3422"/>
                  </a:lnTo>
                  <a:lnTo>
                    <a:pt x="1524" y="3415"/>
                  </a:lnTo>
                  <a:lnTo>
                    <a:pt x="1511" y="3404"/>
                  </a:lnTo>
                  <a:lnTo>
                    <a:pt x="1495" y="3377"/>
                  </a:lnTo>
                  <a:lnTo>
                    <a:pt x="1462" y="3381"/>
                  </a:lnTo>
                  <a:lnTo>
                    <a:pt x="1433" y="3391"/>
                  </a:lnTo>
                  <a:lnTo>
                    <a:pt x="1408" y="3407"/>
                  </a:lnTo>
                  <a:lnTo>
                    <a:pt x="1389" y="3429"/>
                  </a:lnTo>
                  <a:lnTo>
                    <a:pt x="1377" y="3414"/>
                  </a:lnTo>
                  <a:lnTo>
                    <a:pt x="1359" y="3402"/>
                  </a:lnTo>
                  <a:lnTo>
                    <a:pt x="1339" y="3396"/>
                  </a:lnTo>
                  <a:lnTo>
                    <a:pt x="1317" y="3392"/>
                  </a:lnTo>
                  <a:lnTo>
                    <a:pt x="1294" y="3393"/>
                  </a:lnTo>
                  <a:lnTo>
                    <a:pt x="1274" y="3400"/>
                  </a:lnTo>
                  <a:lnTo>
                    <a:pt x="1255" y="3410"/>
                  </a:lnTo>
                  <a:lnTo>
                    <a:pt x="1242" y="3425"/>
                  </a:lnTo>
                  <a:lnTo>
                    <a:pt x="1234" y="3402"/>
                  </a:lnTo>
                  <a:lnTo>
                    <a:pt x="1220" y="3382"/>
                  </a:lnTo>
                  <a:lnTo>
                    <a:pt x="1200" y="3366"/>
                  </a:lnTo>
                  <a:lnTo>
                    <a:pt x="1175" y="3353"/>
                  </a:lnTo>
                  <a:lnTo>
                    <a:pt x="1148" y="3344"/>
                  </a:lnTo>
                  <a:lnTo>
                    <a:pt x="1119" y="3340"/>
                  </a:lnTo>
                  <a:lnTo>
                    <a:pt x="1090" y="3342"/>
                  </a:lnTo>
                  <a:lnTo>
                    <a:pt x="1062" y="3351"/>
                  </a:lnTo>
                  <a:close/>
                  <a:moveTo>
                    <a:pt x="471" y="3358"/>
                  </a:moveTo>
                  <a:lnTo>
                    <a:pt x="468" y="3380"/>
                  </a:lnTo>
                  <a:lnTo>
                    <a:pt x="459" y="3399"/>
                  </a:lnTo>
                  <a:lnTo>
                    <a:pt x="441" y="3414"/>
                  </a:lnTo>
                  <a:lnTo>
                    <a:pt x="419" y="3423"/>
                  </a:lnTo>
                  <a:lnTo>
                    <a:pt x="392" y="3428"/>
                  </a:lnTo>
                  <a:lnTo>
                    <a:pt x="366" y="3425"/>
                  </a:lnTo>
                  <a:lnTo>
                    <a:pt x="344" y="3415"/>
                  </a:lnTo>
                  <a:lnTo>
                    <a:pt x="325" y="3400"/>
                  </a:lnTo>
                  <a:lnTo>
                    <a:pt x="302" y="3421"/>
                  </a:lnTo>
                  <a:lnTo>
                    <a:pt x="273" y="3433"/>
                  </a:lnTo>
                  <a:lnTo>
                    <a:pt x="239" y="3435"/>
                  </a:lnTo>
                  <a:lnTo>
                    <a:pt x="206" y="3428"/>
                  </a:lnTo>
                  <a:lnTo>
                    <a:pt x="179" y="3411"/>
                  </a:lnTo>
                  <a:lnTo>
                    <a:pt x="164" y="3387"/>
                  </a:lnTo>
                  <a:lnTo>
                    <a:pt x="160" y="3360"/>
                  </a:lnTo>
                  <a:lnTo>
                    <a:pt x="168" y="3335"/>
                  </a:lnTo>
                  <a:lnTo>
                    <a:pt x="146" y="3354"/>
                  </a:lnTo>
                  <a:lnTo>
                    <a:pt x="117" y="3364"/>
                  </a:lnTo>
                  <a:lnTo>
                    <a:pt x="85" y="3364"/>
                  </a:lnTo>
                  <a:lnTo>
                    <a:pt x="69" y="3359"/>
                  </a:lnTo>
                  <a:lnTo>
                    <a:pt x="55" y="3352"/>
                  </a:lnTo>
                  <a:lnTo>
                    <a:pt x="32" y="3331"/>
                  </a:lnTo>
                  <a:lnTo>
                    <a:pt x="26" y="3320"/>
                  </a:lnTo>
                  <a:lnTo>
                    <a:pt x="22" y="3308"/>
                  </a:lnTo>
                  <a:lnTo>
                    <a:pt x="22" y="3295"/>
                  </a:lnTo>
                  <a:lnTo>
                    <a:pt x="25" y="3282"/>
                  </a:lnTo>
                  <a:lnTo>
                    <a:pt x="32" y="3270"/>
                  </a:lnTo>
                  <a:lnTo>
                    <a:pt x="43" y="3259"/>
                  </a:lnTo>
                  <a:lnTo>
                    <a:pt x="26" y="3245"/>
                  </a:lnTo>
                  <a:lnTo>
                    <a:pt x="16" y="3230"/>
                  </a:lnTo>
                  <a:lnTo>
                    <a:pt x="12" y="3212"/>
                  </a:lnTo>
                  <a:lnTo>
                    <a:pt x="13" y="3193"/>
                  </a:lnTo>
                  <a:lnTo>
                    <a:pt x="20" y="3176"/>
                  </a:lnTo>
                  <a:lnTo>
                    <a:pt x="32" y="3161"/>
                  </a:lnTo>
                  <a:lnTo>
                    <a:pt x="48" y="3149"/>
                  </a:lnTo>
                  <a:lnTo>
                    <a:pt x="68" y="3141"/>
                  </a:lnTo>
                  <a:lnTo>
                    <a:pt x="67" y="3112"/>
                  </a:lnTo>
                  <a:lnTo>
                    <a:pt x="55" y="3084"/>
                  </a:lnTo>
                  <a:lnTo>
                    <a:pt x="30" y="3062"/>
                  </a:lnTo>
                  <a:lnTo>
                    <a:pt x="0" y="3046"/>
                  </a:lnTo>
                  <a:lnTo>
                    <a:pt x="22" y="3032"/>
                  </a:lnTo>
                  <a:lnTo>
                    <a:pt x="40" y="3015"/>
                  </a:lnTo>
                  <a:lnTo>
                    <a:pt x="51" y="2994"/>
                  </a:lnTo>
                  <a:lnTo>
                    <a:pt x="55" y="2972"/>
                  </a:lnTo>
                  <a:lnTo>
                    <a:pt x="53" y="2949"/>
                  </a:lnTo>
                  <a:lnTo>
                    <a:pt x="47" y="2928"/>
                  </a:lnTo>
                  <a:lnTo>
                    <a:pt x="33" y="2908"/>
                  </a:lnTo>
                  <a:lnTo>
                    <a:pt x="13" y="2892"/>
                  </a:lnTo>
                  <a:lnTo>
                    <a:pt x="40" y="2884"/>
                  </a:lnTo>
                  <a:lnTo>
                    <a:pt x="64" y="2874"/>
                  </a:lnTo>
                  <a:lnTo>
                    <a:pt x="107" y="2845"/>
                  </a:lnTo>
                  <a:lnTo>
                    <a:pt x="123" y="2828"/>
                  </a:lnTo>
                  <a:lnTo>
                    <a:pt x="136" y="2809"/>
                  </a:lnTo>
                  <a:lnTo>
                    <a:pt x="151" y="2766"/>
                  </a:lnTo>
                  <a:lnTo>
                    <a:pt x="152" y="2788"/>
                  </a:lnTo>
                  <a:lnTo>
                    <a:pt x="160" y="2809"/>
                  </a:lnTo>
                  <a:lnTo>
                    <a:pt x="172" y="2827"/>
                  </a:lnTo>
                  <a:lnTo>
                    <a:pt x="190" y="2844"/>
                  </a:lnTo>
                  <a:lnTo>
                    <a:pt x="210" y="2858"/>
                  </a:lnTo>
                  <a:lnTo>
                    <a:pt x="233" y="2868"/>
                  </a:lnTo>
                  <a:lnTo>
                    <a:pt x="258" y="2874"/>
                  </a:lnTo>
                  <a:lnTo>
                    <a:pt x="285" y="2877"/>
                  </a:lnTo>
                  <a:lnTo>
                    <a:pt x="273" y="2917"/>
                  </a:lnTo>
                  <a:lnTo>
                    <a:pt x="353" y="2906"/>
                  </a:lnTo>
                  <a:lnTo>
                    <a:pt x="432" y="2892"/>
                  </a:lnTo>
                  <a:lnTo>
                    <a:pt x="433" y="2923"/>
                  </a:lnTo>
                  <a:lnTo>
                    <a:pt x="441" y="2954"/>
                  </a:lnTo>
                  <a:lnTo>
                    <a:pt x="455" y="2984"/>
                  </a:lnTo>
                  <a:lnTo>
                    <a:pt x="473" y="3012"/>
                  </a:lnTo>
                  <a:lnTo>
                    <a:pt x="499" y="3005"/>
                  </a:lnTo>
                  <a:lnTo>
                    <a:pt x="522" y="2993"/>
                  </a:lnTo>
                  <a:lnTo>
                    <a:pt x="539" y="2977"/>
                  </a:lnTo>
                  <a:lnTo>
                    <a:pt x="552" y="2958"/>
                  </a:lnTo>
                  <a:lnTo>
                    <a:pt x="570" y="2969"/>
                  </a:lnTo>
                  <a:lnTo>
                    <a:pt x="590" y="2973"/>
                  </a:lnTo>
                  <a:lnTo>
                    <a:pt x="611" y="2970"/>
                  </a:lnTo>
                  <a:lnTo>
                    <a:pt x="630" y="2961"/>
                  </a:lnTo>
                  <a:lnTo>
                    <a:pt x="621" y="2970"/>
                  </a:lnTo>
                  <a:lnTo>
                    <a:pt x="614" y="2979"/>
                  </a:lnTo>
                  <a:lnTo>
                    <a:pt x="611" y="3000"/>
                  </a:lnTo>
                  <a:lnTo>
                    <a:pt x="621" y="3020"/>
                  </a:lnTo>
                  <a:lnTo>
                    <a:pt x="639" y="3035"/>
                  </a:lnTo>
                  <a:lnTo>
                    <a:pt x="618" y="3056"/>
                  </a:lnTo>
                  <a:lnTo>
                    <a:pt x="607" y="3082"/>
                  </a:lnTo>
                  <a:lnTo>
                    <a:pt x="610" y="3109"/>
                  </a:lnTo>
                  <a:lnTo>
                    <a:pt x="626" y="3133"/>
                  </a:lnTo>
                  <a:lnTo>
                    <a:pt x="594" y="3141"/>
                  </a:lnTo>
                  <a:lnTo>
                    <a:pt x="564" y="3155"/>
                  </a:lnTo>
                  <a:lnTo>
                    <a:pt x="542" y="3174"/>
                  </a:lnTo>
                  <a:lnTo>
                    <a:pt x="527" y="3199"/>
                  </a:lnTo>
                  <a:lnTo>
                    <a:pt x="564" y="3209"/>
                  </a:lnTo>
                  <a:lnTo>
                    <a:pt x="585" y="3209"/>
                  </a:lnTo>
                  <a:lnTo>
                    <a:pt x="603" y="3207"/>
                  </a:lnTo>
                  <a:lnTo>
                    <a:pt x="639" y="3194"/>
                  </a:lnTo>
                  <a:lnTo>
                    <a:pt x="654" y="3184"/>
                  </a:lnTo>
                  <a:lnTo>
                    <a:pt x="666" y="3171"/>
                  </a:lnTo>
                  <a:lnTo>
                    <a:pt x="678" y="3184"/>
                  </a:lnTo>
                  <a:lnTo>
                    <a:pt x="693" y="3192"/>
                  </a:lnTo>
                  <a:lnTo>
                    <a:pt x="710" y="3198"/>
                  </a:lnTo>
                  <a:lnTo>
                    <a:pt x="729" y="3201"/>
                  </a:lnTo>
                  <a:lnTo>
                    <a:pt x="749" y="3199"/>
                  </a:lnTo>
                  <a:lnTo>
                    <a:pt x="767" y="3194"/>
                  </a:lnTo>
                  <a:lnTo>
                    <a:pt x="783" y="3187"/>
                  </a:lnTo>
                  <a:lnTo>
                    <a:pt x="796" y="3175"/>
                  </a:lnTo>
                  <a:lnTo>
                    <a:pt x="820" y="3209"/>
                  </a:lnTo>
                  <a:lnTo>
                    <a:pt x="852" y="3238"/>
                  </a:lnTo>
                  <a:lnTo>
                    <a:pt x="891" y="3263"/>
                  </a:lnTo>
                  <a:lnTo>
                    <a:pt x="934" y="3281"/>
                  </a:lnTo>
                  <a:lnTo>
                    <a:pt x="887" y="3305"/>
                  </a:lnTo>
                  <a:lnTo>
                    <a:pt x="848" y="3335"/>
                  </a:lnTo>
                  <a:lnTo>
                    <a:pt x="817" y="3371"/>
                  </a:lnTo>
                  <a:lnTo>
                    <a:pt x="796" y="3411"/>
                  </a:lnTo>
                  <a:lnTo>
                    <a:pt x="784" y="3402"/>
                  </a:lnTo>
                  <a:lnTo>
                    <a:pt x="771" y="3398"/>
                  </a:lnTo>
                  <a:lnTo>
                    <a:pt x="741" y="3396"/>
                  </a:lnTo>
                  <a:lnTo>
                    <a:pt x="713" y="3404"/>
                  </a:lnTo>
                  <a:lnTo>
                    <a:pt x="702" y="3413"/>
                  </a:lnTo>
                  <a:lnTo>
                    <a:pt x="694" y="3423"/>
                  </a:lnTo>
                  <a:lnTo>
                    <a:pt x="666" y="3407"/>
                  </a:lnTo>
                  <a:lnTo>
                    <a:pt x="634" y="3401"/>
                  </a:lnTo>
                  <a:lnTo>
                    <a:pt x="601" y="3404"/>
                  </a:lnTo>
                  <a:lnTo>
                    <a:pt x="571" y="3417"/>
                  </a:lnTo>
                  <a:lnTo>
                    <a:pt x="559" y="3391"/>
                  </a:lnTo>
                  <a:lnTo>
                    <a:pt x="536" y="3372"/>
                  </a:lnTo>
                  <a:lnTo>
                    <a:pt x="506" y="3360"/>
                  </a:lnTo>
                  <a:lnTo>
                    <a:pt x="488" y="3358"/>
                  </a:lnTo>
                  <a:lnTo>
                    <a:pt x="471" y="3358"/>
                  </a:lnTo>
                  <a:close/>
                  <a:moveTo>
                    <a:pt x="147" y="2711"/>
                  </a:moveTo>
                  <a:lnTo>
                    <a:pt x="151" y="2689"/>
                  </a:lnTo>
                  <a:lnTo>
                    <a:pt x="148" y="2668"/>
                  </a:lnTo>
                  <a:lnTo>
                    <a:pt x="143" y="2647"/>
                  </a:lnTo>
                  <a:lnTo>
                    <a:pt x="132" y="2628"/>
                  </a:lnTo>
                  <a:lnTo>
                    <a:pt x="117" y="2610"/>
                  </a:lnTo>
                  <a:lnTo>
                    <a:pt x="100" y="2594"/>
                  </a:lnTo>
                  <a:lnTo>
                    <a:pt x="55" y="2570"/>
                  </a:lnTo>
                  <a:lnTo>
                    <a:pt x="79" y="2535"/>
                  </a:lnTo>
                  <a:lnTo>
                    <a:pt x="83" y="2516"/>
                  </a:lnTo>
                  <a:lnTo>
                    <a:pt x="83" y="2496"/>
                  </a:lnTo>
                  <a:lnTo>
                    <a:pt x="77" y="2475"/>
                  </a:lnTo>
                  <a:lnTo>
                    <a:pt x="67" y="2457"/>
                  </a:lnTo>
                  <a:lnTo>
                    <a:pt x="52" y="2441"/>
                  </a:lnTo>
                  <a:lnTo>
                    <a:pt x="32" y="2427"/>
                  </a:lnTo>
                  <a:lnTo>
                    <a:pt x="36" y="2398"/>
                  </a:lnTo>
                  <a:lnTo>
                    <a:pt x="36" y="2370"/>
                  </a:lnTo>
                  <a:lnTo>
                    <a:pt x="22" y="2312"/>
                  </a:lnTo>
                  <a:lnTo>
                    <a:pt x="76" y="2327"/>
                  </a:lnTo>
                  <a:lnTo>
                    <a:pt x="124" y="2350"/>
                  </a:lnTo>
                  <a:lnTo>
                    <a:pt x="127" y="2331"/>
                  </a:lnTo>
                  <a:lnTo>
                    <a:pt x="123" y="2311"/>
                  </a:lnTo>
                  <a:lnTo>
                    <a:pt x="115" y="2293"/>
                  </a:lnTo>
                  <a:lnTo>
                    <a:pt x="103" y="2277"/>
                  </a:lnTo>
                  <a:lnTo>
                    <a:pt x="87" y="2263"/>
                  </a:lnTo>
                  <a:lnTo>
                    <a:pt x="68" y="2251"/>
                  </a:lnTo>
                  <a:lnTo>
                    <a:pt x="47" y="2244"/>
                  </a:lnTo>
                  <a:lnTo>
                    <a:pt x="22" y="2240"/>
                  </a:lnTo>
                  <a:lnTo>
                    <a:pt x="51" y="2222"/>
                  </a:lnTo>
                  <a:lnTo>
                    <a:pt x="69" y="2197"/>
                  </a:lnTo>
                  <a:lnTo>
                    <a:pt x="77" y="2169"/>
                  </a:lnTo>
                  <a:lnTo>
                    <a:pt x="71" y="2141"/>
                  </a:lnTo>
                  <a:lnTo>
                    <a:pt x="53" y="2135"/>
                  </a:lnTo>
                  <a:lnTo>
                    <a:pt x="40" y="2126"/>
                  </a:lnTo>
                  <a:lnTo>
                    <a:pt x="29" y="2116"/>
                  </a:lnTo>
                  <a:lnTo>
                    <a:pt x="22" y="2103"/>
                  </a:lnTo>
                  <a:lnTo>
                    <a:pt x="20" y="2089"/>
                  </a:lnTo>
                  <a:lnTo>
                    <a:pt x="22" y="2075"/>
                  </a:lnTo>
                  <a:lnTo>
                    <a:pt x="28" y="2061"/>
                  </a:lnTo>
                  <a:lnTo>
                    <a:pt x="39" y="2048"/>
                  </a:lnTo>
                  <a:lnTo>
                    <a:pt x="52" y="2038"/>
                  </a:lnTo>
                  <a:lnTo>
                    <a:pt x="68" y="2032"/>
                  </a:lnTo>
                  <a:lnTo>
                    <a:pt x="103" y="2030"/>
                  </a:lnTo>
                  <a:lnTo>
                    <a:pt x="119" y="2033"/>
                  </a:lnTo>
                  <a:lnTo>
                    <a:pt x="135" y="2041"/>
                  </a:lnTo>
                  <a:lnTo>
                    <a:pt x="148" y="2050"/>
                  </a:lnTo>
                  <a:lnTo>
                    <a:pt x="158" y="2063"/>
                  </a:lnTo>
                  <a:lnTo>
                    <a:pt x="163" y="2077"/>
                  </a:lnTo>
                  <a:lnTo>
                    <a:pt x="163" y="2092"/>
                  </a:lnTo>
                  <a:lnTo>
                    <a:pt x="152" y="2118"/>
                  </a:lnTo>
                  <a:lnTo>
                    <a:pt x="127" y="2137"/>
                  </a:lnTo>
                  <a:lnTo>
                    <a:pt x="111" y="2142"/>
                  </a:lnTo>
                  <a:lnTo>
                    <a:pt x="92" y="2144"/>
                  </a:lnTo>
                  <a:lnTo>
                    <a:pt x="113" y="2156"/>
                  </a:lnTo>
                  <a:lnTo>
                    <a:pt x="136" y="2165"/>
                  </a:lnTo>
                  <a:lnTo>
                    <a:pt x="162" y="2169"/>
                  </a:lnTo>
                  <a:lnTo>
                    <a:pt x="188" y="2170"/>
                  </a:lnTo>
                  <a:lnTo>
                    <a:pt x="214" y="2167"/>
                  </a:lnTo>
                  <a:lnTo>
                    <a:pt x="238" y="2160"/>
                  </a:lnTo>
                  <a:lnTo>
                    <a:pt x="261" y="2151"/>
                  </a:lnTo>
                  <a:lnTo>
                    <a:pt x="281" y="2137"/>
                  </a:lnTo>
                  <a:lnTo>
                    <a:pt x="281" y="2152"/>
                  </a:lnTo>
                  <a:lnTo>
                    <a:pt x="283" y="2166"/>
                  </a:lnTo>
                  <a:lnTo>
                    <a:pt x="290" y="2180"/>
                  </a:lnTo>
                  <a:lnTo>
                    <a:pt x="299" y="2193"/>
                  </a:lnTo>
                  <a:lnTo>
                    <a:pt x="325" y="2213"/>
                  </a:lnTo>
                  <a:lnTo>
                    <a:pt x="341" y="2220"/>
                  </a:lnTo>
                  <a:lnTo>
                    <a:pt x="358" y="2225"/>
                  </a:lnTo>
                  <a:lnTo>
                    <a:pt x="358" y="2284"/>
                  </a:lnTo>
                  <a:lnTo>
                    <a:pt x="368" y="2342"/>
                  </a:lnTo>
                  <a:lnTo>
                    <a:pt x="325" y="2366"/>
                  </a:lnTo>
                  <a:lnTo>
                    <a:pt x="287" y="2393"/>
                  </a:lnTo>
                  <a:lnTo>
                    <a:pt x="254" y="2423"/>
                  </a:lnTo>
                  <a:lnTo>
                    <a:pt x="225" y="2457"/>
                  </a:lnTo>
                  <a:lnTo>
                    <a:pt x="235" y="2490"/>
                  </a:lnTo>
                  <a:lnTo>
                    <a:pt x="241" y="2524"/>
                  </a:lnTo>
                  <a:lnTo>
                    <a:pt x="239" y="2559"/>
                  </a:lnTo>
                  <a:lnTo>
                    <a:pt x="233" y="2593"/>
                  </a:lnTo>
                  <a:lnTo>
                    <a:pt x="219" y="2625"/>
                  </a:lnTo>
                  <a:lnTo>
                    <a:pt x="200" y="2656"/>
                  </a:lnTo>
                  <a:lnTo>
                    <a:pt x="176" y="2685"/>
                  </a:lnTo>
                  <a:lnTo>
                    <a:pt x="147" y="2711"/>
                  </a:lnTo>
                  <a:close/>
                  <a:moveTo>
                    <a:pt x="96" y="1982"/>
                  </a:moveTo>
                  <a:lnTo>
                    <a:pt x="61" y="1946"/>
                  </a:lnTo>
                  <a:lnTo>
                    <a:pt x="18" y="1920"/>
                  </a:lnTo>
                  <a:lnTo>
                    <a:pt x="36" y="1895"/>
                  </a:lnTo>
                  <a:lnTo>
                    <a:pt x="41" y="1868"/>
                  </a:lnTo>
                  <a:lnTo>
                    <a:pt x="36" y="1840"/>
                  </a:lnTo>
                  <a:lnTo>
                    <a:pt x="18" y="1816"/>
                  </a:lnTo>
                  <a:lnTo>
                    <a:pt x="39" y="1788"/>
                  </a:lnTo>
                  <a:lnTo>
                    <a:pt x="45" y="1756"/>
                  </a:lnTo>
                  <a:lnTo>
                    <a:pt x="40" y="1724"/>
                  </a:lnTo>
                  <a:lnTo>
                    <a:pt x="22" y="1695"/>
                  </a:lnTo>
                  <a:lnTo>
                    <a:pt x="61" y="1681"/>
                  </a:lnTo>
                  <a:lnTo>
                    <a:pt x="91" y="1656"/>
                  </a:lnTo>
                  <a:lnTo>
                    <a:pt x="109" y="1625"/>
                  </a:lnTo>
                  <a:lnTo>
                    <a:pt x="112" y="1608"/>
                  </a:lnTo>
                  <a:lnTo>
                    <a:pt x="111" y="1591"/>
                  </a:lnTo>
                  <a:lnTo>
                    <a:pt x="119" y="1610"/>
                  </a:lnTo>
                  <a:lnTo>
                    <a:pt x="134" y="1627"/>
                  </a:lnTo>
                  <a:lnTo>
                    <a:pt x="151" y="1641"/>
                  </a:lnTo>
                  <a:lnTo>
                    <a:pt x="172" y="1653"/>
                  </a:lnTo>
                  <a:lnTo>
                    <a:pt x="196" y="1661"/>
                  </a:lnTo>
                  <a:lnTo>
                    <a:pt x="222" y="1664"/>
                  </a:lnTo>
                  <a:lnTo>
                    <a:pt x="247" y="1663"/>
                  </a:lnTo>
                  <a:lnTo>
                    <a:pt x="271" y="1657"/>
                  </a:lnTo>
                  <a:lnTo>
                    <a:pt x="258" y="1671"/>
                  </a:lnTo>
                  <a:lnTo>
                    <a:pt x="249" y="1687"/>
                  </a:lnTo>
                  <a:lnTo>
                    <a:pt x="245" y="1705"/>
                  </a:lnTo>
                  <a:lnTo>
                    <a:pt x="245" y="1722"/>
                  </a:lnTo>
                  <a:lnTo>
                    <a:pt x="255" y="1756"/>
                  </a:lnTo>
                  <a:lnTo>
                    <a:pt x="266" y="1770"/>
                  </a:lnTo>
                  <a:lnTo>
                    <a:pt x="281" y="1783"/>
                  </a:lnTo>
                  <a:lnTo>
                    <a:pt x="250" y="1808"/>
                  </a:lnTo>
                  <a:lnTo>
                    <a:pt x="230" y="1839"/>
                  </a:lnTo>
                  <a:lnTo>
                    <a:pt x="221" y="1873"/>
                  </a:lnTo>
                  <a:lnTo>
                    <a:pt x="225" y="1908"/>
                  </a:lnTo>
                  <a:lnTo>
                    <a:pt x="183" y="1914"/>
                  </a:lnTo>
                  <a:lnTo>
                    <a:pt x="147" y="1929"/>
                  </a:lnTo>
                  <a:lnTo>
                    <a:pt x="116" y="1952"/>
                  </a:lnTo>
                  <a:lnTo>
                    <a:pt x="105" y="1967"/>
                  </a:lnTo>
                  <a:lnTo>
                    <a:pt x="96" y="1982"/>
                  </a:lnTo>
                  <a:close/>
                  <a:moveTo>
                    <a:pt x="396" y="1525"/>
                  </a:moveTo>
                  <a:lnTo>
                    <a:pt x="358" y="1515"/>
                  </a:lnTo>
                  <a:lnTo>
                    <a:pt x="320" y="1510"/>
                  </a:lnTo>
                  <a:lnTo>
                    <a:pt x="281" y="1510"/>
                  </a:lnTo>
                  <a:lnTo>
                    <a:pt x="243" y="1514"/>
                  </a:lnTo>
                  <a:lnTo>
                    <a:pt x="237" y="1495"/>
                  </a:lnTo>
                  <a:lnTo>
                    <a:pt x="225" y="1477"/>
                  </a:lnTo>
                  <a:lnTo>
                    <a:pt x="208" y="1461"/>
                  </a:lnTo>
                  <a:lnTo>
                    <a:pt x="188" y="1449"/>
                  </a:lnTo>
                  <a:lnTo>
                    <a:pt x="166" y="1439"/>
                  </a:lnTo>
                  <a:lnTo>
                    <a:pt x="142" y="1434"/>
                  </a:lnTo>
                  <a:lnTo>
                    <a:pt x="117" y="1433"/>
                  </a:lnTo>
                  <a:lnTo>
                    <a:pt x="92" y="1437"/>
                  </a:lnTo>
                  <a:lnTo>
                    <a:pt x="92" y="1404"/>
                  </a:lnTo>
                  <a:lnTo>
                    <a:pt x="80" y="1373"/>
                  </a:lnTo>
                  <a:lnTo>
                    <a:pt x="69" y="1358"/>
                  </a:lnTo>
                  <a:lnTo>
                    <a:pt x="56" y="1346"/>
                  </a:lnTo>
                  <a:lnTo>
                    <a:pt x="22" y="1326"/>
                  </a:lnTo>
                  <a:lnTo>
                    <a:pt x="40" y="1315"/>
                  </a:lnTo>
                  <a:lnTo>
                    <a:pt x="56" y="1301"/>
                  </a:lnTo>
                  <a:lnTo>
                    <a:pt x="67" y="1285"/>
                  </a:lnTo>
                  <a:lnTo>
                    <a:pt x="75" y="1268"/>
                  </a:lnTo>
                  <a:lnTo>
                    <a:pt x="77" y="1231"/>
                  </a:lnTo>
                  <a:lnTo>
                    <a:pt x="73" y="1214"/>
                  </a:lnTo>
                  <a:lnTo>
                    <a:pt x="64" y="1197"/>
                  </a:lnTo>
                  <a:lnTo>
                    <a:pt x="95" y="1215"/>
                  </a:lnTo>
                  <a:lnTo>
                    <a:pt x="131" y="1226"/>
                  </a:lnTo>
                  <a:lnTo>
                    <a:pt x="170" y="1227"/>
                  </a:lnTo>
                  <a:lnTo>
                    <a:pt x="207" y="1220"/>
                  </a:lnTo>
                  <a:lnTo>
                    <a:pt x="208" y="1245"/>
                  </a:lnTo>
                  <a:lnTo>
                    <a:pt x="215" y="1268"/>
                  </a:lnTo>
                  <a:lnTo>
                    <a:pt x="226" y="1287"/>
                  </a:lnTo>
                  <a:lnTo>
                    <a:pt x="242" y="1304"/>
                  </a:lnTo>
                  <a:lnTo>
                    <a:pt x="282" y="1333"/>
                  </a:lnTo>
                  <a:lnTo>
                    <a:pt x="326" y="1360"/>
                  </a:lnTo>
                  <a:lnTo>
                    <a:pt x="366" y="1389"/>
                  </a:lnTo>
                  <a:lnTo>
                    <a:pt x="397" y="1422"/>
                  </a:lnTo>
                  <a:lnTo>
                    <a:pt x="407" y="1442"/>
                  </a:lnTo>
                  <a:lnTo>
                    <a:pt x="409" y="1466"/>
                  </a:lnTo>
                  <a:lnTo>
                    <a:pt x="407" y="1494"/>
                  </a:lnTo>
                  <a:lnTo>
                    <a:pt x="396" y="1525"/>
                  </a:lnTo>
                  <a:close/>
                  <a:moveTo>
                    <a:pt x="142" y="1056"/>
                  </a:moveTo>
                  <a:lnTo>
                    <a:pt x="159" y="1076"/>
                  </a:lnTo>
                  <a:lnTo>
                    <a:pt x="164" y="1100"/>
                  </a:lnTo>
                  <a:lnTo>
                    <a:pt x="158" y="1122"/>
                  </a:lnTo>
                  <a:lnTo>
                    <a:pt x="139" y="1143"/>
                  </a:lnTo>
                  <a:lnTo>
                    <a:pt x="111" y="1154"/>
                  </a:lnTo>
                  <a:lnTo>
                    <a:pt x="81" y="1157"/>
                  </a:lnTo>
                  <a:lnTo>
                    <a:pt x="53" y="1149"/>
                  </a:lnTo>
                  <a:lnTo>
                    <a:pt x="30" y="1133"/>
                  </a:lnTo>
                  <a:lnTo>
                    <a:pt x="17" y="1111"/>
                  </a:lnTo>
                  <a:lnTo>
                    <a:pt x="16" y="1087"/>
                  </a:lnTo>
                  <a:lnTo>
                    <a:pt x="28" y="1065"/>
                  </a:lnTo>
                  <a:lnTo>
                    <a:pt x="37" y="1055"/>
                  </a:lnTo>
                  <a:lnTo>
                    <a:pt x="49" y="1047"/>
                  </a:lnTo>
                  <a:lnTo>
                    <a:pt x="61" y="1026"/>
                  </a:lnTo>
                  <a:lnTo>
                    <a:pt x="61" y="1002"/>
                  </a:lnTo>
                  <a:lnTo>
                    <a:pt x="49" y="981"/>
                  </a:lnTo>
                  <a:lnTo>
                    <a:pt x="28" y="965"/>
                  </a:lnTo>
                  <a:lnTo>
                    <a:pt x="51" y="937"/>
                  </a:lnTo>
                  <a:lnTo>
                    <a:pt x="60" y="906"/>
                  </a:lnTo>
                  <a:lnTo>
                    <a:pt x="56" y="873"/>
                  </a:lnTo>
                  <a:lnTo>
                    <a:pt x="37" y="844"/>
                  </a:lnTo>
                  <a:lnTo>
                    <a:pt x="68" y="827"/>
                  </a:lnTo>
                  <a:lnTo>
                    <a:pt x="88" y="802"/>
                  </a:lnTo>
                  <a:lnTo>
                    <a:pt x="93" y="787"/>
                  </a:lnTo>
                  <a:lnTo>
                    <a:pt x="95" y="772"/>
                  </a:lnTo>
                  <a:lnTo>
                    <a:pt x="92" y="758"/>
                  </a:lnTo>
                  <a:lnTo>
                    <a:pt x="87" y="743"/>
                  </a:lnTo>
                  <a:lnTo>
                    <a:pt x="130" y="748"/>
                  </a:lnTo>
                  <a:lnTo>
                    <a:pt x="172" y="742"/>
                  </a:lnTo>
                  <a:lnTo>
                    <a:pt x="211" y="727"/>
                  </a:lnTo>
                  <a:lnTo>
                    <a:pt x="243" y="704"/>
                  </a:lnTo>
                  <a:lnTo>
                    <a:pt x="229" y="732"/>
                  </a:lnTo>
                  <a:lnTo>
                    <a:pt x="225" y="761"/>
                  </a:lnTo>
                  <a:lnTo>
                    <a:pt x="230" y="788"/>
                  </a:lnTo>
                  <a:lnTo>
                    <a:pt x="243" y="816"/>
                  </a:lnTo>
                  <a:lnTo>
                    <a:pt x="263" y="841"/>
                  </a:lnTo>
                  <a:lnTo>
                    <a:pt x="290" y="860"/>
                  </a:lnTo>
                  <a:lnTo>
                    <a:pt x="322" y="874"/>
                  </a:lnTo>
                  <a:lnTo>
                    <a:pt x="358" y="880"/>
                  </a:lnTo>
                  <a:lnTo>
                    <a:pt x="336" y="891"/>
                  </a:lnTo>
                  <a:lnTo>
                    <a:pt x="317" y="905"/>
                  </a:lnTo>
                  <a:lnTo>
                    <a:pt x="290" y="939"/>
                  </a:lnTo>
                  <a:lnTo>
                    <a:pt x="278" y="980"/>
                  </a:lnTo>
                  <a:lnTo>
                    <a:pt x="279" y="1000"/>
                  </a:lnTo>
                  <a:lnTo>
                    <a:pt x="285" y="1020"/>
                  </a:lnTo>
                  <a:lnTo>
                    <a:pt x="211" y="1033"/>
                  </a:lnTo>
                  <a:lnTo>
                    <a:pt x="142" y="1056"/>
                  </a:lnTo>
                  <a:close/>
                  <a:moveTo>
                    <a:pt x="148" y="650"/>
                  </a:moveTo>
                  <a:lnTo>
                    <a:pt x="168" y="648"/>
                  </a:lnTo>
                  <a:lnTo>
                    <a:pt x="186" y="642"/>
                  </a:lnTo>
                  <a:lnTo>
                    <a:pt x="200" y="632"/>
                  </a:lnTo>
                  <a:lnTo>
                    <a:pt x="212" y="620"/>
                  </a:lnTo>
                  <a:lnTo>
                    <a:pt x="219" y="607"/>
                  </a:lnTo>
                  <a:lnTo>
                    <a:pt x="222" y="593"/>
                  </a:lnTo>
                  <a:lnTo>
                    <a:pt x="221" y="576"/>
                  </a:lnTo>
                  <a:lnTo>
                    <a:pt x="212" y="561"/>
                  </a:lnTo>
                  <a:lnTo>
                    <a:pt x="200" y="549"/>
                  </a:lnTo>
                  <a:lnTo>
                    <a:pt x="184" y="539"/>
                  </a:lnTo>
                  <a:lnTo>
                    <a:pt x="167" y="534"/>
                  </a:lnTo>
                  <a:lnTo>
                    <a:pt x="148" y="532"/>
                  </a:lnTo>
                  <a:lnTo>
                    <a:pt x="130" y="534"/>
                  </a:lnTo>
                  <a:lnTo>
                    <a:pt x="112" y="539"/>
                  </a:lnTo>
                  <a:lnTo>
                    <a:pt x="96" y="549"/>
                  </a:lnTo>
                  <a:lnTo>
                    <a:pt x="84" y="561"/>
                  </a:lnTo>
                  <a:lnTo>
                    <a:pt x="76" y="576"/>
                  </a:lnTo>
                  <a:lnTo>
                    <a:pt x="73" y="593"/>
                  </a:lnTo>
                  <a:lnTo>
                    <a:pt x="76" y="607"/>
                  </a:lnTo>
                  <a:lnTo>
                    <a:pt x="83" y="620"/>
                  </a:lnTo>
                  <a:lnTo>
                    <a:pt x="95" y="632"/>
                  </a:lnTo>
                  <a:lnTo>
                    <a:pt x="109" y="642"/>
                  </a:lnTo>
                  <a:lnTo>
                    <a:pt x="127" y="648"/>
                  </a:lnTo>
                  <a:lnTo>
                    <a:pt x="148" y="650"/>
                  </a:lnTo>
                  <a:close/>
                  <a:moveTo>
                    <a:pt x="160" y="461"/>
                  </a:moveTo>
                  <a:lnTo>
                    <a:pt x="134" y="441"/>
                  </a:lnTo>
                  <a:lnTo>
                    <a:pt x="100" y="427"/>
                  </a:lnTo>
                  <a:lnTo>
                    <a:pt x="64" y="419"/>
                  </a:lnTo>
                  <a:lnTo>
                    <a:pt x="28" y="420"/>
                  </a:lnTo>
                  <a:lnTo>
                    <a:pt x="43" y="391"/>
                  </a:lnTo>
                  <a:lnTo>
                    <a:pt x="45" y="359"/>
                  </a:lnTo>
                  <a:lnTo>
                    <a:pt x="35" y="329"/>
                  </a:lnTo>
                  <a:lnTo>
                    <a:pt x="13" y="302"/>
                  </a:lnTo>
                  <a:lnTo>
                    <a:pt x="29" y="285"/>
                  </a:lnTo>
                  <a:lnTo>
                    <a:pt x="41" y="265"/>
                  </a:lnTo>
                  <a:lnTo>
                    <a:pt x="48" y="245"/>
                  </a:lnTo>
                  <a:lnTo>
                    <a:pt x="51" y="223"/>
                  </a:lnTo>
                  <a:lnTo>
                    <a:pt x="48" y="202"/>
                  </a:lnTo>
                  <a:lnTo>
                    <a:pt x="41" y="180"/>
                  </a:lnTo>
                  <a:lnTo>
                    <a:pt x="29" y="161"/>
                  </a:lnTo>
                  <a:lnTo>
                    <a:pt x="13" y="144"/>
                  </a:lnTo>
                  <a:lnTo>
                    <a:pt x="56" y="114"/>
                  </a:lnTo>
                  <a:lnTo>
                    <a:pt x="92" y="81"/>
                  </a:lnTo>
                  <a:lnTo>
                    <a:pt x="120" y="42"/>
                  </a:lnTo>
                  <a:lnTo>
                    <a:pt x="138" y="0"/>
                  </a:lnTo>
                  <a:lnTo>
                    <a:pt x="155" y="31"/>
                  </a:lnTo>
                  <a:lnTo>
                    <a:pt x="176" y="59"/>
                  </a:lnTo>
                  <a:lnTo>
                    <a:pt x="203" y="84"/>
                  </a:lnTo>
                  <a:lnTo>
                    <a:pt x="234" y="107"/>
                  </a:lnTo>
                  <a:lnTo>
                    <a:pt x="227" y="137"/>
                  </a:lnTo>
                  <a:lnTo>
                    <a:pt x="225" y="167"/>
                  </a:lnTo>
                  <a:lnTo>
                    <a:pt x="233" y="226"/>
                  </a:lnTo>
                  <a:lnTo>
                    <a:pt x="243" y="255"/>
                  </a:lnTo>
                  <a:lnTo>
                    <a:pt x="258" y="283"/>
                  </a:lnTo>
                  <a:lnTo>
                    <a:pt x="277" y="310"/>
                  </a:lnTo>
                  <a:lnTo>
                    <a:pt x="299" y="335"/>
                  </a:lnTo>
                  <a:lnTo>
                    <a:pt x="273" y="341"/>
                  </a:lnTo>
                  <a:lnTo>
                    <a:pt x="247" y="351"/>
                  </a:lnTo>
                  <a:lnTo>
                    <a:pt x="225" y="363"/>
                  </a:lnTo>
                  <a:lnTo>
                    <a:pt x="204" y="380"/>
                  </a:lnTo>
                  <a:lnTo>
                    <a:pt x="187" y="398"/>
                  </a:lnTo>
                  <a:lnTo>
                    <a:pt x="174" y="417"/>
                  </a:lnTo>
                  <a:lnTo>
                    <a:pt x="164" y="438"/>
                  </a:lnTo>
                  <a:lnTo>
                    <a:pt x="160" y="4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26">
              <a:extLst>
                <a:ext uri="{FF2B5EF4-FFF2-40B4-BE49-F238E27FC236}">
                  <a16:creationId xmlns:a16="http://schemas.microsoft.com/office/drawing/2014/main" id="{943DC2A3-E4B8-0EB7-AED3-5D50BCF9A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4217"/>
              <a:ext cx="199" cy="91"/>
            </a:xfrm>
            <a:custGeom>
              <a:avLst/>
              <a:gdLst>
                <a:gd name="T0" fmla="*/ 0 w 597"/>
                <a:gd name="T1" fmla="*/ 199 h 273"/>
                <a:gd name="T2" fmla="*/ 40 w 597"/>
                <a:gd name="T3" fmla="*/ 178 h 273"/>
                <a:gd name="T4" fmla="*/ 71 w 597"/>
                <a:gd name="T5" fmla="*/ 148 h 273"/>
                <a:gd name="T6" fmla="*/ 87 w 597"/>
                <a:gd name="T7" fmla="*/ 112 h 273"/>
                <a:gd name="T8" fmla="*/ 89 w 597"/>
                <a:gd name="T9" fmla="*/ 93 h 273"/>
                <a:gd name="T10" fmla="*/ 88 w 597"/>
                <a:gd name="T11" fmla="*/ 74 h 273"/>
                <a:gd name="T12" fmla="*/ 116 w 597"/>
                <a:gd name="T13" fmla="*/ 80 h 273"/>
                <a:gd name="T14" fmla="*/ 146 w 597"/>
                <a:gd name="T15" fmla="*/ 81 h 273"/>
                <a:gd name="T16" fmla="*/ 175 w 597"/>
                <a:gd name="T17" fmla="*/ 78 h 273"/>
                <a:gd name="T18" fmla="*/ 203 w 597"/>
                <a:gd name="T19" fmla="*/ 70 h 273"/>
                <a:gd name="T20" fmla="*/ 229 w 597"/>
                <a:gd name="T21" fmla="*/ 57 h 273"/>
                <a:gd name="T22" fmla="*/ 250 w 597"/>
                <a:gd name="T23" fmla="*/ 41 h 273"/>
                <a:gd name="T24" fmla="*/ 267 w 597"/>
                <a:gd name="T25" fmla="*/ 22 h 273"/>
                <a:gd name="T26" fmla="*/ 279 w 597"/>
                <a:gd name="T27" fmla="*/ 0 h 273"/>
                <a:gd name="T28" fmla="*/ 314 w 597"/>
                <a:gd name="T29" fmla="*/ 31 h 273"/>
                <a:gd name="T30" fmla="*/ 361 w 597"/>
                <a:gd name="T31" fmla="*/ 51 h 273"/>
                <a:gd name="T32" fmla="*/ 386 w 597"/>
                <a:gd name="T33" fmla="*/ 56 h 273"/>
                <a:gd name="T34" fmla="*/ 412 w 597"/>
                <a:gd name="T35" fmla="*/ 59 h 273"/>
                <a:gd name="T36" fmla="*/ 464 w 597"/>
                <a:gd name="T37" fmla="*/ 52 h 273"/>
                <a:gd name="T38" fmla="*/ 469 w 597"/>
                <a:gd name="T39" fmla="*/ 74 h 273"/>
                <a:gd name="T40" fmla="*/ 477 w 597"/>
                <a:gd name="T41" fmla="*/ 95 h 273"/>
                <a:gd name="T42" fmla="*/ 507 w 597"/>
                <a:gd name="T43" fmla="*/ 132 h 273"/>
                <a:gd name="T44" fmla="*/ 547 w 597"/>
                <a:gd name="T45" fmla="*/ 162 h 273"/>
                <a:gd name="T46" fmla="*/ 571 w 597"/>
                <a:gd name="T47" fmla="*/ 173 h 273"/>
                <a:gd name="T48" fmla="*/ 597 w 597"/>
                <a:gd name="T49" fmla="*/ 181 h 273"/>
                <a:gd name="T50" fmla="*/ 564 w 597"/>
                <a:gd name="T51" fmla="*/ 179 h 273"/>
                <a:gd name="T52" fmla="*/ 534 w 597"/>
                <a:gd name="T53" fmla="*/ 183 h 273"/>
                <a:gd name="T54" fmla="*/ 503 w 597"/>
                <a:gd name="T55" fmla="*/ 189 h 273"/>
                <a:gd name="T56" fmla="*/ 475 w 597"/>
                <a:gd name="T57" fmla="*/ 199 h 273"/>
                <a:gd name="T58" fmla="*/ 448 w 597"/>
                <a:gd name="T59" fmla="*/ 213 h 273"/>
                <a:gd name="T60" fmla="*/ 423 w 597"/>
                <a:gd name="T61" fmla="*/ 229 h 273"/>
                <a:gd name="T62" fmla="*/ 403 w 597"/>
                <a:gd name="T63" fmla="*/ 248 h 273"/>
                <a:gd name="T64" fmla="*/ 385 w 597"/>
                <a:gd name="T65" fmla="*/ 269 h 273"/>
                <a:gd name="T66" fmla="*/ 369 w 597"/>
                <a:gd name="T67" fmla="*/ 255 h 273"/>
                <a:gd name="T68" fmla="*/ 350 w 597"/>
                <a:gd name="T69" fmla="*/ 246 h 273"/>
                <a:gd name="T70" fmla="*/ 329 w 597"/>
                <a:gd name="T71" fmla="*/ 241 h 273"/>
                <a:gd name="T72" fmla="*/ 306 w 597"/>
                <a:gd name="T73" fmla="*/ 239 h 273"/>
                <a:gd name="T74" fmla="*/ 285 w 597"/>
                <a:gd name="T75" fmla="*/ 242 h 273"/>
                <a:gd name="T76" fmla="*/ 263 w 597"/>
                <a:gd name="T77" fmla="*/ 248 h 273"/>
                <a:gd name="T78" fmla="*/ 245 w 597"/>
                <a:gd name="T79" fmla="*/ 259 h 273"/>
                <a:gd name="T80" fmla="*/ 230 w 597"/>
                <a:gd name="T81" fmla="*/ 273 h 273"/>
                <a:gd name="T82" fmla="*/ 202 w 597"/>
                <a:gd name="T83" fmla="*/ 261 h 273"/>
                <a:gd name="T84" fmla="*/ 170 w 597"/>
                <a:gd name="T85" fmla="*/ 258 h 273"/>
                <a:gd name="T86" fmla="*/ 138 w 597"/>
                <a:gd name="T87" fmla="*/ 261 h 273"/>
                <a:gd name="T88" fmla="*/ 109 w 597"/>
                <a:gd name="T89" fmla="*/ 273 h 273"/>
                <a:gd name="T90" fmla="*/ 99 w 597"/>
                <a:gd name="T91" fmla="*/ 243 h 273"/>
                <a:gd name="T92" fmla="*/ 73 w 597"/>
                <a:gd name="T93" fmla="*/ 218 h 273"/>
                <a:gd name="T94" fmla="*/ 57 w 597"/>
                <a:gd name="T95" fmla="*/ 209 h 273"/>
                <a:gd name="T96" fmla="*/ 39 w 597"/>
                <a:gd name="T97" fmla="*/ 202 h 273"/>
                <a:gd name="T98" fmla="*/ 0 w 597"/>
                <a:gd name="T99" fmla="*/ 19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7" h="273">
                  <a:moveTo>
                    <a:pt x="0" y="199"/>
                  </a:moveTo>
                  <a:lnTo>
                    <a:pt x="40" y="178"/>
                  </a:lnTo>
                  <a:lnTo>
                    <a:pt x="71" y="148"/>
                  </a:lnTo>
                  <a:lnTo>
                    <a:pt x="87" y="112"/>
                  </a:lnTo>
                  <a:lnTo>
                    <a:pt x="89" y="93"/>
                  </a:lnTo>
                  <a:lnTo>
                    <a:pt x="88" y="74"/>
                  </a:lnTo>
                  <a:lnTo>
                    <a:pt x="116" y="80"/>
                  </a:lnTo>
                  <a:lnTo>
                    <a:pt x="146" y="81"/>
                  </a:lnTo>
                  <a:lnTo>
                    <a:pt x="175" y="78"/>
                  </a:lnTo>
                  <a:lnTo>
                    <a:pt x="203" y="70"/>
                  </a:lnTo>
                  <a:lnTo>
                    <a:pt x="229" y="57"/>
                  </a:lnTo>
                  <a:lnTo>
                    <a:pt x="250" y="41"/>
                  </a:lnTo>
                  <a:lnTo>
                    <a:pt x="267" y="22"/>
                  </a:lnTo>
                  <a:lnTo>
                    <a:pt x="279" y="0"/>
                  </a:lnTo>
                  <a:lnTo>
                    <a:pt x="314" y="31"/>
                  </a:lnTo>
                  <a:lnTo>
                    <a:pt x="361" y="51"/>
                  </a:lnTo>
                  <a:lnTo>
                    <a:pt x="386" y="56"/>
                  </a:lnTo>
                  <a:lnTo>
                    <a:pt x="412" y="59"/>
                  </a:lnTo>
                  <a:lnTo>
                    <a:pt x="464" y="52"/>
                  </a:lnTo>
                  <a:lnTo>
                    <a:pt x="469" y="74"/>
                  </a:lnTo>
                  <a:lnTo>
                    <a:pt x="477" y="95"/>
                  </a:lnTo>
                  <a:lnTo>
                    <a:pt x="507" y="132"/>
                  </a:lnTo>
                  <a:lnTo>
                    <a:pt x="547" y="162"/>
                  </a:lnTo>
                  <a:lnTo>
                    <a:pt x="571" y="173"/>
                  </a:lnTo>
                  <a:lnTo>
                    <a:pt x="597" y="181"/>
                  </a:lnTo>
                  <a:lnTo>
                    <a:pt x="564" y="179"/>
                  </a:lnTo>
                  <a:lnTo>
                    <a:pt x="534" y="183"/>
                  </a:lnTo>
                  <a:lnTo>
                    <a:pt x="503" y="189"/>
                  </a:lnTo>
                  <a:lnTo>
                    <a:pt x="475" y="199"/>
                  </a:lnTo>
                  <a:lnTo>
                    <a:pt x="448" y="213"/>
                  </a:lnTo>
                  <a:lnTo>
                    <a:pt x="423" y="229"/>
                  </a:lnTo>
                  <a:lnTo>
                    <a:pt x="403" y="248"/>
                  </a:lnTo>
                  <a:lnTo>
                    <a:pt x="385" y="269"/>
                  </a:lnTo>
                  <a:lnTo>
                    <a:pt x="369" y="255"/>
                  </a:lnTo>
                  <a:lnTo>
                    <a:pt x="350" y="246"/>
                  </a:lnTo>
                  <a:lnTo>
                    <a:pt x="329" y="241"/>
                  </a:lnTo>
                  <a:lnTo>
                    <a:pt x="306" y="239"/>
                  </a:lnTo>
                  <a:lnTo>
                    <a:pt x="285" y="242"/>
                  </a:lnTo>
                  <a:lnTo>
                    <a:pt x="263" y="248"/>
                  </a:lnTo>
                  <a:lnTo>
                    <a:pt x="245" y="259"/>
                  </a:lnTo>
                  <a:lnTo>
                    <a:pt x="230" y="273"/>
                  </a:lnTo>
                  <a:lnTo>
                    <a:pt x="202" y="261"/>
                  </a:lnTo>
                  <a:lnTo>
                    <a:pt x="170" y="258"/>
                  </a:lnTo>
                  <a:lnTo>
                    <a:pt x="138" y="261"/>
                  </a:lnTo>
                  <a:lnTo>
                    <a:pt x="109" y="273"/>
                  </a:lnTo>
                  <a:lnTo>
                    <a:pt x="99" y="243"/>
                  </a:lnTo>
                  <a:lnTo>
                    <a:pt x="73" y="218"/>
                  </a:lnTo>
                  <a:lnTo>
                    <a:pt x="57" y="209"/>
                  </a:lnTo>
                  <a:lnTo>
                    <a:pt x="39" y="202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27">
              <a:extLst>
                <a:ext uri="{FF2B5EF4-FFF2-40B4-BE49-F238E27FC236}">
                  <a16:creationId xmlns:a16="http://schemas.microsoft.com/office/drawing/2014/main" id="{FE0CA0C1-B7BA-20DF-3F04-DF07FB80C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4268"/>
              <a:ext cx="54" cy="43"/>
            </a:xfrm>
            <a:custGeom>
              <a:avLst/>
              <a:gdLst>
                <a:gd name="T0" fmla="*/ 80 w 160"/>
                <a:gd name="T1" fmla="*/ 129 h 129"/>
                <a:gd name="T2" fmla="*/ 101 w 160"/>
                <a:gd name="T3" fmla="*/ 127 h 129"/>
                <a:gd name="T4" fmla="*/ 121 w 160"/>
                <a:gd name="T5" fmla="*/ 120 h 129"/>
                <a:gd name="T6" fmla="*/ 138 w 160"/>
                <a:gd name="T7" fmla="*/ 110 h 129"/>
                <a:gd name="T8" fmla="*/ 150 w 160"/>
                <a:gd name="T9" fmla="*/ 97 h 129"/>
                <a:gd name="T10" fmla="*/ 160 w 160"/>
                <a:gd name="T11" fmla="*/ 65 h 129"/>
                <a:gd name="T12" fmla="*/ 158 w 160"/>
                <a:gd name="T13" fmla="*/ 48 h 129"/>
                <a:gd name="T14" fmla="*/ 150 w 160"/>
                <a:gd name="T15" fmla="*/ 32 h 129"/>
                <a:gd name="T16" fmla="*/ 136 w 160"/>
                <a:gd name="T17" fmla="*/ 18 h 129"/>
                <a:gd name="T18" fmla="*/ 119 w 160"/>
                <a:gd name="T19" fmla="*/ 8 h 129"/>
                <a:gd name="T20" fmla="*/ 100 w 160"/>
                <a:gd name="T21" fmla="*/ 2 h 129"/>
                <a:gd name="T22" fmla="*/ 80 w 160"/>
                <a:gd name="T23" fmla="*/ 0 h 129"/>
                <a:gd name="T24" fmla="*/ 60 w 160"/>
                <a:gd name="T25" fmla="*/ 2 h 129"/>
                <a:gd name="T26" fmla="*/ 41 w 160"/>
                <a:gd name="T27" fmla="*/ 8 h 129"/>
                <a:gd name="T28" fmla="*/ 24 w 160"/>
                <a:gd name="T29" fmla="*/ 18 h 129"/>
                <a:gd name="T30" fmla="*/ 10 w 160"/>
                <a:gd name="T31" fmla="*/ 32 h 129"/>
                <a:gd name="T32" fmla="*/ 1 w 160"/>
                <a:gd name="T33" fmla="*/ 49 h 129"/>
                <a:gd name="T34" fmla="*/ 0 w 160"/>
                <a:gd name="T35" fmla="*/ 66 h 129"/>
                <a:gd name="T36" fmla="*/ 2 w 160"/>
                <a:gd name="T37" fmla="*/ 82 h 129"/>
                <a:gd name="T38" fmla="*/ 10 w 160"/>
                <a:gd name="T39" fmla="*/ 97 h 129"/>
                <a:gd name="T40" fmla="*/ 22 w 160"/>
                <a:gd name="T41" fmla="*/ 110 h 129"/>
                <a:gd name="T42" fmla="*/ 40 w 160"/>
                <a:gd name="T43" fmla="*/ 121 h 129"/>
                <a:gd name="T44" fmla="*/ 59 w 160"/>
                <a:gd name="T45" fmla="*/ 127 h 129"/>
                <a:gd name="T46" fmla="*/ 80 w 160"/>
                <a:gd name="T4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29">
                  <a:moveTo>
                    <a:pt x="80" y="129"/>
                  </a:moveTo>
                  <a:lnTo>
                    <a:pt x="101" y="127"/>
                  </a:lnTo>
                  <a:lnTo>
                    <a:pt x="121" y="120"/>
                  </a:lnTo>
                  <a:lnTo>
                    <a:pt x="138" y="110"/>
                  </a:lnTo>
                  <a:lnTo>
                    <a:pt x="150" y="97"/>
                  </a:lnTo>
                  <a:lnTo>
                    <a:pt x="160" y="65"/>
                  </a:lnTo>
                  <a:lnTo>
                    <a:pt x="158" y="48"/>
                  </a:lnTo>
                  <a:lnTo>
                    <a:pt x="150" y="32"/>
                  </a:lnTo>
                  <a:lnTo>
                    <a:pt x="136" y="18"/>
                  </a:lnTo>
                  <a:lnTo>
                    <a:pt x="119" y="8"/>
                  </a:lnTo>
                  <a:lnTo>
                    <a:pt x="100" y="2"/>
                  </a:lnTo>
                  <a:lnTo>
                    <a:pt x="80" y="0"/>
                  </a:lnTo>
                  <a:lnTo>
                    <a:pt x="60" y="2"/>
                  </a:lnTo>
                  <a:lnTo>
                    <a:pt x="41" y="8"/>
                  </a:lnTo>
                  <a:lnTo>
                    <a:pt x="24" y="18"/>
                  </a:lnTo>
                  <a:lnTo>
                    <a:pt x="10" y="32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2" y="82"/>
                  </a:lnTo>
                  <a:lnTo>
                    <a:pt x="10" y="97"/>
                  </a:lnTo>
                  <a:lnTo>
                    <a:pt x="22" y="110"/>
                  </a:lnTo>
                  <a:lnTo>
                    <a:pt x="40" y="121"/>
                  </a:lnTo>
                  <a:lnTo>
                    <a:pt x="59" y="127"/>
                  </a:lnTo>
                  <a:lnTo>
                    <a:pt x="80" y="1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Freeform 28">
              <a:extLst>
                <a:ext uri="{FF2B5EF4-FFF2-40B4-BE49-F238E27FC236}">
                  <a16:creationId xmlns:a16="http://schemas.microsoft.com/office/drawing/2014/main" id="{14C4BABE-014D-405D-68F0-B95CA201D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4229"/>
              <a:ext cx="186" cy="79"/>
            </a:xfrm>
            <a:custGeom>
              <a:avLst/>
              <a:gdLst>
                <a:gd name="T0" fmla="*/ 0 w 557"/>
                <a:gd name="T1" fmla="*/ 151 h 236"/>
                <a:gd name="T2" fmla="*/ 29 w 557"/>
                <a:gd name="T3" fmla="*/ 149 h 236"/>
                <a:gd name="T4" fmla="*/ 57 w 557"/>
                <a:gd name="T5" fmla="*/ 141 h 236"/>
                <a:gd name="T6" fmla="*/ 81 w 557"/>
                <a:gd name="T7" fmla="*/ 130 h 236"/>
                <a:gd name="T8" fmla="*/ 103 w 557"/>
                <a:gd name="T9" fmla="*/ 114 h 236"/>
                <a:gd name="T10" fmla="*/ 120 w 557"/>
                <a:gd name="T11" fmla="*/ 93 h 236"/>
                <a:gd name="T12" fmla="*/ 131 w 557"/>
                <a:gd name="T13" fmla="*/ 72 h 236"/>
                <a:gd name="T14" fmla="*/ 136 w 557"/>
                <a:gd name="T15" fmla="*/ 48 h 236"/>
                <a:gd name="T16" fmla="*/ 134 w 557"/>
                <a:gd name="T17" fmla="*/ 25 h 236"/>
                <a:gd name="T18" fmla="*/ 183 w 557"/>
                <a:gd name="T19" fmla="*/ 37 h 236"/>
                <a:gd name="T20" fmla="*/ 235 w 557"/>
                <a:gd name="T21" fmla="*/ 37 h 236"/>
                <a:gd name="T22" fmla="*/ 285 w 557"/>
                <a:gd name="T23" fmla="*/ 24 h 236"/>
                <a:gd name="T24" fmla="*/ 326 w 557"/>
                <a:gd name="T25" fmla="*/ 0 h 236"/>
                <a:gd name="T26" fmla="*/ 358 w 557"/>
                <a:gd name="T27" fmla="*/ 32 h 236"/>
                <a:gd name="T28" fmla="*/ 379 w 557"/>
                <a:gd name="T29" fmla="*/ 44 h 236"/>
                <a:gd name="T30" fmla="*/ 401 w 557"/>
                <a:gd name="T31" fmla="*/ 54 h 236"/>
                <a:gd name="T32" fmla="*/ 425 w 557"/>
                <a:gd name="T33" fmla="*/ 59 h 236"/>
                <a:gd name="T34" fmla="*/ 451 w 557"/>
                <a:gd name="T35" fmla="*/ 61 h 236"/>
                <a:gd name="T36" fmla="*/ 502 w 557"/>
                <a:gd name="T37" fmla="*/ 55 h 236"/>
                <a:gd name="T38" fmla="*/ 503 w 557"/>
                <a:gd name="T39" fmla="*/ 86 h 236"/>
                <a:gd name="T40" fmla="*/ 514 w 557"/>
                <a:gd name="T41" fmla="*/ 117 h 236"/>
                <a:gd name="T42" fmla="*/ 531 w 557"/>
                <a:gd name="T43" fmla="*/ 145 h 236"/>
                <a:gd name="T44" fmla="*/ 557 w 557"/>
                <a:gd name="T45" fmla="*/ 168 h 236"/>
                <a:gd name="T46" fmla="*/ 515 w 557"/>
                <a:gd name="T47" fmla="*/ 175 h 236"/>
                <a:gd name="T48" fmla="*/ 478 w 557"/>
                <a:gd name="T49" fmla="*/ 189 h 236"/>
                <a:gd name="T50" fmla="*/ 444 w 557"/>
                <a:gd name="T51" fmla="*/ 209 h 236"/>
                <a:gd name="T52" fmla="*/ 419 w 557"/>
                <a:gd name="T53" fmla="*/ 236 h 236"/>
                <a:gd name="T54" fmla="*/ 396 w 557"/>
                <a:gd name="T55" fmla="*/ 226 h 236"/>
                <a:gd name="T56" fmla="*/ 372 w 557"/>
                <a:gd name="T57" fmla="*/ 218 h 236"/>
                <a:gd name="T58" fmla="*/ 348 w 557"/>
                <a:gd name="T59" fmla="*/ 214 h 236"/>
                <a:gd name="T60" fmla="*/ 322 w 557"/>
                <a:gd name="T61" fmla="*/ 213 h 236"/>
                <a:gd name="T62" fmla="*/ 297 w 557"/>
                <a:gd name="T63" fmla="*/ 214 h 236"/>
                <a:gd name="T64" fmla="*/ 271 w 557"/>
                <a:gd name="T65" fmla="*/ 218 h 236"/>
                <a:gd name="T66" fmla="*/ 247 w 557"/>
                <a:gd name="T67" fmla="*/ 226 h 236"/>
                <a:gd name="T68" fmla="*/ 225 w 557"/>
                <a:gd name="T69" fmla="*/ 236 h 236"/>
                <a:gd name="T70" fmla="*/ 178 w 557"/>
                <a:gd name="T71" fmla="*/ 201 h 236"/>
                <a:gd name="T72" fmla="*/ 151 w 557"/>
                <a:gd name="T73" fmla="*/ 187 h 236"/>
                <a:gd name="T74" fmla="*/ 123 w 557"/>
                <a:gd name="T75" fmla="*/ 176 h 236"/>
                <a:gd name="T76" fmla="*/ 93 w 557"/>
                <a:gd name="T77" fmla="*/ 166 h 236"/>
                <a:gd name="T78" fmla="*/ 63 w 557"/>
                <a:gd name="T79" fmla="*/ 159 h 236"/>
                <a:gd name="T80" fmla="*/ 32 w 557"/>
                <a:gd name="T81" fmla="*/ 153 h 236"/>
                <a:gd name="T82" fmla="*/ 0 w 557"/>
                <a:gd name="T83" fmla="*/ 15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7" h="236">
                  <a:moveTo>
                    <a:pt x="0" y="151"/>
                  </a:moveTo>
                  <a:lnTo>
                    <a:pt x="29" y="149"/>
                  </a:lnTo>
                  <a:lnTo>
                    <a:pt x="57" y="141"/>
                  </a:lnTo>
                  <a:lnTo>
                    <a:pt x="81" y="130"/>
                  </a:lnTo>
                  <a:lnTo>
                    <a:pt x="103" y="114"/>
                  </a:lnTo>
                  <a:lnTo>
                    <a:pt x="120" y="93"/>
                  </a:lnTo>
                  <a:lnTo>
                    <a:pt x="131" y="72"/>
                  </a:lnTo>
                  <a:lnTo>
                    <a:pt x="136" y="48"/>
                  </a:lnTo>
                  <a:lnTo>
                    <a:pt x="134" y="25"/>
                  </a:lnTo>
                  <a:lnTo>
                    <a:pt x="183" y="37"/>
                  </a:lnTo>
                  <a:lnTo>
                    <a:pt x="235" y="37"/>
                  </a:lnTo>
                  <a:lnTo>
                    <a:pt x="285" y="24"/>
                  </a:lnTo>
                  <a:lnTo>
                    <a:pt x="326" y="0"/>
                  </a:lnTo>
                  <a:lnTo>
                    <a:pt x="358" y="32"/>
                  </a:lnTo>
                  <a:lnTo>
                    <a:pt x="379" y="44"/>
                  </a:lnTo>
                  <a:lnTo>
                    <a:pt x="401" y="54"/>
                  </a:lnTo>
                  <a:lnTo>
                    <a:pt x="425" y="59"/>
                  </a:lnTo>
                  <a:lnTo>
                    <a:pt x="451" y="61"/>
                  </a:lnTo>
                  <a:lnTo>
                    <a:pt x="502" y="55"/>
                  </a:lnTo>
                  <a:lnTo>
                    <a:pt x="503" y="86"/>
                  </a:lnTo>
                  <a:lnTo>
                    <a:pt x="514" y="117"/>
                  </a:lnTo>
                  <a:lnTo>
                    <a:pt x="531" y="145"/>
                  </a:lnTo>
                  <a:lnTo>
                    <a:pt x="557" y="168"/>
                  </a:lnTo>
                  <a:lnTo>
                    <a:pt x="515" y="175"/>
                  </a:lnTo>
                  <a:lnTo>
                    <a:pt x="478" y="189"/>
                  </a:lnTo>
                  <a:lnTo>
                    <a:pt x="444" y="209"/>
                  </a:lnTo>
                  <a:lnTo>
                    <a:pt x="419" y="236"/>
                  </a:lnTo>
                  <a:lnTo>
                    <a:pt x="396" y="226"/>
                  </a:lnTo>
                  <a:lnTo>
                    <a:pt x="372" y="218"/>
                  </a:lnTo>
                  <a:lnTo>
                    <a:pt x="348" y="214"/>
                  </a:lnTo>
                  <a:lnTo>
                    <a:pt x="322" y="213"/>
                  </a:lnTo>
                  <a:lnTo>
                    <a:pt x="297" y="214"/>
                  </a:lnTo>
                  <a:lnTo>
                    <a:pt x="271" y="218"/>
                  </a:lnTo>
                  <a:lnTo>
                    <a:pt x="247" y="226"/>
                  </a:lnTo>
                  <a:lnTo>
                    <a:pt x="225" y="236"/>
                  </a:lnTo>
                  <a:lnTo>
                    <a:pt x="178" y="201"/>
                  </a:lnTo>
                  <a:lnTo>
                    <a:pt x="151" y="187"/>
                  </a:lnTo>
                  <a:lnTo>
                    <a:pt x="123" y="176"/>
                  </a:lnTo>
                  <a:lnTo>
                    <a:pt x="93" y="166"/>
                  </a:lnTo>
                  <a:lnTo>
                    <a:pt x="63" y="159"/>
                  </a:lnTo>
                  <a:lnTo>
                    <a:pt x="32" y="153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29">
              <a:extLst>
                <a:ext uri="{FF2B5EF4-FFF2-40B4-BE49-F238E27FC236}">
                  <a16:creationId xmlns:a16="http://schemas.microsoft.com/office/drawing/2014/main" id="{4B44F76D-0509-A85A-503A-D313B68D4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4205"/>
              <a:ext cx="122" cy="85"/>
            </a:xfrm>
            <a:custGeom>
              <a:avLst/>
              <a:gdLst>
                <a:gd name="T0" fmla="*/ 23 w 364"/>
                <a:gd name="T1" fmla="*/ 246 h 257"/>
                <a:gd name="T2" fmla="*/ 36 w 364"/>
                <a:gd name="T3" fmla="*/ 229 h 257"/>
                <a:gd name="T4" fmla="*/ 45 w 364"/>
                <a:gd name="T5" fmla="*/ 211 h 257"/>
                <a:gd name="T6" fmla="*/ 48 w 364"/>
                <a:gd name="T7" fmla="*/ 191 h 257"/>
                <a:gd name="T8" fmla="*/ 48 w 364"/>
                <a:gd name="T9" fmla="*/ 172 h 257"/>
                <a:gd name="T10" fmla="*/ 43 w 364"/>
                <a:gd name="T11" fmla="*/ 151 h 257"/>
                <a:gd name="T12" fmla="*/ 32 w 364"/>
                <a:gd name="T13" fmla="*/ 133 h 257"/>
                <a:gd name="T14" fmla="*/ 19 w 364"/>
                <a:gd name="T15" fmla="*/ 117 h 257"/>
                <a:gd name="T16" fmla="*/ 0 w 364"/>
                <a:gd name="T17" fmla="*/ 103 h 257"/>
                <a:gd name="T18" fmla="*/ 24 w 364"/>
                <a:gd name="T19" fmla="*/ 99 h 257"/>
                <a:gd name="T20" fmla="*/ 47 w 364"/>
                <a:gd name="T21" fmla="*/ 92 h 257"/>
                <a:gd name="T22" fmla="*/ 88 w 364"/>
                <a:gd name="T23" fmla="*/ 70 h 257"/>
                <a:gd name="T24" fmla="*/ 118 w 364"/>
                <a:gd name="T25" fmla="*/ 38 h 257"/>
                <a:gd name="T26" fmla="*/ 134 w 364"/>
                <a:gd name="T27" fmla="*/ 0 h 257"/>
                <a:gd name="T28" fmla="*/ 147 w 364"/>
                <a:gd name="T29" fmla="*/ 23 h 257"/>
                <a:gd name="T30" fmla="*/ 166 w 364"/>
                <a:gd name="T31" fmla="*/ 42 h 257"/>
                <a:gd name="T32" fmla="*/ 191 w 364"/>
                <a:gd name="T33" fmla="*/ 56 h 257"/>
                <a:gd name="T34" fmla="*/ 219 w 364"/>
                <a:gd name="T35" fmla="*/ 66 h 257"/>
                <a:gd name="T36" fmla="*/ 250 w 364"/>
                <a:gd name="T37" fmla="*/ 70 h 257"/>
                <a:gd name="T38" fmla="*/ 281 w 364"/>
                <a:gd name="T39" fmla="*/ 69 h 257"/>
                <a:gd name="T40" fmla="*/ 310 w 364"/>
                <a:gd name="T41" fmla="*/ 61 h 257"/>
                <a:gd name="T42" fmla="*/ 337 w 364"/>
                <a:gd name="T43" fmla="*/ 47 h 257"/>
                <a:gd name="T44" fmla="*/ 325 w 364"/>
                <a:gd name="T45" fmla="*/ 76 h 257"/>
                <a:gd name="T46" fmla="*/ 324 w 364"/>
                <a:gd name="T47" fmla="*/ 92 h 257"/>
                <a:gd name="T48" fmla="*/ 326 w 364"/>
                <a:gd name="T49" fmla="*/ 107 h 257"/>
                <a:gd name="T50" fmla="*/ 340 w 364"/>
                <a:gd name="T51" fmla="*/ 135 h 257"/>
                <a:gd name="T52" fmla="*/ 364 w 364"/>
                <a:gd name="T53" fmla="*/ 159 h 257"/>
                <a:gd name="T54" fmla="*/ 347 w 364"/>
                <a:gd name="T55" fmla="*/ 158 h 257"/>
                <a:gd name="T56" fmla="*/ 329 w 364"/>
                <a:gd name="T57" fmla="*/ 160 h 257"/>
                <a:gd name="T58" fmla="*/ 297 w 364"/>
                <a:gd name="T59" fmla="*/ 170 h 257"/>
                <a:gd name="T60" fmla="*/ 272 w 364"/>
                <a:gd name="T61" fmla="*/ 188 h 257"/>
                <a:gd name="T62" fmla="*/ 254 w 364"/>
                <a:gd name="T63" fmla="*/ 211 h 257"/>
                <a:gd name="T64" fmla="*/ 225 w 364"/>
                <a:gd name="T65" fmla="*/ 214 h 257"/>
                <a:gd name="T66" fmla="*/ 197 w 364"/>
                <a:gd name="T67" fmla="*/ 223 h 257"/>
                <a:gd name="T68" fmla="*/ 174 w 364"/>
                <a:gd name="T69" fmla="*/ 238 h 257"/>
                <a:gd name="T70" fmla="*/ 157 w 364"/>
                <a:gd name="T71" fmla="*/ 257 h 257"/>
                <a:gd name="T72" fmla="*/ 126 w 364"/>
                <a:gd name="T73" fmla="*/ 243 h 257"/>
                <a:gd name="T74" fmla="*/ 92 w 364"/>
                <a:gd name="T75" fmla="*/ 238 h 257"/>
                <a:gd name="T76" fmla="*/ 56 w 364"/>
                <a:gd name="T77" fmla="*/ 238 h 257"/>
                <a:gd name="T78" fmla="*/ 23 w 364"/>
                <a:gd name="T79" fmla="*/ 24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4" h="257">
                  <a:moveTo>
                    <a:pt x="23" y="246"/>
                  </a:moveTo>
                  <a:lnTo>
                    <a:pt x="36" y="229"/>
                  </a:lnTo>
                  <a:lnTo>
                    <a:pt x="45" y="211"/>
                  </a:lnTo>
                  <a:lnTo>
                    <a:pt x="48" y="191"/>
                  </a:lnTo>
                  <a:lnTo>
                    <a:pt x="48" y="172"/>
                  </a:lnTo>
                  <a:lnTo>
                    <a:pt x="43" y="151"/>
                  </a:lnTo>
                  <a:lnTo>
                    <a:pt x="32" y="133"/>
                  </a:lnTo>
                  <a:lnTo>
                    <a:pt x="19" y="117"/>
                  </a:lnTo>
                  <a:lnTo>
                    <a:pt x="0" y="103"/>
                  </a:lnTo>
                  <a:lnTo>
                    <a:pt x="24" y="99"/>
                  </a:lnTo>
                  <a:lnTo>
                    <a:pt x="47" y="92"/>
                  </a:lnTo>
                  <a:lnTo>
                    <a:pt x="88" y="70"/>
                  </a:lnTo>
                  <a:lnTo>
                    <a:pt x="118" y="38"/>
                  </a:lnTo>
                  <a:lnTo>
                    <a:pt x="134" y="0"/>
                  </a:lnTo>
                  <a:lnTo>
                    <a:pt x="147" y="23"/>
                  </a:lnTo>
                  <a:lnTo>
                    <a:pt x="166" y="42"/>
                  </a:lnTo>
                  <a:lnTo>
                    <a:pt x="191" y="56"/>
                  </a:lnTo>
                  <a:lnTo>
                    <a:pt x="219" y="66"/>
                  </a:lnTo>
                  <a:lnTo>
                    <a:pt x="250" y="70"/>
                  </a:lnTo>
                  <a:lnTo>
                    <a:pt x="281" y="69"/>
                  </a:lnTo>
                  <a:lnTo>
                    <a:pt x="310" y="61"/>
                  </a:lnTo>
                  <a:lnTo>
                    <a:pt x="337" y="47"/>
                  </a:lnTo>
                  <a:lnTo>
                    <a:pt x="325" y="76"/>
                  </a:lnTo>
                  <a:lnTo>
                    <a:pt x="324" y="92"/>
                  </a:lnTo>
                  <a:lnTo>
                    <a:pt x="326" y="107"/>
                  </a:lnTo>
                  <a:lnTo>
                    <a:pt x="340" y="135"/>
                  </a:lnTo>
                  <a:lnTo>
                    <a:pt x="364" y="159"/>
                  </a:lnTo>
                  <a:lnTo>
                    <a:pt x="347" y="158"/>
                  </a:lnTo>
                  <a:lnTo>
                    <a:pt x="329" y="160"/>
                  </a:lnTo>
                  <a:lnTo>
                    <a:pt x="297" y="170"/>
                  </a:lnTo>
                  <a:lnTo>
                    <a:pt x="272" y="188"/>
                  </a:lnTo>
                  <a:lnTo>
                    <a:pt x="254" y="211"/>
                  </a:lnTo>
                  <a:lnTo>
                    <a:pt x="225" y="214"/>
                  </a:lnTo>
                  <a:lnTo>
                    <a:pt x="197" y="223"/>
                  </a:lnTo>
                  <a:lnTo>
                    <a:pt x="174" y="238"/>
                  </a:lnTo>
                  <a:lnTo>
                    <a:pt x="157" y="257"/>
                  </a:lnTo>
                  <a:lnTo>
                    <a:pt x="126" y="243"/>
                  </a:lnTo>
                  <a:lnTo>
                    <a:pt x="92" y="238"/>
                  </a:lnTo>
                  <a:lnTo>
                    <a:pt x="56" y="238"/>
                  </a:lnTo>
                  <a:lnTo>
                    <a:pt x="23" y="24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30">
              <a:extLst>
                <a:ext uri="{FF2B5EF4-FFF2-40B4-BE49-F238E27FC236}">
                  <a16:creationId xmlns:a16="http://schemas.microsoft.com/office/drawing/2014/main" id="{A07FCEDF-D3F5-5F51-054E-36402232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4242"/>
              <a:ext cx="165" cy="69"/>
            </a:xfrm>
            <a:custGeom>
              <a:avLst/>
              <a:gdLst>
                <a:gd name="T0" fmla="*/ 0 w 496"/>
                <a:gd name="T1" fmla="*/ 158 h 209"/>
                <a:gd name="T2" fmla="*/ 22 w 496"/>
                <a:gd name="T3" fmla="*/ 150 h 209"/>
                <a:gd name="T4" fmla="*/ 44 w 496"/>
                <a:gd name="T5" fmla="*/ 141 h 209"/>
                <a:gd name="T6" fmla="*/ 61 w 496"/>
                <a:gd name="T7" fmla="*/ 127 h 209"/>
                <a:gd name="T8" fmla="*/ 76 w 496"/>
                <a:gd name="T9" fmla="*/ 112 h 209"/>
                <a:gd name="T10" fmla="*/ 95 w 496"/>
                <a:gd name="T11" fmla="*/ 76 h 209"/>
                <a:gd name="T12" fmla="*/ 97 w 496"/>
                <a:gd name="T13" fmla="*/ 56 h 209"/>
                <a:gd name="T14" fmla="*/ 96 w 496"/>
                <a:gd name="T15" fmla="*/ 37 h 209"/>
                <a:gd name="T16" fmla="*/ 135 w 496"/>
                <a:gd name="T17" fmla="*/ 48 h 209"/>
                <a:gd name="T18" fmla="*/ 156 w 496"/>
                <a:gd name="T19" fmla="*/ 49 h 209"/>
                <a:gd name="T20" fmla="*/ 178 w 496"/>
                <a:gd name="T21" fmla="*/ 47 h 209"/>
                <a:gd name="T22" fmla="*/ 215 w 496"/>
                <a:gd name="T23" fmla="*/ 33 h 209"/>
                <a:gd name="T24" fmla="*/ 243 w 496"/>
                <a:gd name="T25" fmla="*/ 7 h 209"/>
                <a:gd name="T26" fmla="*/ 261 w 496"/>
                <a:gd name="T27" fmla="*/ 19 h 209"/>
                <a:gd name="T28" fmla="*/ 279 w 496"/>
                <a:gd name="T29" fmla="*/ 27 h 209"/>
                <a:gd name="T30" fmla="*/ 301 w 496"/>
                <a:gd name="T31" fmla="*/ 32 h 209"/>
                <a:gd name="T32" fmla="*/ 323 w 496"/>
                <a:gd name="T33" fmla="*/ 33 h 209"/>
                <a:gd name="T34" fmla="*/ 345 w 496"/>
                <a:gd name="T35" fmla="*/ 30 h 209"/>
                <a:gd name="T36" fmla="*/ 366 w 496"/>
                <a:gd name="T37" fmla="*/ 23 h 209"/>
                <a:gd name="T38" fmla="*/ 384 w 496"/>
                <a:gd name="T39" fmla="*/ 13 h 209"/>
                <a:gd name="T40" fmla="*/ 400 w 496"/>
                <a:gd name="T41" fmla="*/ 0 h 209"/>
                <a:gd name="T42" fmla="*/ 400 w 496"/>
                <a:gd name="T43" fmla="*/ 17 h 209"/>
                <a:gd name="T44" fmla="*/ 404 w 496"/>
                <a:gd name="T45" fmla="*/ 34 h 209"/>
                <a:gd name="T46" fmla="*/ 412 w 496"/>
                <a:gd name="T47" fmla="*/ 50 h 209"/>
                <a:gd name="T48" fmla="*/ 422 w 496"/>
                <a:gd name="T49" fmla="*/ 64 h 209"/>
                <a:gd name="T50" fmla="*/ 455 w 496"/>
                <a:gd name="T51" fmla="*/ 87 h 209"/>
                <a:gd name="T52" fmla="*/ 475 w 496"/>
                <a:gd name="T53" fmla="*/ 95 h 209"/>
                <a:gd name="T54" fmla="*/ 496 w 496"/>
                <a:gd name="T55" fmla="*/ 99 h 209"/>
                <a:gd name="T56" fmla="*/ 467 w 496"/>
                <a:gd name="T57" fmla="*/ 119 h 209"/>
                <a:gd name="T58" fmla="*/ 443 w 496"/>
                <a:gd name="T59" fmla="*/ 143 h 209"/>
                <a:gd name="T60" fmla="*/ 422 w 496"/>
                <a:gd name="T61" fmla="*/ 170 h 209"/>
                <a:gd name="T62" fmla="*/ 409 w 496"/>
                <a:gd name="T63" fmla="*/ 199 h 209"/>
                <a:gd name="T64" fmla="*/ 374 w 496"/>
                <a:gd name="T65" fmla="*/ 184 h 209"/>
                <a:gd name="T66" fmla="*/ 334 w 496"/>
                <a:gd name="T67" fmla="*/ 180 h 209"/>
                <a:gd name="T68" fmla="*/ 297 w 496"/>
                <a:gd name="T69" fmla="*/ 189 h 209"/>
                <a:gd name="T70" fmla="*/ 266 w 496"/>
                <a:gd name="T71" fmla="*/ 209 h 209"/>
                <a:gd name="T72" fmla="*/ 228 w 496"/>
                <a:gd name="T73" fmla="*/ 196 h 209"/>
                <a:gd name="T74" fmla="*/ 188 w 496"/>
                <a:gd name="T75" fmla="*/ 191 h 209"/>
                <a:gd name="T76" fmla="*/ 148 w 496"/>
                <a:gd name="T77" fmla="*/ 193 h 209"/>
                <a:gd name="T78" fmla="*/ 109 w 496"/>
                <a:gd name="T79" fmla="*/ 202 h 209"/>
                <a:gd name="T80" fmla="*/ 88 w 496"/>
                <a:gd name="T81" fmla="*/ 184 h 209"/>
                <a:gd name="T82" fmla="*/ 61 w 496"/>
                <a:gd name="T83" fmla="*/ 170 h 209"/>
                <a:gd name="T84" fmla="*/ 30 w 496"/>
                <a:gd name="T85" fmla="*/ 161 h 209"/>
                <a:gd name="T86" fmla="*/ 0 w 496"/>
                <a:gd name="T87" fmla="*/ 1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6" h="209">
                  <a:moveTo>
                    <a:pt x="0" y="158"/>
                  </a:moveTo>
                  <a:lnTo>
                    <a:pt x="22" y="150"/>
                  </a:lnTo>
                  <a:lnTo>
                    <a:pt x="44" y="141"/>
                  </a:lnTo>
                  <a:lnTo>
                    <a:pt x="61" y="127"/>
                  </a:lnTo>
                  <a:lnTo>
                    <a:pt x="76" y="112"/>
                  </a:lnTo>
                  <a:lnTo>
                    <a:pt x="95" y="76"/>
                  </a:lnTo>
                  <a:lnTo>
                    <a:pt x="97" y="56"/>
                  </a:lnTo>
                  <a:lnTo>
                    <a:pt x="96" y="37"/>
                  </a:lnTo>
                  <a:lnTo>
                    <a:pt x="135" y="48"/>
                  </a:lnTo>
                  <a:lnTo>
                    <a:pt x="156" y="49"/>
                  </a:lnTo>
                  <a:lnTo>
                    <a:pt x="178" y="47"/>
                  </a:lnTo>
                  <a:lnTo>
                    <a:pt x="215" y="33"/>
                  </a:lnTo>
                  <a:lnTo>
                    <a:pt x="243" y="7"/>
                  </a:lnTo>
                  <a:lnTo>
                    <a:pt x="261" y="19"/>
                  </a:lnTo>
                  <a:lnTo>
                    <a:pt x="279" y="27"/>
                  </a:lnTo>
                  <a:lnTo>
                    <a:pt x="301" y="32"/>
                  </a:lnTo>
                  <a:lnTo>
                    <a:pt x="323" y="33"/>
                  </a:lnTo>
                  <a:lnTo>
                    <a:pt x="345" y="30"/>
                  </a:lnTo>
                  <a:lnTo>
                    <a:pt x="366" y="23"/>
                  </a:lnTo>
                  <a:lnTo>
                    <a:pt x="384" y="13"/>
                  </a:lnTo>
                  <a:lnTo>
                    <a:pt x="400" y="0"/>
                  </a:lnTo>
                  <a:lnTo>
                    <a:pt x="400" y="17"/>
                  </a:lnTo>
                  <a:lnTo>
                    <a:pt x="404" y="34"/>
                  </a:lnTo>
                  <a:lnTo>
                    <a:pt x="412" y="50"/>
                  </a:lnTo>
                  <a:lnTo>
                    <a:pt x="422" y="64"/>
                  </a:lnTo>
                  <a:lnTo>
                    <a:pt x="455" y="87"/>
                  </a:lnTo>
                  <a:lnTo>
                    <a:pt x="475" y="95"/>
                  </a:lnTo>
                  <a:lnTo>
                    <a:pt x="496" y="99"/>
                  </a:lnTo>
                  <a:lnTo>
                    <a:pt x="467" y="119"/>
                  </a:lnTo>
                  <a:lnTo>
                    <a:pt x="443" y="143"/>
                  </a:lnTo>
                  <a:lnTo>
                    <a:pt x="422" y="170"/>
                  </a:lnTo>
                  <a:lnTo>
                    <a:pt x="409" y="199"/>
                  </a:lnTo>
                  <a:lnTo>
                    <a:pt x="374" y="184"/>
                  </a:lnTo>
                  <a:lnTo>
                    <a:pt x="334" y="180"/>
                  </a:lnTo>
                  <a:lnTo>
                    <a:pt x="297" y="189"/>
                  </a:lnTo>
                  <a:lnTo>
                    <a:pt x="266" y="209"/>
                  </a:lnTo>
                  <a:lnTo>
                    <a:pt x="228" y="196"/>
                  </a:lnTo>
                  <a:lnTo>
                    <a:pt x="188" y="191"/>
                  </a:lnTo>
                  <a:lnTo>
                    <a:pt x="148" y="193"/>
                  </a:lnTo>
                  <a:lnTo>
                    <a:pt x="109" y="202"/>
                  </a:lnTo>
                  <a:lnTo>
                    <a:pt x="88" y="184"/>
                  </a:lnTo>
                  <a:lnTo>
                    <a:pt x="61" y="170"/>
                  </a:lnTo>
                  <a:lnTo>
                    <a:pt x="30" y="161"/>
                  </a:lnTo>
                  <a:lnTo>
                    <a:pt x="0" y="1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31">
              <a:extLst>
                <a:ext uri="{FF2B5EF4-FFF2-40B4-BE49-F238E27FC236}">
                  <a16:creationId xmlns:a16="http://schemas.microsoft.com/office/drawing/2014/main" id="{447E0140-FACF-264E-A099-FFCA42BE7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4248"/>
              <a:ext cx="215" cy="67"/>
            </a:xfrm>
            <a:custGeom>
              <a:avLst/>
              <a:gdLst>
                <a:gd name="T0" fmla="*/ 236 w 645"/>
                <a:gd name="T1" fmla="*/ 150 h 201"/>
                <a:gd name="T2" fmla="*/ 218 w 645"/>
                <a:gd name="T3" fmla="*/ 162 h 201"/>
                <a:gd name="T4" fmla="*/ 198 w 645"/>
                <a:gd name="T5" fmla="*/ 170 h 201"/>
                <a:gd name="T6" fmla="*/ 174 w 645"/>
                <a:gd name="T7" fmla="*/ 172 h 201"/>
                <a:gd name="T8" fmla="*/ 149 w 645"/>
                <a:gd name="T9" fmla="*/ 169 h 201"/>
                <a:gd name="T10" fmla="*/ 129 w 645"/>
                <a:gd name="T11" fmla="*/ 187 h 201"/>
                <a:gd name="T12" fmla="*/ 104 w 645"/>
                <a:gd name="T13" fmla="*/ 198 h 201"/>
                <a:gd name="T14" fmla="*/ 74 w 645"/>
                <a:gd name="T15" fmla="*/ 201 h 201"/>
                <a:gd name="T16" fmla="*/ 45 w 645"/>
                <a:gd name="T17" fmla="*/ 195 h 201"/>
                <a:gd name="T18" fmla="*/ 20 w 645"/>
                <a:gd name="T19" fmla="*/ 180 h 201"/>
                <a:gd name="T20" fmla="*/ 5 w 645"/>
                <a:gd name="T21" fmla="*/ 159 h 201"/>
                <a:gd name="T22" fmla="*/ 0 w 645"/>
                <a:gd name="T23" fmla="*/ 136 h 201"/>
                <a:gd name="T24" fmla="*/ 5 w 645"/>
                <a:gd name="T25" fmla="*/ 112 h 201"/>
                <a:gd name="T26" fmla="*/ 22 w 645"/>
                <a:gd name="T27" fmla="*/ 92 h 201"/>
                <a:gd name="T28" fmla="*/ 46 w 645"/>
                <a:gd name="T29" fmla="*/ 78 h 201"/>
                <a:gd name="T30" fmla="*/ 76 w 645"/>
                <a:gd name="T31" fmla="*/ 73 h 201"/>
                <a:gd name="T32" fmla="*/ 107 w 645"/>
                <a:gd name="T33" fmla="*/ 76 h 201"/>
                <a:gd name="T34" fmla="*/ 128 w 645"/>
                <a:gd name="T35" fmla="*/ 57 h 201"/>
                <a:gd name="T36" fmla="*/ 156 w 645"/>
                <a:gd name="T37" fmla="*/ 46 h 201"/>
                <a:gd name="T38" fmla="*/ 187 w 645"/>
                <a:gd name="T39" fmla="*/ 45 h 201"/>
                <a:gd name="T40" fmla="*/ 218 w 645"/>
                <a:gd name="T41" fmla="*/ 53 h 201"/>
                <a:gd name="T42" fmla="*/ 267 w 645"/>
                <a:gd name="T43" fmla="*/ 27 h 201"/>
                <a:gd name="T44" fmla="*/ 322 w 645"/>
                <a:gd name="T45" fmla="*/ 9 h 201"/>
                <a:gd name="T46" fmla="*/ 380 w 645"/>
                <a:gd name="T47" fmla="*/ 1 h 201"/>
                <a:gd name="T48" fmla="*/ 439 w 645"/>
                <a:gd name="T49" fmla="*/ 0 h 201"/>
                <a:gd name="T50" fmla="*/ 496 w 645"/>
                <a:gd name="T51" fmla="*/ 8 h 201"/>
                <a:gd name="T52" fmla="*/ 551 w 645"/>
                <a:gd name="T53" fmla="*/ 24 h 201"/>
                <a:gd name="T54" fmla="*/ 600 w 645"/>
                <a:gd name="T55" fmla="*/ 48 h 201"/>
                <a:gd name="T56" fmla="*/ 645 w 645"/>
                <a:gd name="T57" fmla="*/ 80 h 201"/>
                <a:gd name="T58" fmla="*/ 623 w 645"/>
                <a:gd name="T59" fmla="*/ 77 h 201"/>
                <a:gd name="T60" fmla="*/ 602 w 645"/>
                <a:gd name="T61" fmla="*/ 78 h 201"/>
                <a:gd name="T62" fmla="*/ 563 w 645"/>
                <a:gd name="T63" fmla="*/ 91 h 201"/>
                <a:gd name="T64" fmla="*/ 546 w 645"/>
                <a:gd name="T65" fmla="*/ 101 h 201"/>
                <a:gd name="T66" fmla="*/ 532 w 645"/>
                <a:gd name="T67" fmla="*/ 114 h 201"/>
                <a:gd name="T68" fmla="*/ 521 w 645"/>
                <a:gd name="T69" fmla="*/ 129 h 201"/>
                <a:gd name="T70" fmla="*/ 516 w 645"/>
                <a:gd name="T71" fmla="*/ 146 h 201"/>
                <a:gd name="T72" fmla="*/ 483 w 645"/>
                <a:gd name="T73" fmla="*/ 136 h 201"/>
                <a:gd name="T74" fmla="*/ 465 w 645"/>
                <a:gd name="T75" fmla="*/ 135 h 201"/>
                <a:gd name="T76" fmla="*/ 448 w 645"/>
                <a:gd name="T77" fmla="*/ 137 h 201"/>
                <a:gd name="T78" fmla="*/ 414 w 645"/>
                <a:gd name="T79" fmla="*/ 150 h 201"/>
                <a:gd name="T80" fmla="*/ 401 w 645"/>
                <a:gd name="T81" fmla="*/ 159 h 201"/>
                <a:gd name="T82" fmla="*/ 392 w 645"/>
                <a:gd name="T83" fmla="*/ 172 h 201"/>
                <a:gd name="T84" fmla="*/ 365 w 645"/>
                <a:gd name="T85" fmla="*/ 164 h 201"/>
                <a:gd name="T86" fmla="*/ 337 w 645"/>
                <a:gd name="T87" fmla="*/ 158 h 201"/>
                <a:gd name="T88" fmla="*/ 307 w 645"/>
                <a:gd name="T89" fmla="*/ 158 h 201"/>
                <a:gd name="T90" fmla="*/ 278 w 645"/>
                <a:gd name="T91" fmla="*/ 161 h 201"/>
                <a:gd name="T92" fmla="*/ 274 w 645"/>
                <a:gd name="T93" fmla="*/ 151 h 201"/>
                <a:gd name="T94" fmla="*/ 263 w 645"/>
                <a:gd name="T95" fmla="*/ 144 h 201"/>
                <a:gd name="T96" fmla="*/ 250 w 645"/>
                <a:gd name="T97" fmla="*/ 144 h 201"/>
                <a:gd name="T98" fmla="*/ 236 w 645"/>
                <a:gd name="T99" fmla="*/ 15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201">
                  <a:moveTo>
                    <a:pt x="236" y="150"/>
                  </a:moveTo>
                  <a:lnTo>
                    <a:pt x="218" y="162"/>
                  </a:lnTo>
                  <a:lnTo>
                    <a:pt x="198" y="170"/>
                  </a:lnTo>
                  <a:lnTo>
                    <a:pt x="174" y="172"/>
                  </a:lnTo>
                  <a:lnTo>
                    <a:pt x="149" y="169"/>
                  </a:lnTo>
                  <a:lnTo>
                    <a:pt x="129" y="187"/>
                  </a:lnTo>
                  <a:lnTo>
                    <a:pt x="104" y="198"/>
                  </a:lnTo>
                  <a:lnTo>
                    <a:pt x="74" y="201"/>
                  </a:lnTo>
                  <a:lnTo>
                    <a:pt x="45" y="195"/>
                  </a:lnTo>
                  <a:lnTo>
                    <a:pt x="20" y="180"/>
                  </a:lnTo>
                  <a:lnTo>
                    <a:pt x="5" y="159"/>
                  </a:lnTo>
                  <a:lnTo>
                    <a:pt x="0" y="136"/>
                  </a:lnTo>
                  <a:lnTo>
                    <a:pt x="5" y="112"/>
                  </a:lnTo>
                  <a:lnTo>
                    <a:pt x="22" y="92"/>
                  </a:lnTo>
                  <a:lnTo>
                    <a:pt x="46" y="78"/>
                  </a:lnTo>
                  <a:lnTo>
                    <a:pt x="76" y="73"/>
                  </a:lnTo>
                  <a:lnTo>
                    <a:pt x="107" y="76"/>
                  </a:lnTo>
                  <a:lnTo>
                    <a:pt x="128" y="57"/>
                  </a:lnTo>
                  <a:lnTo>
                    <a:pt x="156" y="46"/>
                  </a:lnTo>
                  <a:lnTo>
                    <a:pt x="187" y="45"/>
                  </a:lnTo>
                  <a:lnTo>
                    <a:pt x="218" y="53"/>
                  </a:lnTo>
                  <a:lnTo>
                    <a:pt x="267" y="27"/>
                  </a:lnTo>
                  <a:lnTo>
                    <a:pt x="322" y="9"/>
                  </a:lnTo>
                  <a:lnTo>
                    <a:pt x="380" y="1"/>
                  </a:lnTo>
                  <a:lnTo>
                    <a:pt x="439" y="0"/>
                  </a:lnTo>
                  <a:lnTo>
                    <a:pt x="496" y="8"/>
                  </a:lnTo>
                  <a:lnTo>
                    <a:pt x="551" y="24"/>
                  </a:lnTo>
                  <a:lnTo>
                    <a:pt x="600" y="48"/>
                  </a:lnTo>
                  <a:lnTo>
                    <a:pt x="645" y="80"/>
                  </a:lnTo>
                  <a:lnTo>
                    <a:pt x="623" y="77"/>
                  </a:lnTo>
                  <a:lnTo>
                    <a:pt x="602" y="78"/>
                  </a:lnTo>
                  <a:lnTo>
                    <a:pt x="563" y="91"/>
                  </a:lnTo>
                  <a:lnTo>
                    <a:pt x="546" y="101"/>
                  </a:lnTo>
                  <a:lnTo>
                    <a:pt x="532" y="114"/>
                  </a:lnTo>
                  <a:lnTo>
                    <a:pt x="521" y="129"/>
                  </a:lnTo>
                  <a:lnTo>
                    <a:pt x="516" y="146"/>
                  </a:lnTo>
                  <a:lnTo>
                    <a:pt x="483" y="136"/>
                  </a:lnTo>
                  <a:lnTo>
                    <a:pt x="465" y="135"/>
                  </a:lnTo>
                  <a:lnTo>
                    <a:pt x="448" y="137"/>
                  </a:lnTo>
                  <a:lnTo>
                    <a:pt x="414" y="150"/>
                  </a:lnTo>
                  <a:lnTo>
                    <a:pt x="401" y="159"/>
                  </a:lnTo>
                  <a:lnTo>
                    <a:pt x="392" y="172"/>
                  </a:lnTo>
                  <a:lnTo>
                    <a:pt x="365" y="164"/>
                  </a:lnTo>
                  <a:lnTo>
                    <a:pt x="337" y="158"/>
                  </a:lnTo>
                  <a:lnTo>
                    <a:pt x="307" y="158"/>
                  </a:lnTo>
                  <a:lnTo>
                    <a:pt x="278" y="161"/>
                  </a:lnTo>
                  <a:lnTo>
                    <a:pt x="274" y="151"/>
                  </a:lnTo>
                  <a:lnTo>
                    <a:pt x="263" y="144"/>
                  </a:lnTo>
                  <a:lnTo>
                    <a:pt x="250" y="144"/>
                  </a:lnTo>
                  <a:lnTo>
                    <a:pt x="236" y="15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32">
              <a:extLst>
                <a:ext uri="{FF2B5EF4-FFF2-40B4-BE49-F238E27FC236}">
                  <a16:creationId xmlns:a16="http://schemas.microsoft.com/office/drawing/2014/main" id="{D740C825-A0E5-626A-8306-A429DC32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4212"/>
              <a:ext cx="130" cy="87"/>
            </a:xfrm>
            <a:custGeom>
              <a:avLst/>
              <a:gdLst>
                <a:gd name="T0" fmla="*/ 51 w 391"/>
                <a:gd name="T1" fmla="*/ 198 h 261"/>
                <a:gd name="T2" fmla="*/ 53 w 391"/>
                <a:gd name="T3" fmla="*/ 166 h 261"/>
                <a:gd name="T4" fmla="*/ 45 w 391"/>
                <a:gd name="T5" fmla="*/ 135 h 261"/>
                <a:gd name="T6" fmla="*/ 28 w 391"/>
                <a:gd name="T7" fmla="*/ 107 h 261"/>
                <a:gd name="T8" fmla="*/ 0 w 391"/>
                <a:gd name="T9" fmla="*/ 83 h 261"/>
                <a:gd name="T10" fmla="*/ 20 w 391"/>
                <a:gd name="T11" fmla="*/ 82 h 261"/>
                <a:gd name="T12" fmla="*/ 37 w 391"/>
                <a:gd name="T13" fmla="*/ 77 h 261"/>
                <a:gd name="T14" fmla="*/ 68 w 391"/>
                <a:gd name="T15" fmla="*/ 58 h 261"/>
                <a:gd name="T16" fmla="*/ 88 w 391"/>
                <a:gd name="T17" fmla="*/ 31 h 261"/>
                <a:gd name="T18" fmla="*/ 92 w 391"/>
                <a:gd name="T19" fmla="*/ 16 h 261"/>
                <a:gd name="T20" fmla="*/ 92 w 391"/>
                <a:gd name="T21" fmla="*/ 0 h 261"/>
                <a:gd name="T22" fmla="*/ 120 w 391"/>
                <a:gd name="T23" fmla="*/ 19 h 261"/>
                <a:gd name="T24" fmla="*/ 156 w 391"/>
                <a:gd name="T25" fmla="*/ 28 h 261"/>
                <a:gd name="T26" fmla="*/ 193 w 391"/>
                <a:gd name="T27" fmla="*/ 24 h 261"/>
                <a:gd name="T28" fmla="*/ 225 w 391"/>
                <a:gd name="T29" fmla="*/ 9 h 261"/>
                <a:gd name="T30" fmla="*/ 225 w 391"/>
                <a:gd name="T31" fmla="*/ 28 h 261"/>
                <a:gd name="T32" fmla="*/ 233 w 391"/>
                <a:gd name="T33" fmla="*/ 45 h 261"/>
                <a:gd name="T34" fmla="*/ 247 w 391"/>
                <a:gd name="T35" fmla="*/ 59 h 261"/>
                <a:gd name="T36" fmla="*/ 265 w 391"/>
                <a:gd name="T37" fmla="*/ 69 h 261"/>
                <a:gd name="T38" fmla="*/ 286 w 391"/>
                <a:gd name="T39" fmla="*/ 77 h 261"/>
                <a:gd name="T40" fmla="*/ 308 w 391"/>
                <a:gd name="T41" fmla="*/ 79 h 261"/>
                <a:gd name="T42" fmla="*/ 330 w 391"/>
                <a:gd name="T43" fmla="*/ 76 h 261"/>
                <a:gd name="T44" fmla="*/ 351 w 391"/>
                <a:gd name="T45" fmla="*/ 66 h 261"/>
                <a:gd name="T46" fmla="*/ 337 w 391"/>
                <a:gd name="T47" fmla="*/ 84 h 261"/>
                <a:gd name="T48" fmla="*/ 328 w 391"/>
                <a:gd name="T49" fmla="*/ 106 h 261"/>
                <a:gd name="T50" fmla="*/ 326 w 391"/>
                <a:gd name="T51" fmla="*/ 127 h 261"/>
                <a:gd name="T52" fmla="*/ 329 w 391"/>
                <a:gd name="T53" fmla="*/ 149 h 261"/>
                <a:gd name="T54" fmla="*/ 337 w 391"/>
                <a:gd name="T55" fmla="*/ 169 h 261"/>
                <a:gd name="T56" fmla="*/ 351 w 391"/>
                <a:gd name="T57" fmla="*/ 188 h 261"/>
                <a:gd name="T58" fmla="*/ 368 w 391"/>
                <a:gd name="T59" fmla="*/ 204 h 261"/>
                <a:gd name="T60" fmla="*/ 391 w 391"/>
                <a:gd name="T61" fmla="*/ 217 h 261"/>
                <a:gd name="T62" fmla="*/ 365 w 391"/>
                <a:gd name="T63" fmla="*/ 223 h 261"/>
                <a:gd name="T64" fmla="*/ 341 w 391"/>
                <a:gd name="T65" fmla="*/ 233 h 261"/>
                <a:gd name="T66" fmla="*/ 320 w 391"/>
                <a:gd name="T67" fmla="*/ 245 h 261"/>
                <a:gd name="T68" fmla="*/ 300 w 391"/>
                <a:gd name="T69" fmla="*/ 261 h 261"/>
                <a:gd name="T70" fmla="*/ 269 w 391"/>
                <a:gd name="T71" fmla="*/ 252 h 261"/>
                <a:gd name="T72" fmla="*/ 238 w 391"/>
                <a:gd name="T73" fmla="*/ 250 h 261"/>
                <a:gd name="T74" fmla="*/ 206 w 391"/>
                <a:gd name="T75" fmla="*/ 252 h 261"/>
                <a:gd name="T76" fmla="*/ 175 w 391"/>
                <a:gd name="T77" fmla="*/ 261 h 261"/>
                <a:gd name="T78" fmla="*/ 154 w 391"/>
                <a:gd name="T79" fmla="*/ 236 h 261"/>
                <a:gd name="T80" fmla="*/ 123 w 391"/>
                <a:gd name="T81" fmla="*/ 216 h 261"/>
                <a:gd name="T82" fmla="*/ 88 w 391"/>
                <a:gd name="T83" fmla="*/ 203 h 261"/>
                <a:gd name="T84" fmla="*/ 51 w 391"/>
                <a:gd name="T85" fmla="*/ 19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261">
                  <a:moveTo>
                    <a:pt x="51" y="198"/>
                  </a:moveTo>
                  <a:lnTo>
                    <a:pt x="53" y="166"/>
                  </a:lnTo>
                  <a:lnTo>
                    <a:pt x="45" y="135"/>
                  </a:lnTo>
                  <a:lnTo>
                    <a:pt x="28" y="107"/>
                  </a:lnTo>
                  <a:lnTo>
                    <a:pt x="0" y="83"/>
                  </a:lnTo>
                  <a:lnTo>
                    <a:pt x="20" y="82"/>
                  </a:lnTo>
                  <a:lnTo>
                    <a:pt x="37" y="77"/>
                  </a:lnTo>
                  <a:lnTo>
                    <a:pt x="68" y="58"/>
                  </a:lnTo>
                  <a:lnTo>
                    <a:pt x="88" y="31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120" y="19"/>
                  </a:lnTo>
                  <a:lnTo>
                    <a:pt x="156" y="28"/>
                  </a:lnTo>
                  <a:lnTo>
                    <a:pt x="193" y="24"/>
                  </a:lnTo>
                  <a:lnTo>
                    <a:pt x="225" y="9"/>
                  </a:lnTo>
                  <a:lnTo>
                    <a:pt x="225" y="28"/>
                  </a:lnTo>
                  <a:lnTo>
                    <a:pt x="233" y="45"/>
                  </a:lnTo>
                  <a:lnTo>
                    <a:pt x="247" y="59"/>
                  </a:lnTo>
                  <a:lnTo>
                    <a:pt x="265" y="69"/>
                  </a:lnTo>
                  <a:lnTo>
                    <a:pt x="286" y="77"/>
                  </a:lnTo>
                  <a:lnTo>
                    <a:pt x="308" y="79"/>
                  </a:lnTo>
                  <a:lnTo>
                    <a:pt x="330" y="76"/>
                  </a:lnTo>
                  <a:lnTo>
                    <a:pt x="351" y="66"/>
                  </a:lnTo>
                  <a:lnTo>
                    <a:pt x="337" y="84"/>
                  </a:lnTo>
                  <a:lnTo>
                    <a:pt x="328" y="106"/>
                  </a:lnTo>
                  <a:lnTo>
                    <a:pt x="326" y="127"/>
                  </a:lnTo>
                  <a:lnTo>
                    <a:pt x="329" y="149"/>
                  </a:lnTo>
                  <a:lnTo>
                    <a:pt x="337" y="169"/>
                  </a:lnTo>
                  <a:lnTo>
                    <a:pt x="351" y="188"/>
                  </a:lnTo>
                  <a:lnTo>
                    <a:pt x="368" y="204"/>
                  </a:lnTo>
                  <a:lnTo>
                    <a:pt x="391" y="217"/>
                  </a:lnTo>
                  <a:lnTo>
                    <a:pt x="365" y="223"/>
                  </a:lnTo>
                  <a:lnTo>
                    <a:pt x="341" y="233"/>
                  </a:lnTo>
                  <a:lnTo>
                    <a:pt x="320" y="245"/>
                  </a:lnTo>
                  <a:lnTo>
                    <a:pt x="300" y="261"/>
                  </a:lnTo>
                  <a:lnTo>
                    <a:pt x="269" y="252"/>
                  </a:lnTo>
                  <a:lnTo>
                    <a:pt x="238" y="250"/>
                  </a:lnTo>
                  <a:lnTo>
                    <a:pt x="206" y="252"/>
                  </a:lnTo>
                  <a:lnTo>
                    <a:pt x="175" y="261"/>
                  </a:lnTo>
                  <a:lnTo>
                    <a:pt x="154" y="236"/>
                  </a:lnTo>
                  <a:lnTo>
                    <a:pt x="123" y="216"/>
                  </a:lnTo>
                  <a:lnTo>
                    <a:pt x="88" y="203"/>
                  </a:lnTo>
                  <a:lnTo>
                    <a:pt x="51" y="19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33">
              <a:extLst>
                <a:ext uri="{FF2B5EF4-FFF2-40B4-BE49-F238E27FC236}">
                  <a16:creationId xmlns:a16="http://schemas.microsoft.com/office/drawing/2014/main" id="{4521B73D-E5A3-706D-B9AA-64F1ABDF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4214"/>
              <a:ext cx="149" cy="89"/>
            </a:xfrm>
            <a:custGeom>
              <a:avLst/>
              <a:gdLst>
                <a:gd name="T0" fmla="*/ 0 w 447"/>
                <a:gd name="T1" fmla="*/ 184 h 266"/>
                <a:gd name="T2" fmla="*/ 28 w 447"/>
                <a:gd name="T3" fmla="*/ 156 h 266"/>
                <a:gd name="T4" fmla="*/ 44 w 447"/>
                <a:gd name="T5" fmla="*/ 122 h 266"/>
                <a:gd name="T6" fmla="*/ 46 w 447"/>
                <a:gd name="T7" fmla="*/ 105 h 266"/>
                <a:gd name="T8" fmla="*/ 45 w 447"/>
                <a:gd name="T9" fmla="*/ 87 h 266"/>
                <a:gd name="T10" fmla="*/ 32 w 447"/>
                <a:gd name="T11" fmla="*/ 53 h 266"/>
                <a:gd name="T12" fmla="*/ 72 w 447"/>
                <a:gd name="T13" fmla="*/ 54 h 266"/>
                <a:gd name="T14" fmla="*/ 111 w 447"/>
                <a:gd name="T15" fmla="*/ 45 h 266"/>
                <a:gd name="T16" fmla="*/ 143 w 447"/>
                <a:gd name="T17" fmla="*/ 27 h 266"/>
                <a:gd name="T18" fmla="*/ 166 w 447"/>
                <a:gd name="T19" fmla="*/ 0 h 266"/>
                <a:gd name="T20" fmla="*/ 210 w 447"/>
                <a:gd name="T21" fmla="*/ 18 h 266"/>
                <a:gd name="T22" fmla="*/ 259 w 447"/>
                <a:gd name="T23" fmla="*/ 27 h 266"/>
                <a:gd name="T24" fmla="*/ 309 w 447"/>
                <a:gd name="T25" fmla="*/ 23 h 266"/>
                <a:gd name="T26" fmla="*/ 354 w 447"/>
                <a:gd name="T27" fmla="*/ 8 h 266"/>
                <a:gd name="T28" fmla="*/ 360 w 447"/>
                <a:gd name="T29" fmla="*/ 42 h 266"/>
                <a:gd name="T30" fmla="*/ 378 w 447"/>
                <a:gd name="T31" fmla="*/ 73 h 266"/>
                <a:gd name="T32" fmla="*/ 408 w 447"/>
                <a:gd name="T33" fmla="*/ 97 h 266"/>
                <a:gd name="T34" fmla="*/ 447 w 447"/>
                <a:gd name="T35" fmla="*/ 112 h 266"/>
                <a:gd name="T36" fmla="*/ 425 w 447"/>
                <a:gd name="T37" fmla="*/ 119 h 266"/>
                <a:gd name="T38" fmla="*/ 408 w 447"/>
                <a:gd name="T39" fmla="*/ 130 h 266"/>
                <a:gd name="T40" fmla="*/ 380 w 447"/>
                <a:gd name="T41" fmla="*/ 159 h 266"/>
                <a:gd name="T42" fmla="*/ 368 w 447"/>
                <a:gd name="T43" fmla="*/ 193 h 266"/>
                <a:gd name="T44" fmla="*/ 368 w 447"/>
                <a:gd name="T45" fmla="*/ 211 h 266"/>
                <a:gd name="T46" fmla="*/ 373 w 447"/>
                <a:gd name="T47" fmla="*/ 228 h 266"/>
                <a:gd name="T48" fmla="*/ 340 w 447"/>
                <a:gd name="T49" fmla="*/ 223 h 266"/>
                <a:gd name="T50" fmla="*/ 305 w 447"/>
                <a:gd name="T51" fmla="*/ 226 h 266"/>
                <a:gd name="T52" fmla="*/ 273 w 447"/>
                <a:gd name="T53" fmla="*/ 238 h 266"/>
                <a:gd name="T54" fmla="*/ 259 w 447"/>
                <a:gd name="T55" fmla="*/ 247 h 266"/>
                <a:gd name="T56" fmla="*/ 249 w 447"/>
                <a:gd name="T57" fmla="*/ 258 h 266"/>
                <a:gd name="T58" fmla="*/ 215 w 447"/>
                <a:gd name="T59" fmla="*/ 246 h 266"/>
                <a:gd name="T60" fmla="*/ 178 w 447"/>
                <a:gd name="T61" fmla="*/ 243 h 266"/>
                <a:gd name="T62" fmla="*/ 142 w 447"/>
                <a:gd name="T63" fmla="*/ 250 h 266"/>
                <a:gd name="T64" fmla="*/ 125 w 447"/>
                <a:gd name="T65" fmla="*/ 256 h 266"/>
                <a:gd name="T66" fmla="*/ 111 w 447"/>
                <a:gd name="T67" fmla="*/ 266 h 266"/>
                <a:gd name="T68" fmla="*/ 92 w 447"/>
                <a:gd name="T69" fmla="*/ 239 h 266"/>
                <a:gd name="T70" fmla="*/ 67 w 447"/>
                <a:gd name="T71" fmla="*/ 215 h 266"/>
                <a:gd name="T72" fmla="*/ 36 w 447"/>
                <a:gd name="T73" fmla="*/ 197 h 266"/>
                <a:gd name="T74" fmla="*/ 0 w 447"/>
                <a:gd name="T75" fmla="*/ 18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266">
                  <a:moveTo>
                    <a:pt x="0" y="184"/>
                  </a:moveTo>
                  <a:lnTo>
                    <a:pt x="28" y="156"/>
                  </a:lnTo>
                  <a:lnTo>
                    <a:pt x="44" y="122"/>
                  </a:lnTo>
                  <a:lnTo>
                    <a:pt x="46" y="105"/>
                  </a:lnTo>
                  <a:lnTo>
                    <a:pt x="45" y="87"/>
                  </a:lnTo>
                  <a:lnTo>
                    <a:pt x="32" y="53"/>
                  </a:lnTo>
                  <a:lnTo>
                    <a:pt x="72" y="54"/>
                  </a:lnTo>
                  <a:lnTo>
                    <a:pt x="111" y="45"/>
                  </a:lnTo>
                  <a:lnTo>
                    <a:pt x="143" y="27"/>
                  </a:lnTo>
                  <a:lnTo>
                    <a:pt x="166" y="0"/>
                  </a:lnTo>
                  <a:lnTo>
                    <a:pt x="210" y="18"/>
                  </a:lnTo>
                  <a:lnTo>
                    <a:pt x="259" y="27"/>
                  </a:lnTo>
                  <a:lnTo>
                    <a:pt x="309" y="23"/>
                  </a:lnTo>
                  <a:lnTo>
                    <a:pt x="354" y="8"/>
                  </a:lnTo>
                  <a:lnTo>
                    <a:pt x="360" y="42"/>
                  </a:lnTo>
                  <a:lnTo>
                    <a:pt x="378" y="73"/>
                  </a:lnTo>
                  <a:lnTo>
                    <a:pt x="408" y="97"/>
                  </a:lnTo>
                  <a:lnTo>
                    <a:pt x="447" y="112"/>
                  </a:lnTo>
                  <a:lnTo>
                    <a:pt x="425" y="119"/>
                  </a:lnTo>
                  <a:lnTo>
                    <a:pt x="408" y="130"/>
                  </a:lnTo>
                  <a:lnTo>
                    <a:pt x="380" y="159"/>
                  </a:lnTo>
                  <a:lnTo>
                    <a:pt x="368" y="193"/>
                  </a:lnTo>
                  <a:lnTo>
                    <a:pt x="368" y="211"/>
                  </a:lnTo>
                  <a:lnTo>
                    <a:pt x="373" y="228"/>
                  </a:lnTo>
                  <a:lnTo>
                    <a:pt x="340" y="223"/>
                  </a:lnTo>
                  <a:lnTo>
                    <a:pt x="305" y="226"/>
                  </a:lnTo>
                  <a:lnTo>
                    <a:pt x="273" y="238"/>
                  </a:lnTo>
                  <a:lnTo>
                    <a:pt x="259" y="247"/>
                  </a:lnTo>
                  <a:lnTo>
                    <a:pt x="249" y="258"/>
                  </a:lnTo>
                  <a:lnTo>
                    <a:pt x="215" y="246"/>
                  </a:lnTo>
                  <a:lnTo>
                    <a:pt x="178" y="243"/>
                  </a:lnTo>
                  <a:lnTo>
                    <a:pt x="142" y="250"/>
                  </a:lnTo>
                  <a:lnTo>
                    <a:pt x="125" y="256"/>
                  </a:lnTo>
                  <a:lnTo>
                    <a:pt x="111" y="266"/>
                  </a:lnTo>
                  <a:lnTo>
                    <a:pt x="92" y="239"/>
                  </a:lnTo>
                  <a:lnTo>
                    <a:pt x="67" y="215"/>
                  </a:lnTo>
                  <a:lnTo>
                    <a:pt x="36" y="197"/>
                  </a:lnTo>
                  <a:lnTo>
                    <a:pt x="0" y="18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34">
              <a:extLst>
                <a:ext uri="{FF2B5EF4-FFF2-40B4-BE49-F238E27FC236}">
                  <a16:creationId xmlns:a16="http://schemas.microsoft.com/office/drawing/2014/main" id="{562B2243-FEDA-80B2-305B-DD008A540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4219"/>
              <a:ext cx="214" cy="95"/>
            </a:xfrm>
            <a:custGeom>
              <a:avLst/>
              <a:gdLst>
                <a:gd name="T0" fmla="*/ 61 w 641"/>
                <a:gd name="T1" fmla="*/ 185 h 284"/>
                <a:gd name="T2" fmla="*/ 69 w 641"/>
                <a:gd name="T3" fmla="*/ 143 h 284"/>
                <a:gd name="T4" fmla="*/ 56 w 641"/>
                <a:gd name="T5" fmla="*/ 100 h 284"/>
                <a:gd name="T6" fmla="*/ 23 w 641"/>
                <a:gd name="T7" fmla="*/ 65 h 284"/>
                <a:gd name="T8" fmla="*/ 25 w 641"/>
                <a:gd name="T9" fmla="*/ 62 h 284"/>
                <a:gd name="T10" fmla="*/ 81 w 641"/>
                <a:gd name="T11" fmla="*/ 67 h 284"/>
                <a:gd name="T12" fmla="*/ 134 w 641"/>
                <a:gd name="T13" fmla="*/ 52 h 284"/>
                <a:gd name="T14" fmla="*/ 175 w 641"/>
                <a:gd name="T15" fmla="*/ 21 h 284"/>
                <a:gd name="T16" fmla="*/ 201 w 641"/>
                <a:gd name="T17" fmla="*/ 25 h 284"/>
                <a:gd name="T18" fmla="*/ 247 w 641"/>
                <a:gd name="T19" fmla="*/ 61 h 284"/>
                <a:gd name="T20" fmla="*/ 310 w 641"/>
                <a:gd name="T21" fmla="*/ 77 h 284"/>
                <a:gd name="T22" fmla="*/ 376 w 641"/>
                <a:gd name="T23" fmla="*/ 69 h 284"/>
                <a:gd name="T24" fmla="*/ 403 w 641"/>
                <a:gd name="T25" fmla="*/ 75 h 284"/>
                <a:gd name="T26" fmla="*/ 423 w 641"/>
                <a:gd name="T27" fmla="*/ 132 h 284"/>
                <a:gd name="T28" fmla="*/ 451 w 641"/>
                <a:gd name="T29" fmla="*/ 164 h 284"/>
                <a:gd name="T30" fmla="*/ 502 w 641"/>
                <a:gd name="T31" fmla="*/ 175 h 284"/>
                <a:gd name="T32" fmla="*/ 550 w 641"/>
                <a:gd name="T33" fmla="*/ 155 h 284"/>
                <a:gd name="T34" fmla="*/ 586 w 641"/>
                <a:gd name="T35" fmla="*/ 159 h 284"/>
                <a:gd name="T36" fmla="*/ 618 w 641"/>
                <a:gd name="T37" fmla="*/ 175 h 284"/>
                <a:gd name="T38" fmla="*/ 637 w 641"/>
                <a:gd name="T39" fmla="*/ 200 h 284"/>
                <a:gd name="T40" fmla="*/ 639 w 641"/>
                <a:gd name="T41" fmla="*/ 229 h 284"/>
                <a:gd name="T42" fmla="*/ 626 w 641"/>
                <a:gd name="T43" fmla="*/ 256 h 284"/>
                <a:gd name="T44" fmla="*/ 561 w 641"/>
                <a:gd name="T45" fmla="*/ 284 h 284"/>
                <a:gd name="T46" fmla="*/ 511 w 641"/>
                <a:gd name="T47" fmla="*/ 270 h 284"/>
                <a:gd name="T48" fmla="*/ 482 w 641"/>
                <a:gd name="T49" fmla="*/ 232 h 284"/>
                <a:gd name="T50" fmla="*/ 420 w 641"/>
                <a:gd name="T51" fmla="*/ 246 h 284"/>
                <a:gd name="T52" fmla="*/ 376 w 641"/>
                <a:gd name="T53" fmla="*/ 284 h 284"/>
                <a:gd name="T54" fmla="*/ 346 w 641"/>
                <a:gd name="T55" fmla="*/ 257 h 284"/>
                <a:gd name="T56" fmla="*/ 304 w 641"/>
                <a:gd name="T57" fmla="*/ 247 h 284"/>
                <a:gd name="T58" fmla="*/ 261 w 641"/>
                <a:gd name="T59" fmla="*/ 255 h 284"/>
                <a:gd name="T60" fmla="*/ 229 w 641"/>
                <a:gd name="T61" fmla="*/ 280 h 284"/>
                <a:gd name="T62" fmla="*/ 207 w 641"/>
                <a:gd name="T63" fmla="*/ 237 h 284"/>
                <a:gd name="T64" fmla="*/ 162 w 641"/>
                <a:gd name="T65" fmla="*/ 208 h 284"/>
                <a:gd name="T66" fmla="*/ 106 w 641"/>
                <a:gd name="T67" fmla="*/ 195 h 284"/>
                <a:gd name="T68" fmla="*/ 49 w 641"/>
                <a:gd name="T69" fmla="*/ 20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1" h="284">
                  <a:moveTo>
                    <a:pt x="49" y="206"/>
                  </a:moveTo>
                  <a:lnTo>
                    <a:pt x="61" y="185"/>
                  </a:lnTo>
                  <a:lnTo>
                    <a:pt x="68" y="164"/>
                  </a:lnTo>
                  <a:lnTo>
                    <a:pt x="69" y="143"/>
                  </a:lnTo>
                  <a:lnTo>
                    <a:pt x="65" y="121"/>
                  </a:lnTo>
                  <a:lnTo>
                    <a:pt x="56" y="100"/>
                  </a:lnTo>
                  <a:lnTo>
                    <a:pt x="41" y="82"/>
                  </a:lnTo>
                  <a:lnTo>
                    <a:pt x="23" y="65"/>
                  </a:lnTo>
                  <a:lnTo>
                    <a:pt x="0" y="53"/>
                  </a:lnTo>
                  <a:lnTo>
                    <a:pt x="25" y="62"/>
                  </a:lnTo>
                  <a:lnTo>
                    <a:pt x="53" y="67"/>
                  </a:lnTo>
                  <a:lnTo>
                    <a:pt x="81" y="67"/>
                  </a:lnTo>
                  <a:lnTo>
                    <a:pt x="108" y="61"/>
                  </a:lnTo>
                  <a:lnTo>
                    <a:pt x="134" y="52"/>
                  </a:lnTo>
                  <a:lnTo>
                    <a:pt x="156" y="38"/>
                  </a:lnTo>
                  <a:lnTo>
                    <a:pt x="175" y="21"/>
                  </a:lnTo>
                  <a:lnTo>
                    <a:pt x="187" y="0"/>
                  </a:lnTo>
                  <a:lnTo>
                    <a:pt x="201" y="25"/>
                  </a:lnTo>
                  <a:lnTo>
                    <a:pt x="221" y="45"/>
                  </a:lnTo>
                  <a:lnTo>
                    <a:pt x="247" y="61"/>
                  </a:lnTo>
                  <a:lnTo>
                    <a:pt x="278" y="72"/>
                  </a:lnTo>
                  <a:lnTo>
                    <a:pt x="310" y="77"/>
                  </a:lnTo>
                  <a:lnTo>
                    <a:pt x="344" y="76"/>
                  </a:lnTo>
                  <a:lnTo>
                    <a:pt x="376" y="69"/>
                  </a:lnTo>
                  <a:lnTo>
                    <a:pt x="404" y="55"/>
                  </a:lnTo>
                  <a:lnTo>
                    <a:pt x="403" y="75"/>
                  </a:lnTo>
                  <a:lnTo>
                    <a:pt x="405" y="94"/>
                  </a:lnTo>
                  <a:lnTo>
                    <a:pt x="423" y="132"/>
                  </a:lnTo>
                  <a:lnTo>
                    <a:pt x="435" y="149"/>
                  </a:lnTo>
                  <a:lnTo>
                    <a:pt x="451" y="164"/>
                  </a:lnTo>
                  <a:lnTo>
                    <a:pt x="490" y="187"/>
                  </a:lnTo>
                  <a:lnTo>
                    <a:pt x="502" y="175"/>
                  </a:lnTo>
                  <a:lnTo>
                    <a:pt x="516" y="165"/>
                  </a:lnTo>
                  <a:lnTo>
                    <a:pt x="550" y="155"/>
                  </a:lnTo>
                  <a:lnTo>
                    <a:pt x="569" y="155"/>
                  </a:lnTo>
                  <a:lnTo>
                    <a:pt x="586" y="159"/>
                  </a:lnTo>
                  <a:lnTo>
                    <a:pt x="603" y="165"/>
                  </a:lnTo>
                  <a:lnTo>
                    <a:pt x="618" y="175"/>
                  </a:lnTo>
                  <a:lnTo>
                    <a:pt x="630" y="187"/>
                  </a:lnTo>
                  <a:lnTo>
                    <a:pt x="637" y="200"/>
                  </a:lnTo>
                  <a:lnTo>
                    <a:pt x="641" y="215"/>
                  </a:lnTo>
                  <a:lnTo>
                    <a:pt x="639" y="229"/>
                  </a:lnTo>
                  <a:lnTo>
                    <a:pt x="634" y="243"/>
                  </a:lnTo>
                  <a:lnTo>
                    <a:pt x="626" y="256"/>
                  </a:lnTo>
                  <a:lnTo>
                    <a:pt x="598" y="276"/>
                  </a:lnTo>
                  <a:lnTo>
                    <a:pt x="561" y="284"/>
                  </a:lnTo>
                  <a:lnTo>
                    <a:pt x="526" y="277"/>
                  </a:lnTo>
                  <a:lnTo>
                    <a:pt x="511" y="270"/>
                  </a:lnTo>
                  <a:lnTo>
                    <a:pt x="498" y="259"/>
                  </a:lnTo>
                  <a:lnTo>
                    <a:pt x="482" y="232"/>
                  </a:lnTo>
                  <a:lnTo>
                    <a:pt x="449" y="236"/>
                  </a:lnTo>
                  <a:lnTo>
                    <a:pt x="420" y="246"/>
                  </a:lnTo>
                  <a:lnTo>
                    <a:pt x="395" y="262"/>
                  </a:lnTo>
                  <a:lnTo>
                    <a:pt x="376" y="284"/>
                  </a:lnTo>
                  <a:lnTo>
                    <a:pt x="364" y="269"/>
                  </a:lnTo>
                  <a:lnTo>
                    <a:pt x="346" y="257"/>
                  </a:lnTo>
                  <a:lnTo>
                    <a:pt x="326" y="251"/>
                  </a:lnTo>
                  <a:lnTo>
                    <a:pt x="304" y="247"/>
                  </a:lnTo>
                  <a:lnTo>
                    <a:pt x="281" y="248"/>
                  </a:lnTo>
                  <a:lnTo>
                    <a:pt x="261" y="255"/>
                  </a:lnTo>
                  <a:lnTo>
                    <a:pt x="242" y="265"/>
                  </a:lnTo>
                  <a:lnTo>
                    <a:pt x="229" y="280"/>
                  </a:lnTo>
                  <a:lnTo>
                    <a:pt x="221" y="257"/>
                  </a:lnTo>
                  <a:lnTo>
                    <a:pt x="207" y="237"/>
                  </a:lnTo>
                  <a:lnTo>
                    <a:pt x="187" y="221"/>
                  </a:lnTo>
                  <a:lnTo>
                    <a:pt x="162" y="208"/>
                  </a:lnTo>
                  <a:lnTo>
                    <a:pt x="135" y="199"/>
                  </a:lnTo>
                  <a:lnTo>
                    <a:pt x="106" y="195"/>
                  </a:lnTo>
                  <a:lnTo>
                    <a:pt x="77" y="197"/>
                  </a:lnTo>
                  <a:lnTo>
                    <a:pt x="49" y="20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35">
              <a:extLst>
                <a:ext uri="{FF2B5EF4-FFF2-40B4-BE49-F238E27FC236}">
                  <a16:creationId xmlns:a16="http://schemas.microsoft.com/office/drawing/2014/main" id="{D0E218DF-E9FA-7BAC-F56D-67463D096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4093"/>
              <a:ext cx="311" cy="223"/>
            </a:xfrm>
            <a:custGeom>
              <a:avLst/>
              <a:gdLst>
                <a:gd name="T0" fmla="*/ 459 w 934"/>
                <a:gd name="T1" fmla="*/ 633 h 669"/>
                <a:gd name="T2" fmla="*/ 392 w 934"/>
                <a:gd name="T3" fmla="*/ 662 h 669"/>
                <a:gd name="T4" fmla="*/ 325 w 934"/>
                <a:gd name="T5" fmla="*/ 634 h 669"/>
                <a:gd name="T6" fmla="*/ 239 w 934"/>
                <a:gd name="T7" fmla="*/ 669 h 669"/>
                <a:gd name="T8" fmla="*/ 164 w 934"/>
                <a:gd name="T9" fmla="*/ 621 h 669"/>
                <a:gd name="T10" fmla="*/ 146 w 934"/>
                <a:gd name="T11" fmla="*/ 588 h 669"/>
                <a:gd name="T12" fmla="*/ 69 w 934"/>
                <a:gd name="T13" fmla="*/ 593 h 669"/>
                <a:gd name="T14" fmla="*/ 26 w 934"/>
                <a:gd name="T15" fmla="*/ 554 h 669"/>
                <a:gd name="T16" fmla="*/ 25 w 934"/>
                <a:gd name="T17" fmla="*/ 516 h 669"/>
                <a:gd name="T18" fmla="*/ 26 w 934"/>
                <a:gd name="T19" fmla="*/ 479 h 669"/>
                <a:gd name="T20" fmla="*/ 13 w 934"/>
                <a:gd name="T21" fmla="*/ 427 h 669"/>
                <a:gd name="T22" fmla="*/ 48 w 934"/>
                <a:gd name="T23" fmla="*/ 383 h 669"/>
                <a:gd name="T24" fmla="*/ 55 w 934"/>
                <a:gd name="T25" fmla="*/ 318 h 669"/>
                <a:gd name="T26" fmla="*/ 22 w 934"/>
                <a:gd name="T27" fmla="*/ 266 h 669"/>
                <a:gd name="T28" fmla="*/ 55 w 934"/>
                <a:gd name="T29" fmla="*/ 206 h 669"/>
                <a:gd name="T30" fmla="*/ 33 w 934"/>
                <a:gd name="T31" fmla="*/ 142 h 669"/>
                <a:gd name="T32" fmla="*/ 64 w 934"/>
                <a:gd name="T33" fmla="*/ 108 h 669"/>
                <a:gd name="T34" fmla="*/ 136 w 934"/>
                <a:gd name="T35" fmla="*/ 43 h 669"/>
                <a:gd name="T36" fmla="*/ 160 w 934"/>
                <a:gd name="T37" fmla="*/ 43 h 669"/>
                <a:gd name="T38" fmla="*/ 210 w 934"/>
                <a:gd name="T39" fmla="*/ 92 h 669"/>
                <a:gd name="T40" fmla="*/ 285 w 934"/>
                <a:gd name="T41" fmla="*/ 111 h 669"/>
                <a:gd name="T42" fmla="*/ 432 w 934"/>
                <a:gd name="T43" fmla="*/ 126 h 669"/>
                <a:gd name="T44" fmla="*/ 455 w 934"/>
                <a:gd name="T45" fmla="*/ 218 h 669"/>
                <a:gd name="T46" fmla="*/ 522 w 934"/>
                <a:gd name="T47" fmla="*/ 227 h 669"/>
                <a:gd name="T48" fmla="*/ 570 w 934"/>
                <a:gd name="T49" fmla="*/ 203 h 669"/>
                <a:gd name="T50" fmla="*/ 630 w 934"/>
                <a:gd name="T51" fmla="*/ 195 h 669"/>
                <a:gd name="T52" fmla="*/ 611 w 934"/>
                <a:gd name="T53" fmla="*/ 234 h 669"/>
                <a:gd name="T54" fmla="*/ 618 w 934"/>
                <a:gd name="T55" fmla="*/ 290 h 669"/>
                <a:gd name="T56" fmla="*/ 626 w 934"/>
                <a:gd name="T57" fmla="*/ 367 h 669"/>
                <a:gd name="T58" fmla="*/ 542 w 934"/>
                <a:gd name="T59" fmla="*/ 408 h 669"/>
                <a:gd name="T60" fmla="*/ 585 w 934"/>
                <a:gd name="T61" fmla="*/ 443 h 669"/>
                <a:gd name="T62" fmla="*/ 654 w 934"/>
                <a:gd name="T63" fmla="*/ 418 h 669"/>
                <a:gd name="T64" fmla="*/ 693 w 934"/>
                <a:gd name="T65" fmla="*/ 426 h 669"/>
                <a:gd name="T66" fmla="*/ 749 w 934"/>
                <a:gd name="T67" fmla="*/ 433 h 669"/>
                <a:gd name="T68" fmla="*/ 796 w 934"/>
                <a:gd name="T69" fmla="*/ 409 h 669"/>
                <a:gd name="T70" fmla="*/ 891 w 934"/>
                <a:gd name="T71" fmla="*/ 497 h 669"/>
                <a:gd name="T72" fmla="*/ 848 w 934"/>
                <a:gd name="T73" fmla="*/ 569 h 669"/>
                <a:gd name="T74" fmla="*/ 784 w 934"/>
                <a:gd name="T75" fmla="*/ 636 h 669"/>
                <a:gd name="T76" fmla="*/ 713 w 934"/>
                <a:gd name="T77" fmla="*/ 638 h 669"/>
                <a:gd name="T78" fmla="*/ 666 w 934"/>
                <a:gd name="T79" fmla="*/ 641 h 669"/>
                <a:gd name="T80" fmla="*/ 571 w 934"/>
                <a:gd name="T81" fmla="*/ 651 h 669"/>
                <a:gd name="T82" fmla="*/ 506 w 934"/>
                <a:gd name="T83" fmla="*/ 59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4" h="669">
                  <a:moveTo>
                    <a:pt x="471" y="592"/>
                  </a:moveTo>
                  <a:lnTo>
                    <a:pt x="468" y="614"/>
                  </a:lnTo>
                  <a:lnTo>
                    <a:pt x="459" y="633"/>
                  </a:lnTo>
                  <a:lnTo>
                    <a:pt x="441" y="648"/>
                  </a:lnTo>
                  <a:lnTo>
                    <a:pt x="419" y="657"/>
                  </a:lnTo>
                  <a:lnTo>
                    <a:pt x="392" y="662"/>
                  </a:lnTo>
                  <a:lnTo>
                    <a:pt x="366" y="659"/>
                  </a:lnTo>
                  <a:lnTo>
                    <a:pt x="344" y="649"/>
                  </a:lnTo>
                  <a:lnTo>
                    <a:pt x="325" y="634"/>
                  </a:lnTo>
                  <a:lnTo>
                    <a:pt x="302" y="655"/>
                  </a:lnTo>
                  <a:lnTo>
                    <a:pt x="273" y="667"/>
                  </a:lnTo>
                  <a:lnTo>
                    <a:pt x="239" y="669"/>
                  </a:lnTo>
                  <a:lnTo>
                    <a:pt x="206" y="662"/>
                  </a:lnTo>
                  <a:lnTo>
                    <a:pt x="179" y="645"/>
                  </a:lnTo>
                  <a:lnTo>
                    <a:pt x="164" y="621"/>
                  </a:lnTo>
                  <a:lnTo>
                    <a:pt x="160" y="594"/>
                  </a:lnTo>
                  <a:lnTo>
                    <a:pt x="168" y="569"/>
                  </a:lnTo>
                  <a:lnTo>
                    <a:pt x="146" y="588"/>
                  </a:lnTo>
                  <a:lnTo>
                    <a:pt x="117" y="598"/>
                  </a:lnTo>
                  <a:lnTo>
                    <a:pt x="85" y="598"/>
                  </a:lnTo>
                  <a:lnTo>
                    <a:pt x="69" y="593"/>
                  </a:lnTo>
                  <a:lnTo>
                    <a:pt x="55" y="586"/>
                  </a:lnTo>
                  <a:lnTo>
                    <a:pt x="32" y="565"/>
                  </a:lnTo>
                  <a:lnTo>
                    <a:pt x="26" y="554"/>
                  </a:lnTo>
                  <a:lnTo>
                    <a:pt x="22" y="542"/>
                  </a:lnTo>
                  <a:lnTo>
                    <a:pt x="22" y="529"/>
                  </a:lnTo>
                  <a:lnTo>
                    <a:pt x="25" y="516"/>
                  </a:lnTo>
                  <a:lnTo>
                    <a:pt x="32" y="504"/>
                  </a:lnTo>
                  <a:lnTo>
                    <a:pt x="43" y="493"/>
                  </a:lnTo>
                  <a:lnTo>
                    <a:pt x="26" y="479"/>
                  </a:lnTo>
                  <a:lnTo>
                    <a:pt x="16" y="464"/>
                  </a:lnTo>
                  <a:lnTo>
                    <a:pt x="12" y="446"/>
                  </a:lnTo>
                  <a:lnTo>
                    <a:pt x="13" y="427"/>
                  </a:lnTo>
                  <a:lnTo>
                    <a:pt x="20" y="410"/>
                  </a:lnTo>
                  <a:lnTo>
                    <a:pt x="32" y="395"/>
                  </a:lnTo>
                  <a:lnTo>
                    <a:pt x="48" y="383"/>
                  </a:lnTo>
                  <a:lnTo>
                    <a:pt x="68" y="375"/>
                  </a:lnTo>
                  <a:lnTo>
                    <a:pt x="67" y="346"/>
                  </a:lnTo>
                  <a:lnTo>
                    <a:pt x="55" y="318"/>
                  </a:lnTo>
                  <a:lnTo>
                    <a:pt x="30" y="296"/>
                  </a:lnTo>
                  <a:lnTo>
                    <a:pt x="0" y="280"/>
                  </a:lnTo>
                  <a:lnTo>
                    <a:pt x="22" y="266"/>
                  </a:lnTo>
                  <a:lnTo>
                    <a:pt x="40" y="249"/>
                  </a:lnTo>
                  <a:lnTo>
                    <a:pt x="51" y="228"/>
                  </a:lnTo>
                  <a:lnTo>
                    <a:pt x="55" y="206"/>
                  </a:lnTo>
                  <a:lnTo>
                    <a:pt x="53" y="183"/>
                  </a:lnTo>
                  <a:lnTo>
                    <a:pt x="47" y="162"/>
                  </a:lnTo>
                  <a:lnTo>
                    <a:pt x="33" y="142"/>
                  </a:lnTo>
                  <a:lnTo>
                    <a:pt x="13" y="126"/>
                  </a:lnTo>
                  <a:lnTo>
                    <a:pt x="40" y="118"/>
                  </a:lnTo>
                  <a:lnTo>
                    <a:pt x="64" y="108"/>
                  </a:lnTo>
                  <a:lnTo>
                    <a:pt x="107" y="79"/>
                  </a:lnTo>
                  <a:lnTo>
                    <a:pt x="123" y="62"/>
                  </a:lnTo>
                  <a:lnTo>
                    <a:pt x="136" y="43"/>
                  </a:lnTo>
                  <a:lnTo>
                    <a:pt x="151" y="0"/>
                  </a:lnTo>
                  <a:lnTo>
                    <a:pt x="152" y="22"/>
                  </a:lnTo>
                  <a:lnTo>
                    <a:pt x="160" y="43"/>
                  </a:lnTo>
                  <a:lnTo>
                    <a:pt x="172" y="61"/>
                  </a:lnTo>
                  <a:lnTo>
                    <a:pt x="190" y="78"/>
                  </a:lnTo>
                  <a:lnTo>
                    <a:pt x="210" y="92"/>
                  </a:lnTo>
                  <a:lnTo>
                    <a:pt x="233" y="102"/>
                  </a:lnTo>
                  <a:lnTo>
                    <a:pt x="258" y="108"/>
                  </a:lnTo>
                  <a:lnTo>
                    <a:pt x="285" y="111"/>
                  </a:lnTo>
                  <a:lnTo>
                    <a:pt x="273" y="151"/>
                  </a:lnTo>
                  <a:lnTo>
                    <a:pt x="353" y="140"/>
                  </a:lnTo>
                  <a:lnTo>
                    <a:pt x="432" y="126"/>
                  </a:lnTo>
                  <a:lnTo>
                    <a:pt x="433" y="157"/>
                  </a:lnTo>
                  <a:lnTo>
                    <a:pt x="441" y="188"/>
                  </a:lnTo>
                  <a:lnTo>
                    <a:pt x="455" y="218"/>
                  </a:lnTo>
                  <a:lnTo>
                    <a:pt x="473" y="246"/>
                  </a:lnTo>
                  <a:lnTo>
                    <a:pt x="499" y="239"/>
                  </a:lnTo>
                  <a:lnTo>
                    <a:pt x="522" y="227"/>
                  </a:lnTo>
                  <a:lnTo>
                    <a:pt x="539" y="211"/>
                  </a:lnTo>
                  <a:lnTo>
                    <a:pt x="552" y="192"/>
                  </a:lnTo>
                  <a:lnTo>
                    <a:pt x="570" y="203"/>
                  </a:lnTo>
                  <a:lnTo>
                    <a:pt x="590" y="207"/>
                  </a:lnTo>
                  <a:lnTo>
                    <a:pt x="611" y="204"/>
                  </a:lnTo>
                  <a:lnTo>
                    <a:pt x="630" y="195"/>
                  </a:lnTo>
                  <a:lnTo>
                    <a:pt x="621" y="204"/>
                  </a:lnTo>
                  <a:lnTo>
                    <a:pt x="614" y="213"/>
                  </a:lnTo>
                  <a:lnTo>
                    <a:pt x="611" y="234"/>
                  </a:lnTo>
                  <a:lnTo>
                    <a:pt x="621" y="254"/>
                  </a:lnTo>
                  <a:lnTo>
                    <a:pt x="639" y="269"/>
                  </a:lnTo>
                  <a:lnTo>
                    <a:pt x="618" y="290"/>
                  </a:lnTo>
                  <a:lnTo>
                    <a:pt x="607" y="316"/>
                  </a:lnTo>
                  <a:lnTo>
                    <a:pt x="610" y="343"/>
                  </a:lnTo>
                  <a:lnTo>
                    <a:pt x="626" y="367"/>
                  </a:lnTo>
                  <a:lnTo>
                    <a:pt x="594" y="375"/>
                  </a:lnTo>
                  <a:lnTo>
                    <a:pt x="564" y="389"/>
                  </a:lnTo>
                  <a:lnTo>
                    <a:pt x="542" y="408"/>
                  </a:lnTo>
                  <a:lnTo>
                    <a:pt x="527" y="433"/>
                  </a:lnTo>
                  <a:lnTo>
                    <a:pt x="564" y="443"/>
                  </a:lnTo>
                  <a:lnTo>
                    <a:pt x="585" y="443"/>
                  </a:lnTo>
                  <a:lnTo>
                    <a:pt x="603" y="441"/>
                  </a:lnTo>
                  <a:lnTo>
                    <a:pt x="639" y="428"/>
                  </a:lnTo>
                  <a:lnTo>
                    <a:pt x="654" y="418"/>
                  </a:lnTo>
                  <a:lnTo>
                    <a:pt x="666" y="405"/>
                  </a:lnTo>
                  <a:lnTo>
                    <a:pt x="678" y="418"/>
                  </a:lnTo>
                  <a:lnTo>
                    <a:pt x="693" y="426"/>
                  </a:lnTo>
                  <a:lnTo>
                    <a:pt x="710" y="432"/>
                  </a:lnTo>
                  <a:lnTo>
                    <a:pt x="729" y="435"/>
                  </a:lnTo>
                  <a:lnTo>
                    <a:pt x="749" y="433"/>
                  </a:lnTo>
                  <a:lnTo>
                    <a:pt x="767" y="428"/>
                  </a:lnTo>
                  <a:lnTo>
                    <a:pt x="783" y="421"/>
                  </a:lnTo>
                  <a:lnTo>
                    <a:pt x="796" y="409"/>
                  </a:lnTo>
                  <a:lnTo>
                    <a:pt x="820" y="443"/>
                  </a:lnTo>
                  <a:lnTo>
                    <a:pt x="852" y="472"/>
                  </a:lnTo>
                  <a:lnTo>
                    <a:pt x="891" y="497"/>
                  </a:lnTo>
                  <a:lnTo>
                    <a:pt x="934" y="515"/>
                  </a:lnTo>
                  <a:lnTo>
                    <a:pt x="887" y="539"/>
                  </a:lnTo>
                  <a:lnTo>
                    <a:pt x="848" y="569"/>
                  </a:lnTo>
                  <a:lnTo>
                    <a:pt x="817" y="605"/>
                  </a:lnTo>
                  <a:lnTo>
                    <a:pt x="796" y="645"/>
                  </a:lnTo>
                  <a:lnTo>
                    <a:pt x="784" y="636"/>
                  </a:lnTo>
                  <a:lnTo>
                    <a:pt x="771" y="632"/>
                  </a:lnTo>
                  <a:lnTo>
                    <a:pt x="741" y="630"/>
                  </a:lnTo>
                  <a:lnTo>
                    <a:pt x="713" y="638"/>
                  </a:lnTo>
                  <a:lnTo>
                    <a:pt x="702" y="647"/>
                  </a:lnTo>
                  <a:lnTo>
                    <a:pt x="694" y="657"/>
                  </a:lnTo>
                  <a:lnTo>
                    <a:pt x="666" y="641"/>
                  </a:lnTo>
                  <a:lnTo>
                    <a:pt x="634" y="635"/>
                  </a:lnTo>
                  <a:lnTo>
                    <a:pt x="601" y="638"/>
                  </a:lnTo>
                  <a:lnTo>
                    <a:pt x="571" y="651"/>
                  </a:lnTo>
                  <a:lnTo>
                    <a:pt x="559" y="625"/>
                  </a:lnTo>
                  <a:lnTo>
                    <a:pt x="536" y="606"/>
                  </a:lnTo>
                  <a:lnTo>
                    <a:pt x="506" y="594"/>
                  </a:lnTo>
                  <a:lnTo>
                    <a:pt x="488" y="592"/>
                  </a:lnTo>
                  <a:lnTo>
                    <a:pt x="471" y="59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36">
              <a:extLst>
                <a:ext uri="{FF2B5EF4-FFF2-40B4-BE49-F238E27FC236}">
                  <a16:creationId xmlns:a16="http://schemas.microsoft.com/office/drawing/2014/main" id="{F3BB5F57-61C2-1877-228C-1E01FBFCD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848"/>
              <a:ext cx="116" cy="227"/>
            </a:xfrm>
            <a:custGeom>
              <a:avLst/>
              <a:gdLst>
                <a:gd name="T0" fmla="*/ 131 w 348"/>
                <a:gd name="T1" fmla="*/ 659 h 681"/>
                <a:gd name="T2" fmla="*/ 123 w 348"/>
                <a:gd name="T3" fmla="*/ 617 h 681"/>
                <a:gd name="T4" fmla="*/ 97 w 348"/>
                <a:gd name="T5" fmla="*/ 580 h 681"/>
                <a:gd name="T6" fmla="*/ 35 w 348"/>
                <a:gd name="T7" fmla="*/ 540 h 681"/>
                <a:gd name="T8" fmla="*/ 63 w 348"/>
                <a:gd name="T9" fmla="*/ 486 h 681"/>
                <a:gd name="T10" fmla="*/ 57 w 348"/>
                <a:gd name="T11" fmla="*/ 445 h 681"/>
                <a:gd name="T12" fmla="*/ 32 w 348"/>
                <a:gd name="T13" fmla="*/ 411 h 681"/>
                <a:gd name="T14" fmla="*/ 16 w 348"/>
                <a:gd name="T15" fmla="*/ 368 h 681"/>
                <a:gd name="T16" fmla="*/ 2 w 348"/>
                <a:gd name="T17" fmla="*/ 282 h 681"/>
                <a:gd name="T18" fmla="*/ 104 w 348"/>
                <a:gd name="T19" fmla="*/ 320 h 681"/>
                <a:gd name="T20" fmla="*/ 103 w 348"/>
                <a:gd name="T21" fmla="*/ 281 h 681"/>
                <a:gd name="T22" fmla="*/ 83 w 348"/>
                <a:gd name="T23" fmla="*/ 247 h 681"/>
                <a:gd name="T24" fmla="*/ 48 w 348"/>
                <a:gd name="T25" fmla="*/ 221 h 681"/>
                <a:gd name="T26" fmla="*/ 2 w 348"/>
                <a:gd name="T27" fmla="*/ 210 h 681"/>
                <a:gd name="T28" fmla="*/ 49 w 348"/>
                <a:gd name="T29" fmla="*/ 167 h 681"/>
                <a:gd name="T30" fmla="*/ 51 w 348"/>
                <a:gd name="T31" fmla="*/ 111 h 681"/>
                <a:gd name="T32" fmla="*/ 20 w 348"/>
                <a:gd name="T33" fmla="*/ 96 h 681"/>
                <a:gd name="T34" fmla="*/ 2 w 348"/>
                <a:gd name="T35" fmla="*/ 73 h 681"/>
                <a:gd name="T36" fmla="*/ 2 w 348"/>
                <a:gd name="T37" fmla="*/ 45 h 681"/>
                <a:gd name="T38" fmla="*/ 19 w 348"/>
                <a:gd name="T39" fmla="*/ 18 h 681"/>
                <a:gd name="T40" fmla="*/ 48 w 348"/>
                <a:gd name="T41" fmla="*/ 2 h 681"/>
                <a:gd name="T42" fmla="*/ 99 w 348"/>
                <a:gd name="T43" fmla="*/ 3 h 681"/>
                <a:gd name="T44" fmla="*/ 128 w 348"/>
                <a:gd name="T45" fmla="*/ 20 h 681"/>
                <a:gd name="T46" fmla="*/ 143 w 348"/>
                <a:gd name="T47" fmla="*/ 47 h 681"/>
                <a:gd name="T48" fmla="*/ 132 w 348"/>
                <a:gd name="T49" fmla="*/ 88 h 681"/>
                <a:gd name="T50" fmla="*/ 91 w 348"/>
                <a:gd name="T51" fmla="*/ 112 h 681"/>
                <a:gd name="T52" fmla="*/ 93 w 348"/>
                <a:gd name="T53" fmla="*/ 126 h 681"/>
                <a:gd name="T54" fmla="*/ 142 w 348"/>
                <a:gd name="T55" fmla="*/ 139 h 681"/>
                <a:gd name="T56" fmla="*/ 194 w 348"/>
                <a:gd name="T57" fmla="*/ 137 h 681"/>
                <a:gd name="T58" fmla="*/ 241 w 348"/>
                <a:gd name="T59" fmla="*/ 121 h 681"/>
                <a:gd name="T60" fmla="*/ 261 w 348"/>
                <a:gd name="T61" fmla="*/ 122 h 681"/>
                <a:gd name="T62" fmla="*/ 270 w 348"/>
                <a:gd name="T63" fmla="*/ 150 h 681"/>
                <a:gd name="T64" fmla="*/ 305 w 348"/>
                <a:gd name="T65" fmla="*/ 183 h 681"/>
                <a:gd name="T66" fmla="*/ 338 w 348"/>
                <a:gd name="T67" fmla="*/ 195 h 681"/>
                <a:gd name="T68" fmla="*/ 348 w 348"/>
                <a:gd name="T69" fmla="*/ 312 h 681"/>
                <a:gd name="T70" fmla="*/ 267 w 348"/>
                <a:gd name="T71" fmla="*/ 363 h 681"/>
                <a:gd name="T72" fmla="*/ 205 w 348"/>
                <a:gd name="T73" fmla="*/ 427 h 681"/>
                <a:gd name="T74" fmla="*/ 221 w 348"/>
                <a:gd name="T75" fmla="*/ 494 h 681"/>
                <a:gd name="T76" fmla="*/ 213 w 348"/>
                <a:gd name="T77" fmla="*/ 563 h 681"/>
                <a:gd name="T78" fmla="*/ 180 w 348"/>
                <a:gd name="T79" fmla="*/ 626 h 681"/>
                <a:gd name="T80" fmla="*/ 127 w 348"/>
                <a:gd name="T81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81">
                  <a:moveTo>
                    <a:pt x="127" y="681"/>
                  </a:moveTo>
                  <a:lnTo>
                    <a:pt x="131" y="659"/>
                  </a:lnTo>
                  <a:lnTo>
                    <a:pt x="128" y="638"/>
                  </a:lnTo>
                  <a:lnTo>
                    <a:pt x="123" y="617"/>
                  </a:lnTo>
                  <a:lnTo>
                    <a:pt x="112" y="598"/>
                  </a:lnTo>
                  <a:lnTo>
                    <a:pt x="97" y="580"/>
                  </a:lnTo>
                  <a:lnTo>
                    <a:pt x="80" y="564"/>
                  </a:lnTo>
                  <a:lnTo>
                    <a:pt x="35" y="540"/>
                  </a:lnTo>
                  <a:lnTo>
                    <a:pt x="59" y="505"/>
                  </a:lnTo>
                  <a:lnTo>
                    <a:pt x="63" y="486"/>
                  </a:lnTo>
                  <a:lnTo>
                    <a:pt x="63" y="466"/>
                  </a:lnTo>
                  <a:lnTo>
                    <a:pt x="57" y="445"/>
                  </a:lnTo>
                  <a:lnTo>
                    <a:pt x="47" y="427"/>
                  </a:lnTo>
                  <a:lnTo>
                    <a:pt x="32" y="411"/>
                  </a:lnTo>
                  <a:lnTo>
                    <a:pt x="12" y="397"/>
                  </a:lnTo>
                  <a:lnTo>
                    <a:pt x="16" y="368"/>
                  </a:lnTo>
                  <a:lnTo>
                    <a:pt x="16" y="340"/>
                  </a:lnTo>
                  <a:lnTo>
                    <a:pt x="2" y="282"/>
                  </a:lnTo>
                  <a:lnTo>
                    <a:pt x="56" y="297"/>
                  </a:lnTo>
                  <a:lnTo>
                    <a:pt x="104" y="320"/>
                  </a:lnTo>
                  <a:lnTo>
                    <a:pt x="107" y="301"/>
                  </a:lnTo>
                  <a:lnTo>
                    <a:pt x="103" y="281"/>
                  </a:lnTo>
                  <a:lnTo>
                    <a:pt x="95" y="263"/>
                  </a:lnTo>
                  <a:lnTo>
                    <a:pt x="83" y="247"/>
                  </a:lnTo>
                  <a:lnTo>
                    <a:pt x="67" y="233"/>
                  </a:lnTo>
                  <a:lnTo>
                    <a:pt x="48" y="221"/>
                  </a:lnTo>
                  <a:lnTo>
                    <a:pt x="27" y="214"/>
                  </a:lnTo>
                  <a:lnTo>
                    <a:pt x="2" y="210"/>
                  </a:lnTo>
                  <a:lnTo>
                    <a:pt x="31" y="192"/>
                  </a:lnTo>
                  <a:lnTo>
                    <a:pt x="49" y="167"/>
                  </a:lnTo>
                  <a:lnTo>
                    <a:pt x="57" y="139"/>
                  </a:lnTo>
                  <a:lnTo>
                    <a:pt x="51" y="111"/>
                  </a:lnTo>
                  <a:lnTo>
                    <a:pt x="33" y="105"/>
                  </a:lnTo>
                  <a:lnTo>
                    <a:pt x="20" y="96"/>
                  </a:lnTo>
                  <a:lnTo>
                    <a:pt x="9" y="86"/>
                  </a:lnTo>
                  <a:lnTo>
                    <a:pt x="2" y="73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83" y="0"/>
                  </a:lnTo>
                  <a:lnTo>
                    <a:pt x="99" y="3"/>
                  </a:lnTo>
                  <a:lnTo>
                    <a:pt x="115" y="11"/>
                  </a:lnTo>
                  <a:lnTo>
                    <a:pt x="128" y="20"/>
                  </a:lnTo>
                  <a:lnTo>
                    <a:pt x="138" y="33"/>
                  </a:lnTo>
                  <a:lnTo>
                    <a:pt x="143" y="47"/>
                  </a:lnTo>
                  <a:lnTo>
                    <a:pt x="143" y="62"/>
                  </a:lnTo>
                  <a:lnTo>
                    <a:pt x="132" y="88"/>
                  </a:lnTo>
                  <a:lnTo>
                    <a:pt x="107" y="107"/>
                  </a:lnTo>
                  <a:lnTo>
                    <a:pt x="91" y="112"/>
                  </a:lnTo>
                  <a:lnTo>
                    <a:pt x="72" y="114"/>
                  </a:lnTo>
                  <a:lnTo>
                    <a:pt x="93" y="126"/>
                  </a:lnTo>
                  <a:lnTo>
                    <a:pt x="116" y="135"/>
                  </a:lnTo>
                  <a:lnTo>
                    <a:pt x="142" y="139"/>
                  </a:lnTo>
                  <a:lnTo>
                    <a:pt x="168" y="140"/>
                  </a:lnTo>
                  <a:lnTo>
                    <a:pt x="194" y="137"/>
                  </a:lnTo>
                  <a:lnTo>
                    <a:pt x="218" y="130"/>
                  </a:lnTo>
                  <a:lnTo>
                    <a:pt x="241" y="121"/>
                  </a:lnTo>
                  <a:lnTo>
                    <a:pt x="261" y="107"/>
                  </a:lnTo>
                  <a:lnTo>
                    <a:pt x="261" y="122"/>
                  </a:lnTo>
                  <a:lnTo>
                    <a:pt x="263" y="136"/>
                  </a:lnTo>
                  <a:lnTo>
                    <a:pt x="270" y="150"/>
                  </a:lnTo>
                  <a:lnTo>
                    <a:pt x="279" y="163"/>
                  </a:lnTo>
                  <a:lnTo>
                    <a:pt x="305" y="183"/>
                  </a:lnTo>
                  <a:lnTo>
                    <a:pt x="321" y="190"/>
                  </a:lnTo>
                  <a:lnTo>
                    <a:pt x="338" y="195"/>
                  </a:lnTo>
                  <a:lnTo>
                    <a:pt x="338" y="254"/>
                  </a:lnTo>
                  <a:lnTo>
                    <a:pt x="348" y="312"/>
                  </a:lnTo>
                  <a:lnTo>
                    <a:pt x="305" y="336"/>
                  </a:lnTo>
                  <a:lnTo>
                    <a:pt x="267" y="363"/>
                  </a:lnTo>
                  <a:lnTo>
                    <a:pt x="234" y="393"/>
                  </a:lnTo>
                  <a:lnTo>
                    <a:pt x="205" y="427"/>
                  </a:lnTo>
                  <a:lnTo>
                    <a:pt x="215" y="460"/>
                  </a:lnTo>
                  <a:lnTo>
                    <a:pt x="221" y="494"/>
                  </a:lnTo>
                  <a:lnTo>
                    <a:pt x="219" y="529"/>
                  </a:lnTo>
                  <a:lnTo>
                    <a:pt x="213" y="563"/>
                  </a:lnTo>
                  <a:lnTo>
                    <a:pt x="199" y="595"/>
                  </a:lnTo>
                  <a:lnTo>
                    <a:pt x="180" y="626"/>
                  </a:lnTo>
                  <a:lnTo>
                    <a:pt x="156" y="655"/>
                  </a:lnTo>
                  <a:lnTo>
                    <a:pt x="127" y="68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7">
              <a:extLst>
                <a:ext uri="{FF2B5EF4-FFF2-40B4-BE49-F238E27FC236}">
                  <a16:creationId xmlns:a16="http://schemas.microsoft.com/office/drawing/2014/main" id="{08F9FB2D-D15D-5813-5A0A-E0A5B0076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701"/>
              <a:ext cx="87" cy="131"/>
            </a:xfrm>
            <a:custGeom>
              <a:avLst/>
              <a:gdLst>
                <a:gd name="T0" fmla="*/ 78 w 263"/>
                <a:gd name="T1" fmla="*/ 391 h 391"/>
                <a:gd name="T2" fmla="*/ 43 w 263"/>
                <a:gd name="T3" fmla="*/ 355 h 391"/>
                <a:gd name="T4" fmla="*/ 0 w 263"/>
                <a:gd name="T5" fmla="*/ 329 h 391"/>
                <a:gd name="T6" fmla="*/ 18 w 263"/>
                <a:gd name="T7" fmla="*/ 304 h 391"/>
                <a:gd name="T8" fmla="*/ 23 w 263"/>
                <a:gd name="T9" fmla="*/ 277 h 391"/>
                <a:gd name="T10" fmla="*/ 18 w 263"/>
                <a:gd name="T11" fmla="*/ 249 h 391"/>
                <a:gd name="T12" fmla="*/ 0 w 263"/>
                <a:gd name="T13" fmla="*/ 225 h 391"/>
                <a:gd name="T14" fmla="*/ 21 w 263"/>
                <a:gd name="T15" fmla="*/ 197 h 391"/>
                <a:gd name="T16" fmla="*/ 27 w 263"/>
                <a:gd name="T17" fmla="*/ 165 h 391"/>
                <a:gd name="T18" fmla="*/ 22 w 263"/>
                <a:gd name="T19" fmla="*/ 133 h 391"/>
                <a:gd name="T20" fmla="*/ 4 w 263"/>
                <a:gd name="T21" fmla="*/ 104 h 391"/>
                <a:gd name="T22" fmla="*/ 43 w 263"/>
                <a:gd name="T23" fmla="*/ 90 h 391"/>
                <a:gd name="T24" fmla="*/ 73 w 263"/>
                <a:gd name="T25" fmla="*/ 65 h 391"/>
                <a:gd name="T26" fmla="*/ 91 w 263"/>
                <a:gd name="T27" fmla="*/ 34 h 391"/>
                <a:gd name="T28" fmla="*/ 94 w 263"/>
                <a:gd name="T29" fmla="*/ 17 h 391"/>
                <a:gd name="T30" fmla="*/ 93 w 263"/>
                <a:gd name="T31" fmla="*/ 0 h 391"/>
                <a:gd name="T32" fmla="*/ 101 w 263"/>
                <a:gd name="T33" fmla="*/ 19 h 391"/>
                <a:gd name="T34" fmla="*/ 116 w 263"/>
                <a:gd name="T35" fmla="*/ 36 h 391"/>
                <a:gd name="T36" fmla="*/ 133 w 263"/>
                <a:gd name="T37" fmla="*/ 50 h 391"/>
                <a:gd name="T38" fmla="*/ 154 w 263"/>
                <a:gd name="T39" fmla="*/ 62 h 391"/>
                <a:gd name="T40" fmla="*/ 178 w 263"/>
                <a:gd name="T41" fmla="*/ 70 h 391"/>
                <a:gd name="T42" fmla="*/ 204 w 263"/>
                <a:gd name="T43" fmla="*/ 73 h 391"/>
                <a:gd name="T44" fmla="*/ 229 w 263"/>
                <a:gd name="T45" fmla="*/ 72 h 391"/>
                <a:gd name="T46" fmla="*/ 253 w 263"/>
                <a:gd name="T47" fmla="*/ 66 h 391"/>
                <a:gd name="T48" fmla="*/ 240 w 263"/>
                <a:gd name="T49" fmla="*/ 80 h 391"/>
                <a:gd name="T50" fmla="*/ 231 w 263"/>
                <a:gd name="T51" fmla="*/ 96 h 391"/>
                <a:gd name="T52" fmla="*/ 227 w 263"/>
                <a:gd name="T53" fmla="*/ 114 h 391"/>
                <a:gd name="T54" fmla="*/ 227 w 263"/>
                <a:gd name="T55" fmla="*/ 131 h 391"/>
                <a:gd name="T56" fmla="*/ 237 w 263"/>
                <a:gd name="T57" fmla="*/ 165 h 391"/>
                <a:gd name="T58" fmla="*/ 248 w 263"/>
                <a:gd name="T59" fmla="*/ 179 h 391"/>
                <a:gd name="T60" fmla="*/ 263 w 263"/>
                <a:gd name="T61" fmla="*/ 192 h 391"/>
                <a:gd name="T62" fmla="*/ 232 w 263"/>
                <a:gd name="T63" fmla="*/ 217 h 391"/>
                <a:gd name="T64" fmla="*/ 212 w 263"/>
                <a:gd name="T65" fmla="*/ 248 h 391"/>
                <a:gd name="T66" fmla="*/ 203 w 263"/>
                <a:gd name="T67" fmla="*/ 282 h 391"/>
                <a:gd name="T68" fmla="*/ 207 w 263"/>
                <a:gd name="T69" fmla="*/ 317 h 391"/>
                <a:gd name="T70" fmla="*/ 165 w 263"/>
                <a:gd name="T71" fmla="*/ 323 h 391"/>
                <a:gd name="T72" fmla="*/ 129 w 263"/>
                <a:gd name="T73" fmla="*/ 338 h 391"/>
                <a:gd name="T74" fmla="*/ 98 w 263"/>
                <a:gd name="T75" fmla="*/ 361 h 391"/>
                <a:gd name="T76" fmla="*/ 87 w 263"/>
                <a:gd name="T77" fmla="*/ 376 h 391"/>
                <a:gd name="T78" fmla="*/ 78 w 263"/>
                <a:gd name="T7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3" h="391">
                  <a:moveTo>
                    <a:pt x="78" y="391"/>
                  </a:moveTo>
                  <a:lnTo>
                    <a:pt x="43" y="355"/>
                  </a:lnTo>
                  <a:lnTo>
                    <a:pt x="0" y="329"/>
                  </a:lnTo>
                  <a:lnTo>
                    <a:pt x="18" y="304"/>
                  </a:lnTo>
                  <a:lnTo>
                    <a:pt x="23" y="277"/>
                  </a:lnTo>
                  <a:lnTo>
                    <a:pt x="18" y="249"/>
                  </a:lnTo>
                  <a:lnTo>
                    <a:pt x="0" y="225"/>
                  </a:lnTo>
                  <a:lnTo>
                    <a:pt x="21" y="197"/>
                  </a:lnTo>
                  <a:lnTo>
                    <a:pt x="27" y="165"/>
                  </a:lnTo>
                  <a:lnTo>
                    <a:pt x="22" y="133"/>
                  </a:lnTo>
                  <a:lnTo>
                    <a:pt x="4" y="104"/>
                  </a:lnTo>
                  <a:lnTo>
                    <a:pt x="43" y="90"/>
                  </a:lnTo>
                  <a:lnTo>
                    <a:pt x="73" y="65"/>
                  </a:lnTo>
                  <a:lnTo>
                    <a:pt x="91" y="34"/>
                  </a:lnTo>
                  <a:lnTo>
                    <a:pt x="94" y="17"/>
                  </a:lnTo>
                  <a:lnTo>
                    <a:pt x="93" y="0"/>
                  </a:lnTo>
                  <a:lnTo>
                    <a:pt x="101" y="19"/>
                  </a:lnTo>
                  <a:lnTo>
                    <a:pt x="116" y="36"/>
                  </a:lnTo>
                  <a:lnTo>
                    <a:pt x="133" y="50"/>
                  </a:lnTo>
                  <a:lnTo>
                    <a:pt x="154" y="62"/>
                  </a:lnTo>
                  <a:lnTo>
                    <a:pt x="178" y="70"/>
                  </a:lnTo>
                  <a:lnTo>
                    <a:pt x="204" y="73"/>
                  </a:lnTo>
                  <a:lnTo>
                    <a:pt x="229" y="72"/>
                  </a:lnTo>
                  <a:lnTo>
                    <a:pt x="253" y="66"/>
                  </a:lnTo>
                  <a:lnTo>
                    <a:pt x="240" y="80"/>
                  </a:lnTo>
                  <a:lnTo>
                    <a:pt x="231" y="96"/>
                  </a:lnTo>
                  <a:lnTo>
                    <a:pt x="227" y="114"/>
                  </a:lnTo>
                  <a:lnTo>
                    <a:pt x="227" y="131"/>
                  </a:lnTo>
                  <a:lnTo>
                    <a:pt x="237" y="165"/>
                  </a:lnTo>
                  <a:lnTo>
                    <a:pt x="248" y="179"/>
                  </a:lnTo>
                  <a:lnTo>
                    <a:pt x="263" y="192"/>
                  </a:lnTo>
                  <a:lnTo>
                    <a:pt x="232" y="217"/>
                  </a:lnTo>
                  <a:lnTo>
                    <a:pt x="212" y="248"/>
                  </a:lnTo>
                  <a:lnTo>
                    <a:pt x="203" y="282"/>
                  </a:lnTo>
                  <a:lnTo>
                    <a:pt x="207" y="317"/>
                  </a:lnTo>
                  <a:lnTo>
                    <a:pt x="165" y="323"/>
                  </a:lnTo>
                  <a:lnTo>
                    <a:pt x="129" y="338"/>
                  </a:lnTo>
                  <a:lnTo>
                    <a:pt x="98" y="361"/>
                  </a:lnTo>
                  <a:lnTo>
                    <a:pt x="87" y="376"/>
                  </a:lnTo>
                  <a:lnTo>
                    <a:pt x="78" y="39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8">
              <a:extLst>
                <a:ext uri="{FF2B5EF4-FFF2-40B4-BE49-F238E27FC236}">
                  <a16:creationId xmlns:a16="http://schemas.microsoft.com/office/drawing/2014/main" id="{BE15CDD5-5FFE-A01F-A951-907C48D2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3570"/>
              <a:ext cx="129" cy="109"/>
            </a:xfrm>
            <a:custGeom>
              <a:avLst/>
              <a:gdLst>
                <a:gd name="T0" fmla="*/ 374 w 387"/>
                <a:gd name="T1" fmla="*/ 328 h 328"/>
                <a:gd name="T2" fmla="*/ 336 w 387"/>
                <a:gd name="T3" fmla="*/ 318 h 328"/>
                <a:gd name="T4" fmla="*/ 298 w 387"/>
                <a:gd name="T5" fmla="*/ 313 h 328"/>
                <a:gd name="T6" fmla="*/ 259 w 387"/>
                <a:gd name="T7" fmla="*/ 313 h 328"/>
                <a:gd name="T8" fmla="*/ 221 w 387"/>
                <a:gd name="T9" fmla="*/ 317 h 328"/>
                <a:gd name="T10" fmla="*/ 215 w 387"/>
                <a:gd name="T11" fmla="*/ 298 h 328"/>
                <a:gd name="T12" fmla="*/ 203 w 387"/>
                <a:gd name="T13" fmla="*/ 280 h 328"/>
                <a:gd name="T14" fmla="*/ 186 w 387"/>
                <a:gd name="T15" fmla="*/ 264 h 328"/>
                <a:gd name="T16" fmla="*/ 166 w 387"/>
                <a:gd name="T17" fmla="*/ 252 h 328"/>
                <a:gd name="T18" fmla="*/ 144 w 387"/>
                <a:gd name="T19" fmla="*/ 242 h 328"/>
                <a:gd name="T20" fmla="*/ 120 w 387"/>
                <a:gd name="T21" fmla="*/ 237 h 328"/>
                <a:gd name="T22" fmla="*/ 95 w 387"/>
                <a:gd name="T23" fmla="*/ 236 h 328"/>
                <a:gd name="T24" fmla="*/ 70 w 387"/>
                <a:gd name="T25" fmla="*/ 240 h 328"/>
                <a:gd name="T26" fmla="*/ 70 w 387"/>
                <a:gd name="T27" fmla="*/ 207 h 328"/>
                <a:gd name="T28" fmla="*/ 58 w 387"/>
                <a:gd name="T29" fmla="*/ 176 h 328"/>
                <a:gd name="T30" fmla="*/ 47 w 387"/>
                <a:gd name="T31" fmla="*/ 161 h 328"/>
                <a:gd name="T32" fmla="*/ 34 w 387"/>
                <a:gd name="T33" fmla="*/ 149 h 328"/>
                <a:gd name="T34" fmla="*/ 0 w 387"/>
                <a:gd name="T35" fmla="*/ 129 h 328"/>
                <a:gd name="T36" fmla="*/ 18 w 387"/>
                <a:gd name="T37" fmla="*/ 118 h 328"/>
                <a:gd name="T38" fmla="*/ 34 w 387"/>
                <a:gd name="T39" fmla="*/ 104 h 328"/>
                <a:gd name="T40" fmla="*/ 45 w 387"/>
                <a:gd name="T41" fmla="*/ 88 h 328"/>
                <a:gd name="T42" fmla="*/ 53 w 387"/>
                <a:gd name="T43" fmla="*/ 71 h 328"/>
                <a:gd name="T44" fmla="*/ 55 w 387"/>
                <a:gd name="T45" fmla="*/ 34 h 328"/>
                <a:gd name="T46" fmla="*/ 51 w 387"/>
                <a:gd name="T47" fmla="*/ 17 h 328"/>
                <a:gd name="T48" fmla="*/ 42 w 387"/>
                <a:gd name="T49" fmla="*/ 0 h 328"/>
                <a:gd name="T50" fmla="*/ 73 w 387"/>
                <a:gd name="T51" fmla="*/ 18 h 328"/>
                <a:gd name="T52" fmla="*/ 109 w 387"/>
                <a:gd name="T53" fmla="*/ 29 h 328"/>
                <a:gd name="T54" fmla="*/ 148 w 387"/>
                <a:gd name="T55" fmla="*/ 30 h 328"/>
                <a:gd name="T56" fmla="*/ 185 w 387"/>
                <a:gd name="T57" fmla="*/ 23 h 328"/>
                <a:gd name="T58" fmla="*/ 186 w 387"/>
                <a:gd name="T59" fmla="*/ 48 h 328"/>
                <a:gd name="T60" fmla="*/ 193 w 387"/>
                <a:gd name="T61" fmla="*/ 71 h 328"/>
                <a:gd name="T62" fmla="*/ 204 w 387"/>
                <a:gd name="T63" fmla="*/ 90 h 328"/>
                <a:gd name="T64" fmla="*/ 220 w 387"/>
                <a:gd name="T65" fmla="*/ 107 h 328"/>
                <a:gd name="T66" fmla="*/ 260 w 387"/>
                <a:gd name="T67" fmla="*/ 136 h 328"/>
                <a:gd name="T68" fmla="*/ 304 w 387"/>
                <a:gd name="T69" fmla="*/ 163 h 328"/>
                <a:gd name="T70" fmla="*/ 344 w 387"/>
                <a:gd name="T71" fmla="*/ 192 h 328"/>
                <a:gd name="T72" fmla="*/ 375 w 387"/>
                <a:gd name="T73" fmla="*/ 225 h 328"/>
                <a:gd name="T74" fmla="*/ 385 w 387"/>
                <a:gd name="T75" fmla="*/ 245 h 328"/>
                <a:gd name="T76" fmla="*/ 387 w 387"/>
                <a:gd name="T77" fmla="*/ 269 h 328"/>
                <a:gd name="T78" fmla="*/ 385 w 387"/>
                <a:gd name="T79" fmla="*/ 297 h 328"/>
                <a:gd name="T80" fmla="*/ 374 w 387"/>
                <a:gd name="T8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328">
                  <a:moveTo>
                    <a:pt x="374" y="328"/>
                  </a:moveTo>
                  <a:lnTo>
                    <a:pt x="336" y="318"/>
                  </a:lnTo>
                  <a:lnTo>
                    <a:pt x="298" y="313"/>
                  </a:lnTo>
                  <a:lnTo>
                    <a:pt x="259" y="313"/>
                  </a:lnTo>
                  <a:lnTo>
                    <a:pt x="221" y="317"/>
                  </a:lnTo>
                  <a:lnTo>
                    <a:pt x="215" y="298"/>
                  </a:lnTo>
                  <a:lnTo>
                    <a:pt x="203" y="280"/>
                  </a:lnTo>
                  <a:lnTo>
                    <a:pt x="186" y="264"/>
                  </a:lnTo>
                  <a:lnTo>
                    <a:pt x="166" y="252"/>
                  </a:lnTo>
                  <a:lnTo>
                    <a:pt x="144" y="242"/>
                  </a:lnTo>
                  <a:lnTo>
                    <a:pt x="120" y="237"/>
                  </a:lnTo>
                  <a:lnTo>
                    <a:pt x="95" y="236"/>
                  </a:lnTo>
                  <a:lnTo>
                    <a:pt x="70" y="240"/>
                  </a:lnTo>
                  <a:lnTo>
                    <a:pt x="70" y="207"/>
                  </a:lnTo>
                  <a:lnTo>
                    <a:pt x="58" y="176"/>
                  </a:lnTo>
                  <a:lnTo>
                    <a:pt x="47" y="161"/>
                  </a:lnTo>
                  <a:lnTo>
                    <a:pt x="34" y="149"/>
                  </a:lnTo>
                  <a:lnTo>
                    <a:pt x="0" y="129"/>
                  </a:lnTo>
                  <a:lnTo>
                    <a:pt x="18" y="118"/>
                  </a:lnTo>
                  <a:lnTo>
                    <a:pt x="34" y="104"/>
                  </a:lnTo>
                  <a:lnTo>
                    <a:pt x="45" y="88"/>
                  </a:lnTo>
                  <a:lnTo>
                    <a:pt x="53" y="71"/>
                  </a:lnTo>
                  <a:lnTo>
                    <a:pt x="55" y="34"/>
                  </a:lnTo>
                  <a:lnTo>
                    <a:pt x="51" y="17"/>
                  </a:lnTo>
                  <a:lnTo>
                    <a:pt x="42" y="0"/>
                  </a:lnTo>
                  <a:lnTo>
                    <a:pt x="73" y="18"/>
                  </a:lnTo>
                  <a:lnTo>
                    <a:pt x="109" y="29"/>
                  </a:lnTo>
                  <a:lnTo>
                    <a:pt x="148" y="30"/>
                  </a:lnTo>
                  <a:lnTo>
                    <a:pt x="185" y="23"/>
                  </a:lnTo>
                  <a:lnTo>
                    <a:pt x="186" y="48"/>
                  </a:lnTo>
                  <a:lnTo>
                    <a:pt x="193" y="71"/>
                  </a:lnTo>
                  <a:lnTo>
                    <a:pt x="204" y="90"/>
                  </a:lnTo>
                  <a:lnTo>
                    <a:pt x="220" y="107"/>
                  </a:lnTo>
                  <a:lnTo>
                    <a:pt x="260" y="136"/>
                  </a:lnTo>
                  <a:lnTo>
                    <a:pt x="304" y="163"/>
                  </a:lnTo>
                  <a:lnTo>
                    <a:pt x="344" y="192"/>
                  </a:lnTo>
                  <a:lnTo>
                    <a:pt x="375" y="225"/>
                  </a:lnTo>
                  <a:lnTo>
                    <a:pt x="385" y="245"/>
                  </a:lnTo>
                  <a:lnTo>
                    <a:pt x="387" y="269"/>
                  </a:lnTo>
                  <a:lnTo>
                    <a:pt x="385" y="297"/>
                  </a:lnTo>
                  <a:lnTo>
                    <a:pt x="374" y="3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39">
              <a:extLst>
                <a:ext uri="{FF2B5EF4-FFF2-40B4-BE49-F238E27FC236}">
                  <a16:creationId xmlns:a16="http://schemas.microsoft.com/office/drawing/2014/main" id="{E1467011-46AB-ACA1-0199-6B7F465E5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3406"/>
              <a:ext cx="114" cy="151"/>
            </a:xfrm>
            <a:custGeom>
              <a:avLst/>
              <a:gdLst>
                <a:gd name="T0" fmla="*/ 126 w 342"/>
                <a:gd name="T1" fmla="*/ 352 h 453"/>
                <a:gd name="T2" fmla="*/ 143 w 342"/>
                <a:gd name="T3" fmla="*/ 372 h 453"/>
                <a:gd name="T4" fmla="*/ 148 w 342"/>
                <a:gd name="T5" fmla="*/ 396 h 453"/>
                <a:gd name="T6" fmla="*/ 142 w 342"/>
                <a:gd name="T7" fmla="*/ 418 h 453"/>
                <a:gd name="T8" fmla="*/ 123 w 342"/>
                <a:gd name="T9" fmla="*/ 439 h 453"/>
                <a:gd name="T10" fmla="*/ 95 w 342"/>
                <a:gd name="T11" fmla="*/ 450 h 453"/>
                <a:gd name="T12" fmla="*/ 65 w 342"/>
                <a:gd name="T13" fmla="*/ 453 h 453"/>
                <a:gd name="T14" fmla="*/ 37 w 342"/>
                <a:gd name="T15" fmla="*/ 445 h 453"/>
                <a:gd name="T16" fmla="*/ 14 w 342"/>
                <a:gd name="T17" fmla="*/ 429 h 453"/>
                <a:gd name="T18" fmla="*/ 1 w 342"/>
                <a:gd name="T19" fmla="*/ 407 h 453"/>
                <a:gd name="T20" fmla="*/ 0 w 342"/>
                <a:gd name="T21" fmla="*/ 383 h 453"/>
                <a:gd name="T22" fmla="*/ 12 w 342"/>
                <a:gd name="T23" fmla="*/ 361 h 453"/>
                <a:gd name="T24" fmla="*/ 21 w 342"/>
                <a:gd name="T25" fmla="*/ 351 h 453"/>
                <a:gd name="T26" fmla="*/ 33 w 342"/>
                <a:gd name="T27" fmla="*/ 343 h 453"/>
                <a:gd name="T28" fmla="*/ 45 w 342"/>
                <a:gd name="T29" fmla="*/ 322 h 453"/>
                <a:gd name="T30" fmla="*/ 45 w 342"/>
                <a:gd name="T31" fmla="*/ 298 h 453"/>
                <a:gd name="T32" fmla="*/ 33 w 342"/>
                <a:gd name="T33" fmla="*/ 277 h 453"/>
                <a:gd name="T34" fmla="*/ 12 w 342"/>
                <a:gd name="T35" fmla="*/ 261 h 453"/>
                <a:gd name="T36" fmla="*/ 35 w 342"/>
                <a:gd name="T37" fmla="*/ 233 h 453"/>
                <a:gd name="T38" fmla="*/ 44 w 342"/>
                <a:gd name="T39" fmla="*/ 202 h 453"/>
                <a:gd name="T40" fmla="*/ 40 w 342"/>
                <a:gd name="T41" fmla="*/ 169 h 453"/>
                <a:gd name="T42" fmla="*/ 21 w 342"/>
                <a:gd name="T43" fmla="*/ 140 h 453"/>
                <a:gd name="T44" fmla="*/ 52 w 342"/>
                <a:gd name="T45" fmla="*/ 123 h 453"/>
                <a:gd name="T46" fmla="*/ 72 w 342"/>
                <a:gd name="T47" fmla="*/ 98 h 453"/>
                <a:gd name="T48" fmla="*/ 77 w 342"/>
                <a:gd name="T49" fmla="*/ 83 h 453"/>
                <a:gd name="T50" fmla="*/ 79 w 342"/>
                <a:gd name="T51" fmla="*/ 68 h 453"/>
                <a:gd name="T52" fmla="*/ 76 w 342"/>
                <a:gd name="T53" fmla="*/ 54 h 453"/>
                <a:gd name="T54" fmla="*/ 71 w 342"/>
                <a:gd name="T55" fmla="*/ 39 h 453"/>
                <a:gd name="T56" fmla="*/ 114 w 342"/>
                <a:gd name="T57" fmla="*/ 44 h 453"/>
                <a:gd name="T58" fmla="*/ 156 w 342"/>
                <a:gd name="T59" fmla="*/ 38 h 453"/>
                <a:gd name="T60" fmla="*/ 195 w 342"/>
                <a:gd name="T61" fmla="*/ 23 h 453"/>
                <a:gd name="T62" fmla="*/ 227 w 342"/>
                <a:gd name="T63" fmla="*/ 0 h 453"/>
                <a:gd name="T64" fmla="*/ 213 w 342"/>
                <a:gd name="T65" fmla="*/ 28 h 453"/>
                <a:gd name="T66" fmla="*/ 209 w 342"/>
                <a:gd name="T67" fmla="*/ 57 h 453"/>
                <a:gd name="T68" fmla="*/ 214 w 342"/>
                <a:gd name="T69" fmla="*/ 84 h 453"/>
                <a:gd name="T70" fmla="*/ 227 w 342"/>
                <a:gd name="T71" fmla="*/ 112 h 453"/>
                <a:gd name="T72" fmla="*/ 247 w 342"/>
                <a:gd name="T73" fmla="*/ 137 h 453"/>
                <a:gd name="T74" fmla="*/ 274 w 342"/>
                <a:gd name="T75" fmla="*/ 156 h 453"/>
                <a:gd name="T76" fmla="*/ 306 w 342"/>
                <a:gd name="T77" fmla="*/ 170 h 453"/>
                <a:gd name="T78" fmla="*/ 342 w 342"/>
                <a:gd name="T79" fmla="*/ 176 h 453"/>
                <a:gd name="T80" fmla="*/ 320 w 342"/>
                <a:gd name="T81" fmla="*/ 187 h 453"/>
                <a:gd name="T82" fmla="*/ 301 w 342"/>
                <a:gd name="T83" fmla="*/ 201 h 453"/>
                <a:gd name="T84" fmla="*/ 274 w 342"/>
                <a:gd name="T85" fmla="*/ 235 h 453"/>
                <a:gd name="T86" fmla="*/ 262 w 342"/>
                <a:gd name="T87" fmla="*/ 276 h 453"/>
                <a:gd name="T88" fmla="*/ 263 w 342"/>
                <a:gd name="T89" fmla="*/ 296 h 453"/>
                <a:gd name="T90" fmla="*/ 269 w 342"/>
                <a:gd name="T91" fmla="*/ 316 h 453"/>
                <a:gd name="T92" fmla="*/ 195 w 342"/>
                <a:gd name="T93" fmla="*/ 329 h 453"/>
                <a:gd name="T94" fmla="*/ 126 w 342"/>
                <a:gd name="T95" fmla="*/ 3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2" h="453">
                  <a:moveTo>
                    <a:pt x="126" y="352"/>
                  </a:moveTo>
                  <a:lnTo>
                    <a:pt x="143" y="372"/>
                  </a:lnTo>
                  <a:lnTo>
                    <a:pt x="148" y="396"/>
                  </a:lnTo>
                  <a:lnTo>
                    <a:pt x="142" y="418"/>
                  </a:lnTo>
                  <a:lnTo>
                    <a:pt x="123" y="439"/>
                  </a:lnTo>
                  <a:lnTo>
                    <a:pt x="95" y="450"/>
                  </a:lnTo>
                  <a:lnTo>
                    <a:pt x="65" y="453"/>
                  </a:lnTo>
                  <a:lnTo>
                    <a:pt x="37" y="445"/>
                  </a:lnTo>
                  <a:lnTo>
                    <a:pt x="14" y="429"/>
                  </a:lnTo>
                  <a:lnTo>
                    <a:pt x="1" y="407"/>
                  </a:lnTo>
                  <a:lnTo>
                    <a:pt x="0" y="383"/>
                  </a:lnTo>
                  <a:lnTo>
                    <a:pt x="12" y="361"/>
                  </a:lnTo>
                  <a:lnTo>
                    <a:pt x="21" y="351"/>
                  </a:lnTo>
                  <a:lnTo>
                    <a:pt x="33" y="343"/>
                  </a:lnTo>
                  <a:lnTo>
                    <a:pt x="45" y="322"/>
                  </a:lnTo>
                  <a:lnTo>
                    <a:pt x="45" y="298"/>
                  </a:lnTo>
                  <a:lnTo>
                    <a:pt x="33" y="277"/>
                  </a:lnTo>
                  <a:lnTo>
                    <a:pt x="12" y="261"/>
                  </a:lnTo>
                  <a:lnTo>
                    <a:pt x="35" y="233"/>
                  </a:lnTo>
                  <a:lnTo>
                    <a:pt x="44" y="202"/>
                  </a:lnTo>
                  <a:lnTo>
                    <a:pt x="40" y="169"/>
                  </a:lnTo>
                  <a:lnTo>
                    <a:pt x="21" y="140"/>
                  </a:lnTo>
                  <a:lnTo>
                    <a:pt x="52" y="123"/>
                  </a:lnTo>
                  <a:lnTo>
                    <a:pt x="72" y="98"/>
                  </a:lnTo>
                  <a:lnTo>
                    <a:pt x="77" y="83"/>
                  </a:lnTo>
                  <a:lnTo>
                    <a:pt x="79" y="68"/>
                  </a:lnTo>
                  <a:lnTo>
                    <a:pt x="76" y="54"/>
                  </a:lnTo>
                  <a:lnTo>
                    <a:pt x="71" y="39"/>
                  </a:lnTo>
                  <a:lnTo>
                    <a:pt x="114" y="44"/>
                  </a:lnTo>
                  <a:lnTo>
                    <a:pt x="156" y="38"/>
                  </a:lnTo>
                  <a:lnTo>
                    <a:pt x="195" y="23"/>
                  </a:lnTo>
                  <a:lnTo>
                    <a:pt x="227" y="0"/>
                  </a:lnTo>
                  <a:lnTo>
                    <a:pt x="213" y="28"/>
                  </a:lnTo>
                  <a:lnTo>
                    <a:pt x="209" y="57"/>
                  </a:lnTo>
                  <a:lnTo>
                    <a:pt x="214" y="84"/>
                  </a:lnTo>
                  <a:lnTo>
                    <a:pt x="227" y="112"/>
                  </a:lnTo>
                  <a:lnTo>
                    <a:pt x="247" y="137"/>
                  </a:lnTo>
                  <a:lnTo>
                    <a:pt x="274" y="156"/>
                  </a:lnTo>
                  <a:lnTo>
                    <a:pt x="306" y="170"/>
                  </a:lnTo>
                  <a:lnTo>
                    <a:pt x="342" y="176"/>
                  </a:lnTo>
                  <a:lnTo>
                    <a:pt x="320" y="187"/>
                  </a:lnTo>
                  <a:lnTo>
                    <a:pt x="301" y="201"/>
                  </a:lnTo>
                  <a:lnTo>
                    <a:pt x="274" y="235"/>
                  </a:lnTo>
                  <a:lnTo>
                    <a:pt x="262" y="276"/>
                  </a:lnTo>
                  <a:lnTo>
                    <a:pt x="263" y="296"/>
                  </a:lnTo>
                  <a:lnTo>
                    <a:pt x="269" y="316"/>
                  </a:lnTo>
                  <a:lnTo>
                    <a:pt x="195" y="329"/>
                  </a:lnTo>
                  <a:lnTo>
                    <a:pt x="126" y="35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40">
              <a:extLst>
                <a:ext uri="{FF2B5EF4-FFF2-40B4-BE49-F238E27FC236}">
                  <a16:creationId xmlns:a16="http://schemas.microsoft.com/office/drawing/2014/main" id="{2BBF085E-7AD3-FFF6-3D7F-4C9A82E79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348"/>
              <a:ext cx="50" cy="40"/>
            </a:xfrm>
            <a:custGeom>
              <a:avLst/>
              <a:gdLst>
                <a:gd name="T0" fmla="*/ 75 w 149"/>
                <a:gd name="T1" fmla="*/ 118 h 118"/>
                <a:gd name="T2" fmla="*/ 95 w 149"/>
                <a:gd name="T3" fmla="*/ 116 h 118"/>
                <a:gd name="T4" fmla="*/ 113 w 149"/>
                <a:gd name="T5" fmla="*/ 110 h 118"/>
                <a:gd name="T6" fmla="*/ 127 w 149"/>
                <a:gd name="T7" fmla="*/ 100 h 118"/>
                <a:gd name="T8" fmla="*/ 139 w 149"/>
                <a:gd name="T9" fmla="*/ 88 h 118"/>
                <a:gd name="T10" fmla="*/ 146 w 149"/>
                <a:gd name="T11" fmla="*/ 75 h 118"/>
                <a:gd name="T12" fmla="*/ 149 w 149"/>
                <a:gd name="T13" fmla="*/ 61 h 118"/>
                <a:gd name="T14" fmla="*/ 148 w 149"/>
                <a:gd name="T15" fmla="*/ 44 h 118"/>
                <a:gd name="T16" fmla="*/ 139 w 149"/>
                <a:gd name="T17" fmla="*/ 29 h 118"/>
                <a:gd name="T18" fmla="*/ 127 w 149"/>
                <a:gd name="T19" fmla="*/ 17 h 118"/>
                <a:gd name="T20" fmla="*/ 111 w 149"/>
                <a:gd name="T21" fmla="*/ 7 h 118"/>
                <a:gd name="T22" fmla="*/ 94 w 149"/>
                <a:gd name="T23" fmla="*/ 2 h 118"/>
                <a:gd name="T24" fmla="*/ 75 w 149"/>
                <a:gd name="T25" fmla="*/ 0 h 118"/>
                <a:gd name="T26" fmla="*/ 57 w 149"/>
                <a:gd name="T27" fmla="*/ 2 h 118"/>
                <a:gd name="T28" fmla="*/ 39 w 149"/>
                <a:gd name="T29" fmla="*/ 7 h 118"/>
                <a:gd name="T30" fmla="*/ 23 w 149"/>
                <a:gd name="T31" fmla="*/ 17 h 118"/>
                <a:gd name="T32" fmla="*/ 11 w 149"/>
                <a:gd name="T33" fmla="*/ 29 h 118"/>
                <a:gd name="T34" fmla="*/ 3 w 149"/>
                <a:gd name="T35" fmla="*/ 44 h 118"/>
                <a:gd name="T36" fmla="*/ 0 w 149"/>
                <a:gd name="T37" fmla="*/ 61 h 118"/>
                <a:gd name="T38" fmla="*/ 3 w 149"/>
                <a:gd name="T39" fmla="*/ 75 h 118"/>
                <a:gd name="T40" fmla="*/ 10 w 149"/>
                <a:gd name="T41" fmla="*/ 88 h 118"/>
                <a:gd name="T42" fmla="*/ 22 w 149"/>
                <a:gd name="T43" fmla="*/ 100 h 118"/>
                <a:gd name="T44" fmla="*/ 36 w 149"/>
                <a:gd name="T45" fmla="*/ 110 h 118"/>
                <a:gd name="T46" fmla="*/ 54 w 149"/>
                <a:gd name="T47" fmla="*/ 116 h 118"/>
                <a:gd name="T48" fmla="*/ 75 w 149"/>
                <a:gd name="T4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18">
                  <a:moveTo>
                    <a:pt x="75" y="118"/>
                  </a:moveTo>
                  <a:lnTo>
                    <a:pt x="95" y="116"/>
                  </a:lnTo>
                  <a:lnTo>
                    <a:pt x="113" y="110"/>
                  </a:lnTo>
                  <a:lnTo>
                    <a:pt x="127" y="100"/>
                  </a:lnTo>
                  <a:lnTo>
                    <a:pt x="139" y="88"/>
                  </a:lnTo>
                  <a:lnTo>
                    <a:pt x="146" y="75"/>
                  </a:lnTo>
                  <a:lnTo>
                    <a:pt x="149" y="61"/>
                  </a:lnTo>
                  <a:lnTo>
                    <a:pt x="148" y="44"/>
                  </a:lnTo>
                  <a:lnTo>
                    <a:pt x="139" y="29"/>
                  </a:lnTo>
                  <a:lnTo>
                    <a:pt x="127" y="17"/>
                  </a:lnTo>
                  <a:lnTo>
                    <a:pt x="111" y="7"/>
                  </a:lnTo>
                  <a:lnTo>
                    <a:pt x="94" y="2"/>
                  </a:lnTo>
                  <a:lnTo>
                    <a:pt x="75" y="0"/>
                  </a:lnTo>
                  <a:lnTo>
                    <a:pt x="57" y="2"/>
                  </a:lnTo>
                  <a:lnTo>
                    <a:pt x="39" y="7"/>
                  </a:lnTo>
                  <a:lnTo>
                    <a:pt x="23" y="17"/>
                  </a:lnTo>
                  <a:lnTo>
                    <a:pt x="11" y="29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10" y="88"/>
                  </a:lnTo>
                  <a:lnTo>
                    <a:pt x="22" y="100"/>
                  </a:lnTo>
                  <a:lnTo>
                    <a:pt x="36" y="110"/>
                  </a:lnTo>
                  <a:lnTo>
                    <a:pt x="54" y="116"/>
                  </a:lnTo>
                  <a:lnTo>
                    <a:pt x="75" y="11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41">
              <a:extLst>
                <a:ext uri="{FF2B5EF4-FFF2-40B4-BE49-F238E27FC236}">
                  <a16:creationId xmlns:a16="http://schemas.microsoft.com/office/drawing/2014/main" id="{3D81A021-C9D7-012F-F029-D6251EA9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3171"/>
              <a:ext cx="95" cy="154"/>
            </a:xfrm>
            <a:custGeom>
              <a:avLst/>
              <a:gdLst>
                <a:gd name="T0" fmla="*/ 147 w 286"/>
                <a:gd name="T1" fmla="*/ 461 h 461"/>
                <a:gd name="T2" fmla="*/ 121 w 286"/>
                <a:gd name="T3" fmla="*/ 441 h 461"/>
                <a:gd name="T4" fmla="*/ 87 w 286"/>
                <a:gd name="T5" fmla="*/ 427 h 461"/>
                <a:gd name="T6" fmla="*/ 51 w 286"/>
                <a:gd name="T7" fmla="*/ 419 h 461"/>
                <a:gd name="T8" fmla="*/ 15 w 286"/>
                <a:gd name="T9" fmla="*/ 420 h 461"/>
                <a:gd name="T10" fmla="*/ 30 w 286"/>
                <a:gd name="T11" fmla="*/ 391 h 461"/>
                <a:gd name="T12" fmla="*/ 32 w 286"/>
                <a:gd name="T13" fmla="*/ 359 h 461"/>
                <a:gd name="T14" fmla="*/ 22 w 286"/>
                <a:gd name="T15" fmla="*/ 329 h 461"/>
                <a:gd name="T16" fmla="*/ 0 w 286"/>
                <a:gd name="T17" fmla="*/ 302 h 461"/>
                <a:gd name="T18" fmla="*/ 16 w 286"/>
                <a:gd name="T19" fmla="*/ 285 h 461"/>
                <a:gd name="T20" fmla="*/ 28 w 286"/>
                <a:gd name="T21" fmla="*/ 265 h 461"/>
                <a:gd name="T22" fmla="*/ 35 w 286"/>
                <a:gd name="T23" fmla="*/ 245 h 461"/>
                <a:gd name="T24" fmla="*/ 38 w 286"/>
                <a:gd name="T25" fmla="*/ 223 h 461"/>
                <a:gd name="T26" fmla="*/ 35 w 286"/>
                <a:gd name="T27" fmla="*/ 202 h 461"/>
                <a:gd name="T28" fmla="*/ 28 w 286"/>
                <a:gd name="T29" fmla="*/ 180 h 461"/>
                <a:gd name="T30" fmla="*/ 16 w 286"/>
                <a:gd name="T31" fmla="*/ 161 h 461"/>
                <a:gd name="T32" fmla="*/ 0 w 286"/>
                <a:gd name="T33" fmla="*/ 144 h 461"/>
                <a:gd name="T34" fmla="*/ 43 w 286"/>
                <a:gd name="T35" fmla="*/ 114 h 461"/>
                <a:gd name="T36" fmla="*/ 79 w 286"/>
                <a:gd name="T37" fmla="*/ 81 h 461"/>
                <a:gd name="T38" fmla="*/ 107 w 286"/>
                <a:gd name="T39" fmla="*/ 42 h 461"/>
                <a:gd name="T40" fmla="*/ 125 w 286"/>
                <a:gd name="T41" fmla="*/ 0 h 461"/>
                <a:gd name="T42" fmla="*/ 142 w 286"/>
                <a:gd name="T43" fmla="*/ 31 h 461"/>
                <a:gd name="T44" fmla="*/ 163 w 286"/>
                <a:gd name="T45" fmla="*/ 59 h 461"/>
                <a:gd name="T46" fmla="*/ 190 w 286"/>
                <a:gd name="T47" fmla="*/ 84 h 461"/>
                <a:gd name="T48" fmla="*/ 221 w 286"/>
                <a:gd name="T49" fmla="*/ 107 h 461"/>
                <a:gd name="T50" fmla="*/ 214 w 286"/>
                <a:gd name="T51" fmla="*/ 137 h 461"/>
                <a:gd name="T52" fmla="*/ 212 w 286"/>
                <a:gd name="T53" fmla="*/ 167 h 461"/>
                <a:gd name="T54" fmla="*/ 220 w 286"/>
                <a:gd name="T55" fmla="*/ 226 h 461"/>
                <a:gd name="T56" fmla="*/ 230 w 286"/>
                <a:gd name="T57" fmla="*/ 255 h 461"/>
                <a:gd name="T58" fmla="*/ 245 w 286"/>
                <a:gd name="T59" fmla="*/ 283 h 461"/>
                <a:gd name="T60" fmla="*/ 264 w 286"/>
                <a:gd name="T61" fmla="*/ 310 h 461"/>
                <a:gd name="T62" fmla="*/ 286 w 286"/>
                <a:gd name="T63" fmla="*/ 335 h 461"/>
                <a:gd name="T64" fmla="*/ 260 w 286"/>
                <a:gd name="T65" fmla="*/ 341 h 461"/>
                <a:gd name="T66" fmla="*/ 234 w 286"/>
                <a:gd name="T67" fmla="*/ 351 h 461"/>
                <a:gd name="T68" fmla="*/ 212 w 286"/>
                <a:gd name="T69" fmla="*/ 363 h 461"/>
                <a:gd name="T70" fmla="*/ 191 w 286"/>
                <a:gd name="T71" fmla="*/ 380 h 461"/>
                <a:gd name="T72" fmla="*/ 174 w 286"/>
                <a:gd name="T73" fmla="*/ 398 h 461"/>
                <a:gd name="T74" fmla="*/ 161 w 286"/>
                <a:gd name="T75" fmla="*/ 417 h 461"/>
                <a:gd name="T76" fmla="*/ 151 w 286"/>
                <a:gd name="T77" fmla="*/ 438 h 461"/>
                <a:gd name="T78" fmla="*/ 147 w 286"/>
                <a:gd name="T7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6" h="461">
                  <a:moveTo>
                    <a:pt x="147" y="461"/>
                  </a:moveTo>
                  <a:lnTo>
                    <a:pt x="121" y="441"/>
                  </a:lnTo>
                  <a:lnTo>
                    <a:pt x="87" y="427"/>
                  </a:lnTo>
                  <a:lnTo>
                    <a:pt x="51" y="419"/>
                  </a:lnTo>
                  <a:lnTo>
                    <a:pt x="15" y="420"/>
                  </a:lnTo>
                  <a:lnTo>
                    <a:pt x="30" y="391"/>
                  </a:lnTo>
                  <a:lnTo>
                    <a:pt x="32" y="359"/>
                  </a:lnTo>
                  <a:lnTo>
                    <a:pt x="22" y="329"/>
                  </a:lnTo>
                  <a:lnTo>
                    <a:pt x="0" y="302"/>
                  </a:lnTo>
                  <a:lnTo>
                    <a:pt x="16" y="285"/>
                  </a:lnTo>
                  <a:lnTo>
                    <a:pt x="28" y="265"/>
                  </a:lnTo>
                  <a:lnTo>
                    <a:pt x="35" y="245"/>
                  </a:lnTo>
                  <a:lnTo>
                    <a:pt x="38" y="223"/>
                  </a:lnTo>
                  <a:lnTo>
                    <a:pt x="35" y="202"/>
                  </a:lnTo>
                  <a:lnTo>
                    <a:pt x="28" y="180"/>
                  </a:lnTo>
                  <a:lnTo>
                    <a:pt x="16" y="161"/>
                  </a:lnTo>
                  <a:lnTo>
                    <a:pt x="0" y="144"/>
                  </a:lnTo>
                  <a:lnTo>
                    <a:pt x="43" y="114"/>
                  </a:lnTo>
                  <a:lnTo>
                    <a:pt x="79" y="81"/>
                  </a:lnTo>
                  <a:lnTo>
                    <a:pt x="107" y="42"/>
                  </a:lnTo>
                  <a:lnTo>
                    <a:pt x="125" y="0"/>
                  </a:lnTo>
                  <a:lnTo>
                    <a:pt x="142" y="31"/>
                  </a:lnTo>
                  <a:lnTo>
                    <a:pt x="163" y="59"/>
                  </a:lnTo>
                  <a:lnTo>
                    <a:pt x="190" y="84"/>
                  </a:lnTo>
                  <a:lnTo>
                    <a:pt x="221" y="107"/>
                  </a:lnTo>
                  <a:lnTo>
                    <a:pt x="214" y="137"/>
                  </a:lnTo>
                  <a:lnTo>
                    <a:pt x="212" y="167"/>
                  </a:lnTo>
                  <a:lnTo>
                    <a:pt x="220" y="226"/>
                  </a:lnTo>
                  <a:lnTo>
                    <a:pt x="230" y="255"/>
                  </a:lnTo>
                  <a:lnTo>
                    <a:pt x="245" y="283"/>
                  </a:lnTo>
                  <a:lnTo>
                    <a:pt x="264" y="310"/>
                  </a:lnTo>
                  <a:lnTo>
                    <a:pt x="286" y="335"/>
                  </a:lnTo>
                  <a:lnTo>
                    <a:pt x="260" y="341"/>
                  </a:lnTo>
                  <a:lnTo>
                    <a:pt x="234" y="351"/>
                  </a:lnTo>
                  <a:lnTo>
                    <a:pt x="212" y="363"/>
                  </a:lnTo>
                  <a:lnTo>
                    <a:pt x="191" y="380"/>
                  </a:lnTo>
                  <a:lnTo>
                    <a:pt x="174" y="398"/>
                  </a:lnTo>
                  <a:lnTo>
                    <a:pt x="161" y="417"/>
                  </a:lnTo>
                  <a:lnTo>
                    <a:pt x="151" y="438"/>
                  </a:lnTo>
                  <a:lnTo>
                    <a:pt x="147" y="46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42">
              <a:extLst>
                <a:ext uri="{FF2B5EF4-FFF2-40B4-BE49-F238E27FC236}">
                  <a16:creationId xmlns:a16="http://schemas.microsoft.com/office/drawing/2014/main" id="{ACCEEF6A-3EDF-E0E0-4582-EA563CD5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4273"/>
              <a:ext cx="18" cy="31"/>
            </a:xfrm>
            <a:custGeom>
              <a:avLst/>
              <a:gdLst>
                <a:gd name="T0" fmla="*/ 42 w 53"/>
                <a:gd name="T1" fmla="*/ 93 h 93"/>
                <a:gd name="T2" fmla="*/ 53 w 53"/>
                <a:gd name="T3" fmla="*/ 65 h 93"/>
                <a:gd name="T4" fmla="*/ 52 w 53"/>
                <a:gd name="T5" fmla="*/ 51 h 93"/>
                <a:gd name="T6" fmla="*/ 48 w 53"/>
                <a:gd name="T7" fmla="*/ 38 h 93"/>
                <a:gd name="T8" fmla="*/ 29 w 53"/>
                <a:gd name="T9" fmla="*/ 15 h 93"/>
                <a:gd name="T10" fmla="*/ 0 w 53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93">
                  <a:moveTo>
                    <a:pt x="42" y="93"/>
                  </a:moveTo>
                  <a:lnTo>
                    <a:pt x="53" y="65"/>
                  </a:lnTo>
                  <a:lnTo>
                    <a:pt x="52" y="51"/>
                  </a:lnTo>
                  <a:lnTo>
                    <a:pt x="48" y="38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43">
              <a:extLst>
                <a:ext uri="{FF2B5EF4-FFF2-40B4-BE49-F238E27FC236}">
                  <a16:creationId xmlns:a16="http://schemas.microsoft.com/office/drawing/2014/main" id="{6301D688-4467-4D21-052B-794CC999E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4265"/>
              <a:ext cx="13" cy="33"/>
            </a:xfrm>
            <a:custGeom>
              <a:avLst/>
              <a:gdLst>
                <a:gd name="T0" fmla="*/ 0 w 39"/>
                <a:gd name="T1" fmla="*/ 0 h 99"/>
                <a:gd name="T2" fmla="*/ 14 w 39"/>
                <a:gd name="T3" fmla="*/ 9 h 99"/>
                <a:gd name="T4" fmla="*/ 26 w 39"/>
                <a:gd name="T5" fmla="*/ 20 h 99"/>
                <a:gd name="T6" fmla="*/ 39 w 39"/>
                <a:gd name="T7" fmla="*/ 45 h 99"/>
                <a:gd name="T8" fmla="*/ 36 w 39"/>
                <a:gd name="T9" fmla="*/ 73 h 99"/>
                <a:gd name="T10" fmla="*/ 18 w 39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99">
                  <a:moveTo>
                    <a:pt x="0" y="0"/>
                  </a:moveTo>
                  <a:lnTo>
                    <a:pt x="14" y="9"/>
                  </a:lnTo>
                  <a:lnTo>
                    <a:pt x="26" y="20"/>
                  </a:lnTo>
                  <a:lnTo>
                    <a:pt x="39" y="45"/>
                  </a:lnTo>
                  <a:lnTo>
                    <a:pt x="36" y="73"/>
                  </a:lnTo>
                  <a:lnTo>
                    <a:pt x="18" y="9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44">
              <a:extLst>
                <a:ext uri="{FF2B5EF4-FFF2-40B4-BE49-F238E27FC236}">
                  <a16:creationId xmlns:a16="http://schemas.microsoft.com/office/drawing/2014/main" id="{8971C1D6-2222-4489-E19F-CD305E61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" y="4281"/>
              <a:ext cx="4" cy="16"/>
            </a:xfrm>
            <a:custGeom>
              <a:avLst/>
              <a:gdLst>
                <a:gd name="T0" fmla="*/ 2 w 10"/>
                <a:gd name="T1" fmla="*/ 46 h 46"/>
                <a:gd name="T2" fmla="*/ 0 w 10"/>
                <a:gd name="T3" fmla="*/ 23 h 46"/>
                <a:gd name="T4" fmla="*/ 10 w 10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6">
                  <a:moveTo>
                    <a:pt x="2" y="46"/>
                  </a:moveTo>
                  <a:lnTo>
                    <a:pt x="0" y="23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45">
              <a:extLst>
                <a:ext uri="{FF2B5EF4-FFF2-40B4-BE49-F238E27FC236}">
                  <a16:creationId xmlns:a16="http://schemas.microsoft.com/office/drawing/2014/main" id="{4931B249-DF0D-5EA9-07D7-9076AA4D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" y="4271"/>
              <a:ext cx="49" cy="19"/>
            </a:xfrm>
            <a:custGeom>
              <a:avLst/>
              <a:gdLst>
                <a:gd name="T0" fmla="*/ 147 w 147"/>
                <a:gd name="T1" fmla="*/ 58 h 58"/>
                <a:gd name="T2" fmla="*/ 140 w 147"/>
                <a:gd name="T3" fmla="*/ 39 h 58"/>
                <a:gd name="T4" fmla="*/ 127 w 147"/>
                <a:gd name="T5" fmla="*/ 22 h 58"/>
                <a:gd name="T6" fmla="*/ 109 w 147"/>
                <a:gd name="T7" fmla="*/ 9 h 58"/>
                <a:gd name="T8" fmla="*/ 87 w 147"/>
                <a:gd name="T9" fmla="*/ 1 h 58"/>
                <a:gd name="T10" fmla="*/ 61 w 147"/>
                <a:gd name="T11" fmla="*/ 0 h 58"/>
                <a:gd name="T12" fmla="*/ 37 w 147"/>
                <a:gd name="T13" fmla="*/ 5 h 58"/>
                <a:gd name="T14" fmla="*/ 17 w 147"/>
                <a:gd name="T15" fmla="*/ 14 h 58"/>
                <a:gd name="T16" fmla="*/ 0 w 147"/>
                <a:gd name="T17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58">
                  <a:moveTo>
                    <a:pt x="147" y="58"/>
                  </a:moveTo>
                  <a:lnTo>
                    <a:pt x="140" y="39"/>
                  </a:lnTo>
                  <a:lnTo>
                    <a:pt x="127" y="22"/>
                  </a:lnTo>
                  <a:lnTo>
                    <a:pt x="109" y="9"/>
                  </a:lnTo>
                  <a:lnTo>
                    <a:pt x="87" y="1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7" y="14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46">
              <a:extLst>
                <a:ext uri="{FF2B5EF4-FFF2-40B4-BE49-F238E27FC236}">
                  <a16:creationId xmlns:a16="http://schemas.microsoft.com/office/drawing/2014/main" id="{82475433-4803-4C6D-0D0C-396532286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" y="4237"/>
              <a:ext cx="61" cy="36"/>
            </a:xfrm>
            <a:custGeom>
              <a:avLst/>
              <a:gdLst>
                <a:gd name="T0" fmla="*/ 0 w 182"/>
                <a:gd name="T1" fmla="*/ 108 h 108"/>
                <a:gd name="T2" fmla="*/ 39 w 182"/>
                <a:gd name="T3" fmla="*/ 84 h 108"/>
                <a:gd name="T4" fmla="*/ 85 w 182"/>
                <a:gd name="T5" fmla="*/ 70 h 108"/>
                <a:gd name="T6" fmla="*/ 134 w 182"/>
                <a:gd name="T7" fmla="*/ 67 h 108"/>
                <a:gd name="T8" fmla="*/ 158 w 182"/>
                <a:gd name="T9" fmla="*/ 69 h 108"/>
                <a:gd name="T10" fmla="*/ 182 w 182"/>
                <a:gd name="T11" fmla="*/ 75 h 108"/>
                <a:gd name="T12" fmla="*/ 171 w 182"/>
                <a:gd name="T13" fmla="*/ 56 h 108"/>
                <a:gd name="T14" fmla="*/ 167 w 182"/>
                <a:gd name="T15" fmla="*/ 38 h 108"/>
                <a:gd name="T16" fmla="*/ 166 w 182"/>
                <a:gd name="T17" fmla="*/ 19 h 108"/>
                <a:gd name="T18" fmla="*/ 171 w 1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08">
                  <a:moveTo>
                    <a:pt x="0" y="108"/>
                  </a:moveTo>
                  <a:lnTo>
                    <a:pt x="39" y="84"/>
                  </a:lnTo>
                  <a:lnTo>
                    <a:pt x="85" y="70"/>
                  </a:lnTo>
                  <a:lnTo>
                    <a:pt x="134" y="67"/>
                  </a:lnTo>
                  <a:lnTo>
                    <a:pt x="158" y="69"/>
                  </a:lnTo>
                  <a:lnTo>
                    <a:pt x="182" y="75"/>
                  </a:lnTo>
                  <a:lnTo>
                    <a:pt x="171" y="56"/>
                  </a:lnTo>
                  <a:lnTo>
                    <a:pt x="167" y="38"/>
                  </a:lnTo>
                  <a:lnTo>
                    <a:pt x="166" y="19"/>
                  </a:lnTo>
                  <a:lnTo>
                    <a:pt x="1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47">
              <a:extLst>
                <a:ext uri="{FF2B5EF4-FFF2-40B4-BE49-F238E27FC236}">
                  <a16:creationId xmlns:a16="http://schemas.microsoft.com/office/drawing/2014/main" id="{524759E5-E13C-1C8A-0586-54838DE54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4174"/>
              <a:ext cx="66" cy="71"/>
            </a:xfrm>
            <a:custGeom>
              <a:avLst/>
              <a:gdLst>
                <a:gd name="T0" fmla="*/ 199 w 199"/>
                <a:gd name="T1" fmla="*/ 3 h 214"/>
                <a:gd name="T2" fmla="*/ 167 w 199"/>
                <a:gd name="T3" fmla="*/ 6 h 214"/>
                <a:gd name="T4" fmla="*/ 135 w 199"/>
                <a:gd name="T5" fmla="*/ 0 h 214"/>
                <a:gd name="T6" fmla="*/ 123 w 199"/>
                <a:gd name="T7" fmla="*/ 30 h 214"/>
                <a:gd name="T8" fmla="*/ 100 w 199"/>
                <a:gd name="T9" fmla="*/ 55 h 214"/>
                <a:gd name="T10" fmla="*/ 67 w 199"/>
                <a:gd name="T11" fmla="*/ 71 h 214"/>
                <a:gd name="T12" fmla="*/ 29 w 199"/>
                <a:gd name="T13" fmla="*/ 77 h 214"/>
                <a:gd name="T14" fmla="*/ 39 w 199"/>
                <a:gd name="T15" fmla="*/ 113 h 214"/>
                <a:gd name="T16" fmla="*/ 38 w 199"/>
                <a:gd name="T17" fmla="*/ 149 h 214"/>
                <a:gd name="T18" fmla="*/ 24 w 199"/>
                <a:gd name="T19" fmla="*/ 183 h 214"/>
                <a:gd name="T20" fmla="*/ 0 w 199"/>
                <a:gd name="T2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14">
                  <a:moveTo>
                    <a:pt x="199" y="3"/>
                  </a:moveTo>
                  <a:lnTo>
                    <a:pt x="167" y="6"/>
                  </a:lnTo>
                  <a:lnTo>
                    <a:pt x="135" y="0"/>
                  </a:lnTo>
                  <a:lnTo>
                    <a:pt x="123" y="30"/>
                  </a:lnTo>
                  <a:lnTo>
                    <a:pt x="100" y="55"/>
                  </a:lnTo>
                  <a:lnTo>
                    <a:pt x="67" y="71"/>
                  </a:lnTo>
                  <a:lnTo>
                    <a:pt x="29" y="77"/>
                  </a:lnTo>
                  <a:lnTo>
                    <a:pt x="39" y="113"/>
                  </a:lnTo>
                  <a:lnTo>
                    <a:pt x="38" y="149"/>
                  </a:lnTo>
                  <a:lnTo>
                    <a:pt x="24" y="183"/>
                  </a:lnTo>
                  <a:lnTo>
                    <a:pt x="0" y="2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Freeform 48">
              <a:extLst>
                <a:ext uri="{FF2B5EF4-FFF2-40B4-BE49-F238E27FC236}">
                  <a16:creationId xmlns:a16="http://schemas.microsoft.com/office/drawing/2014/main" id="{F437C5B0-281D-B005-DCA7-94B403B82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4228"/>
              <a:ext cx="41" cy="12"/>
            </a:xfrm>
            <a:custGeom>
              <a:avLst/>
              <a:gdLst>
                <a:gd name="T0" fmla="*/ 123 w 123"/>
                <a:gd name="T1" fmla="*/ 10 h 38"/>
                <a:gd name="T2" fmla="*/ 107 w 123"/>
                <a:gd name="T3" fmla="*/ 4 h 38"/>
                <a:gd name="T4" fmla="*/ 90 w 123"/>
                <a:gd name="T5" fmla="*/ 0 h 38"/>
                <a:gd name="T6" fmla="*/ 71 w 123"/>
                <a:gd name="T7" fmla="*/ 0 h 38"/>
                <a:gd name="T8" fmla="*/ 54 w 123"/>
                <a:gd name="T9" fmla="*/ 2 h 38"/>
                <a:gd name="T10" fmla="*/ 38 w 123"/>
                <a:gd name="T11" fmla="*/ 7 h 38"/>
                <a:gd name="T12" fmla="*/ 23 w 123"/>
                <a:gd name="T13" fmla="*/ 15 h 38"/>
                <a:gd name="T14" fmla="*/ 11 w 123"/>
                <a:gd name="T15" fmla="*/ 25 h 38"/>
                <a:gd name="T16" fmla="*/ 0 w 12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8">
                  <a:moveTo>
                    <a:pt x="123" y="10"/>
                  </a:moveTo>
                  <a:lnTo>
                    <a:pt x="107" y="4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8" y="7"/>
                  </a:lnTo>
                  <a:lnTo>
                    <a:pt x="23" y="15"/>
                  </a:lnTo>
                  <a:lnTo>
                    <a:pt x="11" y="25"/>
                  </a:lnTo>
                  <a:lnTo>
                    <a:pt x="0" y="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Freeform 49">
              <a:extLst>
                <a:ext uri="{FF2B5EF4-FFF2-40B4-BE49-F238E27FC236}">
                  <a16:creationId xmlns:a16="http://schemas.microsoft.com/office/drawing/2014/main" id="{05AD351E-AE25-C7BB-4302-DFA1AD69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" y="4243"/>
              <a:ext cx="51" cy="33"/>
            </a:xfrm>
            <a:custGeom>
              <a:avLst/>
              <a:gdLst>
                <a:gd name="T0" fmla="*/ 0 w 153"/>
                <a:gd name="T1" fmla="*/ 25 h 99"/>
                <a:gd name="T2" fmla="*/ 24 w 153"/>
                <a:gd name="T3" fmla="*/ 7 h 99"/>
                <a:gd name="T4" fmla="*/ 54 w 153"/>
                <a:gd name="T5" fmla="*/ 0 h 99"/>
                <a:gd name="T6" fmla="*/ 84 w 153"/>
                <a:gd name="T7" fmla="*/ 0 h 99"/>
                <a:gd name="T8" fmla="*/ 114 w 153"/>
                <a:gd name="T9" fmla="*/ 11 h 99"/>
                <a:gd name="T10" fmla="*/ 136 w 153"/>
                <a:gd name="T11" fmla="*/ 28 h 99"/>
                <a:gd name="T12" fmla="*/ 150 w 153"/>
                <a:gd name="T13" fmla="*/ 50 h 99"/>
                <a:gd name="T14" fmla="*/ 153 w 153"/>
                <a:gd name="T15" fmla="*/ 75 h 99"/>
                <a:gd name="T16" fmla="*/ 145 w 153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99">
                  <a:moveTo>
                    <a:pt x="0" y="25"/>
                  </a:moveTo>
                  <a:lnTo>
                    <a:pt x="24" y="7"/>
                  </a:lnTo>
                  <a:lnTo>
                    <a:pt x="54" y="0"/>
                  </a:lnTo>
                  <a:lnTo>
                    <a:pt x="84" y="0"/>
                  </a:lnTo>
                  <a:lnTo>
                    <a:pt x="114" y="11"/>
                  </a:lnTo>
                  <a:lnTo>
                    <a:pt x="136" y="28"/>
                  </a:lnTo>
                  <a:lnTo>
                    <a:pt x="150" y="50"/>
                  </a:lnTo>
                  <a:lnTo>
                    <a:pt x="153" y="75"/>
                  </a:lnTo>
                  <a:lnTo>
                    <a:pt x="145" y="9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50">
              <a:extLst>
                <a:ext uri="{FF2B5EF4-FFF2-40B4-BE49-F238E27FC236}">
                  <a16:creationId xmlns:a16="http://schemas.microsoft.com/office/drawing/2014/main" id="{EA9071A5-4A2B-4E49-A79C-D0B28A4D1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50"/>
              <a:ext cx="98" cy="54"/>
            </a:xfrm>
            <a:custGeom>
              <a:avLst/>
              <a:gdLst>
                <a:gd name="T0" fmla="*/ 283 w 293"/>
                <a:gd name="T1" fmla="*/ 162 h 162"/>
                <a:gd name="T2" fmla="*/ 293 w 293"/>
                <a:gd name="T3" fmla="*/ 135 h 162"/>
                <a:gd name="T4" fmla="*/ 291 w 293"/>
                <a:gd name="T5" fmla="*/ 107 h 162"/>
                <a:gd name="T6" fmla="*/ 276 w 293"/>
                <a:gd name="T7" fmla="*/ 84 h 162"/>
                <a:gd name="T8" fmla="*/ 248 w 293"/>
                <a:gd name="T9" fmla="*/ 66 h 162"/>
                <a:gd name="T10" fmla="*/ 232 w 293"/>
                <a:gd name="T11" fmla="*/ 60 h 162"/>
                <a:gd name="T12" fmla="*/ 214 w 293"/>
                <a:gd name="T13" fmla="*/ 58 h 162"/>
                <a:gd name="T14" fmla="*/ 181 w 293"/>
                <a:gd name="T15" fmla="*/ 61 h 162"/>
                <a:gd name="T16" fmla="*/ 150 w 293"/>
                <a:gd name="T17" fmla="*/ 74 h 162"/>
                <a:gd name="T18" fmla="*/ 138 w 293"/>
                <a:gd name="T19" fmla="*/ 85 h 162"/>
                <a:gd name="T20" fmla="*/ 129 w 293"/>
                <a:gd name="T21" fmla="*/ 97 h 162"/>
                <a:gd name="T22" fmla="*/ 139 w 293"/>
                <a:gd name="T23" fmla="*/ 74 h 162"/>
                <a:gd name="T24" fmla="*/ 138 w 293"/>
                <a:gd name="T25" fmla="*/ 52 h 162"/>
                <a:gd name="T26" fmla="*/ 127 w 293"/>
                <a:gd name="T27" fmla="*/ 30 h 162"/>
                <a:gd name="T28" fmla="*/ 107 w 293"/>
                <a:gd name="T29" fmla="*/ 12 h 162"/>
                <a:gd name="T30" fmla="*/ 80 w 293"/>
                <a:gd name="T31" fmla="*/ 1 h 162"/>
                <a:gd name="T32" fmla="*/ 52 w 293"/>
                <a:gd name="T33" fmla="*/ 0 h 162"/>
                <a:gd name="T34" fmla="*/ 24 w 293"/>
                <a:gd name="T35" fmla="*/ 7 h 162"/>
                <a:gd name="T36" fmla="*/ 0 w 293"/>
                <a:gd name="T37" fmla="*/ 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62">
                  <a:moveTo>
                    <a:pt x="283" y="162"/>
                  </a:moveTo>
                  <a:lnTo>
                    <a:pt x="293" y="135"/>
                  </a:lnTo>
                  <a:lnTo>
                    <a:pt x="291" y="107"/>
                  </a:lnTo>
                  <a:lnTo>
                    <a:pt x="276" y="84"/>
                  </a:lnTo>
                  <a:lnTo>
                    <a:pt x="248" y="66"/>
                  </a:lnTo>
                  <a:lnTo>
                    <a:pt x="232" y="60"/>
                  </a:lnTo>
                  <a:lnTo>
                    <a:pt x="214" y="58"/>
                  </a:lnTo>
                  <a:lnTo>
                    <a:pt x="181" y="61"/>
                  </a:lnTo>
                  <a:lnTo>
                    <a:pt x="150" y="74"/>
                  </a:lnTo>
                  <a:lnTo>
                    <a:pt x="138" y="85"/>
                  </a:lnTo>
                  <a:lnTo>
                    <a:pt x="129" y="97"/>
                  </a:lnTo>
                  <a:lnTo>
                    <a:pt x="139" y="74"/>
                  </a:lnTo>
                  <a:lnTo>
                    <a:pt x="138" y="52"/>
                  </a:lnTo>
                  <a:lnTo>
                    <a:pt x="127" y="30"/>
                  </a:lnTo>
                  <a:lnTo>
                    <a:pt x="107" y="12"/>
                  </a:lnTo>
                  <a:lnTo>
                    <a:pt x="80" y="1"/>
                  </a:lnTo>
                  <a:lnTo>
                    <a:pt x="52" y="0"/>
                  </a:lnTo>
                  <a:lnTo>
                    <a:pt x="24" y="7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51">
              <a:extLst>
                <a:ext uri="{FF2B5EF4-FFF2-40B4-BE49-F238E27FC236}">
                  <a16:creationId xmlns:a16="http://schemas.microsoft.com/office/drawing/2014/main" id="{4719836E-4AC6-EE08-4BF3-0E940F7E0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" y="4217"/>
              <a:ext cx="37" cy="38"/>
            </a:xfrm>
            <a:custGeom>
              <a:avLst/>
              <a:gdLst>
                <a:gd name="T0" fmla="*/ 87 w 111"/>
                <a:gd name="T1" fmla="*/ 114 h 114"/>
                <a:gd name="T2" fmla="*/ 103 w 111"/>
                <a:gd name="T3" fmla="*/ 95 h 114"/>
                <a:gd name="T4" fmla="*/ 111 w 111"/>
                <a:gd name="T5" fmla="*/ 75 h 114"/>
                <a:gd name="T6" fmla="*/ 110 w 111"/>
                <a:gd name="T7" fmla="*/ 52 h 114"/>
                <a:gd name="T8" fmla="*/ 99 w 111"/>
                <a:gd name="T9" fmla="*/ 31 h 114"/>
                <a:gd name="T10" fmla="*/ 80 w 111"/>
                <a:gd name="T11" fmla="*/ 15 h 114"/>
                <a:gd name="T12" fmla="*/ 56 w 111"/>
                <a:gd name="T13" fmla="*/ 4 h 114"/>
                <a:gd name="T14" fmla="*/ 28 w 111"/>
                <a:gd name="T15" fmla="*/ 0 h 114"/>
                <a:gd name="T16" fmla="*/ 0 w 111"/>
                <a:gd name="T17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4">
                  <a:moveTo>
                    <a:pt x="87" y="114"/>
                  </a:moveTo>
                  <a:lnTo>
                    <a:pt x="103" y="95"/>
                  </a:lnTo>
                  <a:lnTo>
                    <a:pt x="111" y="75"/>
                  </a:lnTo>
                  <a:lnTo>
                    <a:pt x="110" y="52"/>
                  </a:lnTo>
                  <a:lnTo>
                    <a:pt x="99" y="31"/>
                  </a:lnTo>
                  <a:lnTo>
                    <a:pt x="80" y="15"/>
                  </a:lnTo>
                  <a:lnTo>
                    <a:pt x="56" y="4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52">
              <a:extLst>
                <a:ext uri="{FF2B5EF4-FFF2-40B4-BE49-F238E27FC236}">
                  <a16:creationId xmlns:a16="http://schemas.microsoft.com/office/drawing/2014/main" id="{DD435B09-CF9A-68B4-956A-E82E8FA0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4143"/>
              <a:ext cx="45" cy="77"/>
            </a:xfrm>
            <a:custGeom>
              <a:avLst/>
              <a:gdLst>
                <a:gd name="T0" fmla="*/ 0 w 135"/>
                <a:gd name="T1" fmla="*/ 230 h 230"/>
                <a:gd name="T2" fmla="*/ 20 w 135"/>
                <a:gd name="T3" fmla="*/ 211 h 230"/>
                <a:gd name="T4" fmla="*/ 44 w 135"/>
                <a:gd name="T5" fmla="*/ 196 h 230"/>
                <a:gd name="T6" fmla="*/ 74 w 135"/>
                <a:gd name="T7" fmla="*/ 188 h 230"/>
                <a:gd name="T8" fmla="*/ 103 w 135"/>
                <a:gd name="T9" fmla="*/ 184 h 230"/>
                <a:gd name="T10" fmla="*/ 97 w 135"/>
                <a:gd name="T11" fmla="*/ 154 h 230"/>
                <a:gd name="T12" fmla="*/ 101 w 135"/>
                <a:gd name="T13" fmla="*/ 123 h 230"/>
                <a:gd name="T14" fmla="*/ 114 w 135"/>
                <a:gd name="T15" fmla="*/ 95 h 230"/>
                <a:gd name="T16" fmla="*/ 135 w 135"/>
                <a:gd name="T17" fmla="*/ 71 h 230"/>
                <a:gd name="T18" fmla="*/ 130 w 135"/>
                <a:gd name="T19" fmla="*/ 36 h 230"/>
                <a:gd name="T20" fmla="*/ 133 w 135"/>
                <a:gd name="T2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230">
                  <a:moveTo>
                    <a:pt x="0" y="230"/>
                  </a:moveTo>
                  <a:lnTo>
                    <a:pt x="20" y="211"/>
                  </a:lnTo>
                  <a:lnTo>
                    <a:pt x="44" y="196"/>
                  </a:lnTo>
                  <a:lnTo>
                    <a:pt x="74" y="188"/>
                  </a:lnTo>
                  <a:lnTo>
                    <a:pt x="103" y="184"/>
                  </a:lnTo>
                  <a:lnTo>
                    <a:pt x="97" y="154"/>
                  </a:lnTo>
                  <a:lnTo>
                    <a:pt x="101" y="123"/>
                  </a:lnTo>
                  <a:lnTo>
                    <a:pt x="114" y="95"/>
                  </a:lnTo>
                  <a:lnTo>
                    <a:pt x="135" y="71"/>
                  </a:lnTo>
                  <a:lnTo>
                    <a:pt x="130" y="36"/>
                  </a:lnTo>
                  <a:lnTo>
                    <a:pt x="1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53">
              <a:extLst>
                <a:ext uri="{FF2B5EF4-FFF2-40B4-BE49-F238E27FC236}">
                  <a16:creationId xmlns:a16="http://schemas.microsoft.com/office/drawing/2014/main" id="{AC371A54-E8CA-9915-2452-A21515BC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" y="3954"/>
              <a:ext cx="34" cy="36"/>
            </a:xfrm>
            <a:custGeom>
              <a:avLst/>
              <a:gdLst>
                <a:gd name="T0" fmla="*/ 101 w 101"/>
                <a:gd name="T1" fmla="*/ 107 h 107"/>
                <a:gd name="T2" fmla="*/ 84 w 101"/>
                <a:gd name="T3" fmla="*/ 76 h 107"/>
                <a:gd name="T4" fmla="*/ 60 w 101"/>
                <a:gd name="T5" fmla="*/ 47 h 107"/>
                <a:gd name="T6" fmla="*/ 32 w 101"/>
                <a:gd name="T7" fmla="*/ 22 h 107"/>
                <a:gd name="T8" fmla="*/ 0 w 101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7">
                  <a:moveTo>
                    <a:pt x="101" y="107"/>
                  </a:moveTo>
                  <a:lnTo>
                    <a:pt x="84" y="76"/>
                  </a:lnTo>
                  <a:lnTo>
                    <a:pt x="60" y="47"/>
                  </a:lnTo>
                  <a:lnTo>
                    <a:pt x="3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Line 54">
              <a:extLst>
                <a:ext uri="{FF2B5EF4-FFF2-40B4-BE49-F238E27FC236}">
                  <a16:creationId xmlns:a16="http://schemas.microsoft.com/office/drawing/2014/main" id="{38B4AECB-2A6B-4FF4-D224-A36F75FCC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" y="3884"/>
              <a:ext cx="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55">
              <a:extLst>
                <a:ext uri="{FF2B5EF4-FFF2-40B4-BE49-F238E27FC236}">
                  <a16:creationId xmlns:a16="http://schemas.microsoft.com/office/drawing/2014/main" id="{30EE6925-1DD4-CEA9-10F8-8138AA29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" y="3517"/>
              <a:ext cx="31" cy="6"/>
            </a:xfrm>
            <a:custGeom>
              <a:avLst/>
              <a:gdLst>
                <a:gd name="T0" fmla="*/ 0 w 93"/>
                <a:gd name="T1" fmla="*/ 8 h 16"/>
                <a:gd name="T2" fmla="*/ 24 w 93"/>
                <a:gd name="T3" fmla="*/ 1 h 16"/>
                <a:gd name="T4" fmla="*/ 48 w 93"/>
                <a:gd name="T5" fmla="*/ 0 h 16"/>
                <a:gd name="T6" fmla="*/ 72 w 93"/>
                <a:gd name="T7" fmla="*/ 4 h 16"/>
                <a:gd name="T8" fmla="*/ 93 w 9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6">
                  <a:moveTo>
                    <a:pt x="0" y="8"/>
                  </a:moveTo>
                  <a:lnTo>
                    <a:pt x="24" y="1"/>
                  </a:lnTo>
                  <a:lnTo>
                    <a:pt x="48" y="0"/>
                  </a:lnTo>
                  <a:lnTo>
                    <a:pt x="72" y="4"/>
                  </a:lnTo>
                  <a:lnTo>
                    <a:pt x="93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Freeform 56">
              <a:extLst>
                <a:ext uri="{FF2B5EF4-FFF2-40B4-BE49-F238E27FC236}">
                  <a16:creationId xmlns:a16="http://schemas.microsoft.com/office/drawing/2014/main" id="{47C69C0C-95EB-653E-A8FC-58D7233BE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" y="3406"/>
              <a:ext cx="1910" cy="906"/>
            </a:xfrm>
            <a:custGeom>
              <a:avLst/>
              <a:gdLst>
                <a:gd name="T0" fmla="*/ 5224 w 5732"/>
                <a:gd name="T1" fmla="*/ 2526 h 2718"/>
                <a:gd name="T2" fmla="*/ 5364 w 5732"/>
                <a:gd name="T3" fmla="*/ 2491 h 2718"/>
                <a:gd name="T4" fmla="*/ 5496 w 5732"/>
                <a:gd name="T5" fmla="*/ 2485 h 2718"/>
                <a:gd name="T6" fmla="*/ 5642 w 5732"/>
                <a:gd name="T7" fmla="*/ 2565 h 2718"/>
                <a:gd name="T8" fmla="*/ 5638 w 5732"/>
                <a:gd name="T9" fmla="*/ 2622 h 2718"/>
                <a:gd name="T10" fmla="*/ 5504 w 5732"/>
                <a:gd name="T11" fmla="*/ 2689 h 2718"/>
                <a:gd name="T12" fmla="*/ 5365 w 5732"/>
                <a:gd name="T13" fmla="*/ 2707 h 2718"/>
                <a:gd name="T14" fmla="*/ 5234 w 5732"/>
                <a:gd name="T15" fmla="*/ 2676 h 2718"/>
                <a:gd name="T16" fmla="*/ 5135 w 5732"/>
                <a:gd name="T17" fmla="*/ 2633 h 2718"/>
                <a:gd name="T18" fmla="*/ 3972 w 5732"/>
                <a:gd name="T19" fmla="*/ 2547 h 2718"/>
                <a:gd name="T20" fmla="*/ 4017 w 5732"/>
                <a:gd name="T21" fmla="*/ 2466 h 2718"/>
                <a:gd name="T22" fmla="*/ 4148 w 5732"/>
                <a:gd name="T23" fmla="*/ 2462 h 2718"/>
                <a:gd name="T24" fmla="*/ 4253 w 5732"/>
                <a:gd name="T25" fmla="*/ 2488 h 2718"/>
                <a:gd name="T26" fmla="*/ 4226 w 5732"/>
                <a:gd name="T27" fmla="*/ 2566 h 2718"/>
                <a:gd name="T28" fmla="*/ 4086 w 5732"/>
                <a:gd name="T29" fmla="*/ 2654 h 2718"/>
                <a:gd name="T30" fmla="*/ 2912 w 5732"/>
                <a:gd name="T31" fmla="*/ 2652 h 2718"/>
                <a:gd name="T32" fmla="*/ 2925 w 5732"/>
                <a:gd name="T33" fmla="*/ 2552 h 2718"/>
                <a:gd name="T34" fmla="*/ 3258 w 5732"/>
                <a:gd name="T35" fmla="*/ 2574 h 2718"/>
                <a:gd name="T36" fmla="*/ 3179 w 5732"/>
                <a:gd name="T37" fmla="*/ 2655 h 2718"/>
                <a:gd name="T38" fmla="*/ 3050 w 5732"/>
                <a:gd name="T39" fmla="*/ 2699 h 2718"/>
                <a:gd name="T40" fmla="*/ 2921 w 5732"/>
                <a:gd name="T41" fmla="*/ 2671 h 2718"/>
                <a:gd name="T42" fmla="*/ 1739 w 5732"/>
                <a:gd name="T43" fmla="*/ 2530 h 2718"/>
                <a:gd name="T44" fmla="*/ 1836 w 5732"/>
                <a:gd name="T45" fmla="*/ 2452 h 2718"/>
                <a:gd name="T46" fmla="*/ 2047 w 5732"/>
                <a:gd name="T47" fmla="*/ 2433 h 2718"/>
                <a:gd name="T48" fmla="*/ 2118 w 5732"/>
                <a:gd name="T49" fmla="*/ 2544 h 2718"/>
                <a:gd name="T50" fmla="*/ 2033 w 5732"/>
                <a:gd name="T51" fmla="*/ 2649 h 2718"/>
                <a:gd name="T52" fmla="*/ 1871 w 5732"/>
                <a:gd name="T53" fmla="*/ 2669 h 2718"/>
                <a:gd name="T54" fmla="*/ 1729 w 5732"/>
                <a:gd name="T55" fmla="*/ 2622 h 2718"/>
                <a:gd name="T56" fmla="*/ 411 w 5732"/>
                <a:gd name="T57" fmla="*/ 2597 h 2718"/>
                <a:gd name="T58" fmla="*/ 321 w 5732"/>
                <a:gd name="T59" fmla="*/ 2586 h 2718"/>
                <a:gd name="T60" fmla="*/ 287 w 5732"/>
                <a:gd name="T61" fmla="*/ 2469 h 2718"/>
                <a:gd name="T62" fmla="*/ 191 w 5732"/>
                <a:gd name="T63" fmla="*/ 2490 h 2718"/>
                <a:gd name="T64" fmla="*/ 109 w 5732"/>
                <a:gd name="T65" fmla="*/ 2434 h 2718"/>
                <a:gd name="T66" fmla="*/ 0 w 5732"/>
                <a:gd name="T67" fmla="*/ 2342 h 2718"/>
                <a:gd name="T68" fmla="*/ 47 w 5732"/>
                <a:gd name="T69" fmla="*/ 2223 h 2718"/>
                <a:gd name="T70" fmla="*/ 123 w 5732"/>
                <a:gd name="T71" fmla="*/ 2123 h 2718"/>
                <a:gd name="T72" fmla="*/ 190 w 5732"/>
                <a:gd name="T73" fmla="*/ 2139 h 2718"/>
                <a:gd name="T74" fmla="*/ 353 w 5732"/>
                <a:gd name="T75" fmla="*/ 2202 h 2718"/>
                <a:gd name="T76" fmla="*/ 499 w 5732"/>
                <a:gd name="T77" fmla="*/ 2300 h 2718"/>
                <a:gd name="T78" fmla="*/ 611 w 5732"/>
                <a:gd name="T79" fmla="*/ 2266 h 2718"/>
                <a:gd name="T80" fmla="*/ 639 w 5732"/>
                <a:gd name="T81" fmla="*/ 2330 h 2718"/>
                <a:gd name="T82" fmla="*/ 564 w 5732"/>
                <a:gd name="T83" fmla="*/ 2450 h 2718"/>
                <a:gd name="T84" fmla="*/ 639 w 5732"/>
                <a:gd name="T85" fmla="*/ 2490 h 2718"/>
                <a:gd name="T86" fmla="*/ 729 w 5732"/>
                <a:gd name="T87" fmla="*/ 2496 h 2718"/>
                <a:gd name="T88" fmla="*/ 852 w 5732"/>
                <a:gd name="T89" fmla="*/ 2534 h 2718"/>
                <a:gd name="T90" fmla="*/ 796 w 5732"/>
                <a:gd name="T91" fmla="*/ 2707 h 2718"/>
                <a:gd name="T92" fmla="*/ 694 w 5732"/>
                <a:gd name="T93" fmla="*/ 2718 h 2718"/>
                <a:gd name="T94" fmla="*/ 536 w 5732"/>
                <a:gd name="T95" fmla="*/ 2668 h 2718"/>
                <a:gd name="T96" fmla="*/ 18 w 5732"/>
                <a:gd name="T97" fmla="*/ 1215 h 2718"/>
                <a:gd name="T98" fmla="*/ 45 w 5732"/>
                <a:gd name="T99" fmla="*/ 1051 h 2718"/>
                <a:gd name="T100" fmla="*/ 112 w 5732"/>
                <a:gd name="T101" fmla="*/ 904 h 2718"/>
                <a:gd name="T102" fmla="*/ 196 w 5732"/>
                <a:gd name="T103" fmla="*/ 956 h 2718"/>
                <a:gd name="T104" fmla="*/ 245 w 5732"/>
                <a:gd name="T105" fmla="*/ 1001 h 2718"/>
                <a:gd name="T106" fmla="*/ 230 w 5732"/>
                <a:gd name="T107" fmla="*/ 1134 h 2718"/>
                <a:gd name="T108" fmla="*/ 105 w 5732"/>
                <a:gd name="T109" fmla="*/ 1263 h 2718"/>
                <a:gd name="T110" fmla="*/ 49 w 5732"/>
                <a:gd name="T111" fmla="*/ 343 h 2718"/>
                <a:gd name="T112" fmla="*/ 60 w 5732"/>
                <a:gd name="T113" fmla="*/ 202 h 2718"/>
                <a:gd name="T114" fmla="*/ 95 w 5732"/>
                <a:gd name="T115" fmla="*/ 68 h 2718"/>
                <a:gd name="T116" fmla="*/ 243 w 5732"/>
                <a:gd name="T117" fmla="*/ 0 h 2718"/>
                <a:gd name="T118" fmla="*/ 290 w 5732"/>
                <a:gd name="T119" fmla="*/ 156 h 2718"/>
                <a:gd name="T120" fmla="*/ 278 w 5732"/>
                <a:gd name="T121" fmla="*/ 27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32" h="2718">
                  <a:moveTo>
                    <a:pt x="5135" y="2633"/>
                  </a:moveTo>
                  <a:lnTo>
                    <a:pt x="5175" y="2611"/>
                  </a:lnTo>
                  <a:lnTo>
                    <a:pt x="5192" y="2597"/>
                  </a:lnTo>
                  <a:lnTo>
                    <a:pt x="5206" y="2581"/>
                  </a:lnTo>
                  <a:lnTo>
                    <a:pt x="5222" y="2545"/>
                  </a:lnTo>
                  <a:lnTo>
                    <a:pt x="5224" y="2526"/>
                  </a:lnTo>
                  <a:lnTo>
                    <a:pt x="5223" y="2506"/>
                  </a:lnTo>
                  <a:lnTo>
                    <a:pt x="5251" y="2513"/>
                  </a:lnTo>
                  <a:lnTo>
                    <a:pt x="5281" y="2515"/>
                  </a:lnTo>
                  <a:lnTo>
                    <a:pt x="5310" y="2512"/>
                  </a:lnTo>
                  <a:lnTo>
                    <a:pt x="5338" y="2503"/>
                  </a:lnTo>
                  <a:lnTo>
                    <a:pt x="5364" y="2491"/>
                  </a:lnTo>
                  <a:lnTo>
                    <a:pt x="5385" y="2474"/>
                  </a:lnTo>
                  <a:lnTo>
                    <a:pt x="5402" y="2455"/>
                  </a:lnTo>
                  <a:lnTo>
                    <a:pt x="5414" y="2433"/>
                  </a:lnTo>
                  <a:lnTo>
                    <a:pt x="5449" y="2465"/>
                  </a:lnTo>
                  <a:lnTo>
                    <a:pt x="5472" y="2475"/>
                  </a:lnTo>
                  <a:lnTo>
                    <a:pt x="5496" y="2485"/>
                  </a:lnTo>
                  <a:lnTo>
                    <a:pt x="5521" y="2490"/>
                  </a:lnTo>
                  <a:lnTo>
                    <a:pt x="5547" y="2491"/>
                  </a:lnTo>
                  <a:lnTo>
                    <a:pt x="5599" y="2485"/>
                  </a:lnTo>
                  <a:lnTo>
                    <a:pt x="5604" y="2506"/>
                  </a:lnTo>
                  <a:lnTo>
                    <a:pt x="5612" y="2528"/>
                  </a:lnTo>
                  <a:lnTo>
                    <a:pt x="5642" y="2565"/>
                  </a:lnTo>
                  <a:lnTo>
                    <a:pt x="5682" y="2595"/>
                  </a:lnTo>
                  <a:lnTo>
                    <a:pt x="5706" y="2606"/>
                  </a:lnTo>
                  <a:lnTo>
                    <a:pt x="5732" y="2613"/>
                  </a:lnTo>
                  <a:lnTo>
                    <a:pt x="5699" y="2612"/>
                  </a:lnTo>
                  <a:lnTo>
                    <a:pt x="5669" y="2616"/>
                  </a:lnTo>
                  <a:lnTo>
                    <a:pt x="5638" y="2622"/>
                  </a:lnTo>
                  <a:lnTo>
                    <a:pt x="5610" y="2632"/>
                  </a:lnTo>
                  <a:lnTo>
                    <a:pt x="5583" y="2646"/>
                  </a:lnTo>
                  <a:lnTo>
                    <a:pt x="5558" y="2662"/>
                  </a:lnTo>
                  <a:lnTo>
                    <a:pt x="5538" y="2681"/>
                  </a:lnTo>
                  <a:lnTo>
                    <a:pt x="5520" y="2702"/>
                  </a:lnTo>
                  <a:lnTo>
                    <a:pt x="5504" y="2689"/>
                  </a:lnTo>
                  <a:lnTo>
                    <a:pt x="5485" y="2680"/>
                  </a:lnTo>
                  <a:lnTo>
                    <a:pt x="5441" y="2672"/>
                  </a:lnTo>
                  <a:lnTo>
                    <a:pt x="5420" y="2676"/>
                  </a:lnTo>
                  <a:lnTo>
                    <a:pt x="5398" y="2682"/>
                  </a:lnTo>
                  <a:lnTo>
                    <a:pt x="5380" y="2692"/>
                  </a:lnTo>
                  <a:lnTo>
                    <a:pt x="5365" y="2707"/>
                  </a:lnTo>
                  <a:lnTo>
                    <a:pt x="5337" y="2695"/>
                  </a:lnTo>
                  <a:lnTo>
                    <a:pt x="5305" y="2691"/>
                  </a:lnTo>
                  <a:lnTo>
                    <a:pt x="5273" y="2695"/>
                  </a:lnTo>
                  <a:lnTo>
                    <a:pt x="5244" y="2707"/>
                  </a:lnTo>
                  <a:lnTo>
                    <a:pt x="5240" y="2691"/>
                  </a:lnTo>
                  <a:lnTo>
                    <a:pt x="5234" y="2676"/>
                  </a:lnTo>
                  <a:lnTo>
                    <a:pt x="5222" y="2663"/>
                  </a:lnTo>
                  <a:lnTo>
                    <a:pt x="5208" y="2651"/>
                  </a:lnTo>
                  <a:lnTo>
                    <a:pt x="5192" y="2642"/>
                  </a:lnTo>
                  <a:lnTo>
                    <a:pt x="5174" y="2636"/>
                  </a:lnTo>
                  <a:lnTo>
                    <a:pt x="5155" y="2633"/>
                  </a:lnTo>
                  <a:lnTo>
                    <a:pt x="5135" y="2633"/>
                  </a:lnTo>
                  <a:close/>
                  <a:moveTo>
                    <a:pt x="3952" y="2642"/>
                  </a:moveTo>
                  <a:lnTo>
                    <a:pt x="3965" y="2625"/>
                  </a:lnTo>
                  <a:lnTo>
                    <a:pt x="3974" y="2607"/>
                  </a:lnTo>
                  <a:lnTo>
                    <a:pt x="3977" y="2587"/>
                  </a:lnTo>
                  <a:lnTo>
                    <a:pt x="3977" y="2567"/>
                  </a:lnTo>
                  <a:lnTo>
                    <a:pt x="3972" y="2547"/>
                  </a:lnTo>
                  <a:lnTo>
                    <a:pt x="3961" y="2529"/>
                  </a:lnTo>
                  <a:lnTo>
                    <a:pt x="3948" y="2513"/>
                  </a:lnTo>
                  <a:lnTo>
                    <a:pt x="3929" y="2499"/>
                  </a:lnTo>
                  <a:lnTo>
                    <a:pt x="3953" y="2496"/>
                  </a:lnTo>
                  <a:lnTo>
                    <a:pt x="3976" y="2488"/>
                  </a:lnTo>
                  <a:lnTo>
                    <a:pt x="4017" y="2466"/>
                  </a:lnTo>
                  <a:lnTo>
                    <a:pt x="4047" y="2435"/>
                  </a:lnTo>
                  <a:lnTo>
                    <a:pt x="4063" y="2396"/>
                  </a:lnTo>
                  <a:lnTo>
                    <a:pt x="4076" y="2419"/>
                  </a:lnTo>
                  <a:lnTo>
                    <a:pt x="4095" y="2438"/>
                  </a:lnTo>
                  <a:lnTo>
                    <a:pt x="4120" y="2452"/>
                  </a:lnTo>
                  <a:lnTo>
                    <a:pt x="4148" y="2462"/>
                  </a:lnTo>
                  <a:lnTo>
                    <a:pt x="4179" y="2466"/>
                  </a:lnTo>
                  <a:lnTo>
                    <a:pt x="4210" y="2465"/>
                  </a:lnTo>
                  <a:lnTo>
                    <a:pt x="4239" y="2458"/>
                  </a:lnTo>
                  <a:lnTo>
                    <a:pt x="4266" y="2444"/>
                  </a:lnTo>
                  <a:lnTo>
                    <a:pt x="4254" y="2473"/>
                  </a:lnTo>
                  <a:lnTo>
                    <a:pt x="4253" y="2488"/>
                  </a:lnTo>
                  <a:lnTo>
                    <a:pt x="4255" y="2503"/>
                  </a:lnTo>
                  <a:lnTo>
                    <a:pt x="4269" y="2532"/>
                  </a:lnTo>
                  <a:lnTo>
                    <a:pt x="4293" y="2555"/>
                  </a:lnTo>
                  <a:lnTo>
                    <a:pt x="4276" y="2554"/>
                  </a:lnTo>
                  <a:lnTo>
                    <a:pt x="4258" y="2556"/>
                  </a:lnTo>
                  <a:lnTo>
                    <a:pt x="4226" y="2566"/>
                  </a:lnTo>
                  <a:lnTo>
                    <a:pt x="4201" y="2584"/>
                  </a:lnTo>
                  <a:lnTo>
                    <a:pt x="4183" y="2607"/>
                  </a:lnTo>
                  <a:lnTo>
                    <a:pt x="4154" y="2610"/>
                  </a:lnTo>
                  <a:lnTo>
                    <a:pt x="4126" y="2620"/>
                  </a:lnTo>
                  <a:lnTo>
                    <a:pt x="4103" y="2635"/>
                  </a:lnTo>
                  <a:lnTo>
                    <a:pt x="4086" y="2654"/>
                  </a:lnTo>
                  <a:lnTo>
                    <a:pt x="4055" y="2640"/>
                  </a:lnTo>
                  <a:lnTo>
                    <a:pt x="4021" y="2634"/>
                  </a:lnTo>
                  <a:lnTo>
                    <a:pt x="3985" y="2634"/>
                  </a:lnTo>
                  <a:lnTo>
                    <a:pt x="3952" y="2642"/>
                  </a:lnTo>
                  <a:close/>
                  <a:moveTo>
                    <a:pt x="2894" y="2677"/>
                  </a:moveTo>
                  <a:lnTo>
                    <a:pt x="2912" y="2652"/>
                  </a:lnTo>
                  <a:lnTo>
                    <a:pt x="2915" y="2638"/>
                  </a:lnTo>
                  <a:lnTo>
                    <a:pt x="2913" y="2624"/>
                  </a:lnTo>
                  <a:lnTo>
                    <a:pt x="2901" y="2599"/>
                  </a:lnTo>
                  <a:lnTo>
                    <a:pt x="2890" y="2588"/>
                  </a:lnTo>
                  <a:lnTo>
                    <a:pt x="2876" y="2579"/>
                  </a:lnTo>
                  <a:lnTo>
                    <a:pt x="2925" y="2552"/>
                  </a:lnTo>
                  <a:lnTo>
                    <a:pt x="2980" y="2535"/>
                  </a:lnTo>
                  <a:lnTo>
                    <a:pt x="3038" y="2527"/>
                  </a:lnTo>
                  <a:lnTo>
                    <a:pt x="3097" y="2526"/>
                  </a:lnTo>
                  <a:lnTo>
                    <a:pt x="3154" y="2534"/>
                  </a:lnTo>
                  <a:lnTo>
                    <a:pt x="3209" y="2550"/>
                  </a:lnTo>
                  <a:lnTo>
                    <a:pt x="3258" y="2574"/>
                  </a:lnTo>
                  <a:lnTo>
                    <a:pt x="3303" y="2606"/>
                  </a:lnTo>
                  <a:lnTo>
                    <a:pt x="3281" y="2603"/>
                  </a:lnTo>
                  <a:lnTo>
                    <a:pt x="3260" y="2605"/>
                  </a:lnTo>
                  <a:lnTo>
                    <a:pt x="3221" y="2617"/>
                  </a:lnTo>
                  <a:lnTo>
                    <a:pt x="3190" y="2640"/>
                  </a:lnTo>
                  <a:lnTo>
                    <a:pt x="3179" y="2655"/>
                  </a:lnTo>
                  <a:lnTo>
                    <a:pt x="3174" y="2672"/>
                  </a:lnTo>
                  <a:lnTo>
                    <a:pt x="3141" y="2662"/>
                  </a:lnTo>
                  <a:lnTo>
                    <a:pt x="3106" y="2664"/>
                  </a:lnTo>
                  <a:lnTo>
                    <a:pt x="3072" y="2677"/>
                  </a:lnTo>
                  <a:lnTo>
                    <a:pt x="3059" y="2686"/>
                  </a:lnTo>
                  <a:lnTo>
                    <a:pt x="3050" y="2699"/>
                  </a:lnTo>
                  <a:lnTo>
                    <a:pt x="3023" y="2689"/>
                  </a:lnTo>
                  <a:lnTo>
                    <a:pt x="2995" y="2685"/>
                  </a:lnTo>
                  <a:lnTo>
                    <a:pt x="2965" y="2684"/>
                  </a:lnTo>
                  <a:lnTo>
                    <a:pt x="2936" y="2687"/>
                  </a:lnTo>
                  <a:lnTo>
                    <a:pt x="2932" y="2677"/>
                  </a:lnTo>
                  <a:lnTo>
                    <a:pt x="2921" y="2671"/>
                  </a:lnTo>
                  <a:lnTo>
                    <a:pt x="2908" y="2670"/>
                  </a:lnTo>
                  <a:lnTo>
                    <a:pt x="2894" y="2677"/>
                  </a:lnTo>
                  <a:close/>
                  <a:moveTo>
                    <a:pt x="1693" y="2610"/>
                  </a:moveTo>
                  <a:lnTo>
                    <a:pt x="1721" y="2581"/>
                  </a:lnTo>
                  <a:lnTo>
                    <a:pt x="1737" y="2547"/>
                  </a:lnTo>
                  <a:lnTo>
                    <a:pt x="1739" y="2530"/>
                  </a:lnTo>
                  <a:lnTo>
                    <a:pt x="1738" y="2512"/>
                  </a:lnTo>
                  <a:lnTo>
                    <a:pt x="1725" y="2478"/>
                  </a:lnTo>
                  <a:lnTo>
                    <a:pt x="1745" y="2480"/>
                  </a:lnTo>
                  <a:lnTo>
                    <a:pt x="1765" y="2480"/>
                  </a:lnTo>
                  <a:lnTo>
                    <a:pt x="1804" y="2471"/>
                  </a:lnTo>
                  <a:lnTo>
                    <a:pt x="1836" y="2452"/>
                  </a:lnTo>
                  <a:lnTo>
                    <a:pt x="1859" y="2425"/>
                  </a:lnTo>
                  <a:lnTo>
                    <a:pt x="1903" y="2444"/>
                  </a:lnTo>
                  <a:lnTo>
                    <a:pt x="1927" y="2450"/>
                  </a:lnTo>
                  <a:lnTo>
                    <a:pt x="1952" y="2452"/>
                  </a:lnTo>
                  <a:lnTo>
                    <a:pt x="2002" y="2448"/>
                  </a:lnTo>
                  <a:lnTo>
                    <a:pt x="2047" y="2433"/>
                  </a:lnTo>
                  <a:lnTo>
                    <a:pt x="2053" y="2467"/>
                  </a:lnTo>
                  <a:lnTo>
                    <a:pt x="2071" y="2498"/>
                  </a:lnTo>
                  <a:lnTo>
                    <a:pt x="2085" y="2512"/>
                  </a:lnTo>
                  <a:lnTo>
                    <a:pt x="2101" y="2523"/>
                  </a:lnTo>
                  <a:lnTo>
                    <a:pt x="2140" y="2536"/>
                  </a:lnTo>
                  <a:lnTo>
                    <a:pt x="2118" y="2544"/>
                  </a:lnTo>
                  <a:lnTo>
                    <a:pt x="2101" y="2555"/>
                  </a:lnTo>
                  <a:lnTo>
                    <a:pt x="2073" y="2584"/>
                  </a:lnTo>
                  <a:lnTo>
                    <a:pt x="2061" y="2618"/>
                  </a:lnTo>
                  <a:lnTo>
                    <a:pt x="2061" y="2636"/>
                  </a:lnTo>
                  <a:lnTo>
                    <a:pt x="2066" y="2654"/>
                  </a:lnTo>
                  <a:lnTo>
                    <a:pt x="2033" y="2649"/>
                  </a:lnTo>
                  <a:lnTo>
                    <a:pt x="1998" y="2652"/>
                  </a:lnTo>
                  <a:lnTo>
                    <a:pt x="1966" y="2664"/>
                  </a:lnTo>
                  <a:lnTo>
                    <a:pt x="1952" y="2672"/>
                  </a:lnTo>
                  <a:lnTo>
                    <a:pt x="1942" y="2684"/>
                  </a:lnTo>
                  <a:lnTo>
                    <a:pt x="1908" y="2671"/>
                  </a:lnTo>
                  <a:lnTo>
                    <a:pt x="1871" y="2669"/>
                  </a:lnTo>
                  <a:lnTo>
                    <a:pt x="1835" y="2676"/>
                  </a:lnTo>
                  <a:lnTo>
                    <a:pt x="1818" y="2682"/>
                  </a:lnTo>
                  <a:lnTo>
                    <a:pt x="1804" y="2692"/>
                  </a:lnTo>
                  <a:lnTo>
                    <a:pt x="1785" y="2664"/>
                  </a:lnTo>
                  <a:lnTo>
                    <a:pt x="1760" y="2641"/>
                  </a:lnTo>
                  <a:lnTo>
                    <a:pt x="1729" y="2622"/>
                  </a:lnTo>
                  <a:lnTo>
                    <a:pt x="1693" y="2610"/>
                  </a:lnTo>
                  <a:close/>
                  <a:moveTo>
                    <a:pt x="471" y="2653"/>
                  </a:moveTo>
                  <a:lnTo>
                    <a:pt x="464" y="2634"/>
                  </a:lnTo>
                  <a:lnTo>
                    <a:pt x="451" y="2618"/>
                  </a:lnTo>
                  <a:lnTo>
                    <a:pt x="433" y="2605"/>
                  </a:lnTo>
                  <a:lnTo>
                    <a:pt x="411" y="2597"/>
                  </a:lnTo>
                  <a:lnTo>
                    <a:pt x="385" y="2596"/>
                  </a:lnTo>
                  <a:lnTo>
                    <a:pt x="361" y="2601"/>
                  </a:lnTo>
                  <a:lnTo>
                    <a:pt x="341" y="2610"/>
                  </a:lnTo>
                  <a:lnTo>
                    <a:pt x="324" y="2625"/>
                  </a:lnTo>
                  <a:lnTo>
                    <a:pt x="312" y="2612"/>
                  </a:lnTo>
                  <a:lnTo>
                    <a:pt x="321" y="2586"/>
                  </a:lnTo>
                  <a:lnTo>
                    <a:pt x="317" y="2559"/>
                  </a:lnTo>
                  <a:lnTo>
                    <a:pt x="301" y="2535"/>
                  </a:lnTo>
                  <a:lnTo>
                    <a:pt x="274" y="2518"/>
                  </a:lnTo>
                  <a:lnTo>
                    <a:pt x="291" y="2498"/>
                  </a:lnTo>
                  <a:lnTo>
                    <a:pt x="303" y="2475"/>
                  </a:lnTo>
                  <a:lnTo>
                    <a:pt x="287" y="2469"/>
                  </a:lnTo>
                  <a:lnTo>
                    <a:pt x="270" y="2465"/>
                  </a:lnTo>
                  <a:lnTo>
                    <a:pt x="251" y="2465"/>
                  </a:lnTo>
                  <a:lnTo>
                    <a:pt x="234" y="2467"/>
                  </a:lnTo>
                  <a:lnTo>
                    <a:pt x="218" y="2472"/>
                  </a:lnTo>
                  <a:lnTo>
                    <a:pt x="203" y="2481"/>
                  </a:lnTo>
                  <a:lnTo>
                    <a:pt x="191" y="2490"/>
                  </a:lnTo>
                  <a:lnTo>
                    <a:pt x="180" y="2503"/>
                  </a:lnTo>
                  <a:lnTo>
                    <a:pt x="179" y="2486"/>
                  </a:lnTo>
                  <a:lnTo>
                    <a:pt x="171" y="2470"/>
                  </a:lnTo>
                  <a:lnTo>
                    <a:pt x="160" y="2457"/>
                  </a:lnTo>
                  <a:lnTo>
                    <a:pt x="146" y="2447"/>
                  </a:lnTo>
                  <a:lnTo>
                    <a:pt x="109" y="2434"/>
                  </a:lnTo>
                  <a:lnTo>
                    <a:pt x="88" y="2434"/>
                  </a:lnTo>
                  <a:lnTo>
                    <a:pt x="68" y="2437"/>
                  </a:lnTo>
                  <a:lnTo>
                    <a:pt x="67" y="2407"/>
                  </a:lnTo>
                  <a:lnTo>
                    <a:pt x="55" y="2380"/>
                  </a:lnTo>
                  <a:lnTo>
                    <a:pt x="30" y="2358"/>
                  </a:lnTo>
                  <a:lnTo>
                    <a:pt x="0" y="2342"/>
                  </a:lnTo>
                  <a:lnTo>
                    <a:pt x="22" y="2328"/>
                  </a:lnTo>
                  <a:lnTo>
                    <a:pt x="40" y="2310"/>
                  </a:lnTo>
                  <a:lnTo>
                    <a:pt x="51" y="2289"/>
                  </a:lnTo>
                  <a:lnTo>
                    <a:pt x="55" y="2268"/>
                  </a:lnTo>
                  <a:lnTo>
                    <a:pt x="53" y="2244"/>
                  </a:lnTo>
                  <a:lnTo>
                    <a:pt x="47" y="2223"/>
                  </a:lnTo>
                  <a:lnTo>
                    <a:pt x="33" y="2204"/>
                  </a:lnTo>
                  <a:lnTo>
                    <a:pt x="13" y="2186"/>
                  </a:lnTo>
                  <a:lnTo>
                    <a:pt x="40" y="2179"/>
                  </a:lnTo>
                  <a:lnTo>
                    <a:pt x="64" y="2169"/>
                  </a:lnTo>
                  <a:lnTo>
                    <a:pt x="107" y="2140"/>
                  </a:lnTo>
                  <a:lnTo>
                    <a:pt x="123" y="2123"/>
                  </a:lnTo>
                  <a:lnTo>
                    <a:pt x="136" y="2104"/>
                  </a:lnTo>
                  <a:lnTo>
                    <a:pt x="151" y="2061"/>
                  </a:lnTo>
                  <a:lnTo>
                    <a:pt x="152" y="2083"/>
                  </a:lnTo>
                  <a:lnTo>
                    <a:pt x="160" y="2104"/>
                  </a:lnTo>
                  <a:lnTo>
                    <a:pt x="172" y="2122"/>
                  </a:lnTo>
                  <a:lnTo>
                    <a:pt x="190" y="2139"/>
                  </a:lnTo>
                  <a:lnTo>
                    <a:pt x="210" y="2153"/>
                  </a:lnTo>
                  <a:lnTo>
                    <a:pt x="233" y="2163"/>
                  </a:lnTo>
                  <a:lnTo>
                    <a:pt x="258" y="2169"/>
                  </a:lnTo>
                  <a:lnTo>
                    <a:pt x="285" y="2171"/>
                  </a:lnTo>
                  <a:lnTo>
                    <a:pt x="273" y="2213"/>
                  </a:lnTo>
                  <a:lnTo>
                    <a:pt x="353" y="2202"/>
                  </a:lnTo>
                  <a:lnTo>
                    <a:pt x="432" y="2186"/>
                  </a:lnTo>
                  <a:lnTo>
                    <a:pt x="433" y="2217"/>
                  </a:lnTo>
                  <a:lnTo>
                    <a:pt x="441" y="2250"/>
                  </a:lnTo>
                  <a:lnTo>
                    <a:pt x="455" y="2280"/>
                  </a:lnTo>
                  <a:lnTo>
                    <a:pt x="473" y="2307"/>
                  </a:lnTo>
                  <a:lnTo>
                    <a:pt x="499" y="2300"/>
                  </a:lnTo>
                  <a:lnTo>
                    <a:pt x="522" y="2288"/>
                  </a:lnTo>
                  <a:lnTo>
                    <a:pt x="539" y="2272"/>
                  </a:lnTo>
                  <a:lnTo>
                    <a:pt x="552" y="2253"/>
                  </a:lnTo>
                  <a:lnTo>
                    <a:pt x="570" y="2264"/>
                  </a:lnTo>
                  <a:lnTo>
                    <a:pt x="590" y="2268"/>
                  </a:lnTo>
                  <a:lnTo>
                    <a:pt x="611" y="2266"/>
                  </a:lnTo>
                  <a:lnTo>
                    <a:pt x="630" y="2257"/>
                  </a:lnTo>
                  <a:lnTo>
                    <a:pt x="621" y="2266"/>
                  </a:lnTo>
                  <a:lnTo>
                    <a:pt x="614" y="2274"/>
                  </a:lnTo>
                  <a:lnTo>
                    <a:pt x="611" y="2296"/>
                  </a:lnTo>
                  <a:lnTo>
                    <a:pt x="621" y="2315"/>
                  </a:lnTo>
                  <a:lnTo>
                    <a:pt x="639" y="2330"/>
                  </a:lnTo>
                  <a:lnTo>
                    <a:pt x="618" y="2351"/>
                  </a:lnTo>
                  <a:lnTo>
                    <a:pt x="607" y="2378"/>
                  </a:lnTo>
                  <a:lnTo>
                    <a:pt x="610" y="2405"/>
                  </a:lnTo>
                  <a:lnTo>
                    <a:pt x="626" y="2429"/>
                  </a:lnTo>
                  <a:lnTo>
                    <a:pt x="594" y="2436"/>
                  </a:lnTo>
                  <a:lnTo>
                    <a:pt x="564" y="2450"/>
                  </a:lnTo>
                  <a:lnTo>
                    <a:pt x="542" y="2470"/>
                  </a:lnTo>
                  <a:lnTo>
                    <a:pt x="527" y="2494"/>
                  </a:lnTo>
                  <a:lnTo>
                    <a:pt x="564" y="2504"/>
                  </a:lnTo>
                  <a:lnTo>
                    <a:pt x="585" y="2505"/>
                  </a:lnTo>
                  <a:lnTo>
                    <a:pt x="603" y="2503"/>
                  </a:lnTo>
                  <a:lnTo>
                    <a:pt x="639" y="2490"/>
                  </a:lnTo>
                  <a:lnTo>
                    <a:pt x="654" y="2480"/>
                  </a:lnTo>
                  <a:lnTo>
                    <a:pt x="666" y="2467"/>
                  </a:lnTo>
                  <a:lnTo>
                    <a:pt x="678" y="2479"/>
                  </a:lnTo>
                  <a:lnTo>
                    <a:pt x="693" y="2487"/>
                  </a:lnTo>
                  <a:lnTo>
                    <a:pt x="710" y="2494"/>
                  </a:lnTo>
                  <a:lnTo>
                    <a:pt x="729" y="2496"/>
                  </a:lnTo>
                  <a:lnTo>
                    <a:pt x="749" y="2495"/>
                  </a:lnTo>
                  <a:lnTo>
                    <a:pt x="767" y="2489"/>
                  </a:lnTo>
                  <a:lnTo>
                    <a:pt x="783" y="2482"/>
                  </a:lnTo>
                  <a:lnTo>
                    <a:pt x="796" y="2470"/>
                  </a:lnTo>
                  <a:lnTo>
                    <a:pt x="820" y="2504"/>
                  </a:lnTo>
                  <a:lnTo>
                    <a:pt x="852" y="2534"/>
                  </a:lnTo>
                  <a:lnTo>
                    <a:pt x="891" y="2558"/>
                  </a:lnTo>
                  <a:lnTo>
                    <a:pt x="934" y="2576"/>
                  </a:lnTo>
                  <a:lnTo>
                    <a:pt x="887" y="2600"/>
                  </a:lnTo>
                  <a:lnTo>
                    <a:pt x="848" y="2631"/>
                  </a:lnTo>
                  <a:lnTo>
                    <a:pt x="817" y="2666"/>
                  </a:lnTo>
                  <a:lnTo>
                    <a:pt x="796" y="2707"/>
                  </a:lnTo>
                  <a:lnTo>
                    <a:pt x="784" y="2698"/>
                  </a:lnTo>
                  <a:lnTo>
                    <a:pt x="771" y="2693"/>
                  </a:lnTo>
                  <a:lnTo>
                    <a:pt x="741" y="2691"/>
                  </a:lnTo>
                  <a:lnTo>
                    <a:pt x="713" y="2699"/>
                  </a:lnTo>
                  <a:lnTo>
                    <a:pt x="702" y="2708"/>
                  </a:lnTo>
                  <a:lnTo>
                    <a:pt x="694" y="2718"/>
                  </a:lnTo>
                  <a:lnTo>
                    <a:pt x="666" y="2702"/>
                  </a:lnTo>
                  <a:lnTo>
                    <a:pt x="634" y="2697"/>
                  </a:lnTo>
                  <a:lnTo>
                    <a:pt x="601" y="2700"/>
                  </a:lnTo>
                  <a:lnTo>
                    <a:pt x="571" y="2713"/>
                  </a:lnTo>
                  <a:lnTo>
                    <a:pt x="559" y="2687"/>
                  </a:lnTo>
                  <a:lnTo>
                    <a:pt x="536" y="2668"/>
                  </a:lnTo>
                  <a:lnTo>
                    <a:pt x="506" y="2655"/>
                  </a:lnTo>
                  <a:lnTo>
                    <a:pt x="488" y="2653"/>
                  </a:lnTo>
                  <a:lnTo>
                    <a:pt x="471" y="2653"/>
                  </a:lnTo>
                  <a:close/>
                  <a:moveTo>
                    <a:pt x="96" y="1278"/>
                  </a:moveTo>
                  <a:lnTo>
                    <a:pt x="61" y="1242"/>
                  </a:lnTo>
                  <a:lnTo>
                    <a:pt x="18" y="1215"/>
                  </a:lnTo>
                  <a:lnTo>
                    <a:pt x="36" y="1190"/>
                  </a:lnTo>
                  <a:lnTo>
                    <a:pt x="41" y="1163"/>
                  </a:lnTo>
                  <a:lnTo>
                    <a:pt x="36" y="1136"/>
                  </a:lnTo>
                  <a:lnTo>
                    <a:pt x="18" y="1112"/>
                  </a:lnTo>
                  <a:lnTo>
                    <a:pt x="39" y="1083"/>
                  </a:lnTo>
                  <a:lnTo>
                    <a:pt x="45" y="1051"/>
                  </a:lnTo>
                  <a:lnTo>
                    <a:pt x="40" y="1019"/>
                  </a:lnTo>
                  <a:lnTo>
                    <a:pt x="22" y="990"/>
                  </a:lnTo>
                  <a:lnTo>
                    <a:pt x="61" y="977"/>
                  </a:lnTo>
                  <a:lnTo>
                    <a:pt x="91" y="952"/>
                  </a:lnTo>
                  <a:lnTo>
                    <a:pt x="109" y="921"/>
                  </a:lnTo>
                  <a:lnTo>
                    <a:pt x="112" y="904"/>
                  </a:lnTo>
                  <a:lnTo>
                    <a:pt x="111" y="887"/>
                  </a:lnTo>
                  <a:lnTo>
                    <a:pt x="119" y="906"/>
                  </a:lnTo>
                  <a:lnTo>
                    <a:pt x="134" y="923"/>
                  </a:lnTo>
                  <a:lnTo>
                    <a:pt x="151" y="937"/>
                  </a:lnTo>
                  <a:lnTo>
                    <a:pt x="172" y="949"/>
                  </a:lnTo>
                  <a:lnTo>
                    <a:pt x="196" y="956"/>
                  </a:lnTo>
                  <a:lnTo>
                    <a:pt x="222" y="960"/>
                  </a:lnTo>
                  <a:lnTo>
                    <a:pt x="247" y="959"/>
                  </a:lnTo>
                  <a:lnTo>
                    <a:pt x="271" y="952"/>
                  </a:lnTo>
                  <a:lnTo>
                    <a:pt x="258" y="967"/>
                  </a:lnTo>
                  <a:lnTo>
                    <a:pt x="249" y="983"/>
                  </a:lnTo>
                  <a:lnTo>
                    <a:pt x="245" y="1001"/>
                  </a:lnTo>
                  <a:lnTo>
                    <a:pt x="245" y="1018"/>
                  </a:lnTo>
                  <a:lnTo>
                    <a:pt x="255" y="1051"/>
                  </a:lnTo>
                  <a:lnTo>
                    <a:pt x="266" y="1066"/>
                  </a:lnTo>
                  <a:lnTo>
                    <a:pt x="281" y="1079"/>
                  </a:lnTo>
                  <a:lnTo>
                    <a:pt x="250" y="1103"/>
                  </a:lnTo>
                  <a:lnTo>
                    <a:pt x="230" y="1134"/>
                  </a:lnTo>
                  <a:lnTo>
                    <a:pt x="221" y="1169"/>
                  </a:lnTo>
                  <a:lnTo>
                    <a:pt x="225" y="1204"/>
                  </a:lnTo>
                  <a:lnTo>
                    <a:pt x="183" y="1210"/>
                  </a:lnTo>
                  <a:lnTo>
                    <a:pt x="147" y="1225"/>
                  </a:lnTo>
                  <a:lnTo>
                    <a:pt x="116" y="1248"/>
                  </a:lnTo>
                  <a:lnTo>
                    <a:pt x="105" y="1263"/>
                  </a:lnTo>
                  <a:lnTo>
                    <a:pt x="96" y="1278"/>
                  </a:lnTo>
                  <a:close/>
                  <a:moveTo>
                    <a:pt x="142" y="351"/>
                  </a:moveTo>
                  <a:lnTo>
                    <a:pt x="121" y="339"/>
                  </a:lnTo>
                  <a:lnTo>
                    <a:pt x="97" y="335"/>
                  </a:lnTo>
                  <a:lnTo>
                    <a:pt x="73" y="336"/>
                  </a:lnTo>
                  <a:lnTo>
                    <a:pt x="49" y="343"/>
                  </a:lnTo>
                  <a:lnTo>
                    <a:pt x="61" y="322"/>
                  </a:lnTo>
                  <a:lnTo>
                    <a:pt x="61" y="298"/>
                  </a:lnTo>
                  <a:lnTo>
                    <a:pt x="49" y="277"/>
                  </a:lnTo>
                  <a:lnTo>
                    <a:pt x="28" y="261"/>
                  </a:lnTo>
                  <a:lnTo>
                    <a:pt x="51" y="233"/>
                  </a:lnTo>
                  <a:lnTo>
                    <a:pt x="60" y="202"/>
                  </a:lnTo>
                  <a:lnTo>
                    <a:pt x="56" y="169"/>
                  </a:lnTo>
                  <a:lnTo>
                    <a:pt x="37" y="140"/>
                  </a:lnTo>
                  <a:lnTo>
                    <a:pt x="68" y="123"/>
                  </a:lnTo>
                  <a:lnTo>
                    <a:pt x="88" y="98"/>
                  </a:lnTo>
                  <a:lnTo>
                    <a:pt x="93" y="83"/>
                  </a:lnTo>
                  <a:lnTo>
                    <a:pt x="95" y="68"/>
                  </a:lnTo>
                  <a:lnTo>
                    <a:pt x="92" y="54"/>
                  </a:lnTo>
                  <a:lnTo>
                    <a:pt x="87" y="39"/>
                  </a:lnTo>
                  <a:lnTo>
                    <a:pt x="130" y="44"/>
                  </a:lnTo>
                  <a:lnTo>
                    <a:pt x="172" y="38"/>
                  </a:lnTo>
                  <a:lnTo>
                    <a:pt x="211" y="23"/>
                  </a:lnTo>
                  <a:lnTo>
                    <a:pt x="243" y="0"/>
                  </a:lnTo>
                  <a:lnTo>
                    <a:pt x="229" y="28"/>
                  </a:lnTo>
                  <a:lnTo>
                    <a:pt x="225" y="57"/>
                  </a:lnTo>
                  <a:lnTo>
                    <a:pt x="230" y="84"/>
                  </a:lnTo>
                  <a:lnTo>
                    <a:pt x="243" y="112"/>
                  </a:lnTo>
                  <a:lnTo>
                    <a:pt x="263" y="137"/>
                  </a:lnTo>
                  <a:lnTo>
                    <a:pt x="290" y="156"/>
                  </a:lnTo>
                  <a:lnTo>
                    <a:pt x="322" y="170"/>
                  </a:lnTo>
                  <a:lnTo>
                    <a:pt x="358" y="176"/>
                  </a:lnTo>
                  <a:lnTo>
                    <a:pt x="336" y="187"/>
                  </a:lnTo>
                  <a:lnTo>
                    <a:pt x="317" y="201"/>
                  </a:lnTo>
                  <a:lnTo>
                    <a:pt x="290" y="235"/>
                  </a:lnTo>
                  <a:lnTo>
                    <a:pt x="278" y="276"/>
                  </a:lnTo>
                  <a:lnTo>
                    <a:pt x="279" y="296"/>
                  </a:lnTo>
                  <a:lnTo>
                    <a:pt x="285" y="316"/>
                  </a:lnTo>
                  <a:lnTo>
                    <a:pt x="211" y="328"/>
                  </a:lnTo>
                  <a:lnTo>
                    <a:pt x="175" y="339"/>
                  </a:lnTo>
                  <a:lnTo>
                    <a:pt x="142" y="35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57">
              <a:extLst>
                <a:ext uri="{FF2B5EF4-FFF2-40B4-BE49-F238E27FC236}">
                  <a16:creationId xmlns:a16="http://schemas.microsoft.com/office/drawing/2014/main" id="{2E484E1D-F4CB-AF40-C9EE-CC78AFF12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4217"/>
              <a:ext cx="199" cy="91"/>
            </a:xfrm>
            <a:custGeom>
              <a:avLst/>
              <a:gdLst>
                <a:gd name="T0" fmla="*/ 0 w 597"/>
                <a:gd name="T1" fmla="*/ 200 h 274"/>
                <a:gd name="T2" fmla="*/ 40 w 597"/>
                <a:gd name="T3" fmla="*/ 178 h 274"/>
                <a:gd name="T4" fmla="*/ 57 w 597"/>
                <a:gd name="T5" fmla="*/ 164 h 274"/>
                <a:gd name="T6" fmla="*/ 71 w 597"/>
                <a:gd name="T7" fmla="*/ 148 h 274"/>
                <a:gd name="T8" fmla="*/ 87 w 597"/>
                <a:gd name="T9" fmla="*/ 112 h 274"/>
                <a:gd name="T10" fmla="*/ 89 w 597"/>
                <a:gd name="T11" fmla="*/ 93 h 274"/>
                <a:gd name="T12" fmla="*/ 88 w 597"/>
                <a:gd name="T13" fmla="*/ 73 h 274"/>
                <a:gd name="T14" fmla="*/ 116 w 597"/>
                <a:gd name="T15" fmla="*/ 80 h 274"/>
                <a:gd name="T16" fmla="*/ 146 w 597"/>
                <a:gd name="T17" fmla="*/ 82 h 274"/>
                <a:gd name="T18" fmla="*/ 175 w 597"/>
                <a:gd name="T19" fmla="*/ 79 h 274"/>
                <a:gd name="T20" fmla="*/ 203 w 597"/>
                <a:gd name="T21" fmla="*/ 70 h 274"/>
                <a:gd name="T22" fmla="*/ 229 w 597"/>
                <a:gd name="T23" fmla="*/ 58 h 274"/>
                <a:gd name="T24" fmla="*/ 250 w 597"/>
                <a:gd name="T25" fmla="*/ 41 h 274"/>
                <a:gd name="T26" fmla="*/ 267 w 597"/>
                <a:gd name="T27" fmla="*/ 22 h 274"/>
                <a:gd name="T28" fmla="*/ 279 w 597"/>
                <a:gd name="T29" fmla="*/ 0 h 274"/>
                <a:gd name="T30" fmla="*/ 314 w 597"/>
                <a:gd name="T31" fmla="*/ 32 h 274"/>
                <a:gd name="T32" fmla="*/ 337 w 597"/>
                <a:gd name="T33" fmla="*/ 42 h 274"/>
                <a:gd name="T34" fmla="*/ 361 w 597"/>
                <a:gd name="T35" fmla="*/ 52 h 274"/>
                <a:gd name="T36" fmla="*/ 386 w 597"/>
                <a:gd name="T37" fmla="*/ 57 h 274"/>
                <a:gd name="T38" fmla="*/ 412 w 597"/>
                <a:gd name="T39" fmla="*/ 58 h 274"/>
                <a:gd name="T40" fmla="*/ 464 w 597"/>
                <a:gd name="T41" fmla="*/ 52 h 274"/>
                <a:gd name="T42" fmla="*/ 469 w 597"/>
                <a:gd name="T43" fmla="*/ 73 h 274"/>
                <a:gd name="T44" fmla="*/ 477 w 597"/>
                <a:gd name="T45" fmla="*/ 95 h 274"/>
                <a:gd name="T46" fmla="*/ 507 w 597"/>
                <a:gd name="T47" fmla="*/ 132 h 274"/>
                <a:gd name="T48" fmla="*/ 547 w 597"/>
                <a:gd name="T49" fmla="*/ 162 h 274"/>
                <a:gd name="T50" fmla="*/ 571 w 597"/>
                <a:gd name="T51" fmla="*/ 173 h 274"/>
                <a:gd name="T52" fmla="*/ 597 w 597"/>
                <a:gd name="T53" fmla="*/ 180 h 274"/>
                <a:gd name="T54" fmla="*/ 564 w 597"/>
                <a:gd name="T55" fmla="*/ 179 h 274"/>
                <a:gd name="T56" fmla="*/ 534 w 597"/>
                <a:gd name="T57" fmla="*/ 183 h 274"/>
                <a:gd name="T58" fmla="*/ 503 w 597"/>
                <a:gd name="T59" fmla="*/ 189 h 274"/>
                <a:gd name="T60" fmla="*/ 475 w 597"/>
                <a:gd name="T61" fmla="*/ 199 h 274"/>
                <a:gd name="T62" fmla="*/ 448 w 597"/>
                <a:gd name="T63" fmla="*/ 213 h 274"/>
                <a:gd name="T64" fmla="*/ 423 w 597"/>
                <a:gd name="T65" fmla="*/ 229 h 274"/>
                <a:gd name="T66" fmla="*/ 403 w 597"/>
                <a:gd name="T67" fmla="*/ 248 h 274"/>
                <a:gd name="T68" fmla="*/ 385 w 597"/>
                <a:gd name="T69" fmla="*/ 269 h 274"/>
                <a:gd name="T70" fmla="*/ 369 w 597"/>
                <a:gd name="T71" fmla="*/ 256 h 274"/>
                <a:gd name="T72" fmla="*/ 350 w 597"/>
                <a:gd name="T73" fmla="*/ 247 h 274"/>
                <a:gd name="T74" fmla="*/ 306 w 597"/>
                <a:gd name="T75" fmla="*/ 239 h 274"/>
                <a:gd name="T76" fmla="*/ 285 w 597"/>
                <a:gd name="T77" fmla="*/ 243 h 274"/>
                <a:gd name="T78" fmla="*/ 263 w 597"/>
                <a:gd name="T79" fmla="*/ 249 h 274"/>
                <a:gd name="T80" fmla="*/ 245 w 597"/>
                <a:gd name="T81" fmla="*/ 259 h 274"/>
                <a:gd name="T82" fmla="*/ 230 w 597"/>
                <a:gd name="T83" fmla="*/ 274 h 274"/>
                <a:gd name="T84" fmla="*/ 202 w 597"/>
                <a:gd name="T85" fmla="*/ 262 h 274"/>
                <a:gd name="T86" fmla="*/ 170 w 597"/>
                <a:gd name="T87" fmla="*/ 258 h 274"/>
                <a:gd name="T88" fmla="*/ 138 w 597"/>
                <a:gd name="T89" fmla="*/ 262 h 274"/>
                <a:gd name="T90" fmla="*/ 109 w 597"/>
                <a:gd name="T91" fmla="*/ 274 h 274"/>
                <a:gd name="T92" fmla="*/ 105 w 597"/>
                <a:gd name="T93" fmla="*/ 258 h 274"/>
                <a:gd name="T94" fmla="*/ 99 w 597"/>
                <a:gd name="T95" fmla="*/ 243 h 274"/>
                <a:gd name="T96" fmla="*/ 87 w 597"/>
                <a:gd name="T97" fmla="*/ 230 h 274"/>
                <a:gd name="T98" fmla="*/ 73 w 597"/>
                <a:gd name="T99" fmla="*/ 218 h 274"/>
                <a:gd name="T100" fmla="*/ 57 w 597"/>
                <a:gd name="T101" fmla="*/ 209 h 274"/>
                <a:gd name="T102" fmla="*/ 39 w 597"/>
                <a:gd name="T103" fmla="*/ 203 h 274"/>
                <a:gd name="T104" fmla="*/ 20 w 597"/>
                <a:gd name="T105" fmla="*/ 200 h 274"/>
                <a:gd name="T106" fmla="*/ 0 w 597"/>
                <a:gd name="T107" fmla="*/ 20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7" h="274">
                  <a:moveTo>
                    <a:pt x="0" y="200"/>
                  </a:moveTo>
                  <a:lnTo>
                    <a:pt x="40" y="178"/>
                  </a:lnTo>
                  <a:lnTo>
                    <a:pt x="57" y="164"/>
                  </a:lnTo>
                  <a:lnTo>
                    <a:pt x="71" y="148"/>
                  </a:lnTo>
                  <a:lnTo>
                    <a:pt x="87" y="112"/>
                  </a:lnTo>
                  <a:lnTo>
                    <a:pt x="89" y="93"/>
                  </a:lnTo>
                  <a:lnTo>
                    <a:pt x="88" y="73"/>
                  </a:lnTo>
                  <a:lnTo>
                    <a:pt x="116" y="80"/>
                  </a:lnTo>
                  <a:lnTo>
                    <a:pt x="146" y="82"/>
                  </a:lnTo>
                  <a:lnTo>
                    <a:pt x="175" y="79"/>
                  </a:lnTo>
                  <a:lnTo>
                    <a:pt x="203" y="70"/>
                  </a:lnTo>
                  <a:lnTo>
                    <a:pt x="229" y="58"/>
                  </a:lnTo>
                  <a:lnTo>
                    <a:pt x="250" y="41"/>
                  </a:lnTo>
                  <a:lnTo>
                    <a:pt x="267" y="22"/>
                  </a:lnTo>
                  <a:lnTo>
                    <a:pt x="279" y="0"/>
                  </a:lnTo>
                  <a:lnTo>
                    <a:pt x="314" y="32"/>
                  </a:lnTo>
                  <a:lnTo>
                    <a:pt x="337" y="42"/>
                  </a:lnTo>
                  <a:lnTo>
                    <a:pt x="361" y="52"/>
                  </a:lnTo>
                  <a:lnTo>
                    <a:pt x="386" y="57"/>
                  </a:lnTo>
                  <a:lnTo>
                    <a:pt x="412" y="58"/>
                  </a:lnTo>
                  <a:lnTo>
                    <a:pt x="464" y="52"/>
                  </a:lnTo>
                  <a:lnTo>
                    <a:pt x="469" y="73"/>
                  </a:lnTo>
                  <a:lnTo>
                    <a:pt x="477" y="95"/>
                  </a:lnTo>
                  <a:lnTo>
                    <a:pt x="507" y="132"/>
                  </a:lnTo>
                  <a:lnTo>
                    <a:pt x="547" y="162"/>
                  </a:lnTo>
                  <a:lnTo>
                    <a:pt x="571" y="173"/>
                  </a:lnTo>
                  <a:lnTo>
                    <a:pt x="597" y="180"/>
                  </a:lnTo>
                  <a:lnTo>
                    <a:pt x="564" y="179"/>
                  </a:lnTo>
                  <a:lnTo>
                    <a:pt x="534" y="183"/>
                  </a:lnTo>
                  <a:lnTo>
                    <a:pt x="503" y="189"/>
                  </a:lnTo>
                  <a:lnTo>
                    <a:pt x="475" y="199"/>
                  </a:lnTo>
                  <a:lnTo>
                    <a:pt x="448" y="213"/>
                  </a:lnTo>
                  <a:lnTo>
                    <a:pt x="423" y="229"/>
                  </a:lnTo>
                  <a:lnTo>
                    <a:pt x="403" y="248"/>
                  </a:lnTo>
                  <a:lnTo>
                    <a:pt x="385" y="269"/>
                  </a:lnTo>
                  <a:lnTo>
                    <a:pt x="369" y="256"/>
                  </a:lnTo>
                  <a:lnTo>
                    <a:pt x="350" y="247"/>
                  </a:lnTo>
                  <a:lnTo>
                    <a:pt x="306" y="239"/>
                  </a:lnTo>
                  <a:lnTo>
                    <a:pt x="285" y="243"/>
                  </a:lnTo>
                  <a:lnTo>
                    <a:pt x="263" y="249"/>
                  </a:lnTo>
                  <a:lnTo>
                    <a:pt x="245" y="259"/>
                  </a:lnTo>
                  <a:lnTo>
                    <a:pt x="230" y="274"/>
                  </a:lnTo>
                  <a:lnTo>
                    <a:pt x="202" y="262"/>
                  </a:lnTo>
                  <a:lnTo>
                    <a:pt x="170" y="258"/>
                  </a:lnTo>
                  <a:lnTo>
                    <a:pt x="138" y="262"/>
                  </a:lnTo>
                  <a:lnTo>
                    <a:pt x="109" y="274"/>
                  </a:lnTo>
                  <a:lnTo>
                    <a:pt x="105" y="258"/>
                  </a:lnTo>
                  <a:lnTo>
                    <a:pt x="99" y="243"/>
                  </a:lnTo>
                  <a:lnTo>
                    <a:pt x="87" y="230"/>
                  </a:lnTo>
                  <a:lnTo>
                    <a:pt x="73" y="218"/>
                  </a:lnTo>
                  <a:lnTo>
                    <a:pt x="57" y="209"/>
                  </a:lnTo>
                  <a:lnTo>
                    <a:pt x="39" y="203"/>
                  </a:lnTo>
                  <a:lnTo>
                    <a:pt x="20" y="200"/>
                  </a:lnTo>
                  <a:lnTo>
                    <a:pt x="0" y="2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58">
              <a:extLst>
                <a:ext uri="{FF2B5EF4-FFF2-40B4-BE49-F238E27FC236}">
                  <a16:creationId xmlns:a16="http://schemas.microsoft.com/office/drawing/2014/main" id="{2EB7144A-89E9-CE60-4195-5FD4297A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4204"/>
              <a:ext cx="122" cy="86"/>
            </a:xfrm>
            <a:custGeom>
              <a:avLst/>
              <a:gdLst>
                <a:gd name="T0" fmla="*/ 23 w 364"/>
                <a:gd name="T1" fmla="*/ 246 h 258"/>
                <a:gd name="T2" fmla="*/ 36 w 364"/>
                <a:gd name="T3" fmla="*/ 229 h 258"/>
                <a:gd name="T4" fmla="*/ 45 w 364"/>
                <a:gd name="T5" fmla="*/ 211 h 258"/>
                <a:gd name="T6" fmla="*/ 48 w 364"/>
                <a:gd name="T7" fmla="*/ 191 h 258"/>
                <a:gd name="T8" fmla="*/ 48 w 364"/>
                <a:gd name="T9" fmla="*/ 171 h 258"/>
                <a:gd name="T10" fmla="*/ 43 w 364"/>
                <a:gd name="T11" fmla="*/ 151 h 258"/>
                <a:gd name="T12" fmla="*/ 32 w 364"/>
                <a:gd name="T13" fmla="*/ 133 h 258"/>
                <a:gd name="T14" fmla="*/ 19 w 364"/>
                <a:gd name="T15" fmla="*/ 117 h 258"/>
                <a:gd name="T16" fmla="*/ 0 w 364"/>
                <a:gd name="T17" fmla="*/ 103 h 258"/>
                <a:gd name="T18" fmla="*/ 24 w 364"/>
                <a:gd name="T19" fmla="*/ 100 h 258"/>
                <a:gd name="T20" fmla="*/ 47 w 364"/>
                <a:gd name="T21" fmla="*/ 92 h 258"/>
                <a:gd name="T22" fmla="*/ 88 w 364"/>
                <a:gd name="T23" fmla="*/ 70 h 258"/>
                <a:gd name="T24" fmla="*/ 118 w 364"/>
                <a:gd name="T25" fmla="*/ 39 h 258"/>
                <a:gd name="T26" fmla="*/ 134 w 364"/>
                <a:gd name="T27" fmla="*/ 0 h 258"/>
                <a:gd name="T28" fmla="*/ 147 w 364"/>
                <a:gd name="T29" fmla="*/ 23 h 258"/>
                <a:gd name="T30" fmla="*/ 166 w 364"/>
                <a:gd name="T31" fmla="*/ 42 h 258"/>
                <a:gd name="T32" fmla="*/ 191 w 364"/>
                <a:gd name="T33" fmla="*/ 56 h 258"/>
                <a:gd name="T34" fmla="*/ 219 w 364"/>
                <a:gd name="T35" fmla="*/ 66 h 258"/>
                <a:gd name="T36" fmla="*/ 250 w 364"/>
                <a:gd name="T37" fmla="*/ 70 h 258"/>
                <a:gd name="T38" fmla="*/ 281 w 364"/>
                <a:gd name="T39" fmla="*/ 69 h 258"/>
                <a:gd name="T40" fmla="*/ 310 w 364"/>
                <a:gd name="T41" fmla="*/ 62 h 258"/>
                <a:gd name="T42" fmla="*/ 337 w 364"/>
                <a:gd name="T43" fmla="*/ 48 h 258"/>
                <a:gd name="T44" fmla="*/ 325 w 364"/>
                <a:gd name="T45" fmla="*/ 77 h 258"/>
                <a:gd name="T46" fmla="*/ 324 w 364"/>
                <a:gd name="T47" fmla="*/ 92 h 258"/>
                <a:gd name="T48" fmla="*/ 326 w 364"/>
                <a:gd name="T49" fmla="*/ 107 h 258"/>
                <a:gd name="T50" fmla="*/ 340 w 364"/>
                <a:gd name="T51" fmla="*/ 136 h 258"/>
                <a:gd name="T52" fmla="*/ 364 w 364"/>
                <a:gd name="T53" fmla="*/ 159 h 258"/>
                <a:gd name="T54" fmla="*/ 347 w 364"/>
                <a:gd name="T55" fmla="*/ 158 h 258"/>
                <a:gd name="T56" fmla="*/ 329 w 364"/>
                <a:gd name="T57" fmla="*/ 160 h 258"/>
                <a:gd name="T58" fmla="*/ 297 w 364"/>
                <a:gd name="T59" fmla="*/ 170 h 258"/>
                <a:gd name="T60" fmla="*/ 272 w 364"/>
                <a:gd name="T61" fmla="*/ 188 h 258"/>
                <a:gd name="T62" fmla="*/ 254 w 364"/>
                <a:gd name="T63" fmla="*/ 211 h 258"/>
                <a:gd name="T64" fmla="*/ 225 w 364"/>
                <a:gd name="T65" fmla="*/ 214 h 258"/>
                <a:gd name="T66" fmla="*/ 197 w 364"/>
                <a:gd name="T67" fmla="*/ 224 h 258"/>
                <a:gd name="T68" fmla="*/ 174 w 364"/>
                <a:gd name="T69" fmla="*/ 239 h 258"/>
                <a:gd name="T70" fmla="*/ 157 w 364"/>
                <a:gd name="T71" fmla="*/ 258 h 258"/>
                <a:gd name="T72" fmla="*/ 126 w 364"/>
                <a:gd name="T73" fmla="*/ 244 h 258"/>
                <a:gd name="T74" fmla="*/ 92 w 364"/>
                <a:gd name="T75" fmla="*/ 238 h 258"/>
                <a:gd name="T76" fmla="*/ 56 w 364"/>
                <a:gd name="T77" fmla="*/ 238 h 258"/>
                <a:gd name="T78" fmla="*/ 23 w 364"/>
                <a:gd name="T79" fmla="*/ 24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4" h="258">
                  <a:moveTo>
                    <a:pt x="23" y="246"/>
                  </a:moveTo>
                  <a:lnTo>
                    <a:pt x="36" y="229"/>
                  </a:lnTo>
                  <a:lnTo>
                    <a:pt x="45" y="211"/>
                  </a:lnTo>
                  <a:lnTo>
                    <a:pt x="48" y="191"/>
                  </a:lnTo>
                  <a:lnTo>
                    <a:pt x="48" y="171"/>
                  </a:lnTo>
                  <a:lnTo>
                    <a:pt x="43" y="151"/>
                  </a:lnTo>
                  <a:lnTo>
                    <a:pt x="32" y="133"/>
                  </a:lnTo>
                  <a:lnTo>
                    <a:pt x="19" y="117"/>
                  </a:lnTo>
                  <a:lnTo>
                    <a:pt x="0" y="103"/>
                  </a:lnTo>
                  <a:lnTo>
                    <a:pt x="24" y="100"/>
                  </a:lnTo>
                  <a:lnTo>
                    <a:pt x="47" y="92"/>
                  </a:lnTo>
                  <a:lnTo>
                    <a:pt x="88" y="70"/>
                  </a:lnTo>
                  <a:lnTo>
                    <a:pt x="118" y="39"/>
                  </a:lnTo>
                  <a:lnTo>
                    <a:pt x="134" y="0"/>
                  </a:lnTo>
                  <a:lnTo>
                    <a:pt x="147" y="23"/>
                  </a:lnTo>
                  <a:lnTo>
                    <a:pt x="166" y="42"/>
                  </a:lnTo>
                  <a:lnTo>
                    <a:pt x="191" y="56"/>
                  </a:lnTo>
                  <a:lnTo>
                    <a:pt x="219" y="66"/>
                  </a:lnTo>
                  <a:lnTo>
                    <a:pt x="250" y="70"/>
                  </a:lnTo>
                  <a:lnTo>
                    <a:pt x="281" y="69"/>
                  </a:lnTo>
                  <a:lnTo>
                    <a:pt x="310" y="62"/>
                  </a:lnTo>
                  <a:lnTo>
                    <a:pt x="337" y="48"/>
                  </a:lnTo>
                  <a:lnTo>
                    <a:pt x="325" y="77"/>
                  </a:lnTo>
                  <a:lnTo>
                    <a:pt x="324" y="92"/>
                  </a:lnTo>
                  <a:lnTo>
                    <a:pt x="326" y="107"/>
                  </a:lnTo>
                  <a:lnTo>
                    <a:pt x="340" y="136"/>
                  </a:lnTo>
                  <a:lnTo>
                    <a:pt x="364" y="159"/>
                  </a:lnTo>
                  <a:lnTo>
                    <a:pt x="347" y="158"/>
                  </a:lnTo>
                  <a:lnTo>
                    <a:pt x="329" y="160"/>
                  </a:lnTo>
                  <a:lnTo>
                    <a:pt x="297" y="170"/>
                  </a:lnTo>
                  <a:lnTo>
                    <a:pt x="272" y="188"/>
                  </a:lnTo>
                  <a:lnTo>
                    <a:pt x="254" y="211"/>
                  </a:lnTo>
                  <a:lnTo>
                    <a:pt x="225" y="214"/>
                  </a:lnTo>
                  <a:lnTo>
                    <a:pt x="197" y="224"/>
                  </a:lnTo>
                  <a:lnTo>
                    <a:pt x="174" y="239"/>
                  </a:lnTo>
                  <a:lnTo>
                    <a:pt x="157" y="258"/>
                  </a:lnTo>
                  <a:lnTo>
                    <a:pt x="126" y="244"/>
                  </a:lnTo>
                  <a:lnTo>
                    <a:pt x="92" y="238"/>
                  </a:lnTo>
                  <a:lnTo>
                    <a:pt x="56" y="238"/>
                  </a:lnTo>
                  <a:lnTo>
                    <a:pt x="23" y="24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59">
              <a:extLst>
                <a:ext uri="{FF2B5EF4-FFF2-40B4-BE49-F238E27FC236}">
                  <a16:creationId xmlns:a16="http://schemas.microsoft.com/office/drawing/2014/main" id="{2F331BCE-E79F-2E0E-3ECD-518F8717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4248"/>
              <a:ext cx="143" cy="57"/>
            </a:xfrm>
            <a:custGeom>
              <a:avLst/>
              <a:gdLst>
                <a:gd name="T0" fmla="*/ 18 w 427"/>
                <a:gd name="T1" fmla="*/ 151 h 173"/>
                <a:gd name="T2" fmla="*/ 36 w 427"/>
                <a:gd name="T3" fmla="*/ 126 h 173"/>
                <a:gd name="T4" fmla="*/ 39 w 427"/>
                <a:gd name="T5" fmla="*/ 112 h 173"/>
                <a:gd name="T6" fmla="*/ 37 w 427"/>
                <a:gd name="T7" fmla="*/ 98 h 173"/>
                <a:gd name="T8" fmla="*/ 25 w 427"/>
                <a:gd name="T9" fmla="*/ 73 h 173"/>
                <a:gd name="T10" fmla="*/ 14 w 427"/>
                <a:gd name="T11" fmla="*/ 62 h 173"/>
                <a:gd name="T12" fmla="*/ 0 w 427"/>
                <a:gd name="T13" fmla="*/ 53 h 173"/>
                <a:gd name="T14" fmla="*/ 49 w 427"/>
                <a:gd name="T15" fmla="*/ 26 h 173"/>
                <a:gd name="T16" fmla="*/ 104 w 427"/>
                <a:gd name="T17" fmla="*/ 9 h 173"/>
                <a:gd name="T18" fmla="*/ 162 w 427"/>
                <a:gd name="T19" fmla="*/ 1 h 173"/>
                <a:gd name="T20" fmla="*/ 221 w 427"/>
                <a:gd name="T21" fmla="*/ 0 h 173"/>
                <a:gd name="T22" fmla="*/ 278 w 427"/>
                <a:gd name="T23" fmla="*/ 8 h 173"/>
                <a:gd name="T24" fmla="*/ 333 w 427"/>
                <a:gd name="T25" fmla="*/ 24 h 173"/>
                <a:gd name="T26" fmla="*/ 382 w 427"/>
                <a:gd name="T27" fmla="*/ 48 h 173"/>
                <a:gd name="T28" fmla="*/ 427 w 427"/>
                <a:gd name="T29" fmla="*/ 80 h 173"/>
                <a:gd name="T30" fmla="*/ 405 w 427"/>
                <a:gd name="T31" fmla="*/ 77 h 173"/>
                <a:gd name="T32" fmla="*/ 384 w 427"/>
                <a:gd name="T33" fmla="*/ 79 h 173"/>
                <a:gd name="T34" fmla="*/ 345 w 427"/>
                <a:gd name="T35" fmla="*/ 91 h 173"/>
                <a:gd name="T36" fmla="*/ 314 w 427"/>
                <a:gd name="T37" fmla="*/ 114 h 173"/>
                <a:gd name="T38" fmla="*/ 303 w 427"/>
                <a:gd name="T39" fmla="*/ 129 h 173"/>
                <a:gd name="T40" fmla="*/ 298 w 427"/>
                <a:gd name="T41" fmla="*/ 146 h 173"/>
                <a:gd name="T42" fmla="*/ 265 w 427"/>
                <a:gd name="T43" fmla="*/ 136 h 173"/>
                <a:gd name="T44" fmla="*/ 230 w 427"/>
                <a:gd name="T45" fmla="*/ 138 h 173"/>
                <a:gd name="T46" fmla="*/ 196 w 427"/>
                <a:gd name="T47" fmla="*/ 151 h 173"/>
                <a:gd name="T48" fmla="*/ 183 w 427"/>
                <a:gd name="T49" fmla="*/ 160 h 173"/>
                <a:gd name="T50" fmla="*/ 174 w 427"/>
                <a:gd name="T51" fmla="*/ 173 h 173"/>
                <a:gd name="T52" fmla="*/ 147 w 427"/>
                <a:gd name="T53" fmla="*/ 163 h 173"/>
                <a:gd name="T54" fmla="*/ 119 w 427"/>
                <a:gd name="T55" fmla="*/ 159 h 173"/>
                <a:gd name="T56" fmla="*/ 89 w 427"/>
                <a:gd name="T57" fmla="*/ 158 h 173"/>
                <a:gd name="T58" fmla="*/ 60 w 427"/>
                <a:gd name="T59" fmla="*/ 161 h 173"/>
                <a:gd name="T60" fmla="*/ 56 w 427"/>
                <a:gd name="T61" fmla="*/ 151 h 173"/>
                <a:gd name="T62" fmla="*/ 45 w 427"/>
                <a:gd name="T63" fmla="*/ 145 h 173"/>
                <a:gd name="T64" fmla="*/ 32 w 427"/>
                <a:gd name="T65" fmla="*/ 144 h 173"/>
                <a:gd name="T66" fmla="*/ 18 w 427"/>
                <a:gd name="T67" fmla="*/ 15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7" h="173">
                  <a:moveTo>
                    <a:pt x="18" y="151"/>
                  </a:moveTo>
                  <a:lnTo>
                    <a:pt x="36" y="126"/>
                  </a:lnTo>
                  <a:lnTo>
                    <a:pt x="39" y="112"/>
                  </a:lnTo>
                  <a:lnTo>
                    <a:pt x="37" y="98"/>
                  </a:lnTo>
                  <a:lnTo>
                    <a:pt x="25" y="73"/>
                  </a:lnTo>
                  <a:lnTo>
                    <a:pt x="14" y="62"/>
                  </a:lnTo>
                  <a:lnTo>
                    <a:pt x="0" y="53"/>
                  </a:lnTo>
                  <a:lnTo>
                    <a:pt x="49" y="26"/>
                  </a:lnTo>
                  <a:lnTo>
                    <a:pt x="104" y="9"/>
                  </a:lnTo>
                  <a:lnTo>
                    <a:pt x="162" y="1"/>
                  </a:lnTo>
                  <a:lnTo>
                    <a:pt x="221" y="0"/>
                  </a:lnTo>
                  <a:lnTo>
                    <a:pt x="278" y="8"/>
                  </a:lnTo>
                  <a:lnTo>
                    <a:pt x="333" y="24"/>
                  </a:lnTo>
                  <a:lnTo>
                    <a:pt x="382" y="48"/>
                  </a:lnTo>
                  <a:lnTo>
                    <a:pt x="427" y="80"/>
                  </a:lnTo>
                  <a:lnTo>
                    <a:pt x="405" y="77"/>
                  </a:lnTo>
                  <a:lnTo>
                    <a:pt x="384" y="79"/>
                  </a:lnTo>
                  <a:lnTo>
                    <a:pt x="345" y="91"/>
                  </a:lnTo>
                  <a:lnTo>
                    <a:pt x="314" y="114"/>
                  </a:lnTo>
                  <a:lnTo>
                    <a:pt x="303" y="129"/>
                  </a:lnTo>
                  <a:lnTo>
                    <a:pt x="298" y="146"/>
                  </a:lnTo>
                  <a:lnTo>
                    <a:pt x="265" y="136"/>
                  </a:lnTo>
                  <a:lnTo>
                    <a:pt x="230" y="138"/>
                  </a:lnTo>
                  <a:lnTo>
                    <a:pt x="196" y="151"/>
                  </a:lnTo>
                  <a:lnTo>
                    <a:pt x="183" y="160"/>
                  </a:lnTo>
                  <a:lnTo>
                    <a:pt x="174" y="173"/>
                  </a:lnTo>
                  <a:lnTo>
                    <a:pt x="147" y="163"/>
                  </a:lnTo>
                  <a:lnTo>
                    <a:pt x="119" y="159"/>
                  </a:lnTo>
                  <a:lnTo>
                    <a:pt x="89" y="158"/>
                  </a:lnTo>
                  <a:lnTo>
                    <a:pt x="60" y="161"/>
                  </a:lnTo>
                  <a:lnTo>
                    <a:pt x="56" y="151"/>
                  </a:lnTo>
                  <a:lnTo>
                    <a:pt x="45" y="145"/>
                  </a:lnTo>
                  <a:lnTo>
                    <a:pt x="32" y="144"/>
                  </a:lnTo>
                  <a:lnTo>
                    <a:pt x="18" y="1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60">
              <a:extLst>
                <a:ext uri="{FF2B5EF4-FFF2-40B4-BE49-F238E27FC236}">
                  <a16:creationId xmlns:a16="http://schemas.microsoft.com/office/drawing/2014/main" id="{5C210308-356D-F2EA-10CE-469CDF20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4214"/>
              <a:ext cx="149" cy="89"/>
            </a:xfrm>
            <a:custGeom>
              <a:avLst/>
              <a:gdLst>
                <a:gd name="T0" fmla="*/ 0 w 447"/>
                <a:gd name="T1" fmla="*/ 185 h 267"/>
                <a:gd name="T2" fmla="*/ 28 w 447"/>
                <a:gd name="T3" fmla="*/ 156 h 267"/>
                <a:gd name="T4" fmla="*/ 44 w 447"/>
                <a:gd name="T5" fmla="*/ 122 h 267"/>
                <a:gd name="T6" fmla="*/ 46 w 447"/>
                <a:gd name="T7" fmla="*/ 105 h 267"/>
                <a:gd name="T8" fmla="*/ 45 w 447"/>
                <a:gd name="T9" fmla="*/ 87 h 267"/>
                <a:gd name="T10" fmla="*/ 32 w 447"/>
                <a:gd name="T11" fmla="*/ 53 h 267"/>
                <a:gd name="T12" fmla="*/ 52 w 447"/>
                <a:gd name="T13" fmla="*/ 55 h 267"/>
                <a:gd name="T14" fmla="*/ 72 w 447"/>
                <a:gd name="T15" fmla="*/ 55 h 267"/>
                <a:gd name="T16" fmla="*/ 111 w 447"/>
                <a:gd name="T17" fmla="*/ 46 h 267"/>
                <a:gd name="T18" fmla="*/ 143 w 447"/>
                <a:gd name="T19" fmla="*/ 27 h 267"/>
                <a:gd name="T20" fmla="*/ 166 w 447"/>
                <a:gd name="T21" fmla="*/ 0 h 267"/>
                <a:gd name="T22" fmla="*/ 210 w 447"/>
                <a:gd name="T23" fmla="*/ 19 h 267"/>
                <a:gd name="T24" fmla="*/ 234 w 447"/>
                <a:gd name="T25" fmla="*/ 25 h 267"/>
                <a:gd name="T26" fmla="*/ 259 w 447"/>
                <a:gd name="T27" fmla="*/ 27 h 267"/>
                <a:gd name="T28" fmla="*/ 309 w 447"/>
                <a:gd name="T29" fmla="*/ 23 h 267"/>
                <a:gd name="T30" fmla="*/ 354 w 447"/>
                <a:gd name="T31" fmla="*/ 8 h 267"/>
                <a:gd name="T32" fmla="*/ 360 w 447"/>
                <a:gd name="T33" fmla="*/ 42 h 267"/>
                <a:gd name="T34" fmla="*/ 378 w 447"/>
                <a:gd name="T35" fmla="*/ 73 h 267"/>
                <a:gd name="T36" fmla="*/ 392 w 447"/>
                <a:gd name="T37" fmla="*/ 87 h 267"/>
                <a:gd name="T38" fmla="*/ 408 w 447"/>
                <a:gd name="T39" fmla="*/ 98 h 267"/>
                <a:gd name="T40" fmla="*/ 447 w 447"/>
                <a:gd name="T41" fmla="*/ 111 h 267"/>
                <a:gd name="T42" fmla="*/ 425 w 447"/>
                <a:gd name="T43" fmla="*/ 119 h 267"/>
                <a:gd name="T44" fmla="*/ 408 w 447"/>
                <a:gd name="T45" fmla="*/ 130 h 267"/>
                <a:gd name="T46" fmla="*/ 380 w 447"/>
                <a:gd name="T47" fmla="*/ 159 h 267"/>
                <a:gd name="T48" fmla="*/ 368 w 447"/>
                <a:gd name="T49" fmla="*/ 193 h 267"/>
                <a:gd name="T50" fmla="*/ 368 w 447"/>
                <a:gd name="T51" fmla="*/ 211 h 267"/>
                <a:gd name="T52" fmla="*/ 373 w 447"/>
                <a:gd name="T53" fmla="*/ 229 h 267"/>
                <a:gd name="T54" fmla="*/ 340 w 447"/>
                <a:gd name="T55" fmla="*/ 224 h 267"/>
                <a:gd name="T56" fmla="*/ 305 w 447"/>
                <a:gd name="T57" fmla="*/ 227 h 267"/>
                <a:gd name="T58" fmla="*/ 273 w 447"/>
                <a:gd name="T59" fmla="*/ 239 h 267"/>
                <a:gd name="T60" fmla="*/ 259 w 447"/>
                <a:gd name="T61" fmla="*/ 247 h 267"/>
                <a:gd name="T62" fmla="*/ 249 w 447"/>
                <a:gd name="T63" fmla="*/ 259 h 267"/>
                <a:gd name="T64" fmla="*/ 215 w 447"/>
                <a:gd name="T65" fmla="*/ 246 h 267"/>
                <a:gd name="T66" fmla="*/ 178 w 447"/>
                <a:gd name="T67" fmla="*/ 244 h 267"/>
                <a:gd name="T68" fmla="*/ 142 w 447"/>
                <a:gd name="T69" fmla="*/ 251 h 267"/>
                <a:gd name="T70" fmla="*/ 125 w 447"/>
                <a:gd name="T71" fmla="*/ 257 h 267"/>
                <a:gd name="T72" fmla="*/ 111 w 447"/>
                <a:gd name="T73" fmla="*/ 267 h 267"/>
                <a:gd name="T74" fmla="*/ 92 w 447"/>
                <a:gd name="T75" fmla="*/ 239 h 267"/>
                <a:gd name="T76" fmla="*/ 67 w 447"/>
                <a:gd name="T77" fmla="*/ 216 h 267"/>
                <a:gd name="T78" fmla="*/ 36 w 447"/>
                <a:gd name="T79" fmla="*/ 197 h 267"/>
                <a:gd name="T80" fmla="*/ 0 w 447"/>
                <a:gd name="T81" fmla="*/ 18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7" h="267">
                  <a:moveTo>
                    <a:pt x="0" y="185"/>
                  </a:moveTo>
                  <a:lnTo>
                    <a:pt x="28" y="156"/>
                  </a:lnTo>
                  <a:lnTo>
                    <a:pt x="44" y="122"/>
                  </a:lnTo>
                  <a:lnTo>
                    <a:pt x="46" y="105"/>
                  </a:lnTo>
                  <a:lnTo>
                    <a:pt x="45" y="87"/>
                  </a:lnTo>
                  <a:lnTo>
                    <a:pt x="32" y="53"/>
                  </a:lnTo>
                  <a:lnTo>
                    <a:pt x="52" y="55"/>
                  </a:lnTo>
                  <a:lnTo>
                    <a:pt x="72" y="55"/>
                  </a:lnTo>
                  <a:lnTo>
                    <a:pt x="111" y="46"/>
                  </a:lnTo>
                  <a:lnTo>
                    <a:pt x="143" y="27"/>
                  </a:lnTo>
                  <a:lnTo>
                    <a:pt x="166" y="0"/>
                  </a:lnTo>
                  <a:lnTo>
                    <a:pt x="210" y="19"/>
                  </a:lnTo>
                  <a:lnTo>
                    <a:pt x="234" y="25"/>
                  </a:lnTo>
                  <a:lnTo>
                    <a:pt x="259" y="27"/>
                  </a:lnTo>
                  <a:lnTo>
                    <a:pt x="309" y="23"/>
                  </a:lnTo>
                  <a:lnTo>
                    <a:pt x="354" y="8"/>
                  </a:lnTo>
                  <a:lnTo>
                    <a:pt x="360" y="42"/>
                  </a:lnTo>
                  <a:lnTo>
                    <a:pt x="378" y="73"/>
                  </a:lnTo>
                  <a:lnTo>
                    <a:pt x="392" y="87"/>
                  </a:lnTo>
                  <a:lnTo>
                    <a:pt x="408" y="98"/>
                  </a:lnTo>
                  <a:lnTo>
                    <a:pt x="447" y="111"/>
                  </a:lnTo>
                  <a:lnTo>
                    <a:pt x="425" y="119"/>
                  </a:lnTo>
                  <a:lnTo>
                    <a:pt x="408" y="130"/>
                  </a:lnTo>
                  <a:lnTo>
                    <a:pt x="380" y="159"/>
                  </a:lnTo>
                  <a:lnTo>
                    <a:pt x="368" y="193"/>
                  </a:lnTo>
                  <a:lnTo>
                    <a:pt x="368" y="211"/>
                  </a:lnTo>
                  <a:lnTo>
                    <a:pt x="373" y="229"/>
                  </a:lnTo>
                  <a:lnTo>
                    <a:pt x="340" y="224"/>
                  </a:lnTo>
                  <a:lnTo>
                    <a:pt x="305" y="227"/>
                  </a:lnTo>
                  <a:lnTo>
                    <a:pt x="273" y="239"/>
                  </a:lnTo>
                  <a:lnTo>
                    <a:pt x="259" y="247"/>
                  </a:lnTo>
                  <a:lnTo>
                    <a:pt x="249" y="259"/>
                  </a:lnTo>
                  <a:lnTo>
                    <a:pt x="215" y="246"/>
                  </a:lnTo>
                  <a:lnTo>
                    <a:pt x="178" y="244"/>
                  </a:lnTo>
                  <a:lnTo>
                    <a:pt x="142" y="251"/>
                  </a:lnTo>
                  <a:lnTo>
                    <a:pt x="125" y="257"/>
                  </a:lnTo>
                  <a:lnTo>
                    <a:pt x="111" y="267"/>
                  </a:lnTo>
                  <a:lnTo>
                    <a:pt x="92" y="239"/>
                  </a:lnTo>
                  <a:lnTo>
                    <a:pt x="67" y="216"/>
                  </a:lnTo>
                  <a:lnTo>
                    <a:pt x="36" y="197"/>
                  </a:lnTo>
                  <a:lnTo>
                    <a:pt x="0" y="18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Freeform 61">
              <a:extLst>
                <a:ext uri="{FF2B5EF4-FFF2-40B4-BE49-F238E27FC236}">
                  <a16:creationId xmlns:a16="http://schemas.microsoft.com/office/drawing/2014/main" id="{030F8278-4A4D-68D5-E067-310D015A1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4093"/>
              <a:ext cx="311" cy="219"/>
            </a:xfrm>
            <a:custGeom>
              <a:avLst/>
              <a:gdLst>
                <a:gd name="T0" fmla="*/ 464 w 934"/>
                <a:gd name="T1" fmla="*/ 573 h 657"/>
                <a:gd name="T2" fmla="*/ 433 w 934"/>
                <a:gd name="T3" fmla="*/ 544 h 657"/>
                <a:gd name="T4" fmla="*/ 385 w 934"/>
                <a:gd name="T5" fmla="*/ 535 h 657"/>
                <a:gd name="T6" fmla="*/ 341 w 934"/>
                <a:gd name="T7" fmla="*/ 549 h 657"/>
                <a:gd name="T8" fmla="*/ 312 w 934"/>
                <a:gd name="T9" fmla="*/ 551 h 657"/>
                <a:gd name="T10" fmla="*/ 317 w 934"/>
                <a:gd name="T11" fmla="*/ 498 h 657"/>
                <a:gd name="T12" fmla="*/ 274 w 934"/>
                <a:gd name="T13" fmla="*/ 457 h 657"/>
                <a:gd name="T14" fmla="*/ 303 w 934"/>
                <a:gd name="T15" fmla="*/ 414 h 657"/>
                <a:gd name="T16" fmla="*/ 270 w 934"/>
                <a:gd name="T17" fmla="*/ 404 h 657"/>
                <a:gd name="T18" fmla="*/ 234 w 934"/>
                <a:gd name="T19" fmla="*/ 406 h 657"/>
                <a:gd name="T20" fmla="*/ 203 w 934"/>
                <a:gd name="T21" fmla="*/ 420 h 657"/>
                <a:gd name="T22" fmla="*/ 180 w 934"/>
                <a:gd name="T23" fmla="*/ 442 h 657"/>
                <a:gd name="T24" fmla="*/ 171 w 934"/>
                <a:gd name="T25" fmla="*/ 409 h 657"/>
                <a:gd name="T26" fmla="*/ 146 w 934"/>
                <a:gd name="T27" fmla="*/ 386 h 657"/>
                <a:gd name="T28" fmla="*/ 88 w 934"/>
                <a:gd name="T29" fmla="*/ 373 h 657"/>
                <a:gd name="T30" fmla="*/ 67 w 934"/>
                <a:gd name="T31" fmla="*/ 346 h 657"/>
                <a:gd name="T32" fmla="*/ 30 w 934"/>
                <a:gd name="T33" fmla="*/ 297 h 657"/>
                <a:gd name="T34" fmla="*/ 22 w 934"/>
                <a:gd name="T35" fmla="*/ 267 h 657"/>
                <a:gd name="T36" fmla="*/ 51 w 934"/>
                <a:gd name="T37" fmla="*/ 228 h 657"/>
                <a:gd name="T38" fmla="*/ 53 w 934"/>
                <a:gd name="T39" fmla="*/ 183 h 657"/>
                <a:gd name="T40" fmla="*/ 33 w 934"/>
                <a:gd name="T41" fmla="*/ 143 h 657"/>
                <a:gd name="T42" fmla="*/ 40 w 934"/>
                <a:gd name="T43" fmla="*/ 118 h 657"/>
                <a:gd name="T44" fmla="*/ 107 w 934"/>
                <a:gd name="T45" fmla="*/ 79 h 657"/>
                <a:gd name="T46" fmla="*/ 136 w 934"/>
                <a:gd name="T47" fmla="*/ 43 h 657"/>
                <a:gd name="T48" fmla="*/ 152 w 934"/>
                <a:gd name="T49" fmla="*/ 22 h 657"/>
                <a:gd name="T50" fmla="*/ 172 w 934"/>
                <a:gd name="T51" fmla="*/ 61 h 657"/>
                <a:gd name="T52" fmla="*/ 210 w 934"/>
                <a:gd name="T53" fmla="*/ 92 h 657"/>
                <a:gd name="T54" fmla="*/ 258 w 934"/>
                <a:gd name="T55" fmla="*/ 108 h 657"/>
                <a:gd name="T56" fmla="*/ 273 w 934"/>
                <a:gd name="T57" fmla="*/ 152 h 657"/>
                <a:gd name="T58" fmla="*/ 432 w 934"/>
                <a:gd name="T59" fmla="*/ 125 h 657"/>
                <a:gd name="T60" fmla="*/ 441 w 934"/>
                <a:gd name="T61" fmla="*/ 189 h 657"/>
                <a:gd name="T62" fmla="*/ 473 w 934"/>
                <a:gd name="T63" fmla="*/ 246 h 657"/>
                <a:gd name="T64" fmla="*/ 522 w 934"/>
                <a:gd name="T65" fmla="*/ 227 h 657"/>
                <a:gd name="T66" fmla="*/ 552 w 934"/>
                <a:gd name="T67" fmla="*/ 192 h 657"/>
                <a:gd name="T68" fmla="*/ 590 w 934"/>
                <a:gd name="T69" fmla="*/ 207 h 657"/>
                <a:gd name="T70" fmla="*/ 630 w 934"/>
                <a:gd name="T71" fmla="*/ 196 h 657"/>
                <a:gd name="T72" fmla="*/ 614 w 934"/>
                <a:gd name="T73" fmla="*/ 213 h 657"/>
                <a:gd name="T74" fmla="*/ 621 w 934"/>
                <a:gd name="T75" fmla="*/ 254 h 657"/>
                <a:gd name="T76" fmla="*/ 618 w 934"/>
                <a:gd name="T77" fmla="*/ 290 h 657"/>
                <a:gd name="T78" fmla="*/ 610 w 934"/>
                <a:gd name="T79" fmla="*/ 344 h 657"/>
                <a:gd name="T80" fmla="*/ 594 w 934"/>
                <a:gd name="T81" fmla="*/ 375 h 657"/>
                <a:gd name="T82" fmla="*/ 542 w 934"/>
                <a:gd name="T83" fmla="*/ 409 h 657"/>
                <a:gd name="T84" fmla="*/ 564 w 934"/>
                <a:gd name="T85" fmla="*/ 443 h 657"/>
                <a:gd name="T86" fmla="*/ 603 w 934"/>
                <a:gd name="T87" fmla="*/ 442 h 657"/>
                <a:gd name="T88" fmla="*/ 654 w 934"/>
                <a:gd name="T89" fmla="*/ 419 h 657"/>
                <a:gd name="T90" fmla="*/ 678 w 934"/>
                <a:gd name="T91" fmla="*/ 418 h 657"/>
                <a:gd name="T92" fmla="*/ 710 w 934"/>
                <a:gd name="T93" fmla="*/ 433 h 657"/>
                <a:gd name="T94" fmla="*/ 749 w 934"/>
                <a:gd name="T95" fmla="*/ 434 h 657"/>
                <a:gd name="T96" fmla="*/ 783 w 934"/>
                <a:gd name="T97" fmla="*/ 421 h 657"/>
                <a:gd name="T98" fmla="*/ 820 w 934"/>
                <a:gd name="T99" fmla="*/ 443 h 657"/>
                <a:gd name="T100" fmla="*/ 891 w 934"/>
                <a:gd name="T101" fmla="*/ 497 h 657"/>
                <a:gd name="T102" fmla="*/ 887 w 934"/>
                <a:gd name="T103" fmla="*/ 539 h 657"/>
                <a:gd name="T104" fmla="*/ 817 w 934"/>
                <a:gd name="T105" fmla="*/ 605 h 657"/>
                <a:gd name="T106" fmla="*/ 784 w 934"/>
                <a:gd name="T107" fmla="*/ 637 h 657"/>
                <a:gd name="T108" fmla="*/ 741 w 934"/>
                <a:gd name="T109" fmla="*/ 630 h 657"/>
                <a:gd name="T110" fmla="*/ 702 w 934"/>
                <a:gd name="T111" fmla="*/ 647 h 657"/>
                <a:gd name="T112" fmla="*/ 666 w 934"/>
                <a:gd name="T113" fmla="*/ 641 h 657"/>
                <a:gd name="T114" fmla="*/ 601 w 934"/>
                <a:gd name="T115" fmla="*/ 639 h 657"/>
                <a:gd name="T116" fmla="*/ 559 w 934"/>
                <a:gd name="T117" fmla="*/ 626 h 657"/>
                <a:gd name="T118" fmla="*/ 506 w 934"/>
                <a:gd name="T119" fmla="*/ 594 h 657"/>
                <a:gd name="T120" fmla="*/ 471 w 934"/>
                <a:gd name="T121" fmla="*/ 59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4" h="657">
                  <a:moveTo>
                    <a:pt x="471" y="592"/>
                  </a:moveTo>
                  <a:lnTo>
                    <a:pt x="464" y="573"/>
                  </a:lnTo>
                  <a:lnTo>
                    <a:pt x="451" y="557"/>
                  </a:lnTo>
                  <a:lnTo>
                    <a:pt x="433" y="544"/>
                  </a:lnTo>
                  <a:lnTo>
                    <a:pt x="411" y="536"/>
                  </a:lnTo>
                  <a:lnTo>
                    <a:pt x="385" y="535"/>
                  </a:lnTo>
                  <a:lnTo>
                    <a:pt x="361" y="540"/>
                  </a:lnTo>
                  <a:lnTo>
                    <a:pt x="341" y="549"/>
                  </a:lnTo>
                  <a:lnTo>
                    <a:pt x="324" y="564"/>
                  </a:lnTo>
                  <a:lnTo>
                    <a:pt x="312" y="551"/>
                  </a:lnTo>
                  <a:lnTo>
                    <a:pt x="321" y="525"/>
                  </a:lnTo>
                  <a:lnTo>
                    <a:pt x="317" y="498"/>
                  </a:lnTo>
                  <a:lnTo>
                    <a:pt x="301" y="474"/>
                  </a:lnTo>
                  <a:lnTo>
                    <a:pt x="274" y="457"/>
                  </a:lnTo>
                  <a:lnTo>
                    <a:pt x="291" y="437"/>
                  </a:lnTo>
                  <a:lnTo>
                    <a:pt x="303" y="414"/>
                  </a:lnTo>
                  <a:lnTo>
                    <a:pt x="287" y="408"/>
                  </a:lnTo>
                  <a:lnTo>
                    <a:pt x="270" y="404"/>
                  </a:lnTo>
                  <a:lnTo>
                    <a:pt x="251" y="404"/>
                  </a:lnTo>
                  <a:lnTo>
                    <a:pt x="234" y="406"/>
                  </a:lnTo>
                  <a:lnTo>
                    <a:pt x="218" y="411"/>
                  </a:lnTo>
                  <a:lnTo>
                    <a:pt x="203" y="420"/>
                  </a:lnTo>
                  <a:lnTo>
                    <a:pt x="191" y="429"/>
                  </a:lnTo>
                  <a:lnTo>
                    <a:pt x="180" y="442"/>
                  </a:lnTo>
                  <a:lnTo>
                    <a:pt x="179" y="425"/>
                  </a:lnTo>
                  <a:lnTo>
                    <a:pt x="171" y="409"/>
                  </a:lnTo>
                  <a:lnTo>
                    <a:pt x="160" y="396"/>
                  </a:lnTo>
                  <a:lnTo>
                    <a:pt x="146" y="386"/>
                  </a:lnTo>
                  <a:lnTo>
                    <a:pt x="109" y="373"/>
                  </a:lnTo>
                  <a:lnTo>
                    <a:pt x="88" y="373"/>
                  </a:lnTo>
                  <a:lnTo>
                    <a:pt x="68" y="376"/>
                  </a:lnTo>
                  <a:lnTo>
                    <a:pt x="67" y="346"/>
                  </a:lnTo>
                  <a:lnTo>
                    <a:pt x="55" y="319"/>
                  </a:lnTo>
                  <a:lnTo>
                    <a:pt x="30" y="297"/>
                  </a:lnTo>
                  <a:lnTo>
                    <a:pt x="0" y="281"/>
                  </a:lnTo>
                  <a:lnTo>
                    <a:pt x="22" y="267"/>
                  </a:lnTo>
                  <a:lnTo>
                    <a:pt x="40" y="249"/>
                  </a:lnTo>
                  <a:lnTo>
                    <a:pt x="51" y="228"/>
                  </a:lnTo>
                  <a:lnTo>
                    <a:pt x="55" y="207"/>
                  </a:lnTo>
                  <a:lnTo>
                    <a:pt x="53" y="183"/>
                  </a:lnTo>
                  <a:lnTo>
                    <a:pt x="47" y="162"/>
                  </a:lnTo>
                  <a:lnTo>
                    <a:pt x="33" y="143"/>
                  </a:lnTo>
                  <a:lnTo>
                    <a:pt x="13" y="125"/>
                  </a:lnTo>
                  <a:lnTo>
                    <a:pt x="40" y="118"/>
                  </a:lnTo>
                  <a:lnTo>
                    <a:pt x="64" y="108"/>
                  </a:lnTo>
                  <a:lnTo>
                    <a:pt x="107" y="79"/>
                  </a:lnTo>
                  <a:lnTo>
                    <a:pt x="123" y="62"/>
                  </a:lnTo>
                  <a:lnTo>
                    <a:pt x="136" y="43"/>
                  </a:lnTo>
                  <a:lnTo>
                    <a:pt x="151" y="0"/>
                  </a:lnTo>
                  <a:lnTo>
                    <a:pt x="152" y="22"/>
                  </a:lnTo>
                  <a:lnTo>
                    <a:pt x="160" y="43"/>
                  </a:lnTo>
                  <a:lnTo>
                    <a:pt x="172" y="61"/>
                  </a:lnTo>
                  <a:lnTo>
                    <a:pt x="190" y="78"/>
                  </a:lnTo>
                  <a:lnTo>
                    <a:pt x="210" y="92"/>
                  </a:lnTo>
                  <a:lnTo>
                    <a:pt x="233" y="102"/>
                  </a:lnTo>
                  <a:lnTo>
                    <a:pt x="258" y="108"/>
                  </a:lnTo>
                  <a:lnTo>
                    <a:pt x="285" y="110"/>
                  </a:lnTo>
                  <a:lnTo>
                    <a:pt x="273" y="152"/>
                  </a:lnTo>
                  <a:lnTo>
                    <a:pt x="353" y="141"/>
                  </a:lnTo>
                  <a:lnTo>
                    <a:pt x="432" y="125"/>
                  </a:lnTo>
                  <a:lnTo>
                    <a:pt x="433" y="156"/>
                  </a:lnTo>
                  <a:lnTo>
                    <a:pt x="441" y="189"/>
                  </a:lnTo>
                  <a:lnTo>
                    <a:pt x="455" y="219"/>
                  </a:lnTo>
                  <a:lnTo>
                    <a:pt x="473" y="246"/>
                  </a:lnTo>
                  <a:lnTo>
                    <a:pt x="499" y="239"/>
                  </a:lnTo>
                  <a:lnTo>
                    <a:pt x="522" y="227"/>
                  </a:lnTo>
                  <a:lnTo>
                    <a:pt x="539" y="211"/>
                  </a:lnTo>
                  <a:lnTo>
                    <a:pt x="552" y="192"/>
                  </a:lnTo>
                  <a:lnTo>
                    <a:pt x="570" y="203"/>
                  </a:lnTo>
                  <a:lnTo>
                    <a:pt x="590" y="207"/>
                  </a:lnTo>
                  <a:lnTo>
                    <a:pt x="611" y="205"/>
                  </a:lnTo>
                  <a:lnTo>
                    <a:pt x="630" y="196"/>
                  </a:lnTo>
                  <a:lnTo>
                    <a:pt x="621" y="205"/>
                  </a:lnTo>
                  <a:lnTo>
                    <a:pt x="614" y="213"/>
                  </a:lnTo>
                  <a:lnTo>
                    <a:pt x="611" y="235"/>
                  </a:lnTo>
                  <a:lnTo>
                    <a:pt x="621" y="254"/>
                  </a:lnTo>
                  <a:lnTo>
                    <a:pt x="639" y="269"/>
                  </a:lnTo>
                  <a:lnTo>
                    <a:pt x="618" y="290"/>
                  </a:lnTo>
                  <a:lnTo>
                    <a:pt x="607" y="317"/>
                  </a:lnTo>
                  <a:lnTo>
                    <a:pt x="610" y="344"/>
                  </a:lnTo>
                  <a:lnTo>
                    <a:pt x="626" y="368"/>
                  </a:lnTo>
                  <a:lnTo>
                    <a:pt x="594" y="375"/>
                  </a:lnTo>
                  <a:lnTo>
                    <a:pt x="564" y="389"/>
                  </a:lnTo>
                  <a:lnTo>
                    <a:pt x="542" y="409"/>
                  </a:lnTo>
                  <a:lnTo>
                    <a:pt x="527" y="433"/>
                  </a:lnTo>
                  <a:lnTo>
                    <a:pt x="564" y="443"/>
                  </a:lnTo>
                  <a:lnTo>
                    <a:pt x="585" y="444"/>
                  </a:lnTo>
                  <a:lnTo>
                    <a:pt x="603" y="442"/>
                  </a:lnTo>
                  <a:lnTo>
                    <a:pt x="639" y="429"/>
                  </a:lnTo>
                  <a:lnTo>
                    <a:pt x="654" y="419"/>
                  </a:lnTo>
                  <a:lnTo>
                    <a:pt x="666" y="406"/>
                  </a:lnTo>
                  <a:lnTo>
                    <a:pt x="678" y="418"/>
                  </a:lnTo>
                  <a:lnTo>
                    <a:pt x="693" y="426"/>
                  </a:lnTo>
                  <a:lnTo>
                    <a:pt x="710" y="433"/>
                  </a:lnTo>
                  <a:lnTo>
                    <a:pt x="729" y="435"/>
                  </a:lnTo>
                  <a:lnTo>
                    <a:pt x="749" y="434"/>
                  </a:lnTo>
                  <a:lnTo>
                    <a:pt x="767" y="428"/>
                  </a:lnTo>
                  <a:lnTo>
                    <a:pt x="783" y="421"/>
                  </a:lnTo>
                  <a:lnTo>
                    <a:pt x="796" y="409"/>
                  </a:lnTo>
                  <a:lnTo>
                    <a:pt x="820" y="443"/>
                  </a:lnTo>
                  <a:lnTo>
                    <a:pt x="852" y="473"/>
                  </a:lnTo>
                  <a:lnTo>
                    <a:pt x="891" y="497"/>
                  </a:lnTo>
                  <a:lnTo>
                    <a:pt x="934" y="515"/>
                  </a:lnTo>
                  <a:lnTo>
                    <a:pt x="887" y="539"/>
                  </a:lnTo>
                  <a:lnTo>
                    <a:pt x="848" y="570"/>
                  </a:lnTo>
                  <a:lnTo>
                    <a:pt x="817" y="605"/>
                  </a:lnTo>
                  <a:lnTo>
                    <a:pt x="796" y="646"/>
                  </a:lnTo>
                  <a:lnTo>
                    <a:pt x="784" y="637"/>
                  </a:lnTo>
                  <a:lnTo>
                    <a:pt x="771" y="632"/>
                  </a:lnTo>
                  <a:lnTo>
                    <a:pt x="741" y="630"/>
                  </a:lnTo>
                  <a:lnTo>
                    <a:pt x="713" y="638"/>
                  </a:lnTo>
                  <a:lnTo>
                    <a:pt x="702" y="647"/>
                  </a:lnTo>
                  <a:lnTo>
                    <a:pt x="694" y="657"/>
                  </a:lnTo>
                  <a:lnTo>
                    <a:pt x="666" y="641"/>
                  </a:lnTo>
                  <a:lnTo>
                    <a:pt x="634" y="636"/>
                  </a:lnTo>
                  <a:lnTo>
                    <a:pt x="601" y="639"/>
                  </a:lnTo>
                  <a:lnTo>
                    <a:pt x="571" y="652"/>
                  </a:lnTo>
                  <a:lnTo>
                    <a:pt x="559" y="626"/>
                  </a:lnTo>
                  <a:lnTo>
                    <a:pt x="536" y="607"/>
                  </a:lnTo>
                  <a:lnTo>
                    <a:pt x="506" y="594"/>
                  </a:lnTo>
                  <a:lnTo>
                    <a:pt x="488" y="592"/>
                  </a:lnTo>
                  <a:lnTo>
                    <a:pt x="471" y="59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62">
              <a:extLst>
                <a:ext uri="{FF2B5EF4-FFF2-40B4-BE49-F238E27FC236}">
                  <a16:creationId xmlns:a16="http://schemas.microsoft.com/office/drawing/2014/main" id="{DBA1E265-1FA8-EC8C-D108-28BFDE1A9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701"/>
              <a:ext cx="87" cy="131"/>
            </a:xfrm>
            <a:custGeom>
              <a:avLst/>
              <a:gdLst>
                <a:gd name="T0" fmla="*/ 78 w 263"/>
                <a:gd name="T1" fmla="*/ 391 h 391"/>
                <a:gd name="T2" fmla="*/ 43 w 263"/>
                <a:gd name="T3" fmla="*/ 355 h 391"/>
                <a:gd name="T4" fmla="*/ 0 w 263"/>
                <a:gd name="T5" fmla="*/ 328 h 391"/>
                <a:gd name="T6" fmla="*/ 18 w 263"/>
                <a:gd name="T7" fmla="*/ 303 h 391"/>
                <a:gd name="T8" fmla="*/ 23 w 263"/>
                <a:gd name="T9" fmla="*/ 276 h 391"/>
                <a:gd name="T10" fmla="*/ 18 w 263"/>
                <a:gd name="T11" fmla="*/ 249 h 391"/>
                <a:gd name="T12" fmla="*/ 0 w 263"/>
                <a:gd name="T13" fmla="*/ 225 h 391"/>
                <a:gd name="T14" fmla="*/ 21 w 263"/>
                <a:gd name="T15" fmla="*/ 196 h 391"/>
                <a:gd name="T16" fmla="*/ 27 w 263"/>
                <a:gd name="T17" fmla="*/ 164 h 391"/>
                <a:gd name="T18" fmla="*/ 22 w 263"/>
                <a:gd name="T19" fmla="*/ 132 h 391"/>
                <a:gd name="T20" fmla="*/ 4 w 263"/>
                <a:gd name="T21" fmla="*/ 103 h 391"/>
                <a:gd name="T22" fmla="*/ 43 w 263"/>
                <a:gd name="T23" fmla="*/ 90 h 391"/>
                <a:gd name="T24" fmla="*/ 73 w 263"/>
                <a:gd name="T25" fmla="*/ 65 h 391"/>
                <a:gd name="T26" fmla="*/ 91 w 263"/>
                <a:gd name="T27" fmla="*/ 34 h 391"/>
                <a:gd name="T28" fmla="*/ 94 w 263"/>
                <a:gd name="T29" fmla="*/ 17 h 391"/>
                <a:gd name="T30" fmla="*/ 93 w 263"/>
                <a:gd name="T31" fmla="*/ 0 h 391"/>
                <a:gd name="T32" fmla="*/ 101 w 263"/>
                <a:gd name="T33" fmla="*/ 19 h 391"/>
                <a:gd name="T34" fmla="*/ 116 w 263"/>
                <a:gd name="T35" fmla="*/ 36 h 391"/>
                <a:gd name="T36" fmla="*/ 133 w 263"/>
                <a:gd name="T37" fmla="*/ 50 h 391"/>
                <a:gd name="T38" fmla="*/ 154 w 263"/>
                <a:gd name="T39" fmla="*/ 62 h 391"/>
                <a:gd name="T40" fmla="*/ 178 w 263"/>
                <a:gd name="T41" fmla="*/ 69 h 391"/>
                <a:gd name="T42" fmla="*/ 204 w 263"/>
                <a:gd name="T43" fmla="*/ 73 h 391"/>
                <a:gd name="T44" fmla="*/ 229 w 263"/>
                <a:gd name="T45" fmla="*/ 72 h 391"/>
                <a:gd name="T46" fmla="*/ 253 w 263"/>
                <a:gd name="T47" fmla="*/ 65 h 391"/>
                <a:gd name="T48" fmla="*/ 240 w 263"/>
                <a:gd name="T49" fmla="*/ 80 h 391"/>
                <a:gd name="T50" fmla="*/ 231 w 263"/>
                <a:gd name="T51" fmla="*/ 96 h 391"/>
                <a:gd name="T52" fmla="*/ 227 w 263"/>
                <a:gd name="T53" fmla="*/ 114 h 391"/>
                <a:gd name="T54" fmla="*/ 227 w 263"/>
                <a:gd name="T55" fmla="*/ 131 h 391"/>
                <a:gd name="T56" fmla="*/ 237 w 263"/>
                <a:gd name="T57" fmla="*/ 164 h 391"/>
                <a:gd name="T58" fmla="*/ 248 w 263"/>
                <a:gd name="T59" fmla="*/ 179 h 391"/>
                <a:gd name="T60" fmla="*/ 263 w 263"/>
                <a:gd name="T61" fmla="*/ 192 h 391"/>
                <a:gd name="T62" fmla="*/ 232 w 263"/>
                <a:gd name="T63" fmla="*/ 216 h 391"/>
                <a:gd name="T64" fmla="*/ 212 w 263"/>
                <a:gd name="T65" fmla="*/ 247 h 391"/>
                <a:gd name="T66" fmla="*/ 203 w 263"/>
                <a:gd name="T67" fmla="*/ 282 h 391"/>
                <a:gd name="T68" fmla="*/ 207 w 263"/>
                <a:gd name="T69" fmla="*/ 317 h 391"/>
                <a:gd name="T70" fmla="*/ 165 w 263"/>
                <a:gd name="T71" fmla="*/ 323 h 391"/>
                <a:gd name="T72" fmla="*/ 129 w 263"/>
                <a:gd name="T73" fmla="*/ 338 h 391"/>
                <a:gd name="T74" fmla="*/ 98 w 263"/>
                <a:gd name="T75" fmla="*/ 361 h 391"/>
                <a:gd name="T76" fmla="*/ 87 w 263"/>
                <a:gd name="T77" fmla="*/ 376 h 391"/>
                <a:gd name="T78" fmla="*/ 78 w 263"/>
                <a:gd name="T7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3" h="391">
                  <a:moveTo>
                    <a:pt x="78" y="391"/>
                  </a:moveTo>
                  <a:lnTo>
                    <a:pt x="43" y="355"/>
                  </a:lnTo>
                  <a:lnTo>
                    <a:pt x="0" y="328"/>
                  </a:lnTo>
                  <a:lnTo>
                    <a:pt x="18" y="303"/>
                  </a:lnTo>
                  <a:lnTo>
                    <a:pt x="23" y="276"/>
                  </a:lnTo>
                  <a:lnTo>
                    <a:pt x="18" y="249"/>
                  </a:lnTo>
                  <a:lnTo>
                    <a:pt x="0" y="225"/>
                  </a:lnTo>
                  <a:lnTo>
                    <a:pt x="21" y="196"/>
                  </a:lnTo>
                  <a:lnTo>
                    <a:pt x="27" y="164"/>
                  </a:lnTo>
                  <a:lnTo>
                    <a:pt x="22" y="132"/>
                  </a:lnTo>
                  <a:lnTo>
                    <a:pt x="4" y="103"/>
                  </a:lnTo>
                  <a:lnTo>
                    <a:pt x="43" y="90"/>
                  </a:lnTo>
                  <a:lnTo>
                    <a:pt x="73" y="65"/>
                  </a:lnTo>
                  <a:lnTo>
                    <a:pt x="91" y="34"/>
                  </a:lnTo>
                  <a:lnTo>
                    <a:pt x="94" y="17"/>
                  </a:lnTo>
                  <a:lnTo>
                    <a:pt x="93" y="0"/>
                  </a:lnTo>
                  <a:lnTo>
                    <a:pt x="101" y="19"/>
                  </a:lnTo>
                  <a:lnTo>
                    <a:pt x="116" y="36"/>
                  </a:lnTo>
                  <a:lnTo>
                    <a:pt x="133" y="50"/>
                  </a:lnTo>
                  <a:lnTo>
                    <a:pt x="154" y="62"/>
                  </a:lnTo>
                  <a:lnTo>
                    <a:pt x="178" y="69"/>
                  </a:lnTo>
                  <a:lnTo>
                    <a:pt x="204" y="73"/>
                  </a:lnTo>
                  <a:lnTo>
                    <a:pt x="229" y="72"/>
                  </a:lnTo>
                  <a:lnTo>
                    <a:pt x="253" y="65"/>
                  </a:lnTo>
                  <a:lnTo>
                    <a:pt x="240" y="80"/>
                  </a:lnTo>
                  <a:lnTo>
                    <a:pt x="231" y="96"/>
                  </a:lnTo>
                  <a:lnTo>
                    <a:pt x="227" y="114"/>
                  </a:lnTo>
                  <a:lnTo>
                    <a:pt x="227" y="131"/>
                  </a:lnTo>
                  <a:lnTo>
                    <a:pt x="237" y="164"/>
                  </a:lnTo>
                  <a:lnTo>
                    <a:pt x="248" y="179"/>
                  </a:lnTo>
                  <a:lnTo>
                    <a:pt x="263" y="192"/>
                  </a:lnTo>
                  <a:lnTo>
                    <a:pt x="232" y="216"/>
                  </a:lnTo>
                  <a:lnTo>
                    <a:pt x="212" y="247"/>
                  </a:lnTo>
                  <a:lnTo>
                    <a:pt x="203" y="282"/>
                  </a:lnTo>
                  <a:lnTo>
                    <a:pt x="207" y="317"/>
                  </a:lnTo>
                  <a:lnTo>
                    <a:pt x="165" y="323"/>
                  </a:lnTo>
                  <a:lnTo>
                    <a:pt x="129" y="338"/>
                  </a:lnTo>
                  <a:lnTo>
                    <a:pt x="98" y="361"/>
                  </a:lnTo>
                  <a:lnTo>
                    <a:pt x="87" y="376"/>
                  </a:lnTo>
                  <a:lnTo>
                    <a:pt x="78" y="39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63">
              <a:extLst>
                <a:ext uri="{FF2B5EF4-FFF2-40B4-BE49-F238E27FC236}">
                  <a16:creationId xmlns:a16="http://schemas.microsoft.com/office/drawing/2014/main" id="{F2490CAD-2D25-0824-8E2F-ACD94A064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3406"/>
              <a:ext cx="110" cy="117"/>
            </a:xfrm>
            <a:custGeom>
              <a:avLst/>
              <a:gdLst>
                <a:gd name="T0" fmla="*/ 114 w 330"/>
                <a:gd name="T1" fmla="*/ 351 h 351"/>
                <a:gd name="T2" fmla="*/ 93 w 330"/>
                <a:gd name="T3" fmla="*/ 339 h 351"/>
                <a:gd name="T4" fmla="*/ 69 w 330"/>
                <a:gd name="T5" fmla="*/ 335 h 351"/>
                <a:gd name="T6" fmla="*/ 45 w 330"/>
                <a:gd name="T7" fmla="*/ 336 h 351"/>
                <a:gd name="T8" fmla="*/ 21 w 330"/>
                <a:gd name="T9" fmla="*/ 343 h 351"/>
                <a:gd name="T10" fmla="*/ 33 w 330"/>
                <a:gd name="T11" fmla="*/ 322 h 351"/>
                <a:gd name="T12" fmla="*/ 33 w 330"/>
                <a:gd name="T13" fmla="*/ 298 h 351"/>
                <a:gd name="T14" fmla="*/ 21 w 330"/>
                <a:gd name="T15" fmla="*/ 277 h 351"/>
                <a:gd name="T16" fmla="*/ 0 w 330"/>
                <a:gd name="T17" fmla="*/ 261 h 351"/>
                <a:gd name="T18" fmla="*/ 23 w 330"/>
                <a:gd name="T19" fmla="*/ 233 h 351"/>
                <a:gd name="T20" fmla="*/ 32 w 330"/>
                <a:gd name="T21" fmla="*/ 202 h 351"/>
                <a:gd name="T22" fmla="*/ 28 w 330"/>
                <a:gd name="T23" fmla="*/ 169 h 351"/>
                <a:gd name="T24" fmla="*/ 9 w 330"/>
                <a:gd name="T25" fmla="*/ 140 h 351"/>
                <a:gd name="T26" fmla="*/ 40 w 330"/>
                <a:gd name="T27" fmla="*/ 123 h 351"/>
                <a:gd name="T28" fmla="*/ 60 w 330"/>
                <a:gd name="T29" fmla="*/ 98 h 351"/>
                <a:gd name="T30" fmla="*/ 65 w 330"/>
                <a:gd name="T31" fmla="*/ 83 h 351"/>
                <a:gd name="T32" fmla="*/ 67 w 330"/>
                <a:gd name="T33" fmla="*/ 68 h 351"/>
                <a:gd name="T34" fmla="*/ 64 w 330"/>
                <a:gd name="T35" fmla="*/ 54 h 351"/>
                <a:gd name="T36" fmla="*/ 59 w 330"/>
                <a:gd name="T37" fmla="*/ 39 h 351"/>
                <a:gd name="T38" fmla="*/ 102 w 330"/>
                <a:gd name="T39" fmla="*/ 44 h 351"/>
                <a:gd name="T40" fmla="*/ 144 w 330"/>
                <a:gd name="T41" fmla="*/ 38 h 351"/>
                <a:gd name="T42" fmla="*/ 183 w 330"/>
                <a:gd name="T43" fmla="*/ 23 h 351"/>
                <a:gd name="T44" fmla="*/ 215 w 330"/>
                <a:gd name="T45" fmla="*/ 0 h 351"/>
                <a:gd name="T46" fmla="*/ 201 w 330"/>
                <a:gd name="T47" fmla="*/ 28 h 351"/>
                <a:gd name="T48" fmla="*/ 197 w 330"/>
                <a:gd name="T49" fmla="*/ 57 h 351"/>
                <a:gd name="T50" fmla="*/ 202 w 330"/>
                <a:gd name="T51" fmla="*/ 84 h 351"/>
                <a:gd name="T52" fmla="*/ 215 w 330"/>
                <a:gd name="T53" fmla="*/ 112 h 351"/>
                <a:gd name="T54" fmla="*/ 235 w 330"/>
                <a:gd name="T55" fmla="*/ 137 h 351"/>
                <a:gd name="T56" fmla="*/ 262 w 330"/>
                <a:gd name="T57" fmla="*/ 156 h 351"/>
                <a:gd name="T58" fmla="*/ 294 w 330"/>
                <a:gd name="T59" fmla="*/ 170 h 351"/>
                <a:gd name="T60" fmla="*/ 330 w 330"/>
                <a:gd name="T61" fmla="*/ 176 h 351"/>
                <a:gd name="T62" fmla="*/ 308 w 330"/>
                <a:gd name="T63" fmla="*/ 187 h 351"/>
                <a:gd name="T64" fmla="*/ 289 w 330"/>
                <a:gd name="T65" fmla="*/ 201 h 351"/>
                <a:gd name="T66" fmla="*/ 262 w 330"/>
                <a:gd name="T67" fmla="*/ 235 h 351"/>
                <a:gd name="T68" fmla="*/ 250 w 330"/>
                <a:gd name="T69" fmla="*/ 276 h 351"/>
                <a:gd name="T70" fmla="*/ 251 w 330"/>
                <a:gd name="T71" fmla="*/ 296 h 351"/>
                <a:gd name="T72" fmla="*/ 257 w 330"/>
                <a:gd name="T73" fmla="*/ 316 h 351"/>
                <a:gd name="T74" fmla="*/ 183 w 330"/>
                <a:gd name="T75" fmla="*/ 328 h 351"/>
                <a:gd name="T76" fmla="*/ 147 w 330"/>
                <a:gd name="T77" fmla="*/ 339 h 351"/>
                <a:gd name="T78" fmla="*/ 114 w 330"/>
                <a:gd name="T7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0" h="351">
                  <a:moveTo>
                    <a:pt x="114" y="351"/>
                  </a:moveTo>
                  <a:lnTo>
                    <a:pt x="93" y="339"/>
                  </a:lnTo>
                  <a:lnTo>
                    <a:pt x="69" y="335"/>
                  </a:lnTo>
                  <a:lnTo>
                    <a:pt x="45" y="336"/>
                  </a:lnTo>
                  <a:lnTo>
                    <a:pt x="21" y="343"/>
                  </a:lnTo>
                  <a:lnTo>
                    <a:pt x="33" y="322"/>
                  </a:lnTo>
                  <a:lnTo>
                    <a:pt x="33" y="298"/>
                  </a:lnTo>
                  <a:lnTo>
                    <a:pt x="21" y="277"/>
                  </a:lnTo>
                  <a:lnTo>
                    <a:pt x="0" y="261"/>
                  </a:lnTo>
                  <a:lnTo>
                    <a:pt x="23" y="233"/>
                  </a:lnTo>
                  <a:lnTo>
                    <a:pt x="32" y="202"/>
                  </a:lnTo>
                  <a:lnTo>
                    <a:pt x="28" y="169"/>
                  </a:lnTo>
                  <a:lnTo>
                    <a:pt x="9" y="140"/>
                  </a:lnTo>
                  <a:lnTo>
                    <a:pt x="40" y="123"/>
                  </a:lnTo>
                  <a:lnTo>
                    <a:pt x="60" y="98"/>
                  </a:lnTo>
                  <a:lnTo>
                    <a:pt x="65" y="83"/>
                  </a:lnTo>
                  <a:lnTo>
                    <a:pt x="67" y="68"/>
                  </a:lnTo>
                  <a:lnTo>
                    <a:pt x="64" y="54"/>
                  </a:lnTo>
                  <a:lnTo>
                    <a:pt x="59" y="39"/>
                  </a:lnTo>
                  <a:lnTo>
                    <a:pt x="102" y="44"/>
                  </a:lnTo>
                  <a:lnTo>
                    <a:pt x="144" y="38"/>
                  </a:lnTo>
                  <a:lnTo>
                    <a:pt x="183" y="23"/>
                  </a:lnTo>
                  <a:lnTo>
                    <a:pt x="215" y="0"/>
                  </a:lnTo>
                  <a:lnTo>
                    <a:pt x="201" y="28"/>
                  </a:lnTo>
                  <a:lnTo>
                    <a:pt x="197" y="57"/>
                  </a:lnTo>
                  <a:lnTo>
                    <a:pt x="202" y="84"/>
                  </a:lnTo>
                  <a:lnTo>
                    <a:pt x="215" y="112"/>
                  </a:lnTo>
                  <a:lnTo>
                    <a:pt x="235" y="137"/>
                  </a:lnTo>
                  <a:lnTo>
                    <a:pt x="262" y="156"/>
                  </a:lnTo>
                  <a:lnTo>
                    <a:pt x="294" y="170"/>
                  </a:lnTo>
                  <a:lnTo>
                    <a:pt x="330" y="176"/>
                  </a:lnTo>
                  <a:lnTo>
                    <a:pt x="308" y="187"/>
                  </a:lnTo>
                  <a:lnTo>
                    <a:pt x="289" y="201"/>
                  </a:lnTo>
                  <a:lnTo>
                    <a:pt x="262" y="235"/>
                  </a:lnTo>
                  <a:lnTo>
                    <a:pt x="250" y="276"/>
                  </a:lnTo>
                  <a:lnTo>
                    <a:pt x="251" y="296"/>
                  </a:lnTo>
                  <a:lnTo>
                    <a:pt x="257" y="316"/>
                  </a:lnTo>
                  <a:lnTo>
                    <a:pt x="183" y="328"/>
                  </a:lnTo>
                  <a:lnTo>
                    <a:pt x="147" y="339"/>
                  </a:lnTo>
                  <a:lnTo>
                    <a:pt x="114" y="3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64">
              <a:extLst>
                <a:ext uri="{FF2B5EF4-FFF2-40B4-BE49-F238E27FC236}">
                  <a16:creationId xmlns:a16="http://schemas.microsoft.com/office/drawing/2014/main" id="{6852660E-F536-DF12-203D-F7BF45673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" y="4237"/>
              <a:ext cx="61" cy="36"/>
            </a:xfrm>
            <a:custGeom>
              <a:avLst/>
              <a:gdLst>
                <a:gd name="T0" fmla="*/ 0 w 182"/>
                <a:gd name="T1" fmla="*/ 108 h 108"/>
                <a:gd name="T2" fmla="*/ 39 w 182"/>
                <a:gd name="T3" fmla="*/ 84 h 108"/>
                <a:gd name="T4" fmla="*/ 85 w 182"/>
                <a:gd name="T5" fmla="*/ 70 h 108"/>
                <a:gd name="T6" fmla="*/ 134 w 182"/>
                <a:gd name="T7" fmla="*/ 67 h 108"/>
                <a:gd name="T8" fmla="*/ 158 w 182"/>
                <a:gd name="T9" fmla="*/ 69 h 108"/>
                <a:gd name="T10" fmla="*/ 182 w 182"/>
                <a:gd name="T11" fmla="*/ 75 h 108"/>
                <a:gd name="T12" fmla="*/ 171 w 182"/>
                <a:gd name="T13" fmla="*/ 57 h 108"/>
                <a:gd name="T14" fmla="*/ 167 w 182"/>
                <a:gd name="T15" fmla="*/ 38 h 108"/>
                <a:gd name="T16" fmla="*/ 166 w 182"/>
                <a:gd name="T17" fmla="*/ 19 h 108"/>
                <a:gd name="T18" fmla="*/ 171 w 1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08">
                  <a:moveTo>
                    <a:pt x="0" y="108"/>
                  </a:moveTo>
                  <a:lnTo>
                    <a:pt x="39" y="84"/>
                  </a:lnTo>
                  <a:lnTo>
                    <a:pt x="85" y="70"/>
                  </a:lnTo>
                  <a:lnTo>
                    <a:pt x="134" y="67"/>
                  </a:lnTo>
                  <a:lnTo>
                    <a:pt x="158" y="69"/>
                  </a:lnTo>
                  <a:lnTo>
                    <a:pt x="182" y="75"/>
                  </a:lnTo>
                  <a:lnTo>
                    <a:pt x="171" y="57"/>
                  </a:lnTo>
                  <a:lnTo>
                    <a:pt x="167" y="38"/>
                  </a:lnTo>
                  <a:lnTo>
                    <a:pt x="166" y="19"/>
                  </a:lnTo>
                  <a:lnTo>
                    <a:pt x="1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65">
              <a:extLst>
                <a:ext uri="{FF2B5EF4-FFF2-40B4-BE49-F238E27FC236}">
                  <a16:creationId xmlns:a16="http://schemas.microsoft.com/office/drawing/2014/main" id="{F511577B-CD4C-71F3-09EC-29D3F32D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" y="4174"/>
              <a:ext cx="56" cy="57"/>
            </a:xfrm>
            <a:custGeom>
              <a:avLst/>
              <a:gdLst>
                <a:gd name="T0" fmla="*/ 170 w 170"/>
                <a:gd name="T1" fmla="*/ 3 h 171"/>
                <a:gd name="T2" fmla="*/ 138 w 170"/>
                <a:gd name="T3" fmla="*/ 6 h 171"/>
                <a:gd name="T4" fmla="*/ 106 w 170"/>
                <a:gd name="T5" fmla="*/ 0 h 171"/>
                <a:gd name="T6" fmla="*/ 94 w 170"/>
                <a:gd name="T7" fmla="*/ 30 h 171"/>
                <a:gd name="T8" fmla="*/ 71 w 170"/>
                <a:gd name="T9" fmla="*/ 55 h 171"/>
                <a:gd name="T10" fmla="*/ 38 w 170"/>
                <a:gd name="T11" fmla="*/ 71 h 171"/>
                <a:gd name="T12" fmla="*/ 0 w 170"/>
                <a:gd name="T13" fmla="*/ 77 h 171"/>
                <a:gd name="T14" fmla="*/ 9 w 170"/>
                <a:gd name="T15" fmla="*/ 101 h 171"/>
                <a:gd name="T16" fmla="*/ 11 w 170"/>
                <a:gd name="T17" fmla="*/ 124 h 171"/>
                <a:gd name="T18" fmla="*/ 9 w 170"/>
                <a:gd name="T19" fmla="*/ 148 h 171"/>
                <a:gd name="T20" fmla="*/ 0 w 170"/>
                <a:gd name="T2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71">
                  <a:moveTo>
                    <a:pt x="170" y="3"/>
                  </a:moveTo>
                  <a:lnTo>
                    <a:pt x="138" y="6"/>
                  </a:lnTo>
                  <a:lnTo>
                    <a:pt x="106" y="0"/>
                  </a:lnTo>
                  <a:lnTo>
                    <a:pt x="94" y="30"/>
                  </a:lnTo>
                  <a:lnTo>
                    <a:pt x="71" y="55"/>
                  </a:lnTo>
                  <a:lnTo>
                    <a:pt x="38" y="71"/>
                  </a:lnTo>
                  <a:lnTo>
                    <a:pt x="0" y="77"/>
                  </a:lnTo>
                  <a:lnTo>
                    <a:pt x="9" y="101"/>
                  </a:lnTo>
                  <a:lnTo>
                    <a:pt x="11" y="124"/>
                  </a:lnTo>
                  <a:lnTo>
                    <a:pt x="9" y="148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66">
              <a:extLst>
                <a:ext uri="{FF2B5EF4-FFF2-40B4-BE49-F238E27FC236}">
                  <a16:creationId xmlns:a16="http://schemas.microsoft.com/office/drawing/2014/main" id="{E1694D5B-DC6D-E899-5D0D-BB2FC1567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4143"/>
              <a:ext cx="45" cy="77"/>
            </a:xfrm>
            <a:custGeom>
              <a:avLst/>
              <a:gdLst>
                <a:gd name="T0" fmla="*/ 0 w 135"/>
                <a:gd name="T1" fmla="*/ 229 h 229"/>
                <a:gd name="T2" fmla="*/ 20 w 135"/>
                <a:gd name="T3" fmla="*/ 210 h 229"/>
                <a:gd name="T4" fmla="*/ 44 w 135"/>
                <a:gd name="T5" fmla="*/ 196 h 229"/>
                <a:gd name="T6" fmla="*/ 74 w 135"/>
                <a:gd name="T7" fmla="*/ 186 h 229"/>
                <a:gd name="T8" fmla="*/ 103 w 135"/>
                <a:gd name="T9" fmla="*/ 183 h 229"/>
                <a:gd name="T10" fmla="*/ 97 w 135"/>
                <a:gd name="T11" fmla="*/ 153 h 229"/>
                <a:gd name="T12" fmla="*/ 101 w 135"/>
                <a:gd name="T13" fmla="*/ 123 h 229"/>
                <a:gd name="T14" fmla="*/ 114 w 135"/>
                <a:gd name="T15" fmla="*/ 94 h 229"/>
                <a:gd name="T16" fmla="*/ 135 w 135"/>
                <a:gd name="T17" fmla="*/ 70 h 229"/>
                <a:gd name="T18" fmla="*/ 130 w 135"/>
                <a:gd name="T19" fmla="*/ 34 h 229"/>
                <a:gd name="T20" fmla="*/ 133 w 135"/>
                <a:gd name="T2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229">
                  <a:moveTo>
                    <a:pt x="0" y="229"/>
                  </a:moveTo>
                  <a:lnTo>
                    <a:pt x="20" y="210"/>
                  </a:lnTo>
                  <a:lnTo>
                    <a:pt x="44" y="196"/>
                  </a:lnTo>
                  <a:lnTo>
                    <a:pt x="74" y="186"/>
                  </a:lnTo>
                  <a:lnTo>
                    <a:pt x="103" y="183"/>
                  </a:lnTo>
                  <a:lnTo>
                    <a:pt x="97" y="153"/>
                  </a:lnTo>
                  <a:lnTo>
                    <a:pt x="101" y="123"/>
                  </a:lnTo>
                  <a:lnTo>
                    <a:pt x="114" y="94"/>
                  </a:lnTo>
                  <a:lnTo>
                    <a:pt x="135" y="70"/>
                  </a:lnTo>
                  <a:lnTo>
                    <a:pt x="130" y="34"/>
                  </a:lnTo>
                  <a:lnTo>
                    <a:pt x="1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67">
              <a:extLst>
                <a:ext uri="{FF2B5EF4-FFF2-40B4-BE49-F238E27FC236}">
                  <a16:creationId xmlns:a16="http://schemas.microsoft.com/office/drawing/2014/main" id="{9778F66A-9041-5C35-2904-95508F61A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" y="3171"/>
              <a:ext cx="1630" cy="1143"/>
            </a:xfrm>
            <a:custGeom>
              <a:avLst/>
              <a:gdLst>
                <a:gd name="T0" fmla="*/ 4437 w 4889"/>
                <a:gd name="T1" fmla="*/ 3289 h 3429"/>
                <a:gd name="T2" fmla="*/ 4515 w 4889"/>
                <a:gd name="T3" fmla="*/ 3212 h 3429"/>
                <a:gd name="T4" fmla="*/ 4691 w 4889"/>
                <a:gd name="T5" fmla="*/ 3207 h 3429"/>
                <a:gd name="T6" fmla="*/ 4834 w 4889"/>
                <a:gd name="T7" fmla="*/ 3230 h 3429"/>
                <a:gd name="T8" fmla="*/ 4847 w 4889"/>
                <a:gd name="T9" fmla="*/ 3350 h 3429"/>
                <a:gd name="T10" fmla="*/ 4706 w 4889"/>
                <a:gd name="T11" fmla="*/ 3393 h 3429"/>
                <a:gd name="T12" fmla="*/ 4581 w 4889"/>
                <a:gd name="T13" fmla="*/ 3401 h 3429"/>
                <a:gd name="T14" fmla="*/ 4366 w 4889"/>
                <a:gd name="T15" fmla="*/ 3328 h 3429"/>
                <a:gd name="T16" fmla="*/ 3425 w 4889"/>
                <a:gd name="T17" fmla="*/ 3339 h 3429"/>
                <a:gd name="T18" fmla="*/ 3498 w 4889"/>
                <a:gd name="T19" fmla="*/ 3260 h 3429"/>
                <a:gd name="T20" fmla="*/ 3623 w 4889"/>
                <a:gd name="T21" fmla="*/ 3231 h 3429"/>
                <a:gd name="T22" fmla="*/ 3729 w 4889"/>
                <a:gd name="T23" fmla="*/ 3235 h 3429"/>
                <a:gd name="T24" fmla="*/ 3774 w 4889"/>
                <a:gd name="T25" fmla="*/ 3262 h 3429"/>
                <a:gd name="T26" fmla="*/ 3829 w 4889"/>
                <a:gd name="T27" fmla="*/ 3331 h 3429"/>
                <a:gd name="T28" fmla="*/ 3698 w 4889"/>
                <a:gd name="T29" fmla="*/ 3392 h 3429"/>
                <a:gd name="T30" fmla="*/ 3510 w 4889"/>
                <a:gd name="T31" fmla="*/ 3405 h 3429"/>
                <a:gd name="T32" fmla="*/ 3363 w 4889"/>
                <a:gd name="T33" fmla="*/ 3370 h 3429"/>
                <a:gd name="T34" fmla="*/ 2194 w 4889"/>
                <a:gd name="T35" fmla="*/ 3207 h 3429"/>
                <a:gd name="T36" fmla="*/ 2286 w 4889"/>
                <a:gd name="T37" fmla="*/ 3140 h 3429"/>
                <a:gd name="T38" fmla="*/ 2418 w 4889"/>
                <a:gd name="T39" fmla="*/ 3133 h 3429"/>
                <a:gd name="T40" fmla="*/ 2480 w 4889"/>
                <a:gd name="T41" fmla="*/ 3201 h 3429"/>
                <a:gd name="T42" fmla="*/ 2521 w 4889"/>
                <a:gd name="T43" fmla="*/ 3230 h 3429"/>
                <a:gd name="T44" fmla="*/ 2562 w 4889"/>
                <a:gd name="T45" fmla="*/ 3328 h 3429"/>
                <a:gd name="T46" fmla="*/ 2493 w 4889"/>
                <a:gd name="T47" fmla="*/ 3385 h 3429"/>
                <a:gd name="T48" fmla="*/ 2347 w 4889"/>
                <a:gd name="T49" fmla="*/ 3360 h 3429"/>
                <a:gd name="T50" fmla="*/ 1061 w 4889"/>
                <a:gd name="T51" fmla="*/ 3331 h 3429"/>
                <a:gd name="T52" fmla="*/ 1041 w 4889"/>
                <a:gd name="T53" fmla="*/ 3227 h 3429"/>
                <a:gd name="T54" fmla="*/ 1080 w 4889"/>
                <a:gd name="T55" fmla="*/ 3212 h 3429"/>
                <a:gd name="T56" fmla="*/ 1186 w 4889"/>
                <a:gd name="T57" fmla="*/ 3145 h 3429"/>
                <a:gd name="T58" fmla="*/ 1309 w 4889"/>
                <a:gd name="T59" fmla="*/ 3222 h 3429"/>
                <a:gd name="T60" fmla="*/ 1404 w 4889"/>
                <a:gd name="T61" fmla="*/ 3239 h 3429"/>
                <a:gd name="T62" fmla="*/ 1480 w 4889"/>
                <a:gd name="T63" fmla="*/ 3354 h 3429"/>
                <a:gd name="T64" fmla="*/ 1375 w 4889"/>
                <a:gd name="T65" fmla="*/ 3429 h 3429"/>
                <a:gd name="T66" fmla="*/ 1281 w 4889"/>
                <a:gd name="T67" fmla="*/ 3393 h 3429"/>
                <a:gd name="T68" fmla="*/ 1206 w 4889"/>
                <a:gd name="T69" fmla="*/ 3382 h 3429"/>
                <a:gd name="T70" fmla="*/ 1077 w 4889"/>
                <a:gd name="T71" fmla="*/ 3343 h 3429"/>
                <a:gd name="T72" fmla="*/ 118 w 4889"/>
                <a:gd name="T73" fmla="*/ 2628 h 3429"/>
                <a:gd name="T74" fmla="*/ 68 w 4889"/>
                <a:gd name="T75" fmla="*/ 2496 h 3429"/>
                <a:gd name="T76" fmla="*/ 9 w 4889"/>
                <a:gd name="T77" fmla="*/ 2312 h 3429"/>
                <a:gd name="T78" fmla="*/ 102 w 4889"/>
                <a:gd name="T79" fmla="*/ 2293 h 3429"/>
                <a:gd name="T80" fmla="*/ 9 w 4889"/>
                <a:gd name="T81" fmla="*/ 2240 h 3429"/>
                <a:gd name="T82" fmla="*/ 78 w 4889"/>
                <a:gd name="T83" fmla="*/ 2144 h 3429"/>
                <a:gd name="T84" fmla="*/ 201 w 4889"/>
                <a:gd name="T85" fmla="*/ 2167 h 3429"/>
                <a:gd name="T86" fmla="*/ 269 w 4889"/>
                <a:gd name="T87" fmla="*/ 2166 h 3429"/>
                <a:gd name="T88" fmla="*/ 345 w 4889"/>
                <a:gd name="T89" fmla="*/ 2225 h 3429"/>
                <a:gd name="T90" fmla="*/ 240 w 4889"/>
                <a:gd name="T91" fmla="*/ 2423 h 3429"/>
                <a:gd name="T92" fmla="*/ 218 w 4889"/>
                <a:gd name="T93" fmla="*/ 2593 h 3429"/>
                <a:gd name="T94" fmla="*/ 383 w 4889"/>
                <a:gd name="T95" fmla="*/ 1525 h 3429"/>
                <a:gd name="T96" fmla="*/ 224 w 4889"/>
                <a:gd name="T97" fmla="*/ 1495 h 3429"/>
                <a:gd name="T98" fmla="*/ 129 w 4889"/>
                <a:gd name="T99" fmla="*/ 1434 h 3429"/>
                <a:gd name="T100" fmla="*/ 43 w 4889"/>
                <a:gd name="T101" fmla="*/ 1346 h 3429"/>
                <a:gd name="T102" fmla="*/ 60 w 4889"/>
                <a:gd name="T103" fmla="*/ 1268 h 3429"/>
                <a:gd name="T104" fmla="*/ 118 w 4889"/>
                <a:gd name="T105" fmla="*/ 1226 h 3429"/>
                <a:gd name="T106" fmla="*/ 213 w 4889"/>
                <a:gd name="T107" fmla="*/ 1287 h 3429"/>
                <a:gd name="T108" fmla="*/ 371 w 4889"/>
                <a:gd name="T109" fmla="*/ 1404 h 3429"/>
                <a:gd name="T110" fmla="*/ 383 w 4889"/>
                <a:gd name="T111" fmla="*/ 1525 h 3429"/>
                <a:gd name="T112" fmla="*/ 13 w 4889"/>
                <a:gd name="T113" fmla="*/ 420 h 3429"/>
                <a:gd name="T114" fmla="*/ 16 w 4889"/>
                <a:gd name="T115" fmla="*/ 285 h 3429"/>
                <a:gd name="T116" fmla="*/ 28 w 4889"/>
                <a:gd name="T117" fmla="*/ 180 h 3429"/>
                <a:gd name="T118" fmla="*/ 107 w 4889"/>
                <a:gd name="T119" fmla="*/ 42 h 3429"/>
                <a:gd name="T120" fmla="*/ 221 w 4889"/>
                <a:gd name="T121" fmla="*/ 107 h 3429"/>
                <a:gd name="T122" fmla="*/ 262 w 4889"/>
                <a:gd name="T123" fmla="*/ 310 h 3429"/>
                <a:gd name="T124" fmla="*/ 190 w 4889"/>
                <a:gd name="T125" fmla="*/ 380 h 3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3429">
                  <a:moveTo>
                    <a:pt x="4333" y="3326"/>
                  </a:moveTo>
                  <a:lnTo>
                    <a:pt x="4363" y="3324"/>
                  </a:lnTo>
                  <a:lnTo>
                    <a:pt x="4391" y="3316"/>
                  </a:lnTo>
                  <a:lnTo>
                    <a:pt x="4415" y="3305"/>
                  </a:lnTo>
                  <a:lnTo>
                    <a:pt x="4437" y="3289"/>
                  </a:lnTo>
                  <a:lnTo>
                    <a:pt x="4453" y="3268"/>
                  </a:lnTo>
                  <a:lnTo>
                    <a:pt x="4463" y="3247"/>
                  </a:lnTo>
                  <a:lnTo>
                    <a:pt x="4469" y="3223"/>
                  </a:lnTo>
                  <a:lnTo>
                    <a:pt x="4466" y="3200"/>
                  </a:lnTo>
                  <a:lnTo>
                    <a:pt x="4515" y="3212"/>
                  </a:lnTo>
                  <a:lnTo>
                    <a:pt x="4568" y="3212"/>
                  </a:lnTo>
                  <a:lnTo>
                    <a:pt x="4617" y="3199"/>
                  </a:lnTo>
                  <a:lnTo>
                    <a:pt x="4660" y="3175"/>
                  </a:lnTo>
                  <a:lnTo>
                    <a:pt x="4673" y="3192"/>
                  </a:lnTo>
                  <a:lnTo>
                    <a:pt x="4691" y="3207"/>
                  </a:lnTo>
                  <a:lnTo>
                    <a:pt x="4711" y="3219"/>
                  </a:lnTo>
                  <a:lnTo>
                    <a:pt x="4734" y="3229"/>
                  </a:lnTo>
                  <a:lnTo>
                    <a:pt x="4758" y="3234"/>
                  </a:lnTo>
                  <a:lnTo>
                    <a:pt x="4783" y="3237"/>
                  </a:lnTo>
                  <a:lnTo>
                    <a:pt x="4834" y="3230"/>
                  </a:lnTo>
                  <a:lnTo>
                    <a:pt x="4837" y="3261"/>
                  </a:lnTo>
                  <a:lnTo>
                    <a:pt x="4846" y="3292"/>
                  </a:lnTo>
                  <a:lnTo>
                    <a:pt x="4865" y="3320"/>
                  </a:lnTo>
                  <a:lnTo>
                    <a:pt x="4889" y="3344"/>
                  </a:lnTo>
                  <a:lnTo>
                    <a:pt x="4847" y="3350"/>
                  </a:lnTo>
                  <a:lnTo>
                    <a:pt x="4810" y="3364"/>
                  </a:lnTo>
                  <a:lnTo>
                    <a:pt x="4776" y="3384"/>
                  </a:lnTo>
                  <a:lnTo>
                    <a:pt x="4751" y="3411"/>
                  </a:lnTo>
                  <a:lnTo>
                    <a:pt x="4730" y="3401"/>
                  </a:lnTo>
                  <a:lnTo>
                    <a:pt x="4706" y="3393"/>
                  </a:lnTo>
                  <a:lnTo>
                    <a:pt x="4680" y="3389"/>
                  </a:lnTo>
                  <a:lnTo>
                    <a:pt x="4655" y="3388"/>
                  </a:lnTo>
                  <a:lnTo>
                    <a:pt x="4629" y="3389"/>
                  </a:lnTo>
                  <a:lnTo>
                    <a:pt x="4605" y="3393"/>
                  </a:lnTo>
                  <a:lnTo>
                    <a:pt x="4581" y="3401"/>
                  </a:lnTo>
                  <a:lnTo>
                    <a:pt x="4558" y="3411"/>
                  </a:lnTo>
                  <a:lnTo>
                    <a:pt x="4510" y="3376"/>
                  </a:lnTo>
                  <a:lnTo>
                    <a:pt x="4455" y="3351"/>
                  </a:lnTo>
                  <a:lnTo>
                    <a:pt x="4396" y="3334"/>
                  </a:lnTo>
                  <a:lnTo>
                    <a:pt x="4366" y="3328"/>
                  </a:lnTo>
                  <a:lnTo>
                    <a:pt x="4333" y="3326"/>
                  </a:lnTo>
                  <a:close/>
                  <a:moveTo>
                    <a:pt x="3363" y="3370"/>
                  </a:moveTo>
                  <a:lnTo>
                    <a:pt x="3386" y="3362"/>
                  </a:lnTo>
                  <a:lnTo>
                    <a:pt x="3406" y="3353"/>
                  </a:lnTo>
                  <a:lnTo>
                    <a:pt x="3425" y="3339"/>
                  </a:lnTo>
                  <a:lnTo>
                    <a:pt x="3439" y="3324"/>
                  </a:lnTo>
                  <a:lnTo>
                    <a:pt x="3458" y="3288"/>
                  </a:lnTo>
                  <a:lnTo>
                    <a:pt x="3461" y="3268"/>
                  </a:lnTo>
                  <a:lnTo>
                    <a:pt x="3460" y="3249"/>
                  </a:lnTo>
                  <a:lnTo>
                    <a:pt x="3498" y="3260"/>
                  </a:lnTo>
                  <a:lnTo>
                    <a:pt x="3520" y="3261"/>
                  </a:lnTo>
                  <a:lnTo>
                    <a:pt x="3541" y="3259"/>
                  </a:lnTo>
                  <a:lnTo>
                    <a:pt x="3579" y="3245"/>
                  </a:lnTo>
                  <a:lnTo>
                    <a:pt x="3607" y="3219"/>
                  </a:lnTo>
                  <a:lnTo>
                    <a:pt x="3623" y="3231"/>
                  </a:lnTo>
                  <a:lnTo>
                    <a:pt x="3643" y="3239"/>
                  </a:lnTo>
                  <a:lnTo>
                    <a:pt x="3664" y="3244"/>
                  </a:lnTo>
                  <a:lnTo>
                    <a:pt x="3686" y="3245"/>
                  </a:lnTo>
                  <a:lnTo>
                    <a:pt x="3708" y="3242"/>
                  </a:lnTo>
                  <a:lnTo>
                    <a:pt x="3729" y="3235"/>
                  </a:lnTo>
                  <a:lnTo>
                    <a:pt x="3747" y="3225"/>
                  </a:lnTo>
                  <a:lnTo>
                    <a:pt x="3762" y="3212"/>
                  </a:lnTo>
                  <a:lnTo>
                    <a:pt x="3762" y="3229"/>
                  </a:lnTo>
                  <a:lnTo>
                    <a:pt x="3766" y="3246"/>
                  </a:lnTo>
                  <a:lnTo>
                    <a:pt x="3774" y="3262"/>
                  </a:lnTo>
                  <a:lnTo>
                    <a:pt x="3786" y="3276"/>
                  </a:lnTo>
                  <a:lnTo>
                    <a:pt x="3801" y="3289"/>
                  </a:lnTo>
                  <a:lnTo>
                    <a:pt x="3818" y="3299"/>
                  </a:lnTo>
                  <a:lnTo>
                    <a:pt x="3858" y="3311"/>
                  </a:lnTo>
                  <a:lnTo>
                    <a:pt x="3829" y="3331"/>
                  </a:lnTo>
                  <a:lnTo>
                    <a:pt x="3805" y="3355"/>
                  </a:lnTo>
                  <a:lnTo>
                    <a:pt x="3786" y="3382"/>
                  </a:lnTo>
                  <a:lnTo>
                    <a:pt x="3771" y="3411"/>
                  </a:lnTo>
                  <a:lnTo>
                    <a:pt x="3737" y="3396"/>
                  </a:lnTo>
                  <a:lnTo>
                    <a:pt x="3698" y="3392"/>
                  </a:lnTo>
                  <a:lnTo>
                    <a:pt x="3659" y="3402"/>
                  </a:lnTo>
                  <a:lnTo>
                    <a:pt x="3630" y="3421"/>
                  </a:lnTo>
                  <a:lnTo>
                    <a:pt x="3592" y="3408"/>
                  </a:lnTo>
                  <a:lnTo>
                    <a:pt x="3552" y="3403"/>
                  </a:lnTo>
                  <a:lnTo>
                    <a:pt x="3510" y="3405"/>
                  </a:lnTo>
                  <a:lnTo>
                    <a:pt x="3472" y="3414"/>
                  </a:lnTo>
                  <a:lnTo>
                    <a:pt x="3450" y="3396"/>
                  </a:lnTo>
                  <a:lnTo>
                    <a:pt x="3423" y="3382"/>
                  </a:lnTo>
                  <a:lnTo>
                    <a:pt x="3394" y="3373"/>
                  </a:lnTo>
                  <a:lnTo>
                    <a:pt x="3363" y="3370"/>
                  </a:lnTo>
                  <a:close/>
                  <a:moveTo>
                    <a:pt x="2244" y="3323"/>
                  </a:moveTo>
                  <a:lnTo>
                    <a:pt x="2247" y="3291"/>
                  </a:lnTo>
                  <a:lnTo>
                    <a:pt x="2239" y="3259"/>
                  </a:lnTo>
                  <a:lnTo>
                    <a:pt x="2222" y="3231"/>
                  </a:lnTo>
                  <a:lnTo>
                    <a:pt x="2194" y="3207"/>
                  </a:lnTo>
                  <a:lnTo>
                    <a:pt x="2214" y="3206"/>
                  </a:lnTo>
                  <a:lnTo>
                    <a:pt x="2231" y="3201"/>
                  </a:lnTo>
                  <a:lnTo>
                    <a:pt x="2262" y="3182"/>
                  </a:lnTo>
                  <a:lnTo>
                    <a:pt x="2282" y="3155"/>
                  </a:lnTo>
                  <a:lnTo>
                    <a:pt x="2286" y="3140"/>
                  </a:lnTo>
                  <a:lnTo>
                    <a:pt x="2286" y="3124"/>
                  </a:lnTo>
                  <a:lnTo>
                    <a:pt x="2314" y="3143"/>
                  </a:lnTo>
                  <a:lnTo>
                    <a:pt x="2350" y="3152"/>
                  </a:lnTo>
                  <a:lnTo>
                    <a:pt x="2386" y="3148"/>
                  </a:lnTo>
                  <a:lnTo>
                    <a:pt x="2418" y="3133"/>
                  </a:lnTo>
                  <a:lnTo>
                    <a:pt x="2418" y="3152"/>
                  </a:lnTo>
                  <a:lnTo>
                    <a:pt x="2426" y="3169"/>
                  </a:lnTo>
                  <a:lnTo>
                    <a:pt x="2441" y="3183"/>
                  </a:lnTo>
                  <a:lnTo>
                    <a:pt x="2459" y="3193"/>
                  </a:lnTo>
                  <a:lnTo>
                    <a:pt x="2480" y="3201"/>
                  </a:lnTo>
                  <a:lnTo>
                    <a:pt x="2501" y="3203"/>
                  </a:lnTo>
                  <a:lnTo>
                    <a:pt x="2524" y="3200"/>
                  </a:lnTo>
                  <a:lnTo>
                    <a:pt x="2544" y="3190"/>
                  </a:lnTo>
                  <a:lnTo>
                    <a:pt x="2531" y="3208"/>
                  </a:lnTo>
                  <a:lnTo>
                    <a:pt x="2521" y="3230"/>
                  </a:lnTo>
                  <a:lnTo>
                    <a:pt x="2520" y="3251"/>
                  </a:lnTo>
                  <a:lnTo>
                    <a:pt x="2523" y="3273"/>
                  </a:lnTo>
                  <a:lnTo>
                    <a:pt x="2531" y="3293"/>
                  </a:lnTo>
                  <a:lnTo>
                    <a:pt x="2544" y="3312"/>
                  </a:lnTo>
                  <a:lnTo>
                    <a:pt x="2562" y="3328"/>
                  </a:lnTo>
                  <a:lnTo>
                    <a:pt x="2584" y="3341"/>
                  </a:lnTo>
                  <a:lnTo>
                    <a:pt x="2559" y="3347"/>
                  </a:lnTo>
                  <a:lnTo>
                    <a:pt x="2535" y="3357"/>
                  </a:lnTo>
                  <a:lnTo>
                    <a:pt x="2513" y="3369"/>
                  </a:lnTo>
                  <a:lnTo>
                    <a:pt x="2493" y="3385"/>
                  </a:lnTo>
                  <a:lnTo>
                    <a:pt x="2463" y="3376"/>
                  </a:lnTo>
                  <a:lnTo>
                    <a:pt x="2432" y="3374"/>
                  </a:lnTo>
                  <a:lnTo>
                    <a:pt x="2400" y="3376"/>
                  </a:lnTo>
                  <a:lnTo>
                    <a:pt x="2369" y="3385"/>
                  </a:lnTo>
                  <a:lnTo>
                    <a:pt x="2347" y="3360"/>
                  </a:lnTo>
                  <a:lnTo>
                    <a:pt x="2317" y="3340"/>
                  </a:lnTo>
                  <a:lnTo>
                    <a:pt x="2282" y="3327"/>
                  </a:lnTo>
                  <a:lnTo>
                    <a:pt x="2244" y="3323"/>
                  </a:lnTo>
                  <a:close/>
                  <a:moveTo>
                    <a:pt x="1049" y="3352"/>
                  </a:moveTo>
                  <a:lnTo>
                    <a:pt x="1061" y="3331"/>
                  </a:lnTo>
                  <a:lnTo>
                    <a:pt x="1068" y="3310"/>
                  </a:lnTo>
                  <a:lnTo>
                    <a:pt x="1069" y="3288"/>
                  </a:lnTo>
                  <a:lnTo>
                    <a:pt x="1064" y="3266"/>
                  </a:lnTo>
                  <a:lnTo>
                    <a:pt x="1055" y="3245"/>
                  </a:lnTo>
                  <a:lnTo>
                    <a:pt x="1041" y="3227"/>
                  </a:lnTo>
                  <a:lnTo>
                    <a:pt x="1023" y="3210"/>
                  </a:lnTo>
                  <a:lnTo>
                    <a:pt x="998" y="3198"/>
                  </a:lnTo>
                  <a:lnTo>
                    <a:pt x="1024" y="3207"/>
                  </a:lnTo>
                  <a:lnTo>
                    <a:pt x="1052" y="3212"/>
                  </a:lnTo>
                  <a:lnTo>
                    <a:pt x="1080" y="3212"/>
                  </a:lnTo>
                  <a:lnTo>
                    <a:pt x="1107" y="3206"/>
                  </a:lnTo>
                  <a:lnTo>
                    <a:pt x="1132" y="3197"/>
                  </a:lnTo>
                  <a:lnTo>
                    <a:pt x="1155" y="3183"/>
                  </a:lnTo>
                  <a:lnTo>
                    <a:pt x="1174" y="3166"/>
                  </a:lnTo>
                  <a:lnTo>
                    <a:pt x="1186" y="3145"/>
                  </a:lnTo>
                  <a:lnTo>
                    <a:pt x="1199" y="3170"/>
                  </a:lnTo>
                  <a:lnTo>
                    <a:pt x="1221" y="3190"/>
                  </a:lnTo>
                  <a:lnTo>
                    <a:pt x="1247" y="3206"/>
                  </a:lnTo>
                  <a:lnTo>
                    <a:pt x="1277" y="3217"/>
                  </a:lnTo>
                  <a:lnTo>
                    <a:pt x="1309" y="3222"/>
                  </a:lnTo>
                  <a:lnTo>
                    <a:pt x="1342" y="3221"/>
                  </a:lnTo>
                  <a:lnTo>
                    <a:pt x="1375" y="3214"/>
                  </a:lnTo>
                  <a:lnTo>
                    <a:pt x="1403" y="3200"/>
                  </a:lnTo>
                  <a:lnTo>
                    <a:pt x="1401" y="3220"/>
                  </a:lnTo>
                  <a:lnTo>
                    <a:pt x="1404" y="3239"/>
                  </a:lnTo>
                  <a:lnTo>
                    <a:pt x="1421" y="3277"/>
                  </a:lnTo>
                  <a:lnTo>
                    <a:pt x="1435" y="3294"/>
                  </a:lnTo>
                  <a:lnTo>
                    <a:pt x="1449" y="3309"/>
                  </a:lnTo>
                  <a:lnTo>
                    <a:pt x="1490" y="3332"/>
                  </a:lnTo>
                  <a:lnTo>
                    <a:pt x="1480" y="3354"/>
                  </a:lnTo>
                  <a:lnTo>
                    <a:pt x="1480" y="3377"/>
                  </a:lnTo>
                  <a:lnTo>
                    <a:pt x="1448" y="3381"/>
                  </a:lnTo>
                  <a:lnTo>
                    <a:pt x="1419" y="3391"/>
                  </a:lnTo>
                  <a:lnTo>
                    <a:pt x="1393" y="3407"/>
                  </a:lnTo>
                  <a:lnTo>
                    <a:pt x="1375" y="3429"/>
                  </a:lnTo>
                  <a:lnTo>
                    <a:pt x="1362" y="3414"/>
                  </a:lnTo>
                  <a:lnTo>
                    <a:pt x="1345" y="3402"/>
                  </a:lnTo>
                  <a:lnTo>
                    <a:pt x="1325" y="3396"/>
                  </a:lnTo>
                  <a:lnTo>
                    <a:pt x="1302" y="3392"/>
                  </a:lnTo>
                  <a:lnTo>
                    <a:pt x="1281" y="3393"/>
                  </a:lnTo>
                  <a:lnTo>
                    <a:pt x="1259" y="3400"/>
                  </a:lnTo>
                  <a:lnTo>
                    <a:pt x="1242" y="3410"/>
                  </a:lnTo>
                  <a:lnTo>
                    <a:pt x="1229" y="3425"/>
                  </a:lnTo>
                  <a:lnTo>
                    <a:pt x="1221" y="3402"/>
                  </a:lnTo>
                  <a:lnTo>
                    <a:pt x="1206" y="3382"/>
                  </a:lnTo>
                  <a:lnTo>
                    <a:pt x="1186" y="3366"/>
                  </a:lnTo>
                  <a:lnTo>
                    <a:pt x="1162" y="3353"/>
                  </a:lnTo>
                  <a:lnTo>
                    <a:pt x="1135" y="3344"/>
                  </a:lnTo>
                  <a:lnTo>
                    <a:pt x="1106" y="3341"/>
                  </a:lnTo>
                  <a:lnTo>
                    <a:pt x="1077" y="3343"/>
                  </a:lnTo>
                  <a:lnTo>
                    <a:pt x="1049" y="3352"/>
                  </a:lnTo>
                  <a:close/>
                  <a:moveTo>
                    <a:pt x="133" y="2711"/>
                  </a:moveTo>
                  <a:lnTo>
                    <a:pt x="137" y="2689"/>
                  </a:lnTo>
                  <a:lnTo>
                    <a:pt x="134" y="2668"/>
                  </a:lnTo>
                  <a:lnTo>
                    <a:pt x="118" y="2628"/>
                  </a:lnTo>
                  <a:lnTo>
                    <a:pt x="86" y="2594"/>
                  </a:lnTo>
                  <a:lnTo>
                    <a:pt x="64" y="2580"/>
                  </a:lnTo>
                  <a:lnTo>
                    <a:pt x="40" y="2570"/>
                  </a:lnTo>
                  <a:lnTo>
                    <a:pt x="64" y="2535"/>
                  </a:lnTo>
                  <a:lnTo>
                    <a:pt x="68" y="2496"/>
                  </a:lnTo>
                  <a:lnTo>
                    <a:pt x="54" y="2457"/>
                  </a:lnTo>
                  <a:lnTo>
                    <a:pt x="38" y="2441"/>
                  </a:lnTo>
                  <a:lnTo>
                    <a:pt x="19" y="2427"/>
                  </a:lnTo>
                  <a:lnTo>
                    <a:pt x="22" y="2370"/>
                  </a:lnTo>
                  <a:lnTo>
                    <a:pt x="9" y="2312"/>
                  </a:lnTo>
                  <a:lnTo>
                    <a:pt x="63" y="2327"/>
                  </a:lnTo>
                  <a:lnTo>
                    <a:pt x="111" y="2350"/>
                  </a:lnTo>
                  <a:lnTo>
                    <a:pt x="113" y="2331"/>
                  </a:lnTo>
                  <a:lnTo>
                    <a:pt x="110" y="2311"/>
                  </a:lnTo>
                  <a:lnTo>
                    <a:pt x="102" y="2293"/>
                  </a:lnTo>
                  <a:lnTo>
                    <a:pt x="90" y="2277"/>
                  </a:lnTo>
                  <a:lnTo>
                    <a:pt x="74" y="2263"/>
                  </a:lnTo>
                  <a:lnTo>
                    <a:pt x="55" y="2251"/>
                  </a:lnTo>
                  <a:lnTo>
                    <a:pt x="34" y="2244"/>
                  </a:lnTo>
                  <a:lnTo>
                    <a:pt x="9" y="2240"/>
                  </a:lnTo>
                  <a:lnTo>
                    <a:pt x="38" y="2222"/>
                  </a:lnTo>
                  <a:lnTo>
                    <a:pt x="56" y="2197"/>
                  </a:lnTo>
                  <a:lnTo>
                    <a:pt x="63" y="2169"/>
                  </a:lnTo>
                  <a:lnTo>
                    <a:pt x="58" y="2141"/>
                  </a:lnTo>
                  <a:lnTo>
                    <a:pt x="78" y="2144"/>
                  </a:lnTo>
                  <a:lnTo>
                    <a:pt x="99" y="2156"/>
                  </a:lnTo>
                  <a:lnTo>
                    <a:pt x="123" y="2165"/>
                  </a:lnTo>
                  <a:lnTo>
                    <a:pt x="149" y="2169"/>
                  </a:lnTo>
                  <a:lnTo>
                    <a:pt x="174" y="2170"/>
                  </a:lnTo>
                  <a:lnTo>
                    <a:pt x="201" y="2167"/>
                  </a:lnTo>
                  <a:lnTo>
                    <a:pt x="225" y="2160"/>
                  </a:lnTo>
                  <a:lnTo>
                    <a:pt x="248" y="2151"/>
                  </a:lnTo>
                  <a:lnTo>
                    <a:pt x="266" y="2137"/>
                  </a:lnTo>
                  <a:lnTo>
                    <a:pt x="266" y="2152"/>
                  </a:lnTo>
                  <a:lnTo>
                    <a:pt x="269" y="2166"/>
                  </a:lnTo>
                  <a:lnTo>
                    <a:pt x="276" y="2180"/>
                  </a:lnTo>
                  <a:lnTo>
                    <a:pt x="285" y="2193"/>
                  </a:lnTo>
                  <a:lnTo>
                    <a:pt x="312" y="2213"/>
                  </a:lnTo>
                  <a:lnTo>
                    <a:pt x="328" y="2220"/>
                  </a:lnTo>
                  <a:lnTo>
                    <a:pt x="345" y="2225"/>
                  </a:lnTo>
                  <a:lnTo>
                    <a:pt x="345" y="2284"/>
                  </a:lnTo>
                  <a:lnTo>
                    <a:pt x="355" y="2342"/>
                  </a:lnTo>
                  <a:lnTo>
                    <a:pt x="312" y="2366"/>
                  </a:lnTo>
                  <a:lnTo>
                    <a:pt x="273" y="2393"/>
                  </a:lnTo>
                  <a:lnTo>
                    <a:pt x="240" y="2423"/>
                  </a:lnTo>
                  <a:lnTo>
                    <a:pt x="212" y="2457"/>
                  </a:lnTo>
                  <a:lnTo>
                    <a:pt x="222" y="2490"/>
                  </a:lnTo>
                  <a:lnTo>
                    <a:pt x="228" y="2524"/>
                  </a:lnTo>
                  <a:lnTo>
                    <a:pt x="226" y="2559"/>
                  </a:lnTo>
                  <a:lnTo>
                    <a:pt x="218" y="2593"/>
                  </a:lnTo>
                  <a:lnTo>
                    <a:pt x="205" y="2626"/>
                  </a:lnTo>
                  <a:lnTo>
                    <a:pt x="186" y="2657"/>
                  </a:lnTo>
                  <a:lnTo>
                    <a:pt x="162" y="2685"/>
                  </a:lnTo>
                  <a:lnTo>
                    <a:pt x="133" y="2711"/>
                  </a:lnTo>
                  <a:close/>
                  <a:moveTo>
                    <a:pt x="383" y="1525"/>
                  </a:moveTo>
                  <a:lnTo>
                    <a:pt x="345" y="1515"/>
                  </a:lnTo>
                  <a:lnTo>
                    <a:pt x="307" y="1510"/>
                  </a:lnTo>
                  <a:lnTo>
                    <a:pt x="268" y="1510"/>
                  </a:lnTo>
                  <a:lnTo>
                    <a:pt x="230" y="1514"/>
                  </a:lnTo>
                  <a:lnTo>
                    <a:pt x="224" y="1495"/>
                  </a:lnTo>
                  <a:lnTo>
                    <a:pt x="212" y="1477"/>
                  </a:lnTo>
                  <a:lnTo>
                    <a:pt x="195" y="1462"/>
                  </a:lnTo>
                  <a:lnTo>
                    <a:pt x="175" y="1449"/>
                  </a:lnTo>
                  <a:lnTo>
                    <a:pt x="153" y="1439"/>
                  </a:lnTo>
                  <a:lnTo>
                    <a:pt x="129" y="1434"/>
                  </a:lnTo>
                  <a:lnTo>
                    <a:pt x="103" y="1433"/>
                  </a:lnTo>
                  <a:lnTo>
                    <a:pt x="78" y="1437"/>
                  </a:lnTo>
                  <a:lnTo>
                    <a:pt x="79" y="1404"/>
                  </a:lnTo>
                  <a:lnTo>
                    <a:pt x="66" y="1373"/>
                  </a:lnTo>
                  <a:lnTo>
                    <a:pt x="43" y="1346"/>
                  </a:lnTo>
                  <a:lnTo>
                    <a:pt x="9" y="1326"/>
                  </a:lnTo>
                  <a:lnTo>
                    <a:pt x="27" y="1315"/>
                  </a:lnTo>
                  <a:lnTo>
                    <a:pt x="42" y="1301"/>
                  </a:lnTo>
                  <a:lnTo>
                    <a:pt x="52" y="1285"/>
                  </a:lnTo>
                  <a:lnTo>
                    <a:pt x="60" y="1268"/>
                  </a:lnTo>
                  <a:lnTo>
                    <a:pt x="63" y="1231"/>
                  </a:lnTo>
                  <a:lnTo>
                    <a:pt x="59" y="1214"/>
                  </a:lnTo>
                  <a:lnTo>
                    <a:pt x="50" y="1197"/>
                  </a:lnTo>
                  <a:lnTo>
                    <a:pt x="80" y="1215"/>
                  </a:lnTo>
                  <a:lnTo>
                    <a:pt x="118" y="1226"/>
                  </a:lnTo>
                  <a:lnTo>
                    <a:pt x="157" y="1227"/>
                  </a:lnTo>
                  <a:lnTo>
                    <a:pt x="194" y="1220"/>
                  </a:lnTo>
                  <a:lnTo>
                    <a:pt x="194" y="1245"/>
                  </a:lnTo>
                  <a:lnTo>
                    <a:pt x="201" y="1268"/>
                  </a:lnTo>
                  <a:lnTo>
                    <a:pt x="213" y="1287"/>
                  </a:lnTo>
                  <a:lnTo>
                    <a:pt x="229" y="1304"/>
                  </a:lnTo>
                  <a:lnTo>
                    <a:pt x="268" y="1333"/>
                  </a:lnTo>
                  <a:lnTo>
                    <a:pt x="312" y="1360"/>
                  </a:lnTo>
                  <a:lnTo>
                    <a:pt x="353" y="1389"/>
                  </a:lnTo>
                  <a:lnTo>
                    <a:pt x="371" y="1404"/>
                  </a:lnTo>
                  <a:lnTo>
                    <a:pt x="384" y="1422"/>
                  </a:lnTo>
                  <a:lnTo>
                    <a:pt x="394" y="1442"/>
                  </a:lnTo>
                  <a:lnTo>
                    <a:pt x="396" y="1466"/>
                  </a:lnTo>
                  <a:lnTo>
                    <a:pt x="394" y="1494"/>
                  </a:lnTo>
                  <a:lnTo>
                    <a:pt x="383" y="1525"/>
                  </a:lnTo>
                  <a:close/>
                  <a:moveTo>
                    <a:pt x="147" y="461"/>
                  </a:moveTo>
                  <a:lnTo>
                    <a:pt x="119" y="441"/>
                  </a:lnTo>
                  <a:lnTo>
                    <a:pt x="87" y="427"/>
                  </a:lnTo>
                  <a:lnTo>
                    <a:pt x="51" y="419"/>
                  </a:lnTo>
                  <a:lnTo>
                    <a:pt x="13" y="420"/>
                  </a:lnTo>
                  <a:lnTo>
                    <a:pt x="30" y="391"/>
                  </a:lnTo>
                  <a:lnTo>
                    <a:pt x="31" y="359"/>
                  </a:lnTo>
                  <a:lnTo>
                    <a:pt x="22" y="329"/>
                  </a:lnTo>
                  <a:lnTo>
                    <a:pt x="0" y="302"/>
                  </a:lnTo>
                  <a:lnTo>
                    <a:pt x="16" y="285"/>
                  </a:lnTo>
                  <a:lnTo>
                    <a:pt x="28" y="265"/>
                  </a:lnTo>
                  <a:lnTo>
                    <a:pt x="35" y="245"/>
                  </a:lnTo>
                  <a:lnTo>
                    <a:pt x="38" y="223"/>
                  </a:lnTo>
                  <a:lnTo>
                    <a:pt x="35" y="202"/>
                  </a:lnTo>
                  <a:lnTo>
                    <a:pt x="28" y="180"/>
                  </a:lnTo>
                  <a:lnTo>
                    <a:pt x="16" y="161"/>
                  </a:lnTo>
                  <a:lnTo>
                    <a:pt x="0" y="144"/>
                  </a:lnTo>
                  <a:lnTo>
                    <a:pt x="43" y="114"/>
                  </a:lnTo>
                  <a:lnTo>
                    <a:pt x="79" y="81"/>
                  </a:lnTo>
                  <a:lnTo>
                    <a:pt x="107" y="42"/>
                  </a:lnTo>
                  <a:lnTo>
                    <a:pt x="123" y="0"/>
                  </a:lnTo>
                  <a:lnTo>
                    <a:pt x="141" y="31"/>
                  </a:lnTo>
                  <a:lnTo>
                    <a:pt x="162" y="59"/>
                  </a:lnTo>
                  <a:lnTo>
                    <a:pt x="189" y="84"/>
                  </a:lnTo>
                  <a:lnTo>
                    <a:pt x="221" y="107"/>
                  </a:lnTo>
                  <a:lnTo>
                    <a:pt x="214" y="137"/>
                  </a:lnTo>
                  <a:lnTo>
                    <a:pt x="212" y="167"/>
                  </a:lnTo>
                  <a:lnTo>
                    <a:pt x="220" y="226"/>
                  </a:lnTo>
                  <a:lnTo>
                    <a:pt x="245" y="283"/>
                  </a:lnTo>
                  <a:lnTo>
                    <a:pt x="262" y="310"/>
                  </a:lnTo>
                  <a:lnTo>
                    <a:pt x="285" y="335"/>
                  </a:lnTo>
                  <a:lnTo>
                    <a:pt x="258" y="341"/>
                  </a:lnTo>
                  <a:lnTo>
                    <a:pt x="233" y="351"/>
                  </a:lnTo>
                  <a:lnTo>
                    <a:pt x="210" y="363"/>
                  </a:lnTo>
                  <a:lnTo>
                    <a:pt x="190" y="380"/>
                  </a:lnTo>
                  <a:lnTo>
                    <a:pt x="173" y="398"/>
                  </a:lnTo>
                  <a:lnTo>
                    <a:pt x="161" y="417"/>
                  </a:lnTo>
                  <a:lnTo>
                    <a:pt x="151" y="438"/>
                  </a:lnTo>
                  <a:lnTo>
                    <a:pt x="147" y="46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68">
              <a:extLst>
                <a:ext uri="{FF2B5EF4-FFF2-40B4-BE49-F238E27FC236}">
                  <a16:creationId xmlns:a16="http://schemas.microsoft.com/office/drawing/2014/main" id="{9289D238-CA03-8819-ACBF-1D7BD92E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4229"/>
              <a:ext cx="186" cy="79"/>
            </a:xfrm>
            <a:custGeom>
              <a:avLst/>
              <a:gdLst>
                <a:gd name="T0" fmla="*/ 0 w 556"/>
                <a:gd name="T1" fmla="*/ 151 h 236"/>
                <a:gd name="T2" fmla="*/ 30 w 556"/>
                <a:gd name="T3" fmla="*/ 149 h 236"/>
                <a:gd name="T4" fmla="*/ 58 w 556"/>
                <a:gd name="T5" fmla="*/ 141 h 236"/>
                <a:gd name="T6" fmla="*/ 82 w 556"/>
                <a:gd name="T7" fmla="*/ 130 h 236"/>
                <a:gd name="T8" fmla="*/ 104 w 556"/>
                <a:gd name="T9" fmla="*/ 114 h 236"/>
                <a:gd name="T10" fmla="*/ 120 w 556"/>
                <a:gd name="T11" fmla="*/ 93 h 236"/>
                <a:gd name="T12" fmla="*/ 130 w 556"/>
                <a:gd name="T13" fmla="*/ 72 h 236"/>
                <a:gd name="T14" fmla="*/ 136 w 556"/>
                <a:gd name="T15" fmla="*/ 48 h 236"/>
                <a:gd name="T16" fmla="*/ 133 w 556"/>
                <a:gd name="T17" fmla="*/ 25 h 236"/>
                <a:gd name="T18" fmla="*/ 182 w 556"/>
                <a:gd name="T19" fmla="*/ 37 h 236"/>
                <a:gd name="T20" fmla="*/ 235 w 556"/>
                <a:gd name="T21" fmla="*/ 37 h 236"/>
                <a:gd name="T22" fmla="*/ 284 w 556"/>
                <a:gd name="T23" fmla="*/ 24 h 236"/>
                <a:gd name="T24" fmla="*/ 327 w 556"/>
                <a:gd name="T25" fmla="*/ 0 h 236"/>
                <a:gd name="T26" fmla="*/ 340 w 556"/>
                <a:gd name="T27" fmla="*/ 17 h 236"/>
                <a:gd name="T28" fmla="*/ 358 w 556"/>
                <a:gd name="T29" fmla="*/ 32 h 236"/>
                <a:gd name="T30" fmla="*/ 378 w 556"/>
                <a:gd name="T31" fmla="*/ 44 h 236"/>
                <a:gd name="T32" fmla="*/ 401 w 556"/>
                <a:gd name="T33" fmla="*/ 54 h 236"/>
                <a:gd name="T34" fmla="*/ 425 w 556"/>
                <a:gd name="T35" fmla="*/ 59 h 236"/>
                <a:gd name="T36" fmla="*/ 450 w 556"/>
                <a:gd name="T37" fmla="*/ 62 h 236"/>
                <a:gd name="T38" fmla="*/ 501 w 556"/>
                <a:gd name="T39" fmla="*/ 55 h 236"/>
                <a:gd name="T40" fmla="*/ 504 w 556"/>
                <a:gd name="T41" fmla="*/ 86 h 236"/>
                <a:gd name="T42" fmla="*/ 513 w 556"/>
                <a:gd name="T43" fmla="*/ 117 h 236"/>
                <a:gd name="T44" fmla="*/ 532 w 556"/>
                <a:gd name="T45" fmla="*/ 145 h 236"/>
                <a:gd name="T46" fmla="*/ 556 w 556"/>
                <a:gd name="T47" fmla="*/ 169 h 236"/>
                <a:gd name="T48" fmla="*/ 514 w 556"/>
                <a:gd name="T49" fmla="*/ 175 h 236"/>
                <a:gd name="T50" fmla="*/ 477 w 556"/>
                <a:gd name="T51" fmla="*/ 189 h 236"/>
                <a:gd name="T52" fmla="*/ 443 w 556"/>
                <a:gd name="T53" fmla="*/ 209 h 236"/>
                <a:gd name="T54" fmla="*/ 418 w 556"/>
                <a:gd name="T55" fmla="*/ 236 h 236"/>
                <a:gd name="T56" fmla="*/ 397 w 556"/>
                <a:gd name="T57" fmla="*/ 226 h 236"/>
                <a:gd name="T58" fmla="*/ 373 w 556"/>
                <a:gd name="T59" fmla="*/ 218 h 236"/>
                <a:gd name="T60" fmla="*/ 347 w 556"/>
                <a:gd name="T61" fmla="*/ 214 h 236"/>
                <a:gd name="T62" fmla="*/ 322 w 556"/>
                <a:gd name="T63" fmla="*/ 213 h 236"/>
                <a:gd name="T64" fmla="*/ 296 w 556"/>
                <a:gd name="T65" fmla="*/ 214 h 236"/>
                <a:gd name="T66" fmla="*/ 272 w 556"/>
                <a:gd name="T67" fmla="*/ 218 h 236"/>
                <a:gd name="T68" fmla="*/ 248 w 556"/>
                <a:gd name="T69" fmla="*/ 226 h 236"/>
                <a:gd name="T70" fmla="*/ 225 w 556"/>
                <a:gd name="T71" fmla="*/ 236 h 236"/>
                <a:gd name="T72" fmla="*/ 177 w 556"/>
                <a:gd name="T73" fmla="*/ 201 h 236"/>
                <a:gd name="T74" fmla="*/ 122 w 556"/>
                <a:gd name="T75" fmla="*/ 176 h 236"/>
                <a:gd name="T76" fmla="*/ 63 w 556"/>
                <a:gd name="T77" fmla="*/ 159 h 236"/>
                <a:gd name="T78" fmla="*/ 33 w 556"/>
                <a:gd name="T79" fmla="*/ 153 h 236"/>
                <a:gd name="T80" fmla="*/ 0 w 556"/>
                <a:gd name="T81" fmla="*/ 15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236">
                  <a:moveTo>
                    <a:pt x="0" y="151"/>
                  </a:moveTo>
                  <a:lnTo>
                    <a:pt x="30" y="149"/>
                  </a:lnTo>
                  <a:lnTo>
                    <a:pt x="58" y="141"/>
                  </a:lnTo>
                  <a:lnTo>
                    <a:pt x="82" y="130"/>
                  </a:lnTo>
                  <a:lnTo>
                    <a:pt x="104" y="114"/>
                  </a:lnTo>
                  <a:lnTo>
                    <a:pt x="120" y="93"/>
                  </a:lnTo>
                  <a:lnTo>
                    <a:pt x="130" y="72"/>
                  </a:lnTo>
                  <a:lnTo>
                    <a:pt x="136" y="48"/>
                  </a:lnTo>
                  <a:lnTo>
                    <a:pt x="133" y="25"/>
                  </a:lnTo>
                  <a:lnTo>
                    <a:pt x="182" y="37"/>
                  </a:lnTo>
                  <a:lnTo>
                    <a:pt x="235" y="37"/>
                  </a:lnTo>
                  <a:lnTo>
                    <a:pt x="284" y="24"/>
                  </a:lnTo>
                  <a:lnTo>
                    <a:pt x="327" y="0"/>
                  </a:lnTo>
                  <a:lnTo>
                    <a:pt x="340" y="17"/>
                  </a:lnTo>
                  <a:lnTo>
                    <a:pt x="358" y="32"/>
                  </a:lnTo>
                  <a:lnTo>
                    <a:pt x="378" y="44"/>
                  </a:lnTo>
                  <a:lnTo>
                    <a:pt x="401" y="54"/>
                  </a:lnTo>
                  <a:lnTo>
                    <a:pt x="425" y="59"/>
                  </a:lnTo>
                  <a:lnTo>
                    <a:pt x="450" y="62"/>
                  </a:lnTo>
                  <a:lnTo>
                    <a:pt x="501" y="55"/>
                  </a:lnTo>
                  <a:lnTo>
                    <a:pt x="504" y="86"/>
                  </a:lnTo>
                  <a:lnTo>
                    <a:pt x="513" y="117"/>
                  </a:lnTo>
                  <a:lnTo>
                    <a:pt x="532" y="145"/>
                  </a:lnTo>
                  <a:lnTo>
                    <a:pt x="556" y="169"/>
                  </a:lnTo>
                  <a:lnTo>
                    <a:pt x="514" y="175"/>
                  </a:lnTo>
                  <a:lnTo>
                    <a:pt x="477" y="189"/>
                  </a:lnTo>
                  <a:lnTo>
                    <a:pt x="443" y="209"/>
                  </a:lnTo>
                  <a:lnTo>
                    <a:pt x="418" y="236"/>
                  </a:lnTo>
                  <a:lnTo>
                    <a:pt x="397" y="226"/>
                  </a:lnTo>
                  <a:lnTo>
                    <a:pt x="373" y="218"/>
                  </a:lnTo>
                  <a:lnTo>
                    <a:pt x="347" y="214"/>
                  </a:lnTo>
                  <a:lnTo>
                    <a:pt x="322" y="213"/>
                  </a:lnTo>
                  <a:lnTo>
                    <a:pt x="296" y="214"/>
                  </a:lnTo>
                  <a:lnTo>
                    <a:pt x="272" y="218"/>
                  </a:lnTo>
                  <a:lnTo>
                    <a:pt x="248" y="226"/>
                  </a:lnTo>
                  <a:lnTo>
                    <a:pt x="225" y="236"/>
                  </a:lnTo>
                  <a:lnTo>
                    <a:pt x="177" y="201"/>
                  </a:lnTo>
                  <a:lnTo>
                    <a:pt x="122" y="176"/>
                  </a:lnTo>
                  <a:lnTo>
                    <a:pt x="63" y="159"/>
                  </a:lnTo>
                  <a:lnTo>
                    <a:pt x="33" y="153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69">
              <a:extLst>
                <a:ext uri="{FF2B5EF4-FFF2-40B4-BE49-F238E27FC236}">
                  <a16:creationId xmlns:a16="http://schemas.microsoft.com/office/drawing/2014/main" id="{98641422-1F1C-02FB-EC29-B822223A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4242"/>
              <a:ext cx="165" cy="69"/>
            </a:xfrm>
            <a:custGeom>
              <a:avLst/>
              <a:gdLst>
                <a:gd name="T0" fmla="*/ 0 w 495"/>
                <a:gd name="T1" fmla="*/ 158 h 209"/>
                <a:gd name="T2" fmla="*/ 23 w 495"/>
                <a:gd name="T3" fmla="*/ 150 h 209"/>
                <a:gd name="T4" fmla="*/ 43 w 495"/>
                <a:gd name="T5" fmla="*/ 141 h 209"/>
                <a:gd name="T6" fmla="*/ 62 w 495"/>
                <a:gd name="T7" fmla="*/ 127 h 209"/>
                <a:gd name="T8" fmla="*/ 76 w 495"/>
                <a:gd name="T9" fmla="*/ 112 h 209"/>
                <a:gd name="T10" fmla="*/ 95 w 495"/>
                <a:gd name="T11" fmla="*/ 76 h 209"/>
                <a:gd name="T12" fmla="*/ 98 w 495"/>
                <a:gd name="T13" fmla="*/ 56 h 209"/>
                <a:gd name="T14" fmla="*/ 97 w 495"/>
                <a:gd name="T15" fmla="*/ 37 h 209"/>
                <a:gd name="T16" fmla="*/ 135 w 495"/>
                <a:gd name="T17" fmla="*/ 48 h 209"/>
                <a:gd name="T18" fmla="*/ 157 w 495"/>
                <a:gd name="T19" fmla="*/ 49 h 209"/>
                <a:gd name="T20" fmla="*/ 178 w 495"/>
                <a:gd name="T21" fmla="*/ 47 h 209"/>
                <a:gd name="T22" fmla="*/ 216 w 495"/>
                <a:gd name="T23" fmla="*/ 33 h 209"/>
                <a:gd name="T24" fmla="*/ 244 w 495"/>
                <a:gd name="T25" fmla="*/ 7 h 209"/>
                <a:gd name="T26" fmla="*/ 260 w 495"/>
                <a:gd name="T27" fmla="*/ 19 h 209"/>
                <a:gd name="T28" fmla="*/ 280 w 495"/>
                <a:gd name="T29" fmla="*/ 27 h 209"/>
                <a:gd name="T30" fmla="*/ 301 w 495"/>
                <a:gd name="T31" fmla="*/ 32 h 209"/>
                <a:gd name="T32" fmla="*/ 323 w 495"/>
                <a:gd name="T33" fmla="*/ 33 h 209"/>
                <a:gd name="T34" fmla="*/ 345 w 495"/>
                <a:gd name="T35" fmla="*/ 30 h 209"/>
                <a:gd name="T36" fmla="*/ 366 w 495"/>
                <a:gd name="T37" fmla="*/ 23 h 209"/>
                <a:gd name="T38" fmla="*/ 384 w 495"/>
                <a:gd name="T39" fmla="*/ 13 h 209"/>
                <a:gd name="T40" fmla="*/ 399 w 495"/>
                <a:gd name="T41" fmla="*/ 0 h 209"/>
                <a:gd name="T42" fmla="*/ 399 w 495"/>
                <a:gd name="T43" fmla="*/ 17 h 209"/>
                <a:gd name="T44" fmla="*/ 403 w 495"/>
                <a:gd name="T45" fmla="*/ 34 h 209"/>
                <a:gd name="T46" fmla="*/ 411 w 495"/>
                <a:gd name="T47" fmla="*/ 50 h 209"/>
                <a:gd name="T48" fmla="*/ 423 w 495"/>
                <a:gd name="T49" fmla="*/ 64 h 209"/>
                <a:gd name="T50" fmla="*/ 438 w 495"/>
                <a:gd name="T51" fmla="*/ 77 h 209"/>
                <a:gd name="T52" fmla="*/ 455 w 495"/>
                <a:gd name="T53" fmla="*/ 87 h 209"/>
                <a:gd name="T54" fmla="*/ 495 w 495"/>
                <a:gd name="T55" fmla="*/ 99 h 209"/>
                <a:gd name="T56" fmla="*/ 466 w 495"/>
                <a:gd name="T57" fmla="*/ 119 h 209"/>
                <a:gd name="T58" fmla="*/ 442 w 495"/>
                <a:gd name="T59" fmla="*/ 143 h 209"/>
                <a:gd name="T60" fmla="*/ 423 w 495"/>
                <a:gd name="T61" fmla="*/ 170 h 209"/>
                <a:gd name="T62" fmla="*/ 408 w 495"/>
                <a:gd name="T63" fmla="*/ 199 h 209"/>
                <a:gd name="T64" fmla="*/ 374 w 495"/>
                <a:gd name="T65" fmla="*/ 184 h 209"/>
                <a:gd name="T66" fmla="*/ 335 w 495"/>
                <a:gd name="T67" fmla="*/ 180 h 209"/>
                <a:gd name="T68" fmla="*/ 296 w 495"/>
                <a:gd name="T69" fmla="*/ 190 h 209"/>
                <a:gd name="T70" fmla="*/ 267 w 495"/>
                <a:gd name="T71" fmla="*/ 209 h 209"/>
                <a:gd name="T72" fmla="*/ 229 w 495"/>
                <a:gd name="T73" fmla="*/ 196 h 209"/>
                <a:gd name="T74" fmla="*/ 189 w 495"/>
                <a:gd name="T75" fmla="*/ 191 h 209"/>
                <a:gd name="T76" fmla="*/ 147 w 495"/>
                <a:gd name="T77" fmla="*/ 193 h 209"/>
                <a:gd name="T78" fmla="*/ 109 w 495"/>
                <a:gd name="T79" fmla="*/ 202 h 209"/>
                <a:gd name="T80" fmla="*/ 87 w 495"/>
                <a:gd name="T81" fmla="*/ 184 h 209"/>
                <a:gd name="T82" fmla="*/ 60 w 495"/>
                <a:gd name="T83" fmla="*/ 170 h 209"/>
                <a:gd name="T84" fmla="*/ 31 w 495"/>
                <a:gd name="T85" fmla="*/ 161 h 209"/>
                <a:gd name="T86" fmla="*/ 0 w 495"/>
                <a:gd name="T87" fmla="*/ 1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5" h="209">
                  <a:moveTo>
                    <a:pt x="0" y="158"/>
                  </a:moveTo>
                  <a:lnTo>
                    <a:pt x="23" y="150"/>
                  </a:lnTo>
                  <a:lnTo>
                    <a:pt x="43" y="141"/>
                  </a:lnTo>
                  <a:lnTo>
                    <a:pt x="62" y="127"/>
                  </a:lnTo>
                  <a:lnTo>
                    <a:pt x="76" y="112"/>
                  </a:lnTo>
                  <a:lnTo>
                    <a:pt x="95" y="76"/>
                  </a:lnTo>
                  <a:lnTo>
                    <a:pt x="98" y="56"/>
                  </a:lnTo>
                  <a:lnTo>
                    <a:pt x="97" y="37"/>
                  </a:lnTo>
                  <a:lnTo>
                    <a:pt x="135" y="48"/>
                  </a:lnTo>
                  <a:lnTo>
                    <a:pt x="157" y="49"/>
                  </a:lnTo>
                  <a:lnTo>
                    <a:pt x="178" y="47"/>
                  </a:lnTo>
                  <a:lnTo>
                    <a:pt x="216" y="33"/>
                  </a:lnTo>
                  <a:lnTo>
                    <a:pt x="244" y="7"/>
                  </a:lnTo>
                  <a:lnTo>
                    <a:pt x="260" y="19"/>
                  </a:lnTo>
                  <a:lnTo>
                    <a:pt x="280" y="27"/>
                  </a:lnTo>
                  <a:lnTo>
                    <a:pt x="301" y="32"/>
                  </a:lnTo>
                  <a:lnTo>
                    <a:pt x="323" y="33"/>
                  </a:lnTo>
                  <a:lnTo>
                    <a:pt x="345" y="30"/>
                  </a:lnTo>
                  <a:lnTo>
                    <a:pt x="366" y="23"/>
                  </a:lnTo>
                  <a:lnTo>
                    <a:pt x="384" y="13"/>
                  </a:lnTo>
                  <a:lnTo>
                    <a:pt x="399" y="0"/>
                  </a:lnTo>
                  <a:lnTo>
                    <a:pt x="399" y="17"/>
                  </a:lnTo>
                  <a:lnTo>
                    <a:pt x="403" y="34"/>
                  </a:lnTo>
                  <a:lnTo>
                    <a:pt x="411" y="50"/>
                  </a:lnTo>
                  <a:lnTo>
                    <a:pt x="423" y="64"/>
                  </a:lnTo>
                  <a:lnTo>
                    <a:pt x="438" y="77"/>
                  </a:lnTo>
                  <a:lnTo>
                    <a:pt x="455" y="87"/>
                  </a:lnTo>
                  <a:lnTo>
                    <a:pt x="495" y="99"/>
                  </a:lnTo>
                  <a:lnTo>
                    <a:pt x="466" y="119"/>
                  </a:lnTo>
                  <a:lnTo>
                    <a:pt x="442" y="143"/>
                  </a:lnTo>
                  <a:lnTo>
                    <a:pt x="423" y="170"/>
                  </a:lnTo>
                  <a:lnTo>
                    <a:pt x="408" y="199"/>
                  </a:lnTo>
                  <a:lnTo>
                    <a:pt x="374" y="184"/>
                  </a:lnTo>
                  <a:lnTo>
                    <a:pt x="335" y="180"/>
                  </a:lnTo>
                  <a:lnTo>
                    <a:pt x="296" y="190"/>
                  </a:lnTo>
                  <a:lnTo>
                    <a:pt x="267" y="209"/>
                  </a:lnTo>
                  <a:lnTo>
                    <a:pt x="229" y="196"/>
                  </a:lnTo>
                  <a:lnTo>
                    <a:pt x="189" y="191"/>
                  </a:lnTo>
                  <a:lnTo>
                    <a:pt x="147" y="193"/>
                  </a:lnTo>
                  <a:lnTo>
                    <a:pt x="109" y="202"/>
                  </a:lnTo>
                  <a:lnTo>
                    <a:pt x="87" y="184"/>
                  </a:lnTo>
                  <a:lnTo>
                    <a:pt x="60" y="170"/>
                  </a:lnTo>
                  <a:lnTo>
                    <a:pt x="31" y="161"/>
                  </a:lnTo>
                  <a:lnTo>
                    <a:pt x="0" y="1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70">
              <a:extLst>
                <a:ext uri="{FF2B5EF4-FFF2-40B4-BE49-F238E27FC236}">
                  <a16:creationId xmlns:a16="http://schemas.microsoft.com/office/drawing/2014/main" id="{720C1E52-68BD-E613-821D-78E6CA28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4212"/>
              <a:ext cx="130" cy="87"/>
            </a:xfrm>
            <a:custGeom>
              <a:avLst/>
              <a:gdLst>
                <a:gd name="T0" fmla="*/ 50 w 390"/>
                <a:gd name="T1" fmla="*/ 199 h 261"/>
                <a:gd name="T2" fmla="*/ 53 w 390"/>
                <a:gd name="T3" fmla="*/ 167 h 261"/>
                <a:gd name="T4" fmla="*/ 45 w 390"/>
                <a:gd name="T5" fmla="*/ 135 h 261"/>
                <a:gd name="T6" fmla="*/ 28 w 390"/>
                <a:gd name="T7" fmla="*/ 107 h 261"/>
                <a:gd name="T8" fmla="*/ 0 w 390"/>
                <a:gd name="T9" fmla="*/ 83 h 261"/>
                <a:gd name="T10" fmla="*/ 20 w 390"/>
                <a:gd name="T11" fmla="*/ 82 h 261"/>
                <a:gd name="T12" fmla="*/ 37 w 390"/>
                <a:gd name="T13" fmla="*/ 77 h 261"/>
                <a:gd name="T14" fmla="*/ 68 w 390"/>
                <a:gd name="T15" fmla="*/ 58 h 261"/>
                <a:gd name="T16" fmla="*/ 88 w 390"/>
                <a:gd name="T17" fmla="*/ 31 h 261"/>
                <a:gd name="T18" fmla="*/ 92 w 390"/>
                <a:gd name="T19" fmla="*/ 16 h 261"/>
                <a:gd name="T20" fmla="*/ 92 w 390"/>
                <a:gd name="T21" fmla="*/ 0 h 261"/>
                <a:gd name="T22" fmla="*/ 120 w 390"/>
                <a:gd name="T23" fmla="*/ 19 h 261"/>
                <a:gd name="T24" fmla="*/ 156 w 390"/>
                <a:gd name="T25" fmla="*/ 28 h 261"/>
                <a:gd name="T26" fmla="*/ 192 w 390"/>
                <a:gd name="T27" fmla="*/ 24 h 261"/>
                <a:gd name="T28" fmla="*/ 224 w 390"/>
                <a:gd name="T29" fmla="*/ 9 h 261"/>
                <a:gd name="T30" fmla="*/ 224 w 390"/>
                <a:gd name="T31" fmla="*/ 28 h 261"/>
                <a:gd name="T32" fmla="*/ 232 w 390"/>
                <a:gd name="T33" fmla="*/ 45 h 261"/>
                <a:gd name="T34" fmla="*/ 247 w 390"/>
                <a:gd name="T35" fmla="*/ 59 h 261"/>
                <a:gd name="T36" fmla="*/ 265 w 390"/>
                <a:gd name="T37" fmla="*/ 69 h 261"/>
                <a:gd name="T38" fmla="*/ 286 w 390"/>
                <a:gd name="T39" fmla="*/ 77 h 261"/>
                <a:gd name="T40" fmla="*/ 307 w 390"/>
                <a:gd name="T41" fmla="*/ 79 h 261"/>
                <a:gd name="T42" fmla="*/ 330 w 390"/>
                <a:gd name="T43" fmla="*/ 76 h 261"/>
                <a:gd name="T44" fmla="*/ 350 w 390"/>
                <a:gd name="T45" fmla="*/ 66 h 261"/>
                <a:gd name="T46" fmla="*/ 337 w 390"/>
                <a:gd name="T47" fmla="*/ 84 h 261"/>
                <a:gd name="T48" fmla="*/ 327 w 390"/>
                <a:gd name="T49" fmla="*/ 106 h 261"/>
                <a:gd name="T50" fmla="*/ 326 w 390"/>
                <a:gd name="T51" fmla="*/ 127 h 261"/>
                <a:gd name="T52" fmla="*/ 329 w 390"/>
                <a:gd name="T53" fmla="*/ 149 h 261"/>
                <a:gd name="T54" fmla="*/ 337 w 390"/>
                <a:gd name="T55" fmla="*/ 169 h 261"/>
                <a:gd name="T56" fmla="*/ 350 w 390"/>
                <a:gd name="T57" fmla="*/ 188 h 261"/>
                <a:gd name="T58" fmla="*/ 368 w 390"/>
                <a:gd name="T59" fmla="*/ 204 h 261"/>
                <a:gd name="T60" fmla="*/ 390 w 390"/>
                <a:gd name="T61" fmla="*/ 217 h 261"/>
                <a:gd name="T62" fmla="*/ 365 w 390"/>
                <a:gd name="T63" fmla="*/ 223 h 261"/>
                <a:gd name="T64" fmla="*/ 341 w 390"/>
                <a:gd name="T65" fmla="*/ 233 h 261"/>
                <a:gd name="T66" fmla="*/ 319 w 390"/>
                <a:gd name="T67" fmla="*/ 245 h 261"/>
                <a:gd name="T68" fmla="*/ 299 w 390"/>
                <a:gd name="T69" fmla="*/ 261 h 261"/>
                <a:gd name="T70" fmla="*/ 269 w 390"/>
                <a:gd name="T71" fmla="*/ 252 h 261"/>
                <a:gd name="T72" fmla="*/ 238 w 390"/>
                <a:gd name="T73" fmla="*/ 250 h 261"/>
                <a:gd name="T74" fmla="*/ 206 w 390"/>
                <a:gd name="T75" fmla="*/ 252 h 261"/>
                <a:gd name="T76" fmla="*/ 175 w 390"/>
                <a:gd name="T77" fmla="*/ 261 h 261"/>
                <a:gd name="T78" fmla="*/ 153 w 390"/>
                <a:gd name="T79" fmla="*/ 236 h 261"/>
                <a:gd name="T80" fmla="*/ 123 w 390"/>
                <a:gd name="T81" fmla="*/ 216 h 261"/>
                <a:gd name="T82" fmla="*/ 88 w 390"/>
                <a:gd name="T83" fmla="*/ 203 h 261"/>
                <a:gd name="T84" fmla="*/ 50 w 390"/>
                <a:gd name="T85" fmla="*/ 19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261">
                  <a:moveTo>
                    <a:pt x="50" y="199"/>
                  </a:moveTo>
                  <a:lnTo>
                    <a:pt x="53" y="167"/>
                  </a:lnTo>
                  <a:lnTo>
                    <a:pt x="45" y="135"/>
                  </a:lnTo>
                  <a:lnTo>
                    <a:pt x="28" y="107"/>
                  </a:lnTo>
                  <a:lnTo>
                    <a:pt x="0" y="83"/>
                  </a:lnTo>
                  <a:lnTo>
                    <a:pt x="20" y="82"/>
                  </a:lnTo>
                  <a:lnTo>
                    <a:pt x="37" y="77"/>
                  </a:lnTo>
                  <a:lnTo>
                    <a:pt x="68" y="58"/>
                  </a:lnTo>
                  <a:lnTo>
                    <a:pt x="88" y="31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120" y="19"/>
                  </a:lnTo>
                  <a:lnTo>
                    <a:pt x="156" y="28"/>
                  </a:lnTo>
                  <a:lnTo>
                    <a:pt x="192" y="24"/>
                  </a:lnTo>
                  <a:lnTo>
                    <a:pt x="224" y="9"/>
                  </a:lnTo>
                  <a:lnTo>
                    <a:pt x="224" y="28"/>
                  </a:lnTo>
                  <a:lnTo>
                    <a:pt x="232" y="45"/>
                  </a:lnTo>
                  <a:lnTo>
                    <a:pt x="247" y="59"/>
                  </a:lnTo>
                  <a:lnTo>
                    <a:pt x="265" y="69"/>
                  </a:lnTo>
                  <a:lnTo>
                    <a:pt x="286" y="77"/>
                  </a:lnTo>
                  <a:lnTo>
                    <a:pt x="307" y="79"/>
                  </a:lnTo>
                  <a:lnTo>
                    <a:pt x="330" y="76"/>
                  </a:lnTo>
                  <a:lnTo>
                    <a:pt x="350" y="66"/>
                  </a:lnTo>
                  <a:lnTo>
                    <a:pt x="337" y="84"/>
                  </a:lnTo>
                  <a:lnTo>
                    <a:pt x="327" y="106"/>
                  </a:lnTo>
                  <a:lnTo>
                    <a:pt x="326" y="127"/>
                  </a:lnTo>
                  <a:lnTo>
                    <a:pt x="329" y="149"/>
                  </a:lnTo>
                  <a:lnTo>
                    <a:pt x="337" y="169"/>
                  </a:lnTo>
                  <a:lnTo>
                    <a:pt x="350" y="188"/>
                  </a:lnTo>
                  <a:lnTo>
                    <a:pt x="368" y="204"/>
                  </a:lnTo>
                  <a:lnTo>
                    <a:pt x="390" y="217"/>
                  </a:lnTo>
                  <a:lnTo>
                    <a:pt x="365" y="223"/>
                  </a:lnTo>
                  <a:lnTo>
                    <a:pt x="341" y="233"/>
                  </a:lnTo>
                  <a:lnTo>
                    <a:pt x="319" y="245"/>
                  </a:lnTo>
                  <a:lnTo>
                    <a:pt x="299" y="261"/>
                  </a:lnTo>
                  <a:lnTo>
                    <a:pt x="269" y="252"/>
                  </a:lnTo>
                  <a:lnTo>
                    <a:pt x="238" y="250"/>
                  </a:lnTo>
                  <a:lnTo>
                    <a:pt x="206" y="252"/>
                  </a:lnTo>
                  <a:lnTo>
                    <a:pt x="175" y="261"/>
                  </a:lnTo>
                  <a:lnTo>
                    <a:pt x="153" y="236"/>
                  </a:lnTo>
                  <a:lnTo>
                    <a:pt x="123" y="216"/>
                  </a:lnTo>
                  <a:lnTo>
                    <a:pt x="88" y="203"/>
                  </a:lnTo>
                  <a:lnTo>
                    <a:pt x="50" y="1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Freeform 71">
              <a:extLst>
                <a:ext uri="{FF2B5EF4-FFF2-40B4-BE49-F238E27FC236}">
                  <a16:creationId xmlns:a16="http://schemas.microsoft.com/office/drawing/2014/main" id="{28B36726-818F-C502-2DFB-677057A1A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4219"/>
              <a:ext cx="164" cy="95"/>
            </a:xfrm>
            <a:custGeom>
              <a:avLst/>
              <a:gdLst>
                <a:gd name="T0" fmla="*/ 51 w 492"/>
                <a:gd name="T1" fmla="*/ 207 h 284"/>
                <a:gd name="T2" fmla="*/ 63 w 492"/>
                <a:gd name="T3" fmla="*/ 186 h 284"/>
                <a:gd name="T4" fmla="*/ 70 w 492"/>
                <a:gd name="T5" fmla="*/ 165 h 284"/>
                <a:gd name="T6" fmla="*/ 71 w 492"/>
                <a:gd name="T7" fmla="*/ 143 h 284"/>
                <a:gd name="T8" fmla="*/ 66 w 492"/>
                <a:gd name="T9" fmla="*/ 121 h 284"/>
                <a:gd name="T10" fmla="*/ 57 w 492"/>
                <a:gd name="T11" fmla="*/ 100 h 284"/>
                <a:gd name="T12" fmla="*/ 43 w 492"/>
                <a:gd name="T13" fmla="*/ 82 h 284"/>
                <a:gd name="T14" fmla="*/ 25 w 492"/>
                <a:gd name="T15" fmla="*/ 65 h 284"/>
                <a:gd name="T16" fmla="*/ 0 w 492"/>
                <a:gd name="T17" fmla="*/ 53 h 284"/>
                <a:gd name="T18" fmla="*/ 26 w 492"/>
                <a:gd name="T19" fmla="*/ 62 h 284"/>
                <a:gd name="T20" fmla="*/ 54 w 492"/>
                <a:gd name="T21" fmla="*/ 67 h 284"/>
                <a:gd name="T22" fmla="*/ 82 w 492"/>
                <a:gd name="T23" fmla="*/ 67 h 284"/>
                <a:gd name="T24" fmla="*/ 109 w 492"/>
                <a:gd name="T25" fmla="*/ 61 h 284"/>
                <a:gd name="T26" fmla="*/ 134 w 492"/>
                <a:gd name="T27" fmla="*/ 52 h 284"/>
                <a:gd name="T28" fmla="*/ 157 w 492"/>
                <a:gd name="T29" fmla="*/ 38 h 284"/>
                <a:gd name="T30" fmla="*/ 176 w 492"/>
                <a:gd name="T31" fmla="*/ 21 h 284"/>
                <a:gd name="T32" fmla="*/ 188 w 492"/>
                <a:gd name="T33" fmla="*/ 0 h 284"/>
                <a:gd name="T34" fmla="*/ 201 w 492"/>
                <a:gd name="T35" fmla="*/ 25 h 284"/>
                <a:gd name="T36" fmla="*/ 223 w 492"/>
                <a:gd name="T37" fmla="*/ 45 h 284"/>
                <a:gd name="T38" fmla="*/ 249 w 492"/>
                <a:gd name="T39" fmla="*/ 61 h 284"/>
                <a:gd name="T40" fmla="*/ 279 w 492"/>
                <a:gd name="T41" fmla="*/ 72 h 284"/>
                <a:gd name="T42" fmla="*/ 311 w 492"/>
                <a:gd name="T43" fmla="*/ 77 h 284"/>
                <a:gd name="T44" fmla="*/ 344 w 492"/>
                <a:gd name="T45" fmla="*/ 76 h 284"/>
                <a:gd name="T46" fmla="*/ 377 w 492"/>
                <a:gd name="T47" fmla="*/ 69 h 284"/>
                <a:gd name="T48" fmla="*/ 405 w 492"/>
                <a:gd name="T49" fmla="*/ 55 h 284"/>
                <a:gd name="T50" fmla="*/ 403 w 492"/>
                <a:gd name="T51" fmla="*/ 75 h 284"/>
                <a:gd name="T52" fmla="*/ 406 w 492"/>
                <a:gd name="T53" fmla="*/ 94 h 284"/>
                <a:gd name="T54" fmla="*/ 423 w 492"/>
                <a:gd name="T55" fmla="*/ 132 h 284"/>
                <a:gd name="T56" fmla="*/ 437 w 492"/>
                <a:gd name="T57" fmla="*/ 149 h 284"/>
                <a:gd name="T58" fmla="*/ 451 w 492"/>
                <a:gd name="T59" fmla="*/ 164 h 284"/>
                <a:gd name="T60" fmla="*/ 492 w 492"/>
                <a:gd name="T61" fmla="*/ 187 h 284"/>
                <a:gd name="T62" fmla="*/ 482 w 492"/>
                <a:gd name="T63" fmla="*/ 209 h 284"/>
                <a:gd name="T64" fmla="*/ 482 w 492"/>
                <a:gd name="T65" fmla="*/ 232 h 284"/>
                <a:gd name="T66" fmla="*/ 450 w 492"/>
                <a:gd name="T67" fmla="*/ 236 h 284"/>
                <a:gd name="T68" fmla="*/ 421 w 492"/>
                <a:gd name="T69" fmla="*/ 246 h 284"/>
                <a:gd name="T70" fmla="*/ 395 w 492"/>
                <a:gd name="T71" fmla="*/ 262 h 284"/>
                <a:gd name="T72" fmla="*/ 377 w 492"/>
                <a:gd name="T73" fmla="*/ 284 h 284"/>
                <a:gd name="T74" fmla="*/ 364 w 492"/>
                <a:gd name="T75" fmla="*/ 269 h 284"/>
                <a:gd name="T76" fmla="*/ 347 w 492"/>
                <a:gd name="T77" fmla="*/ 257 h 284"/>
                <a:gd name="T78" fmla="*/ 327 w 492"/>
                <a:gd name="T79" fmla="*/ 251 h 284"/>
                <a:gd name="T80" fmla="*/ 304 w 492"/>
                <a:gd name="T81" fmla="*/ 247 h 284"/>
                <a:gd name="T82" fmla="*/ 283 w 492"/>
                <a:gd name="T83" fmla="*/ 248 h 284"/>
                <a:gd name="T84" fmla="*/ 261 w 492"/>
                <a:gd name="T85" fmla="*/ 255 h 284"/>
                <a:gd name="T86" fmla="*/ 244 w 492"/>
                <a:gd name="T87" fmla="*/ 265 h 284"/>
                <a:gd name="T88" fmla="*/ 231 w 492"/>
                <a:gd name="T89" fmla="*/ 280 h 284"/>
                <a:gd name="T90" fmla="*/ 223 w 492"/>
                <a:gd name="T91" fmla="*/ 257 h 284"/>
                <a:gd name="T92" fmla="*/ 208 w 492"/>
                <a:gd name="T93" fmla="*/ 237 h 284"/>
                <a:gd name="T94" fmla="*/ 188 w 492"/>
                <a:gd name="T95" fmla="*/ 221 h 284"/>
                <a:gd name="T96" fmla="*/ 164 w 492"/>
                <a:gd name="T97" fmla="*/ 208 h 284"/>
                <a:gd name="T98" fmla="*/ 137 w 492"/>
                <a:gd name="T99" fmla="*/ 199 h 284"/>
                <a:gd name="T100" fmla="*/ 108 w 492"/>
                <a:gd name="T101" fmla="*/ 196 h 284"/>
                <a:gd name="T102" fmla="*/ 79 w 492"/>
                <a:gd name="T103" fmla="*/ 198 h 284"/>
                <a:gd name="T104" fmla="*/ 51 w 492"/>
                <a:gd name="T105" fmla="*/ 20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2" h="284">
                  <a:moveTo>
                    <a:pt x="51" y="207"/>
                  </a:moveTo>
                  <a:lnTo>
                    <a:pt x="63" y="186"/>
                  </a:lnTo>
                  <a:lnTo>
                    <a:pt x="70" y="165"/>
                  </a:lnTo>
                  <a:lnTo>
                    <a:pt x="71" y="143"/>
                  </a:lnTo>
                  <a:lnTo>
                    <a:pt x="66" y="121"/>
                  </a:lnTo>
                  <a:lnTo>
                    <a:pt x="57" y="100"/>
                  </a:lnTo>
                  <a:lnTo>
                    <a:pt x="43" y="82"/>
                  </a:lnTo>
                  <a:lnTo>
                    <a:pt x="25" y="65"/>
                  </a:lnTo>
                  <a:lnTo>
                    <a:pt x="0" y="53"/>
                  </a:lnTo>
                  <a:lnTo>
                    <a:pt x="26" y="62"/>
                  </a:lnTo>
                  <a:lnTo>
                    <a:pt x="54" y="67"/>
                  </a:lnTo>
                  <a:lnTo>
                    <a:pt x="82" y="67"/>
                  </a:lnTo>
                  <a:lnTo>
                    <a:pt x="109" y="61"/>
                  </a:lnTo>
                  <a:lnTo>
                    <a:pt x="134" y="52"/>
                  </a:lnTo>
                  <a:lnTo>
                    <a:pt x="157" y="38"/>
                  </a:lnTo>
                  <a:lnTo>
                    <a:pt x="176" y="21"/>
                  </a:lnTo>
                  <a:lnTo>
                    <a:pt x="188" y="0"/>
                  </a:lnTo>
                  <a:lnTo>
                    <a:pt x="201" y="25"/>
                  </a:lnTo>
                  <a:lnTo>
                    <a:pt x="223" y="45"/>
                  </a:lnTo>
                  <a:lnTo>
                    <a:pt x="249" y="61"/>
                  </a:lnTo>
                  <a:lnTo>
                    <a:pt x="279" y="72"/>
                  </a:lnTo>
                  <a:lnTo>
                    <a:pt x="311" y="77"/>
                  </a:lnTo>
                  <a:lnTo>
                    <a:pt x="344" y="76"/>
                  </a:lnTo>
                  <a:lnTo>
                    <a:pt x="377" y="69"/>
                  </a:lnTo>
                  <a:lnTo>
                    <a:pt x="405" y="55"/>
                  </a:lnTo>
                  <a:lnTo>
                    <a:pt x="403" y="75"/>
                  </a:lnTo>
                  <a:lnTo>
                    <a:pt x="406" y="94"/>
                  </a:lnTo>
                  <a:lnTo>
                    <a:pt x="423" y="132"/>
                  </a:lnTo>
                  <a:lnTo>
                    <a:pt x="437" y="149"/>
                  </a:lnTo>
                  <a:lnTo>
                    <a:pt x="451" y="164"/>
                  </a:lnTo>
                  <a:lnTo>
                    <a:pt x="492" y="187"/>
                  </a:lnTo>
                  <a:lnTo>
                    <a:pt x="482" y="209"/>
                  </a:lnTo>
                  <a:lnTo>
                    <a:pt x="482" y="232"/>
                  </a:lnTo>
                  <a:lnTo>
                    <a:pt x="450" y="236"/>
                  </a:lnTo>
                  <a:lnTo>
                    <a:pt x="421" y="246"/>
                  </a:lnTo>
                  <a:lnTo>
                    <a:pt x="395" y="262"/>
                  </a:lnTo>
                  <a:lnTo>
                    <a:pt x="377" y="284"/>
                  </a:lnTo>
                  <a:lnTo>
                    <a:pt x="364" y="269"/>
                  </a:lnTo>
                  <a:lnTo>
                    <a:pt x="347" y="257"/>
                  </a:lnTo>
                  <a:lnTo>
                    <a:pt x="327" y="251"/>
                  </a:lnTo>
                  <a:lnTo>
                    <a:pt x="304" y="247"/>
                  </a:lnTo>
                  <a:lnTo>
                    <a:pt x="283" y="248"/>
                  </a:lnTo>
                  <a:lnTo>
                    <a:pt x="261" y="255"/>
                  </a:lnTo>
                  <a:lnTo>
                    <a:pt x="244" y="265"/>
                  </a:lnTo>
                  <a:lnTo>
                    <a:pt x="231" y="280"/>
                  </a:lnTo>
                  <a:lnTo>
                    <a:pt x="223" y="257"/>
                  </a:lnTo>
                  <a:lnTo>
                    <a:pt x="208" y="237"/>
                  </a:lnTo>
                  <a:lnTo>
                    <a:pt x="188" y="221"/>
                  </a:lnTo>
                  <a:lnTo>
                    <a:pt x="164" y="208"/>
                  </a:lnTo>
                  <a:lnTo>
                    <a:pt x="137" y="199"/>
                  </a:lnTo>
                  <a:lnTo>
                    <a:pt x="108" y="196"/>
                  </a:lnTo>
                  <a:lnTo>
                    <a:pt x="79" y="198"/>
                  </a:lnTo>
                  <a:lnTo>
                    <a:pt x="51" y="20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Freeform 72">
              <a:extLst>
                <a:ext uri="{FF2B5EF4-FFF2-40B4-BE49-F238E27FC236}">
                  <a16:creationId xmlns:a16="http://schemas.microsoft.com/office/drawing/2014/main" id="{3B740F9E-A37C-3606-F43A-F1BF4FD09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3883"/>
              <a:ext cx="115" cy="192"/>
            </a:xfrm>
            <a:custGeom>
              <a:avLst/>
              <a:gdLst>
                <a:gd name="T0" fmla="*/ 124 w 346"/>
                <a:gd name="T1" fmla="*/ 574 h 574"/>
                <a:gd name="T2" fmla="*/ 128 w 346"/>
                <a:gd name="T3" fmla="*/ 552 h 574"/>
                <a:gd name="T4" fmla="*/ 125 w 346"/>
                <a:gd name="T5" fmla="*/ 531 h 574"/>
                <a:gd name="T6" fmla="*/ 109 w 346"/>
                <a:gd name="T7" fmla="*/ 491 h 574"/>
                <a:gd name="T8" fmla="*/ 77 w 346"/>
                <a:gd name="T9" fmla="*/ 457 h 574"/>
                <a:gd name="T10" fmla="*/ 55 w 346"/>
                <a:gd name="T11" fmla="*/ 443 h 574"/>
                <a:gd name="T12" fmla="*/ 31 w 346"/>
                <a:gd name="T13" fmla="*/ 433 h 574"/>
                <a:gd name="T14" fmla="*/ 55 w 346"/>
                <a:gd name="T15" fmla="*/ 398 h 574"/>
                <a:gd name="T16" fmla="*/ 59 w 346"/>
                <a:gd name="T17" fmla="*/ 359 h 574"/>
                <a:gd name="T18" fmla="*/ 45 w 346"/>
                <a:gd name="T19" fmla="*/ 320 h 574"/>
                <a:gd name="T20" fmla="*/ 29 w 346"/>
                <a:gd name="T21" fmla="*/ 304 h 574"/>
                <a:gd name="T22" fmla="*/ 10 w 346"/>
                <a:gd name="T23" fmla="*/ 290 h 574"/>
                <a:gd name="T24" fmla="*/ 13 w 346"/>
                <a:gd name="T25" fmla="*/ 233 h 574"/>
                <a:gd name="T26" fmla="*/ 0 w 346"/>
                <a:gd name="T27" fmla="*/ 175 h 574"/>
                <a:gd name="T28" fmla="*/ 54 w 346"/>
                <a:gd name="T29" fmla="*/ 190 h 574"/>
                <a:gd name="T30" fmla="*/ 102 w 346"/>
                <a:gd name="T31" fmla="*/ 213 h 574"/>
                <a:gd name="T32" fmla="*/ 104 w 346"/>
                <a:gd name="T33" fmla="*/ 194 h 574"/>
                <a:gd name="T34" fmla="*/ 101 w 346"/>
                <a:gd name="T35" fmla="*/ 174 h 574"/>
                <a:gd name="T36" fmla="*/ 93 w 346"/>
                <a:gd name="T37" fmla="*/ 156 h 574"/>
                <a:gd name="T38" fmla="*/ 81 w 346"/>
                <a:gd name="T39" fmla="*/ 140 h 574"/>
                <a:gd name="T40" fmla="*/ 65 w 346"/>
                <a:gd name="T41" fmla="*/ 126 h 574"/>
                <a:gd name="T42" fmla="*/ 46 w 346"/>
                <a:gd name="T43" fmla="*/ 114 h 574"/>
                <a:gd name="T44" fmla="*/ 25 w 346"/>
                <a:gd name="T45" fmla="*/ 107 h 574"/>
                <a:gd name="T46" fmla="*/ 0 w 346"/>
                <a:gd name="T47" fmla="*/ 103 h 574"/>
                <a:gd name="T48" fmla="*/ 29 w 346"/>
                <a:gd name="T49" fmla="*/ 85 h 574"/>
                <a:gd name="T50" fmla="*/ 47 w 346"/>
                <a:gd name="T51" fmla="*/ 60 h 574"/>
                <a:gd name="T52" fmla="*/ 54 w 346"/>
                <a:gd name="T53" fmla="*/ 32 h 574"/>
                <a:gd name="T54" fmla="*/ 49 w 346"/>
                <a:gd name="T55" fmla="*/ 4 h 574"/>
                <a:gd name="T56" fmla="*/ 69 w 346"/>
                <a:gd name="T57" fmla="*/ 7 h 574"/>
                <a:gd name="T58" fmla="*/ 90 w 346"/>
                <a:gd name="T59" fmla="*/ 19 h 574"/>
                <a:gd name="T60" fmla="*/ 114 w 346"/>
                <a:gd name="T61" fmla="*/ 28 h 574"/>
                <a:gd name="T62" fmla="*/ 140 w 346"/>
                <a:gd name="T63" fmla="*/ 32 h 574"/>
                <a:gd name="T64" fmla="*/ 165 w 346"/>
                <a:gd name="T65" fmla="*/ 33 h 574"/>
                <a:gd name="T66" fmla="*/ 192 w 346"/>
                <a:gd name="T67" fmla="*/ 30 h 574"/>
                <a:gd name="T68" fmla="*/ 216 w 346"/>
                <a:gd name="T69" fmla="*/ 23 h 574"/>
                <a:gd name="T70" fmla="*/ 239 w 346"/>
                <a:gd name="T71" fmla="*/ 14 h 574"/>
                <a:gd name="T72" fmla="*/ 257 w 346"/>
                <a:gd name="T73" fmla="*/ 0 h 574"/>
                <a:gd name="T74" fmla="*/ 257 w 346"/>
                <a:gd name="T75" fmla="*/ 15 h 574"/>
                <a:gd name="T76" fmla="*/ 260 w 346"/>
                <a:gd name="T77" fmla="*/ 29 h 574"/>
                <a:gd name="T78" fmla="*/ 267 w 346"/>
                <a:gd name="T79" fmla="*/ 43 h 574"/>
                <a:gd name="T80" fmla="*/ 276 w 346"/>
                <a:gd name="T81" fmla="*/ 56 h 574"/>
                <a:gd name="T82" fmla="*/ 303 w 346"/>
                <a:gd name="T83" fmla="*/ 76 h 574"/>
                <a:gd name="T84" fmla="*/ 319 w 346"/>
                <a:gd name="T85" fmla="*/ 83 h 574"/>
                <a:gd name="T86" fmla="*/ 336 w 346"/>
                <a:gd name="T87" fmla="*/ 88 h 574"/>
                <a:gd name="T88" fmla="*/ 336 w 346"/>
                <a:gd name="T89" fmla="*/ 147 h 574"/>
                <a:gd name="T90" fmla="*/ 346 w 346"/>
                <a:gd name="T91" fmla="*/ 205 h 574"/>
                <a:gd name="T92" fmla="*/ 303 w 346"/>
                <a:gd name="T93" fmla="*/ 229 h 574"/>
                <a:gd name="T94" fmla="*/ 264 w 346"/>
                <a:gd name="T95" fmla="*/ 256 h 574"/>
                <a:gd name="T96" fmla="*/ 231 w 346"/>
                <a:gd name="T97" fmla="*/ 286 h 574"/>
                <a:gd name="T98" fmla="*/ 203 w 346"/>
                <a:gd name="T99" fmla="*/ 320 h 574"/>
                <a:gd name="T100" fmla="*/ 213 w 346"/>
                <a:gd name="T101" fmla="*/ 353 h 574"/>
                <a:gd name="T102" fmla="*/ 219 w 346"/>
                <a:gd name="T103" fmla="*/ 387 h 574"/>
                <a:gd name="T104" fmla="*/ 217 w 346"/>
                <a:gd name="T105" fmla="*/ 422 h 574"/>
                <a:gd name="T106" fmla="*/ 209 w 346"/>
                <a:gd name="T107" fmla="*/ 456 h 574"/>
                <a:gd name="T108" fmla="*/ 196 w 346"/>
                <a:gd name="T109" fmla="*/ 489 h 574"/>
                <a:gd name="T110" fmla="*/ 177 w 346"/>
                <a:gd name="T111" fmla="*/ 520 h 574"/>
                <a:gd name="T112" fmla="*/ 153 w 346"/>
                <a:gd name="T113" fmla="*/ 548 h 574"/>
                <a:gd name="T114" fmla="*/ 124 w 346"/>
                <a:gd name="T1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6" h="574">
                  <a:moveTo>
                    <a:pt x="124" y="574"/>
                  </a:moveTo>
                  <a:lnTo>
                    <a:pt x="128" y="552"/>
                  </a:lnTo>
                  <a:lnTo>
                    <a:pt x="125" y="531"/>
                  </a:lnTo>
                  <a:lnTo>
                    <a:pt x="109" y="491"/>
                  </a:lnTo>
                  <a:lnTo>
                    <a:pt x="77" y="457"/>
                  </a:lnTo>
                  <a:lnTo>
                    <a:pt x="55" y="443"/>
                  </a:lnTo>
                  <a:lnTo>
                    <a:pt x="31" y="433"/>
                  </a:lnTo>
                  <a:lnTo>
                    <a:pt x="55" y="398"/>
                  </a:lnTo>
                  <a:lnTo>
                    <a:pt x="59" y="359"/>
                  </a:lnTo>
                  <a:lnTo>
                    <a:pt x="45" y="320"/>
                  </a:lnTo>
                  <a:lnTo>
                    <a:pt x="29" y="304"/>
                  </a:lnTo>
                  <a:lnTo>
                    <a:pt x="10" y="290"/>
                  </a:lnTo>
                  <a:lnTo>
                    <a:pt x="13" y="233"/>
                  </a:lnTo>
                  <a:lnTo>
                    <a:pt x="0" y="175"/>
                  </a:lnTo>
                  <a:lnTo>
                    <a:pt x="54" y="190"/>
                  </a:lnTo>
                  <a:lnTo>
                    <a:pt x="102" y="213"/>
                  </a:lnTo>
                  <a:lnTo>
                    <a:pt x="104" y="194"/>
                  </a:lnTo>
                  <a:lnTo>
                    <a:pt x="101" y="174"/>
                  </a:lnTo>
                  <a:lnTo>
                    <a:pt x="93" y="156"/>
                  </a:lnTo>
                  <a:lnTo>
                    <a:pt x="81" y="140"/>
                  </a:lnTo>
                  <a:lnTo>
                    <a:pt x="65" y="126"/>
                  </a:lnTo>
                  <a:lnTo>
                    <a:pt x="46" y="114"/>
                  </a:lnTo>
                  <a:lnTo>
                    <a:pt x="25" y="107"/>
                  </a:lnTo>
                  <a:lnTo>
                    <a:pt x="0" y="103"/>
                  </a:lnTo>
                  <a:lnTo>
                    <a:pt x="29" y="85"/>
                  </a:lnTo>
                  <a:lnTo>
                    <a:pt x="47" y="60"/>
                  </a:lnTo>
                  <a:lnTo>
                    <a:pt x="54" y="32"/>
                  </a:lnTo>
                  <a:lnTo>
                    <a:pt x="49" y="4"/>
                  </a:lnTo>
                  <a:lnTo>
                    <a:pt x="69" y="7"/>
                  </a:lnTo>
                  <a:lnTo>
                    <a:pt x="90" y="19"/>
                  </a:lnTo>
                  <a:lnTo>
                    <a:pt x="114" y="28"/>
                  </a:lnTo>
                  <a:lnTo>
                    <a:pt x="140" y="32"/>
                  </a:lnTo>
                  <a:lnTo>
                    <a:pt x="165" y="33"/>
                  </a:lnTo>
                  <a:lnTo>
                    <a:pt x="192" y="30"/>
                  </a:lnTo>
                  <a:lnTo>
                    <a:pt x="216" y="23"/>
                  </a:lnTo>
                  <a:lnTo>
                    <a:pt x="239" y="14"/>
                  </a:lnTo>
                  <a:lnTo>
                    <a:pt x="257" y="0"/>
                  </a:lnTo>
                  <a:lnTo>
                    <a:pt x="257" y="15"/>
                  </a:lnTo>
                  <a:lnTo>
                    <a:pt x="260" y="29"/>
                  </a:lnTo>
                  <a:lnTo>
                    <a:pt x="267" y="43"/>
                  </a:lnTo>
                  <a:lnTo>
                    <a:pt x="276" y="56"/>
                  </a:lnTo>
                  <a:lnTo>
                    <a:pt x="303" y="76"/>
                  </a:lnTo>
                  <a:lnTo>
                    <a:pt x="319" y="83"/>
                  </a:lnTo>
                  <a:lnTo>
                    <a:pt x="336" y="88"/>
                  </a:lnTo>
                  <a:lnTo>
                    <a:pt x="336" y="147"/>
                  </a:lnTo>
                  <a:lnTo>
                    <a:pt x="346" y="205"/>
                  </a:lnTo>
                  <a:lnTo>
                    <a:pt x="303" y="229"/>
                  </a:lnTo>
                  <a:lnTo>
                    <a:pt x="264" y="256"/>
                  </a:lnTo>
                  <a:lnTo>
                    <a:pt x="231" y="286"/>
                  </a:lnTo>
                  <a:lnTo>
                    <a:pt x="203" y="320"/>
                  </a:lnTo>
                  <a:lnTo>
                    <a:pt x="213" y="353"/>
                  </a:lnTo>
                  <a:lnTo>
                    <a:pt x="219" y="387"/>
                  </a:lnTo>
                  <a:lnTo>
                    <a:pt x="217" y="422"/>
                  </a:lnTo>
                  <a:lnTo>
                    <a:pt x="209" y="456"/>
                  </a:lnTo>
                  <a:lnTo>
                    <a:pt x="196" y="489"/>
                  </a:lnTo>
                  <a:lnTo>
                    <a:pt x="177" y="520"/>
                  </a:lnTo>
                  <a:lnTo>
                    <a:pt x="153" y="548"/>
                  </a:lnTo>
                  <a:lnTo>
                    <a:pt x="124" y="5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Freeform 73">
              <a:extLst>
                <a:ext uri="{FF2B5EF4-FFF2-40B4-BE49-F238E27FC236}">
                  <a16:creationId xmlns:a16="http://schemas.microsoft.com/office/drawing/2014/main" id="{8EC1D589-89D5-1298-C573-F0102B656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3570"/>
              <a:ext cx="129" cy="109"/>
            </a:xfrm>
            <a:custGeom>
              <a:avLst/>
              <a:gdLst>
                <a:gd name="T0" fmla="*/ 374 w 387"/>
                <a:gd name="T1" fmla="*/ 328 h 328"/>
                <a:gd name="T2" fmla="*/ 336 w 387"/>
                <a:gd name="T3" fmla="*/ 318 h 328"/>
                <a:gd name="T4" fmla="*/ 298 w 387"/>
                <a:gd name="T5" fmla="*/ 313 h 328"/>
                <a:gd name="T6" fmla="*/ 259 w 387"/>
                <a:gd name="T7" fmla="*/ 313 h 328"/>
                <a:gd name="T8" fmla="*/ 221 w 387"/>
                <a:gd name="T9" fmla="*/ 317 h 328"/>
                <a:gd name="T10" fmla="*/ 215 w 387"/>
                <a:gd name="T11" fmla="*/ 298 h 328"/>
                <a:gd name="T12" fmla="*/ 203 w 387"/>
                <a:gd name="T13" fmla="*/ 280 h 328"/>
                <a:gd name="T14" fmla="*/ 186 w 387"/>
                <a:gd name="T15" fmla="*/ 265 h 328"/>
                <a:gd name="T16" fmla="*/ 166 w 387"/>
                <a:gd name="T17" fmla="*/ 252 h 328"/>
                <a:gd name="T18" fmla="*/ 144 w 387"/>
                <a:gd name="T19" fmla="*/ 242 h 328"/>
                <a:gd name="T20" fmla="*/ 120 w 387"/>
                <a:gd name="T21" fmla="*/ 237 h 328"/>
                <a:gd name="T22" fmla="*/ 94 w 387"/>
                <a:gd name="T23" fmla="*/ 236 h 328"/>
                <a:gd name="T24" fmla="*/ 69 w 387"/>
                <a:gd name="T25" fmla="*/ 240 h 328"/>
                <a:gd name="T26" fmla="*/ 70 w 387"/>
                <a:gd name="T27" fmla="*/ 207 h 328"/>
                <a:gd name="T28" fmla="*/ 57 w 387"/>
                <a:gd name="T29" fmla="*/ 176 h 328"/>
                <a:gd name="T30" fmla="*/ 34 w 387"/>
                <a:gd name="T31" fmla="*/ 149 h 328"/>
                <a:gd name="T32" fmla="*/ 0 w 387"/>
                <a:gd name="T33" fmla="*/ 129 h 328"/>
                <a:gd name="T34" fmla="*/ 18 w 387"/>
                <a:gd name="T35" fmla="*/ 118 h 328"/>
                <a:gd name="T36" fmla="*/ 33 w 387"/>
                <a:gd name="T37" fmla="*/ 104 h 328"/>
                <a:gd name="T38" fmla="*/ 43 w 387"/>
                <a:gd name="T39" fmla="*/ 88 h 328"/>
                <a:gd name="T40" fmla="*/ 51 w 387"/>
                <a:gd name="T41" fmla="*/ 71 h 328"/>
                <a:gd name="T42" fmla="*/ 54 w 387"/>
                <a:gd name="T43" fmla="*/ 34 h 328"/>
                <a:gd name="T44" fmla="*/ 50 w 387"/>
                <a:gd name="T45" fmla="*/ 17 h 328"/>
                <a:gd name="T46" fmla="*/ 41 w 387"/>
                <a:gd name="T47" fmla="*/ 0 h 328"/>
                <a:gd name="T48" fmla="*/ 71 w 387"/>
                <a:gd name="T49" fmla="*/ 18 h 328"/>
                <a:gd name="T50" fmla="*/ 109 w 387"/>
                <a:gd name="T51" fmla="*/ 29 h 328"/>
                <a:gd name="T52" fmla="*/ 148 w 387"/>
                <a:gd name="T53" fmla="*/ 30 h 328"/>
                <a:gd name="T54" fmla="*/ 185 w 387"/>
                <a:gd name="T55" fmla="*/ 23 h 328"/>
                <a:gd name="T56" fmla="*/ 185 w 387"/>
                <a:gd name="T57" fmla="*/ 48 h 328"/>
                <a:gd name="T58" fmla="*/ 192 w 387"/>
                <a:gd name="T59" fmla="*/ 71 h 328"/>
                <a:gd name="T60" fmla="*/ 204 w 387"/>
                <a:gd name="T61" fmla="*/ 90 h 328"/>
                <a:gd name="T62" fmla="*/ 220 w 387"/>
                <a:gd name="T63" fmla="*/ 107 h 328"/>
                <a:gd name="T64" fmla="*/ 259 w 387"/>
                <a:gd name="T65" fmla="*/ 136 h 328"/>
                <a:gd name="T66" fmla="*/ 303 w 387"/>
                <a:gd name="T67" fmla="*/ 163 h 328"/>
                <a:gd name="T68" fmla="*/ 344 w 387"/>
                <a:gd name="T69" fmla="*/ 192 h 328"/>
                <a:gd name="T70" fmla="*/ 362 w 387"/>
                <a:gd name="T71" fmla="*/ 207 h 328"/>
                <a:gd name="T72" fmla="*/ 375 w 387"/>
                <a:gd name="T73" fmla="*/ 225 h 328"/>
                <a:gd name="T74" fmla="*/ 385 w 387"/>
                <a:gd name="T75" fmla="*/ 245 h 328"/>
                <a:gd name="T76" fmla="*/ 387 w 387"/>
                <a:gd name="T77" fmla="*/ 269 h 328"/>
                <a:gd name="T78" fmla="*/ 385 w 387"/>
                <a:gd name="T79" fmla="*/ 297 h 328"/>
                <a:gd name="T80" fmla="*/ 374 w 387"/>
                <a:gd name="T8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328">
                  <a:moveTo>
                    <a:pt x="374" y="328"/>
                  </a:moveTo>
                  <a:lnTo>
                    <a:pt x="336" y="318"/>
                  </a:lnTo>
                  <a:lnTo>
                    <a:pt x="298" y="313"/>
                  </a:lnTo>
                  <a:lnTo>
                    <a:pt x="259" y="313"/>
                  </a:lnTo>
                  <a:lnTo>
                    <a:pt x="221" y="317"/>
                  </a:lnTo>
                  <a:lnTo>
                    <a:pt x="215" y="298"/>
                  </a:lnTo>
                  <a:lnTo>
                    <a:pt x="203" y="280"/>
                  </a:lnTo>
                  <a:lnTo>
                    <a:pt x="186" y="265"/>
                  </a:lnTo>
                  <a:lnTo>
                    <a:pt x="166" y="252"/>
                  </a:lnTo>
                  <a:lnTo>
                    <a:pt x="144" y="242"/>
                  </a:lnTo>
                  <a:lnTo>
                    <a:pt x="120" y="237"/>
                  </a:lnTo>
                  <a:lnTo>
                    <a:pt x="94" y="236"/>
                  </a:lnTo>
                  <a:lnTo>
                    <a:pt x="69" y="240"/>
                  </a:lnTo>
                  <a:lnTo>
                    <a:pt x="70" y="207"/>
                  </a:lnTo>
                  <a:lnTo>
                    <a:pt x="57" y="176"/>
                  </a:lnTo>
                  <a:lnTo>
                    <a:pt x="34" y="149"/>
                  </a:lnTo>
                  <a:lnTo>
                    <a:pt x="0" y="129"/>
                  </a:lnTo>
                  <a:lnTo>
                    <a:pt x="18" y="118"/>
                  </a:lnTo>
                  <a:lnTo>
                    <a:pt x="33" y="104"/>
                  </a:lnTo>
                  <a:lnTo>
                    <a:pt x="43" y="88"/>
                  </a:lnTo>
                  <a:lnTo>
                    <a:pt x="51" y="71"/>
                  </a:lnTo>
                  <a:lnTo>
                    <a:pt x="54" y="34"/>
                  </a:lnTo>
                  <a:lnTo>
                    <a:pt x="50" y="17"/>
                  </a:lnTo>
                  <a:lnTo>
                    <a:pt x="41" y="0"/>
                  </a:lnTo>
                  <a:lnTo>
                    <a:pt x="71" y="18"/>
                  </a:lnTo>
                  <a:lnTo>
                    <a:pt x="109" y="29"/>
                  </a:lnTo>
                  <a:lnTo>
                    <a:pt x="148" y="30"/>
                  </a:lnTo>
                  <a:lnTo>
                    <a:pt x="185" y="23"/>
                  </a:lnTo>
                  <a:lnTo>
                    <a:pt x="185" y="48"/>
                  </a:lnTo>
                  <a:lnTo>
                    <a:pt x="192" y="71"/>
                  </a:lnTo>
                  <a:lnTo>
                    <a:pt x="204" y="90"/>
                  </a:lnTo>
                  <a:lnTo>
                    <a:pt x="220" y="107"/>
                  </a:lnTo>
                  <a:lnTo>
                    <a:pt x="259" y="136"/>
                  </a:lnTo>
                  <a:lnTo>
                    <a:pt x="303" y="163"/>
                  </a:lnTo>
                  <a:lnTo>
                    <a:pt x="344" y="192"/>
                  </a:lnTo>
                  <a:lnTo>
                    <a:pt x="362" y="207"/>
                  </a:lnTo>
                  <a:lnTo>
                    <a:pt x="375" y="225"/>
                  </a:lnTo>
                  <a:lnTo>
                    <a:pt x="385" y="245"/>
                  </a:lnTo>
                  <a:lnTo>
                    <a:pt x="387" y="269"/>
                  </a:lnTo>
                  <a:lnTo>
                    <a:pt x="385" y="297"/>
                  </a:lnTo>
                  <a:lnTo>
                    <a:pt x="374" y="3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Freeform 74">
              <a:extLst>
                <a:ext uri="{FF2B5EF4-FFF2-40B4-BE49-F238E27FC236}">
                  <a16:creationId xmlns:a16="http://schemas.microsoft.com/office/drawing/2014/main" id="{23D9475E-2BEF-B1AC-157F-311028D75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3171"/>
              <a:ext cx="95" cy="154"/>
            </a:xfrm>
            <a:custGeom>
              <a:avLst/>
              <a:gdLst>
                <a:gd name="T0" fmla="*/ 147 w 285"/>
                <a:gd name="T1" fmla="*/ 461 h 461"/>
                <a:gd name="T2" fmla="*/ 119 w 285"/>
                <a:gd name="T3" fmla="*/ 441 h 461"/>
                <a:gd name="T4" fmla="*/ 87 w 285"/>
                <a:gd name="T5" fmla="*/ 427 h 461"/>
                <a:gd name="T6" fmla="*/ 51 w 285"/>
                <a:gd name="T7" fmla="*/ 419 h 461"/>
                <a:gd name="T8" fmla="*/ 13 w 285"/>
                <a:gd name="T9" fmla="*/ 420 h 461"/>
                <a:gd name="T10" fmla="*/ 30 w 285"/>
                <a:gd name="T11" fmla="*/ 391 h 461"/>
                <a:gd name="T12" fmla="*/ 31 w 285"/>
                <a:gd name="T13" fmla="*/ 359 h 461"/>
                <a:gd name="T14" fmla="*/ 22 w 285"/>
                <a:gd name="T15" fmla="*/ 329 h 461"/>
                <a:gd name="T16" fmla="*/ 0 w 285"/>
                <a:gd name="T17" fmla="*/ 302 h 461"/>
                <a:gd name="T18" fmla="*/ 16 w 285"/>
                <a:gd name="T19" fmla="*/ 285 h 461"/>
                <a:gd name="T20" fmla="*/ 28 w 285"/>
                <a:gd name="T21" fmla="*/ 265 h 461"/>
                <a:gd name="T22" fmla="*/ 35 w 285"/>
                <a:gd name="T23" fmla="*/ 245 h 461"/>
                <a:gd name="T24" fmla="*/ 38 w 285"/>
                <a:gd name="T25" fmla="*/ 223 h 461"/>
                <a:gd name="T26" fmla="*/ 35 w 285"/>
                <a:gd name="T27" fmla="*/ 202 h 461"/>
                <a:gd name="T28" fmla="*/ 28 w 285"/>
                <a:gd name="T29" fmla="*/ 180 h 461"/>
                <a:gd name="T30" fmla="*/ 16 w 285"/>
                <a:gd name="T31" fmla="*/ 161 h 461"/>
                <a:gd name="T32" fmla="*/ 0 w 285"/>
                <a:gd name="T33" fmla="*/ 144 h 461"/>
                <a:gd name="T34" fmla="*/ 43 w 285"/>
                <a:gd name="T35" fmla="*/ 114 h 461"/>
                <a:gd name="T36" fmla="*/ 79 w 285"/>
                <a:gd name="T37" fmla="*/ 81 h 461"/>
                <a:gd name="T38" fmla="*/ 107 w 285"/>
                <a:gd name="T39" fmla="*/ 42 h 461"/>
                <a:gd name="T40" fmla="*/ 123 w 285"/>
                <a:gd name="T41" fmla="*/ 0 h 461"/>
                <a:gd name="T42" fmla="*/ 141 w 285"/>
                <a:gd name="T43" fmla="*/ 31 h 461"/>
                <a:gd name="T44" fmla="*/ 162 w 285"/>
                <a:gd name="T45" fmla="*/ 59 h 461"/>
                <a:gd name="T46" fmla="*/ 189 w 285"/>
                <a:gd name="T47" fmla="*/ 84 h 461"/>
                <a:gd name="T48" fmla="*/ 221 w 285"/>
                <a:gd name="T49" fmla="*/ 107 h 461"/>
                <a:gd name="T50" fmla="*/ 214 w 285"/>
                <a:gd name="T51" fmla="*/ 137 h 461"/>
                <a:gd name="T52" fmla="*/ 212 w 285"/>
                <a:gd name="T53" fmla="*/ 167 h 461"/>
                <a:gd name="T54" fmla="*/ 220 w 285"/>
                <a:gd name="T55" fmla="*/ 226 h 461"/>
                <a:gd name="T56" fmla="*/ 245 w 285"/>
                <a:gd name="T57" fmla="*/ 283 h 461"/>
                <a:gd name="T58" fmla="*/ 262 w 285"/>
                <a:gd name="T59" fmla="*/ 310 h 461"/>
                <a:gd name="T60" fmla="*/ 285 w 285"/>
                <a:gd name="T61" fmla="*/ 335 h 461"/>
                <a:gd name="T62" fmla="*/ 258 w 285"/>
                <a:gd name="T63" fmla="*/ 341 h 461"/>
                <a:gd name="T64" fmla="*/ 233 w 285"/>
                <a:gd name="T65" fmla="*/ 351 h 461"/>
                <a:gd name="T66" fmla="*/ 210 w 285"/>
                <a:gd name="T67" fmla="*/ 363 h 461"/>
                <a:gd name="T68" fmla="*/ 190 w 285"/>
                <a:gd name="T69" fmla="*/ 380 h 461"/>
                <a:gd name="T70" fmla="*/ 173 w 285"/>
                <a:gd name="T71" fmla="*/ 398 h 461"/>
                <a:gd name="T72" fmla="*/ 161 w 285"/>
                <a:gd name="T73" fmla="*/ 417 h 461"/>
                <a:gd name="T74" fmla="*/ 151 w 285"/>
                <a:gd name="T75" fmla="*/ 438 h 461"/>
                <a:gd name="T76" fmla="*/ 147 w 285"/>
                <a:gd name="T77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" h="461">
                  <a:moveTo>
                    <a:pt x="147" y="461"/>
                  </a:moveTo>
                  <a:lnTo>
                    <a:pt x="119" y="441"/>
                  </a:lnTo>
                  <a:lnTo>
                    <a:pt x="87" y="427"/>
                  </a:lnTo>
                  <a:lnTo>
                    <a:pt x="51" y="419"/>
                  </a:lnTo>
                  <a:lnTo>
                    <a:pt x="13" y="420"/>
                  </a:lnTo>
                  <a:lnTo>
                    <a:pt x="30" y="391"/>
                  </a:lnTo>
                  <a:lnTo>
                    <a:pt x="31" y="359"/>
                  </a:lnTo>
                  <a:lnTo>
                    <a:pt x="22" y="329"/>
                  </a:lnTo>
                  <a:lnTo>
                    <a:pt x="0" y="302"/>
                  </a:lnTo>
                  <a:lnTo>
                    <a:pt x="16" y="285"/>
                  </a:lnTo>
                  <a:lnTo>
                    <a:pt x="28" y="265"/>
                  </a:lnTo>
                  <a:lnTo>
                    <a:pt x="35" y="245"/>
                  </a:lnTo>
                  <a:lnTo>
                    <a:pt x="38" y="223"/>
                  </a:lnTo>
                  <a:lnTo>
                    <a:pt x="35" y="202"/>
                  </a:lnTo>
                  <a:lnTo>
                    <a:pt x="28" y="180"/>
                  </a:lnTo>
                  <a:lnTo>
                    <a:pt x="16" y="161"/>
                  </a:lnTo>
                  <a:lnTo>
                    <a:pt x="0" y="144"/>
                  </a:lnTo>
                  <a:lnTo>
                    <a:pt x="43" y="114"/>
                  </a:lnTo>
                  <a:lnTo>
                    <a:pt x="79" y="81"/>
                  </a:lnTo>
                  <a:lnTo>
                    <a:pt x="107" y="42"/>
                  </a:lnTo>
                  <a:lnTo>
                    <a:pt x="123" y="0"/>
                  </a:lnTo>
                  <a:lnTo>
                    <a:pt x="141" y="31"/>
                  </a:lnTo>
                  <a:lnTo>
                    <a:pt x="162" y="59"/>
                  </a:lnTo>
                  <a:lnTo>
                    <a:pt x="189" y="84"/>
                  </a:lnTo>
                  <a:lnTo>
                    <a:pt x="221" y="107"/>
                  </a:lnTo>
                  <a:lnTo>
                    <a:pt x="214" y="137"/>
                  </a:lnTo>
                  <a:lnTo>
                    <a:pt x="212" y="167"/>
                  </a:lnTo>
                  <a:lnTo>
                    <a:pt x="220" y="226"/>
                  </a:lnTo>
                  <a:lnTo>
                    <a:pt x="245" y="283"/>
                  </a:lnTo>
                  <a:lnTo>
                    <a:pt x="262" y="310"/>
                  </a:lnTo>
                  <a:lnTo>
                    <a:pt x="285" y="335"/>
                  </a:lnTo>
                  <a:lnTo>
                    <a:pt x="258" y="341"/>
                  </a:lnTo>
                  <a:lnTo>
                    <a:pt x="233" y="351"/>
                  </a:lnTo>
                  <a:lnTo>
                    <a:pt x="210" y="363"/>
                  </a:lnTo>
                  <a:lnTo>
                    <a:pt x="190" y="380"/>
                  </a:lnTo>
                  <a:lnTo>
                    <a:pt x="173" y="398"/>
                  </a:lnTo>
                  <a:lnTo>
                    <a:pt x="161" y="417"/>
                  </a:lnTo>
                  <a:lnTo>
                    <a:pt x="151" y="438"/>
                  </a:lnTo>
                  <a:lnTo>
                    <a:pt x="147" y="46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Freeform 75">
              <a:extLst>
                <a:ext uri="{FF2B5EF4-FFF2-40B4-BE49-F238E27FC236}">
                  <a16:creationId xmlns:a16="http://schemas.microsoft.com/office/drawing/2014/main" id="{35F34F35-EDAF-F380-80C8-94B3A3B1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" y="3954"/>
              <a:ext cx="34" cy="36"/>
            </a:xfrm>
            <a:custGeom>
              <a:avLst/>
              <a:gdLst>
                <a:gd name="T0" fmla="*/ 101 w 101"/>
                <a:gd name="T1" fmla="*/ 107 h 107"/>
                <a:gd name="T2" fmla="*/ 84 w 101"/>
                <a:gd name="T3" fmla="*/ 76 h 107"/>
                <a:gd name="T4" fmla="*/ 60 w 101"/>
                <a:gd name="T5" fmla="*/ 47 h 107"/>
                <a:gd name="T6" fmla="*/ 32 w 101"/>
                <a:gd name="T7" fmla="*/ 22 h 107"/>
                <a:gd name="T8" fmla="*/ 0 w 101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7">
                  <a:moveTo>
                    <a:pt x="101" y="107"/>
                  </a:moveTo>
                  <a:lnTo>
                    <a:pt x="84" y="76"/>
                  </a:lnTo>
                  <a:lnTo>
                    <a:pt x="60" y="47"/>
                  </a:lnTo>
                  <a:lnTo>
                    <a:pt x="3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80" name="Group 76">
            <a:extLst>
              <a:ext uri="{FF2B5EF4-FFF2-40B4-BE49-F238E27FC236}">
                <a16:creationId xmlns:a16="http://schemas.microsoft.com/office/drawing/2014/main" id="{4004F19B-A62C-D539-51CB-AF9886B316AB}"/>
              </a:ext>
            </a:extLst>
          </p:cNvPr>
          <p:cNvGrpSpPr>
            <a:grpSpLocks/>
          </p:cNvGrpSpPr>
          <p:nvPr/>
        </p:nvGrpSpPr>
        <p:grpSpPr bwMode="auto">
          <a:xfrm>
            <a:off x="6408738" y="4876800"/>
            <a:ext cx="2735262" cy="2209800"/>
            <a:chOff x="4032" y="3120"/>
            <a:chExt cx="1723" cy="1392"/>
          </a:xfrm>
        </p:grpSpPr>
        <p:pic>
          <p:nvPicPr>
            <p:cNvPr id="47181" name="Picture 77">
              <a:extLst>
                <a:ext uri="{FF2B5EF4-FFF2-40B4-BE49-F238E27FC236}">
                  <a16:creationId xmlns:a16="http://schemas.microsoft.com/office/drawing/2014/main" id="{1B14032C-21A2-42D2-255F-0047BFAA9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294" y="2858"/>
              <a:ext cx="1200" cy="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82" name="Picture 78">
              <a:extLst>
                <a:ext uri="{FF2B5EF4-FFF2-40B4-BE49-F238E27FC236}">
                  <a16:creationId xmlns:a16="http://schemas.microsoft.com/office/drawing/2014/main" id="{C9AF3DFB-95D1-B4FA-BB6B-65950D178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6856" flipH="1">
              <a:off x="5115" y="4011"/>
              <a:ext cx="57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83" name="Picture 79">
            <a:extLst>
              <a:ext uri="{FF2B5EF4-FFF2-40B4-BE49-F238E27FC236}">
                <a16:creationId xmlns:a16="http://schemas.microsoft.com/office/drawing/2014/main" id="{60F61E44-2613-42DB-F2C5-73F527FE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5761" flipH="1">
            <a:off x="-119062" y="6062662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  <p:bldP spid="47114" grpId="1" animBg="1"/>
      <p:bldP spid="47115" grpId="0" animBg="1"/>
      <p:bldP spid="47116" grpId="0" animBg="1"/>
      <p:bldP spid="47117" grpId="0" animBg="1"/>
      <p:bldP spid="47118" grpId="0" animBg="1"/>
      <p:bldP spid="471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332" y="1841936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8" y="379757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704" y="226235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XX)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468" y="46891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2298" y="3218796"/>
            <a:ext cx="414370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36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1853991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22860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C970E6-48DB-F8CE-34EA-C913B4A5A066}"/>
              </a:ext>
            </a:extLst>
          </p:cNvPr>
          <p:cNvSpPr/>
          <p:nvPr/>
        </p:nvSpPr>
        <p:spPr>
          <a:xfrm>
            <a:off x="1828800" y="3810000"/>
            <a:ext cx="6477000" cy="1219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XHCN?</a:t>
            </a:r>
          </a:p>
        </p:txBody>
      </p:sp>
    </p:spTree>
    <p:extLst>
      <p:ext uri="{BB962C8B-B14F-4D97-AF65-F5344CB8AC3E}">
        <p14:creationId xmlns:p14="http://schemas.microsoft.com/office/powerpoint/2010/main" val="24830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1853991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22860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098" y="27432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098" y="3164444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470" y="36223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234" y="401912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CNXH.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234" y="44605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4904621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4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1853991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22860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27079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4374" y="417616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311261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162" y="364439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93112-42F4-2AA0-0BA8-DCB9AFA8F1EC}"/>
              </a:ext>
            </a:extLst>
          </p:cNvPr>
          <p:cNvSpPr txBox="1"/>
          <p:nvPr/>
        </p:nvSpPr>
        <p:spPr>
          <a:xfrm>
            <a:off x="3074010" y="5816452"/>
            <a:ext cx="5864116" cy="862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Sự hợp tác tương trợ giữa LX và Đ.Âu được thể hiện ntn?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9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5240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16"/>
            <a:ext cx="8686800" cy="61084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0" y="6388442"/>
            <a:ext cx="499683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5353458"/>
            <a:ext cx="8686800" cy="1202510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Hội đồng tương trợ kinh tế (SEV) gồm các thành viên: Liên Xô, An-ba-ni, Ba Lan, Bun-ga-ri, Hung-ga-ri, Ru-ma-ni, Tiệp Khắc, Cộng hoà dân chủ Đức, Mông Cổ, Cu-ba, Việt Nam.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183063" y="914400"/>
            <a:ext cx="771525" cy="460375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>
                <a:solidFill>
                  <a:srgbClr val="FFFF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2290711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 là gì? Đôi nét về quá trình hình thành của Hội đồng Tương trợ Kinh tế">
            <a:extLst>
              <a:ext uri="{FF2B5EF4-FFF2-40B4-BE49-F238E27FC236}">
                <a16:creationId xmlns:a16="http://schemas.microsoft.com/office/drawing/2014/main" id="{DB083E58-D089-258A-1E70-C1681F2C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"/>
            <a:ext cx="82867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1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010858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134" y="1431280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ĐÔNG 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1853991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22860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2707957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4003357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311261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561923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236" y="4806682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</p:spTree>
    <p:extLst>
      <p:ext uri="{BB962C8B-B14F-4D97-AF65-F5344CB8AC3E}">
        <p14:creationId xmlns:p14="http://schemas.microsoft.com/office/powerpoint/2010/main" val="11104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5224462"/>
            <a:ext cx="8686800" cy="155733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>
                <a:srgbClr val="00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 </a:t>
            </a:r>
            <a:r>
              <a:rPr lang="nl-NL" sz="2400" b="1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Tốc độ tăng trưởng công nghiệp đạt 10% hằng năm;</a:t>
            </a:r>
          </a:p>
          <a:p>
            <a:pPr algn="just">
              <a:buClr>
                <a:srgbClr val="00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 </a:t>
            </a:r>
            <a:r>
              <a:rPr lang="nl-NL" sz="2400" b="1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Thu nhập quốc dân tăng 5,7%;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-</a:t>
            </a:r>
            <a:r>
              <a:rPr lang="nl-NL" sz="2400" b="1" dirty="0"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 Liên Xô cho các nước vay 13 tỉ rúp và viên trợ không hoàn lại 20 tỉ rúp.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183063" y="914400"/>
            <a:ext cx="771525" cy="460375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>
                <a:solidFill>
                  <a:srgbClr val="FFFF00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29234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990600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1422609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1844566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3139966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2249222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2698532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236" y="3943291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4720689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236" y="5127248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5/1955,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Vác-sa-va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0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81298"/>
            <a:ext cx="2559050" cy="29891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0" y="1600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962400" y="16002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64" y="281298"/>
            <a:ext cx="3914206" cy="318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3464922"/>
            <a:ext cx="3625850" cy="3012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0667" y="4538008"/>
            <a:ext cx="3914206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5/1955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XHCN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1343" y="3491198"/>
            <a:ext cx="39352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NA TO</a:t>
            </a:r>
          </a:p>
        </p:txBody>
      </p:sp>
    </p:spTree>
    <p:extLst>
      <p:ext uri="{BB962C8B-B14F-4D97-AF65-F5344CB8AC3E}">
        <p14:creationId xmlns:p14="http://schemas.microsoft.com/office/powerpoint/2010/main" val="22002275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78672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702" y="990600"/>
            <a:ext cx="8810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HÌNH THÀNH HỆ THỐNG XÃ HỘI CHỦ NGHĨA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098" y="1375311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470" y="1797268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34" y="3092668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8/1/1949,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SEV)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468" y="2201924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2651234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236" y="3895993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XHCN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4673391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236" y="507995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5/1955,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Vác-sa-va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537150"/>
            <a:ext cx="8473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CNXH,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6324600"/>
            <a:ext cx="847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XHCN.</a:t>
            </a:r>
          </a:p>
        </p:txBody>
      </p:sp>
    </p:spTree>
    <p:extLst>
      <p:ext uri="{BB962C8B-B14F-4D97-AF65-F5344CB8AC3E}">
        <p14:creationId xmlns:p14="http://schemas.microsoft.com/office/powerpoint/2010/main" val="1845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04800" y="228600"/>
            <a:ext cx="8458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SƠ ĐỒ MINH HỌA SỰ HÌNH THÀNH HỆ THỐNG XÃ HỘI CHỦ NGHĨA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612932" y="1752600"/>
            <a:ext cx="1219200" cy="1631216"/>
          </a:xfrm>
          <a:prstGeom prst="rect">
            <a:avLst/>
          </a:prstGeom>
          <a:solidFill>
            <a:srgbClr val="D3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Đều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dưới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lãnh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đạo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cộng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289332" y="1752600"/>
            <a:ext cx="1568668" cy="1631216"/>
          </a:xfrm>
          <a:prstGeom prst="rect">
            <a:avLst/>
          </a:prstGeom>
          <a:solidFill>
            <a:srgbClr val="D3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tưởng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chủ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Mác</a:t>
            </a:r>
            <a:r>
              <a:rPr lang="en-US" sz="2000" b="1" dirty="0">
                <a:latin typeface="Times New Roman" pitchFamily="18" charset="0"/>
              </a:rPr>
              <a:t> – </a:t>
            </a:r>
            <a:r>
              <a:rPr lang="en-US" sz="2000" b="1" dirty="0" err="1">
                <a:latin typeface="Times New Roman" pitchFamily="18" charset="0"/>
              </a:rPr>
              <a:t>Lê-nin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828800" y="1752600"/>
            <a:ext cx="1403132" cy="1631216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mục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tiêu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xây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dựng</a:t>
            </a:r>
            <a:r>
              <a:rPr lang="en-US" sz="2000" b="1" dirty="0">
                <a:latin typeface="Times New Roman" pitchFamily="18" charset="0"/>
              </a:rPr>
              <a:t> CNXH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143000" y="4397514"/>
            <a:ext cx="3276600" cy="707886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</a:rPr>
              <a:t> 8/1/1948 </a:t>
            </a:r>
            <a:r>
              <a:rPr lang="en-US" sz="2000" b="1" dirty="0" err="1">
                <a:latin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tương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trợ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lập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583430" y="4397514"/>
            <a:ext cx="3112770" cy="707886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</a:rPr>
              <a:t> 5/1955, </a:t>
            </a:r>
            <a:r>
              <a:rPr lang="en-US" sz="2000" b="1" dirty="0" err="1">
                <a:latin typeface="Times New Roman" pitchFamily="18" charset="0"/>
              </a:rPr>
              <a:t>Tổ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chức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Vác-sa-va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đời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609600" y="5662116"/>
            <a:ext cx="830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HỆ THỐNG XÃ HỘI CHỦ NGHĨA  HÌNH THÀNH </a:t>
            </a: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2698532" y="3899336"/>
            <a:ext cx="0" cy="5202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2546132" y="3899336"/>
            <a:ext cx="357877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6105199" y="3407354"/>
            <a:ext cx="0" cy="49198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4222532" y="3413124"/>
            <a:ext cx="7884" cy="4730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2561898" y="3383815"/>
            <a:ext cx="0" cy="50238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5943600" y="3899336"/>
            <a:ext cx="0" cy="5202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2743200" y="5118536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6017170" y="5102770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2498834" y="1001901"/>
            <a:ext cx="3619500" cy="400110"/>
          </a:xfrm>
          <a:prstGeom prst="rect">
            <a:avLst/>
          </a:prstGeom>
          <a:solidFill>
            <a:srgbClr val="D0EAEC"/>
          </a:solidFill>
          <a:ln w="9525">
            <a:solidFill>
              <a:srgbClr val="D3EB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sở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 flipV="1">
            <a:off x="2561898" y="1447800"/>
            <a:ext cx="342637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2588170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5975132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4222532" y="14478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2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06670"/>
              </p:ext>
            </p:extLst>
          </p:nvPr>
        </p:nvGraphicFramePr>
        <p:xfrm>
          <a:off x="225970" y="990599"/>
          <a:ext cx="8686800" cy="556260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NỘI 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1945-1950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1950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70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TK 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0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Khoa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thuật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80975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0900" indent="-850900">
              <a:defRPr>
                <a:solidFill>
                  <a:schemeClr val="tx1"/>
                </a:solidFill>
                <a:latin typeface="Arial" charset="0"/>
              </a:defRPr>
            </a:lvl1pPr>
            <a:lvl2pPr marL="965200">
              <a:defRPr>
                <a:solidFill>
                  <a:schemeClr val="tx1"/>
                </a:solidFill>
                <a:latin typeface="Arial" charset="0"/>
              </a:defRPr>
            </a:lvl2pPr>
            <a:lvl3pPr marL="10795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BÀI TẬP: </a:t>
            </a:r>
            <a:r>
              <a:rPr lang="en-US" sz="1600" b="1" dirty="0">
                <a:solidFill>
                  <a:srgbClr val="0000FF"/>
                </a:solidFill>
              </a:rPr>
              <a:t>LẬP  BẢNG TÓM TẮT THÀNH TỰU TRONG XÂY DỰNG ĐẤT NƯỚC Ở LIÊN XÔ </a:t>
            </a:r>
          </a:p>
          <a:p>
            <a:pPr algn="ctr"/>
            <a:r>
              <a:rPr lang="en-US" sz="1600" b="1" dirty="0">
                <a:solidFill>
                  <a:srgbClr val="0000FF"/>
                </a:solidFill>
              </a:rPr>
              <a:t>(</a:t>
            </a:r>
            <a:r>
              <a:rPr lang="en-US" sz="1600" b="1" dirty="0" err="1">
                <a:solidFill>
                  <a:srgbClr val="0000FF"/>
                </a:solidFill>
              </a:rPr>
              <a:t>Từ</a:t>
            </a:r>
            <a:r>
              <a:rPr lang="en-US" sz="1600" b="1" dirty="0">
                <a:solidFill>
                  <a:srgbClr val="0000FF"/>
                </a:solidFill>
              </a:rPr>
              <a:t> 1945 </a:t>
            </a:r>
            <a:r>
              <a:rPr lang="en-US" sz="1600" b="1" dirty="0" err="1">
                <a:solidFill>
                  <a:srgbClr val="0000FF"/>
                </a:solidFill>
              </a:rPr>
              <a:t>đến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đầu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những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0000FF"/>
                </a:solidFill>
              </a:rPr>
              <a:t>năm</a:t>
            </a:r>
            <a:r>
              <a:rPr lang="en-US" sz="1600" b="1" dirty="0">
                <a:solidFill>
                  <a:srgbClr val="0000FF"/>
                </a:solidFill>
              </a:rPr>
              <a:t> 70 </a:t>
            </a:r>
            <a:r>
              <a:rPr lang="en-US" sz="1600" b="1" dirty="0" err="1">
                <a:solidFill>
                  <a:srgbClr val="0000FF"/>
                </a:solidFill>
              </a:rPr>
              <a:t>của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thế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kỉ</a:t>
            </a:r>
            <a:r>
              <a:rPr lang="en-US" sz="1600" b="1" dirty="0">
                <a:solidFill>
                  <a:srgbClr val="0000FF"/>
                </a:solidFill>
              </a:rPr>
              <a:t> XX)</a:t>
            </a:r>
          </a:p>
        </p:txBody>
      </p:sp>
    </p:spTree>
    <p:extLst>
      <p:ext uri="{BB962C8B-B14F-4D97-AF65-F5344CB8AC3E}">
        <p14:creationId xmlns:p14="http://schemas.microsoft.com/office/powerpoint/2010/main" val="424960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ình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" y="1143000"/>
            <a:ext cx="457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Hình:Coat of arms of the Soviet Uni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64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QUỐC KỲ VÀ QUỐC HUY LIÊN XÔ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63064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rgbClr val="006699"/>
                </a:solidFill>
                <a:latin typeface="Arial" charset="0"/>
              </a:defRPr>
            </a:lvl1pPr>
            <a:lvl2pPr marL="914400" indent="-457200">
              <a:defRPr>
                <a:solidFill>
                  <a:srgbClr val="006699"/>
                </a:solidFill>
                <a:latin typeface="Arial" charset="0"/>
              </a:defRPr>
            </a:lvl2pPr>
            <a:lvl3pPr marL="1371600" indent="-457200">
              <a:defRPr>
                <a:solidFill>
                  <a:srgbClr val="006699"/>
                </a:solidFill>
                <a:latin typeface="Arial" charset="0"/>
              </a:defRPr>
            </a:lvl3pPr>
            <a:lvl4pPr marL="1828800" indent="-457200">
              <a:defRPr>
                <a:solidFill>
                  <a:srgbClr val="006699"/>
                </a:solidFill>
                <a:latin typeface="Arial" charset="0"/>
              </a:defRPr>
            </a:lvl4pPr>
            <a:lvl5pPr marL="2286000" indent="-457200">
              <a:defRPr>
                <a:solidFill>
                  <a:srgbClr val="006699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6699"/>
                </a:solidFill>
                <a:latin typeface="Arial" charset="0"/>
              </a:defRPr>
            </a:lvl9pPr>
          </a:lstStyle>
          <a:p>
            <a:pPr algn="just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CC"/>
                </a:solidFill>
              </a:rPr>
              <a:t>I. </a:t>
            </a:r>
            <a:r>
              <a:rPr lang="en-US" sz="3200" b="1" dirty="0" err="1">
                <a:solidFill>
                  <a:srgbClr val="0000CC"/>
                </a:solidFill>
              </a:rPr>
              <a:t>Liên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Xô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779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03467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2133600" y="2362200"/>
            <a:ext cx="4648200" cy="12954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hung viền Powerpoint đẹp">
            <a:extLst>
              <a:ext uri="{FF2B5EF4-FFF2-40B4-BE49-F238E27FC236}">
                <a16:creationId xmlns:a16="http://schemas.microsoft.com/office/drawing/2014/main" id="{407D7CBF-52D9-01EE-2025-A236FC52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53" y="458390"/>
            <a:ext cx="9504760" cy="610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hought Bubble: Cloud 3">
            <a:extLst>
              <a:ext uri="{FF2B5EF4-FFF2-40B4-BE49-F238E27FC236}">
                <a16:creationId xmlns:a16="http://schemas.microsoft.com/office/drawing/2014/main" id="{D8FC3C41-52F1-2BA4-FB6D-1FC416C12A50}"/>
              </a:ext>
            </a:extLst>
          </p:cNvPr>
          <p:cNvSpPr/>
          <p:nvPr/>
        </p:nvSpPr>
        <p:spPr>
          <a:xfrm>
            <a:off x="1277542" y="2093119"/>
            <a:ext cx="2753915" cy="2801541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vi-VN" sz="1350" i="1" dirty="0"/>
              <a:t> </a:t>
            </a:r>
            <a:r>
              <a:rPr lang="vi-VN" sz="2100" b="1" i="1" dirty="0">
                <a:solidFill>
                  <a:srgbClr val="FF0000"/>
                </a:solidFill>
                <a:latin typeface="+mj-lt"/>
              </a:rPr>
              <a:t>Cuộc chiến tranh thế giới thứ II đã để lại cho Liên Xô những hậu quả gì?</a:t>
            </a:r>
            <a:endParaRPr lang="en-US" sz="21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mg.loigiaihay.com/picture/2020/0205/lien-xo-bi-tan-pha-boi-cttg2.png">
            <a:extLst>
              <a:ext uri="{FF2B5EF4-FFF2-40B4-BE49-F238E27FC236}">
                <a16:creationId xmlns:a16="http://schemas.microsoft.com/office/drawing/2014/main" id="{5CC6030B-A9DA-B234-3FA8-F7A5FBD9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7" y="1194198"/>
            <a:ext cx="3623072" cy="416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ertical Scroll 10">
            <a:extLst>
              <a:ext uri="{FF2B5EF4-FFF2-40B4-BE49-F238E27FC236}">
                <a16:creationId xmlns:a16="http://schemas.microsoft.com/office/drawing/2014/main" id="{0435A17A-B37B-E4A8-4936-063849891E56}"/>
              </a:ext>
            </a:extLst>
          </p:cNvPr>
          <p:cNvSpPr/>
          <p:nvPr/>
        </p:nvSpPr>
        <p:spPr>
          <a:xfrm>
            <a:off x="-28575" y="1593056"/>
            <a:ext cx="2044304" cy="3286125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nước thắng trận nhưng c</a:t>
            </a:r>
            <a:r>
              <a:rPr lang="en-GB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hịu</a:t>
            </a:r>
            <a:r>
              <a:rPr lang="en-GB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</a:t>
            </a:r>
            <a:r>
              <a:rPr lang="en-GB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thất</a:t>
            </a:r>
            <a:r>
              <a:rPr lang="en-GB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GB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nề</a:t>
            </a:r>
            <a:endParaRPr lang="vi-VN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E3A9C7-76AA-7EF6-3682-2D7A78A91240}"/>
              </a:ext>
            </a:extLst>
          </p:cNvPr>
          <p:cNvCxnSpPr/>
          <p:nvPr/>
        </p:nvCxnSpPr>
        <p:spPr>
          <a:xfrm flipV="1">
            <a:off x="1777603" y="1491854"/>
            <a:ext cx="566738" cy="9584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00D3CE1C-A090-F24E-E01F-87DFA20625F3}"/>
              </a:ext>
            </a:extLst>
          </p:cNvPr>
          <p:cNvSpPr/>
          <p:nvPr/>
        </p:nvSpPr>
        <p:spPr>
          <a:xfrm>
            <a:off x="2344342" y="945356"/>
            <a:ext cx="6316265" cy="1314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27 triệu người chết, 1710 thành phố, hơn</a:t>
            </a:r>
          </a:p>
          <a:p>
            <a:pPr algn="just">
              <a:buClr>
                <a:srgbClr val="FF0000"/>
              </a:buClr>
              <a:defRPr/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70.000 làng mạc, 82.000 nhà máy xí nghiệp bị phá hủy…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Bị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đế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phá.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5EC32-1684-48D7-398C-20D88B03391A}"/>
              </a:ext>
            </a:extLst>
          </p:cNvPr>
          <p:cNvCxnSpPr/>
          <p:nvPr/>
        </p:nvCxnSpPr>
        <p:spPr>
          <a:xfrm>
            <a:off x="1751410" y="4276725"/>
            <a:ext cx="635794" cy="86439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8CC7597D-5FC7-CAD6-D9B8-45D32FF334A7}"/>
              </a:ext>
            </a:extLst>
          </p:cNvPr>
          <p:cNvSpPr/>
          <p:nvPr/>
        </p:nvSpPr>
        <p:spPr>
          <a:xfrm>
            <a:off x="2471738" y="4879182"/>
            <a:ext cx="6316266" cy="11215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kinh tế phát triển chậm lại mười năm, đời sống nhân dân gặp nhiều khó khăn.</a:t>
            </a:r>
            <a:endParaRPr lang="en-US" alt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row: Notched Right 10">
            <a:extLst>
              <a:ext uri="{FF2B5EF4-FFF2-40B4-BE49-F238E27FC236}">
                <a16:creationId xmlns:a16="http://schemas.microsoft.com/office/drawing/2014/main" id="{602DB8E0-D4B9-EA49-FA25-CE5B7BC24966}"/>
              </a:ext>
            </a:extLst>
          </p:cNvPr>
          <p:cNvSpPr/>
          <p:nvPr/>
        </p:nvSpPr>
        <p:spPr>
          <a:xfrm>
            <a:off x="2471738" y="2721769"/>
            <a:ext cx="5664994" cy="1516856"/>
          </a:xfrm>
          <a:prstGeom prst="notchedRightArrow">
            <a:avLst>
              <a:gd name="adj1" fmla="val 83306"/>
              <a:gd name="adj2" fmla="val 187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100" b="1" dirty="0">
                <a:solidFill>
                  <a:schemeClr val="tx1"/>
                </a:solidFill>
                <a:latin typeface="+mj-lt"/>
              </a:rPr>
              <a:t>Để khắc phục những khó khăn trên, Liên Xô đề ra kế hoạch 5 năm nhằm khôi phục kinh tế, hàn gắn vết thương chiến tranh (1946 – 1950).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4" grpId="0" animBg="1"/>
      <p:bldP spid="1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C2BBB-50C0-43A6-83AA-434DE162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57"/>
            <a:ext cx="9144000" cy="5784543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5943600"/>
            <a:ext cx="8839200" cy="83317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tổn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304800"/>
            <a:ext cx="8505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LIÊN XÔ VÀ CÁC NƯỚC ĐÔNG ÂU TỪ NĂM 1945  ĐẾN GIỮA NHỮNG NĂM 70 CỦA THẾ KỈ XX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32" y="1310412"/>
            <a:ext cx="4229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LIÊN XÔ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24" y="1703467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(1945 – 1950)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600" y="2756713"/>
            <a:ext cx="4114800" cy="494624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3239176"/>
            <a:ext cx="8001000" cy="494624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254" y="2248195"/>
            <a:ext cx="2646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10" y="3774757"/>
            <a:ext cx="1906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609600"/>
            <a:ext cx="4648200" cy="12954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2038291"/>
            <a:ext cx="8534400" cy="2495171"/>
          </a:xfrm>
          <a:prstGeom prst="rect">
            <a:avLst/>
          </a:prstGeom>
          <a:solidFill>
            <a:schemeClr val="bg1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73% 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KH-KT: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1949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8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2595</Words>
  <PresentationFormat>On-screen Show (4:3)</PresentationFormat>
  <Paragraphs>257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Times New Roman</vt:lpstr>
      <vt:lpstr>Verdana</vt:lpstr>
      <vt:lpstr>VNI-Times</vt:lpstr>
      <vt:lpstr>VNI-Vari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2015-02-11T12:17:39Z</dcterms:created>
  <dcterms:modified xsi:type="dcterms:W3CDTF">2022-09-13T14:53:54Z</dcterms:modified>
</cp:coreProperties>
</file>