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82" r:id="rId21"/>
    <p:sldId id="283" r:id="rId22"/>
    <p:sldId id="261" r:id="rId23"/>
    <p:sldId id="271" r:id="rId24"/>
    <p:sldId id="284" r:id="rId25"/>
    <p:sldId id="286" r:id="rId26"/>
    <p:sldId id="285" r:id="rId27"/>
    <p:sldId id="287" r:id="rId28"/>
    <p:sldId id="288" r:id="rId29"/>
    <p:sldId id="289" r:id="rId30"/>
    <p:sldId id="290" r:id="rId31"/>
    <p:sldId id="292" r:id="rId32"/>
    <p:sldId id="279" r:id="rId33"/>
    <p:sldId id="280" r:id="rId34"/>
    <p:sldId id="278" r:id="rId35"/>
    <p:sldId id="281" r:id="rId36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7C69"/>
    <a:srgbClr val="295B26"/>
    <a:srgbClr val="94AD93"/>
    <a:srgbClr val="F2F2F2"/>
    <a:srgbClr val="BEC0C2"/>
    <a:srgbClr val="BC8600"/>
    <a:srgbClr val="A6A6A6"/>
    <a:srgbClr val="F3F3F3"/>
    <a:srgbClr val="FFEDE1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4" d="100"/>
          <a:sy n="34" d="100"/>
        </p:scale>
        <p:origin x="2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DA-47CD-83BE-E7A37AE07F89}"/>
              </c:ext>
            </c:extLst>
          </c:dPt>
          <c:dPt>
            <c:idx val="1"/>
            <c:bubble3D val="0"/>
            <c:spPr>
              <a:solidFill>
                <a:schemeClr val="bg1">
                  <a:lumMod val="9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FDA-47CD-83BE-E7A37AE07F89}"/>
              </c:ext>
            </c:extLst>
          </c:dPt>
          <c:dPt>
            <c:idx val="2"/>
            <c:bubble3D val="0"/>
            <c:spPr>
              <a:solidFill>
                <a:srgbClr val="EAEA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FDA-47CD-83BE-E7A37AE07F89}"/>
              </c:ext>
            </c:extLst>
          </c:dPt>
          <c:dPt>
            <c:idx val="3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FDA-47CD-83BE-E7A37AE07F89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FDA-47CD-83BE-E7A37AE07F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AFAF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AEAE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5E5E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Sheet1!$A$2:$A$51</cx:f>
        <cx:lvl ptCount="50">
          <cx:pt idx="0">Category 1</cx:pt>
          <cx:pt idx="1">Category 3</cx:pt>
          <cx:pt idx="2">Category 1</cx:pt>
          <cx:pt idx="3">Category 2</cx:pt>
          <cx:pt idx="4">Category 4</cx:pt>
          <cx:pt idx="5">Category 1</cx:pt>
          <cx:pt idx="6">Category 4</cx:pt>
          <cx:pt idx="7">Category 3</cx:pt>
          <cx:pt idx="8">Category 4</cx:pt>
          <cx:pt idx="9">Category 1</cx:pt>
          <cx:pt idx="10">Category 2</cx:pt>
          <cx:pt idx="11">Category 4</cx:pt>
          <cx:pt idx="12">Category 4</cx:pt>
          <cx:pt idx="13">Category 2</cx:pt>
          <cx:pt idx="14">Category 1</cx:pt>
          <cx:pt idx="15">Category 1</cx:pt>
          <cx:pt idx="16">Category 1</cx:pt>
          <cx:pt idx="17">Category 4</cx:pt>
          <cx:pt idx="18">Category 4</cx:pt>
          <cx:pt idx="19">Category 4</cx:pt>
          <cx:pt idx="20">Category 1</cx:pt>
          <cx:pt idx="21">Category 1</cx:pt>
          <cx:pt idx="22">Category 4</cx:pt>
          <cx:pt idx="23">Category 1</cx:pt>
          <cx:pt idx="24">Category 1</cx:pt>
          <cx:pt idx="25">Category 4</cx:pt>
          <cx:pt idx="26">Category 1</cx:pt>
          <cx:pt idx="27">Category 4</cx:pt>
          <cx:pt idx="28">Category 4</cx:pt>
          <cx:pt idx="29">Category 4</cx:pt>
          <cx:pt idx="30">Category 4</cx:pt>
          <cx:pt idx="31">Category 2</cx:pt>
          <cx:pt idx="32">Category 4</cx:pt>
          <cx:pt idx="33">Category 1</cx:pt>
          <cx:pt idx="34">Category 4</cx:pt>
          <cx:pt idx="35">Category 1</cx:pt>
          <cx:pt idx="36">Category 4</cx:pt>
          <cx:pt idx="37">Category 2</cx:pt>
          <cx:pt idx="38">Category 4</cx:pt>
          <cx:pt idx="39">Category 3</cx:pt>
          <cx:pt idx="40">Category 4</cx:pt>
          <cx:pt idx="41">Category 4</cx:pt>
          <cx:pt idx="42">Category 2</cx:pt>
          <cx:pt idx="43">Category 4</cx:pt>
          <cx:pt idx="44">Category 1</cx:pt>
          <cx:pt idx="45">Category 1</cx:pt>
          <cx:pt idx="46">Category 1</cx:pt>
          <cx:pt idx="47">Category 2</cx:pt>
          <cx:pt idx="48">Category 4</cx:pt>
          <cx:pt idx="49">Category 4</cx:pt>
        </cx:lvl>
      </cx:strDim>
      <cx:numDim type="val">
        <cx:f>Sheet1!$B$2:$B$51</cx:f>
        <cx:lvl ptCount="50" formatCode="General">
          <cx:pt idx="0">1</cx:pt>
          <cx:pt idx="1">1</cx:pt>
          <cx:pt idx="2">1</cx:pt>
          <cx:pt idx="3">1</cx:pt>
          <cx:pt idx="4">1</cx:pt>
          <cx:pt idx="5">1</cx:pt>
          <cx:pt idx="6">1</cx:pt>
          <cx:pt idx="7">1</cx:pt>
          <cx:pt idx="8">1</cx:pt>
          <cx:pt idx="9">1</cx:pt>
          <cx:pt idx="10">1</cx:pt>
          <cx:pt idx="11">1</cx:pt>
          <cx:pt idx="12">1</cx:pt>
          <cx:pt idx="13">1</cx:pt>
          <cx:pt idx="14">1</cx:pt>
          <cx:pt idx="15">1</cx:pt>
          <cx:pt idx="16">1</cx:pt>
          <cx:pt idx="17">1</cx:pt>
          <cx:pt idx="18">1</cx:pt>
          <cx:pt idx="19">1</cx:pt>
          <cx:pt idx="20">1</cx:pt>
          <cx:pt idx="21">1</cx:pt>
          <cx:pt idx="22">1</cx:pt>
          <cx:pt idx="23">1</cx:pt>
          <cx:pt idx="24">1</cx:pt>
          <cx:pt idx="25">1</cx:pt>
          <cx:pt idx="26">1</cx:pt>
          <cx:pt idx="27">1</cx:pt>
          <cx:pt idx="28">1</cx:pt>
          <cx:pt idx="29">1</cx:pt>
          <cx:pt idx="30">1</cx:pt>
          <cx:pt idx="31">1</cx:pt>
          <cx:pt idx="32">1</cx:pt>
          <cx:pt idx="33">1</cx:pt>
          <cx:pt idx="34">1</cx:pt>
          <cx:pt idx="35">1</cx:pt>
          <cx:pt idx="36">1</cx:pt>
          <cx:pt idx="37">1</cx:pt>
          <cx:pt idx="38">1</cx:pt>
          <cx:pt idx="39">1</cx:pt>
          <cx:pt idx="40">1</cx:pt>
          <cx:pt idx="41">1</cx:pt>
          <cx:pt idx="42">1</cx:pt>
          <cx:pt idx="43">1</cx:pt>
          <cx:pt idx="44">1</cx:pt>
          <cx:pt idx="45">1</cx:pt>
          <cx:pt idx="46">1</cx:pt>
          <cx:pt idx="47">1</cx:pt>
          <cx:pt idx="48">1</cx:pt>
          <cx:pt idx="49">1</cx:pt>
        </cx:lvl>
      </cx:numDim>
    </cx:data>
  </cx:chartData>
  <cx:chart>
    <cx:title pos="t" align="ctr" overlay="0">
      <cx:tx>
        <cx:txData>
          <cx:v>Chart Title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>
              <a:solidFill>
                <a:schemeClr val="bg1"/>
              </a:solidFill>
            </a:defRPr>
          </a:pPr>
          <a:r>
            <a:rPr lang="en-US" sz="1862" b="0" i="0" u="none" strike="noStrike" baseline="0">
              <a:solidFill>
                <a:schemeClr val="bg1"/>
              </a:solidFill>
              <a:latin typeface="Calibri" panose="020F0502020204030204"/>
            </a:rPr>
            <a:t>Chart Title</a:t>
          </a:r>
        </a:p>
      </cx:txPr>
    </cx:title>
    <cx:plotArea>
      <cx:plotAreaRegion>
        <cx:series layoutId="clusteredColumn" uniqueId="{4109915E-8B2F-4355-A4C7-A8C8C2658820}">
          <cx:tx>
            <cx:txData>
              <cx:f>Sheet1!$B$1</cx:f>
              <cx:v>Series1</cx:v>
            </cx:txData>
          </cx:tx>
          <cx:spPr>
            <a:solidFill>
              <a:schemeClr val="bg1"/>
            </a:solidFill>
          </cx:spPr>
          <cx:dataId val="0"/>
          <cx:layoutPr>
            <cx:aggregation/>
          </cx:layoutPr>
          <cx:axisId val="1"/>
        </cx:series>
        <cx:series layoutId="paretoLine" ownerIdx="0" uniqueId="{D6AA2E1D-27C0-4991-AB04-94B69A446B30}">
          <cx:spPr>
            <a:ln>
              <a:solidFill>
                <a:schemeClr val="tx1"/>
              </a:solidFill>
            </a:ln>
          </cx:spPr>
          <cx:axisId val="2"/>
        </cx:series>
      </cx:plotAreaRegion>
      <cx:axis id="0">
        <cx:catScaling gapWidth="0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  <cx:axis id="1">
        <cx:valScaling/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  <cx:axis id="2">
        <cx:valScaling max="1" min="0"/>
        <cx:units unit="percentage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00B2622-EFE5-45D0-ACF6-5916341CCE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70668" y="2588114"/>
            <a:ext cx="5435898" cy="8393729"/>
          </a:xfrm>
          <a:custGeom>
            <a:avLst/>
            <a:gdLst>
              <a:gd name="connsiteX0" fmla="*/ 2717949 w 5435898"/>
              <a:gd name="connsiteY0" fmla="*/ 0 h 8393729"/>
              <a:gd name="connsiteX1" fmla="*/ 5435898 w 5435898"/>
              <a:gd name="connsiteY1" fmla="*/ 2717949 h 8393729"/>
              <a:gd name="connsiteX2" fmla="*/ 5435897 w 5435898"/>
              <a:gd name="connsiteY2" fmla="*/ 5675780 h 8393729"/>
              <a:gd name="connsiteX3" fmla="*/ 2717948 w 5435898"/>
              <a:gd name="connsiteY3" fmla="*/ 8393729 h 8393729"/>
              <a:gd name="connsiteX4" fmla="*/ 2717949 w 5435898"/>
              <a:gd name="connsiteY4" fmla="*/ 8393728 h 8393729"/>
              <a:gd name="connsiteX5" fmla="*/ 0 w 5435898"/>
              <a:gd name="connsiteY5" fmla="*/ 5675779 h 8393729"/>
              <a:gd name="connsiteX6" fmla="*/ 0 w 5435898"/>
              <a:gd name="connsiteY6" fmla="*/ 2717949 h 8393729"/>
              <a:gd name="connsiteX7" fmla="*/ 2717949 w 5435898"/>
              <a:gd name="connsiteY7" fmla="*/ 0 h 839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35898" h="8393729">
                <a:moveTo>
                  <a:pt x="2717949" y="0"/>
                </a:moveTo>
                <a:cubicBezTo>
                  <a:pt x="4219031" y="0"/>
                  <a:pt x="5435898" y="1216867"/>
                  <a:pt x="5435898" y="2717949"/>
                </a:cubicBezTo>
                <a:cubicBezTo>
                  <a:pt x="5435898" y="3703893"/>
                  <a:pt x="5435897" y="4689836"/>
                  <a:pt x="5435897" y="5675780"/>
                </a:cubicBezTo>
                <a:cubicBezTo>
                  <a:pt x="5435897" y="7176862"/>
                  <a:pt x="4219030" y="8393729"/>
                  <a:pt x="2717948" y="8393729"/>
                </a:cubicBezTo>
                <a:lnTo>
                  <a:pt x="2717949" y="8393728"/>
                </a:lnTo>
                <a:cubicBezTo>
                  <a:pt x="1216867" y="8393728"/>
                  <a:pt x="0" y="7176861"/>
                  <a:pt x="0" y="5675779"/>
                </a:cubicBezTo>
                <a:lnTo>
                  <a:pt x="0" y="2717949"/>
                </a:lnTo>
                <a:cubicBezTo>
                  <a:pt x="0" y="1216867"/>
                  <a:pt x="1216867" y="0"/>
                  <a:pt x="271794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9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92510C0-49C9-4126-8A5C-970D872565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16674" y="-62295"/>
            <a:ext cx="6052487" cy="563842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A1E9C16-F6D4-4A5D-A805-07986C6007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94389" y="-62296"/>
            <a:ext cx="7539673" cy="869607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2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0CF76CBB-E628-468E-8E58-F077F007BA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93152" y="1472909"/>
            <a:ext cx="6052487" cy="7176282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D448C1B-B8A5-46CE-A24D-AD9B11FEE2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648771" y="3370960"/>
            <a:ext cx="4854616" cy="527823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6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BA98A10-0DB4-4DAD-A03E-850C4774DA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68443" y="1864771"/>
            <a:ext cx="10803853" cy="620430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64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87AD787-996E-4A84-84A2-57F471AFE0C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430861" y="4245122"/>
            <a:ext cx="11771064" cy="739912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82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BAB3D3AD-0D44-49A6-A1FD-9AA0466ED78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05612" y="3065081"/>
            <a:ext cx="9640020" cy="729811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64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9D6A3EDE-E681-4600-8E2B-7C8AC4CA078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75090" y="3974391"/>
            <a:ext cx="6092704" cy="486229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2EDD451-974E-485A-91FA-DED403EBAA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20117" y="3974390"/>
            <a:ext cx="6092704" cy="486229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4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A306F3A4-3683-4497-B90B-3A109AD8BED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800178" y="4122159"/>
            <a:ext cx="10008338" cy="742000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18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6D6AC26C-5408-4DD0-B89F-745D143441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374625" y="4170712"/>
            <a:ext cx="6913290" cy="477070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29280D7-FCAA-4BAC-A4AC-68CDE1C0EA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063141" y="4170711"/>
            <a:ext cx="6913290" cy="477070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529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F743E691-FC92-45C2-A3B9-AD5A011B9E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44051" y="4145542"/>
            <a:ext cx="5758438" cy="596827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1E6C39C-DDE0-470D-B9E5-FC3A62040C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15275" y="1929316"/>
            <a:ext cx="5732866" cy="1119659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29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92169F5B-0A45-4A6C-9030-858602FF54C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89298" y="7728155"/>
            <a:ext cx="8155472" cy="600075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1FE5647-6C07-475A-AFE4-19135A6A9F9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25154" y="4852432"/>
            <a:ext cx="8155472" cy="600075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1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D3E6162-6EE2-4BED-BB4B-394763667B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306048" y="2687296"/>
            <a:ext cx="5435897" cy="8393729"/>
          </a:xfrm>
          <a:custGeom>
            <a:avLst/>
            <a:gdLst>
              <a:gd name="connsiteX0" fmla="*/ 2717949 w 5435897"/>
              <a:gd name="connsiteY0" fmla="*/ 0 h 8393729"/>
              <a:gd name="connsiteX1" fmla="*/ 5435897 w 5435897"/>
              <a:gd name="connsiteY1" fmla="*/ 2717949 h 8393729"/>
              <a:gd name="connsiteX2" fmla="*/ 5435897 w 5435897"/>
              <a:gd name="connsiteY2" fmla="*/ 5675780 h 8393729"/>
              <a:gd name="connsiteX3" fmla="*/ 2717949 w 5435897"/>
              <a:gd name="connsiteY3" fmla="*/ 8393729 h 8393729"/>
              <a:gd name="connsiteX4" fmla="*/ 2717949 w 5435897"/>
              <a:gd name="connsiteY4" fmla="*/ 8393728 h 8393729"/>
              <a:gd name="connsiteX5" fmla="*/ 0 w 5435897"/>
              <a:gd name="connsiteY5" fmla="*/ 5675779 h 8393729"/>
              <a:gd name="connsiteX6" fmla="*/ 0 w 5435897"/>
              <a:gd name="connsiteY6" fmla="*/ 2717949 h 8393729"/>
              <a:gd name="connsiteX7" fmla="*/ 2717949 w 5435897"/>
              <a:gd name="connsiteY7" fmla="*/ 0 h 839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35897" h="8393729">
                <a:moveTo>
                  <a:pt x="2717949" y="0"/>
                </a:moveTo>
                <a:cubicBezTo>
                  <a:pt x="4219031" y="0"/>
                  <a:pt x="5435897" y="1216867"/>
                  <a:pt x="5435897" y="2717949"/>
                </a:cubicBezTo>
                <a:cubicBezTo>
                  <a:pt x="5435897" y="3703893"/>
                  <a:pt x="5435897" y="4689836"/>
                  <a:pt x="5435897" y="5675780"/>
                </a:cubicBezTo>
                <a:cubicBezTo>
                  <a:pt x="5435897" y="7176862"/>
                  <a:pt x="4219029" y="8393729"/>
                  <a:pt x="2717949" y="8393729"/>
                </a:cubicBezTo>
                <a:lnTo>
                  <a:pt x="2717949" y="8393728"/>
                </a:lnTo>
                <a:cubicBezTo>
                  <a:pt x="1216867" y="8393728"/>
                  <a:pt x="0" y="7176861"/>
                  <a:pt x="0" y="5675779"/>
                </a:cubicBezTo>
                <a:lnTo>
                  <a:pt x="0" y="2717949"/>
                </a:lnTo>
                <a:cubicBezTo>
                  <a:pt x="0" y="1216867"/>
                  <a:pt x="1216867" y="0"/>
                  <a:pt x="271794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8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D9FC291-68A2-41B4-B208-13DE7CB30F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16544" y="1680695"/>
            <a:ext cx="8155472" cy="908679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7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6AE12B84-853C-491D-B38A-158F8D609A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505475" y="2065408"/>
            <a:ext cx="6899028" cy="544744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336A725-225F-4BF7-9EE9-4C4FDDE258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82098" y="8268555"/>
            <a:ext cx="10953846" cy="544744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93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40F2EC93-5B1C-418B-B206-BB1B8700F6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978278" y="3121853"/>
            <a:ext cx="4807974" cy="899050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A19E7D9-9C5D-435E-93EB-E6575A96DB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518195" y="2593694"/>
            <a:ext cx="4807974" cy="1009309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93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95C7174B-C3D0-4566-A75F-7249E54497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93586" y="4452138"/>
            <a:ext cx="9230697" cy="6226629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26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9A959BF-6EB1-481A-A168-42B2F5B295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52584" y="1608202"/>
            <a:ext cx="5713216" cy="496021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44BF2E32-04CB-4743-828F-469B450AD5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52583" y="7147587"/>
            <a:ext cx="5713216" cy="656841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0D099-29B3-49D6-BD89-B4F5C54841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91476" y="4198141"/>
            <a:ext cx="5713216" cy="9517857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23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33FBB6B6-7E66-4D82-B5AA-0CAC79FAC00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84784" y="6817400"/>
            <a:ext cx="15463934" cy="6482524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376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A93E6F7D-C96E-46A4-9019-68D65022760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08181" y="8552698"/>
            <a:ext cx="8718606" cy="516330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FC6BA79-C89F-450C-B461-9434F403C6A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449951" y="5462996"/>
            <a:ext cx="8063344" cy="496507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74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2365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1023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7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196E1A4-7666-4CC2-96F1-650C7504F8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57415" y="3221330"/>
            <a:ext cx="8351014" cy="836629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9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04963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15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6CC17150-7E16-4920-BE41-8080839D1F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36417" y="-49084"/>
            <a:ext cx="11053941" cy="548570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678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8484B507-EC0E-4CAC-A411-9FAB6ED3BC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14310" y="1959734"/>
            <a:ext cx="6367000" cy="998052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645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AF230AE6-6F10-403A-A046-4C8B6C0D6A1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32725" y="5049847"/>
            <a:ext cx="6171819" cy="710005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5A4B96-DA56-4F34-92B9-6193928FC6F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78980" y="5049846"/>
            <a:ext cx="6171819" cy="710005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597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5197E6F3-9577-4F23-8C62-DE2DE0F4DE0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804051" y="1867740"/>
            <a:ext cx="8286745" cy="1021120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0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FD18F27-BA3A-41D6-9E91-553F826148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23190" y="-26547"/>
            <a:ext cx="5575091" cy="1062970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6CEA58F-84EE-43D9-AD54-B89D8AA5BE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930143" y="2236857"/>
            <a:ext cx="5575091" cy="1062970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0D6C3CF-7AB4-49D6-A8E5-D1357B687D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24565" y="5102943"/>
            <a:ext cx="7161351" cy="610452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E73105E-0512-495A-92F8-4392EFC727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341211" y="3370961"/>
            <a:ext cx="6324370" cy="782853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8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65080BA-03E3-4337-80F8-7ABB645BF4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51256" y="4785622"/>
            <a:ext cx="10439823" cy="6202746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8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42D3DA0-B63B-4AE5-92E6-19E809A10D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38649" y="8247889"/>
            <a:ext cx="11702148" cy="5468111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6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BE8F295-7F5F-4117-BFCB-EE4AE8D248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54872" y="6017342"/>
            <a:ext cx="10318049" cy="578028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1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0EAC73-06EA-48A1-9C6F-9630B99CC7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4119" y="2832184"/>
            <a:ext cx="8448177" cy="578028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E9727-CD74-4365-82CD-586F3AE5A5B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81899-B339-4C76-B392-C5EF0985F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8.png"/><Relationship Id="rId4" Type="http://schemas.microsoft.com/office/2014/relationships/chartEx" Target="../charts/chartEx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70757E-8801-49D5-8121-E513E17FC4FF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oogle Shape;254;p4">
            <a:extLst>
              <a:ext uri="{FF2B5EF4-FFF2-40B4-BE49-F238E27FC236}">
                <a16:creationId xmlns:a16="http://schemas.microsoft.com/office/drawing/2014/main" id="{5C6C2027-EB95-4FFB-BCCF-1B7D5828E8DE}"/>
              </a:ext>
            </a:extLst>
          </p:cNvPr>
          <p:cNvSpPr txBox="1"/>
          <p:nvPr/>
        </p:nvSpPr>
        <p:spPr>
          <a:xfrm>
            <a:off x="12454666" y="4157910"/>
            <a:ext cx="3601693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i="0" u="none" strike="noStrike" cap="none" dirty="0"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Agriculture</a:t>
            </a:r>
            <a:endParaRPr sz="4000" i="0" u="none" strike="noStrike" cap="none" dirty="0"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8399983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Presentation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778714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75;p1">
            <a:extLst>
              <a:ext uri="{FF2B5EF4-FFF2-40B4-BE49-F238E27FC236}">
                <a16:creationId xmlns:a16="http://schemas.microsoft.com/office/drawing/2014/main" id="{AE6A54D3-846F-4A3D-9206-1D388ADC574D}"/>
              </a:ext>
            </a:extLst>
          </p:cNvPr>
          <p:cNvSpPr txBox="1"/>
          <p:nvPr/>
        </p:nvSpPr>
        <p:spPr>
          <a:xfrm>
            <a:off x="12193587" y="4931538"/>
            <a:ext cx="9253283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16000" dirty="0">
                <a:latin typeface="Lora" pitchFamily="2" charset="0"/>
                <a:sym typeface="Playfair Display Regular"/>
              </a:rPr>
              <a:t>HUNTER</a:t>
            </a:r>
            <a:endParaRPr dirty="0">
              <a:latin typeface="Lora" pitchFamily="2" charset="0"/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FDC187EC-BFF0-40A8-97B2-12F136F8B64D}"/>
              </a:ext>
            </a:extLst>
          </p:cNvPr>
          <p:cNvSpPr txBox="1"/>
          <p:nvPr/>
        </p:nvSpPr>
        <p:spPr>
          <a:xfrm>
            <a:off x="12454666" y="7474607"/>
            <a:ext cx="5791833" cy="2592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spc="600" dirty="0">
                <a:solidFill>
                  <a:sysClr val="windowText" lastClr="000000"/>
                </a:solidFill>
              </a:rPr>
              <a:t>Lorem Ipsum has been the industry's standard dummy text ever since the 1500s,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2FFE76-E480-4027-ADDC-2F917D6C7862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Google Shape;254;p4">
            <a:extLst>
              <a:ext uri="{FF2B5EF4-FFF2-40B4-BE49-F238E27FC236}">
                <a16:creationId xmlns:a16="http://schemas.microsoft.com/office/drawing/2014/main" id="{C0FFAEFD-B723-41E7-8CCB-9E8CA9E2783B}"/>
              </a:ext>
            </a:extLst>
          </p:cNvPr>
          <p:cNvSpPr txBox="1"/>
          <p:nvPr/>
        </p:nvSpPr>
        <p:spPr>
          <a:xfrm>
            <a:off x="21125029" y="196488"/>
            <a:ext cx="408878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Template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69796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5655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54761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88F4C4-1CE3-40FC-B339-29669B98B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6024" y="6598922"/>
            <a:ext cx="11003050" cy="7573529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3DE2280-9E3C-43C9-BC36-6AE6CF98D39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4202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0" y="-26547"/>
            <a:ext cx="12452195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69796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9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10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11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15161221" y="10040591"/>
            <a:ext cx="7892928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Plan to use quality seeds</a:t>
            </a:r>
            <a:endParaRPr sz="7400" dirty="0">
              <a:latin typeface="Lora" pitchFamily="2" charset="0"/>
            </a:endParaRP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462D8E00-D3BA-4B31-8553-C562E1EC64F3}"/>
              </a:ext>
            </a:extLst>
          </p:cNvPr>
          <p:cNvSpPr txBox="1"/>
          <p:nvPr/>
        </p:nvSpPr>
        <p:spPr>
          <a:xfrm>
            <a:off x="1616674" y="5956818"/>
            <a:ext cx="5115741" cy="2676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8AD7896D-49A8-426B-9958-3BCAD5706523}"/>
              </a:ext>
            </a:extLst>
          </p:cNvPr>
          <p:cNvSpPr txBox="1"/>
          <p:nvPr/>
        </p:nvSpPr>
        <p:spPr>
          <a:xfrm>
            <a:off x="16659290" y="1443553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6B2FC17B-5847-4F2D-B51F-52B72D1B2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24925" flipH="1">
            <a:off x="13771025" y="4233559"/>
            <a:ext cx="6597257" cy="3754961"/>
          </a:xfrm>
          <a:prstGeom prst="rect">
            <a:avLst/>
          </a:prstGeom>
        </p:spPr>
      </p:pic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1950339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Why Choose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id="{4999A315-3596-4CFE-98C3-9DAF9DC444EF}"/>
              </a:ext>
            </a:extLst>
          </p:cNvPr>
          <p:cNvSpPr txBox="1"/>
          <p:nvPr/>
        </p:nvSpPr>
        <p:spPr>
          <a:xfrm>
            <a:off x="1585819" y="9215482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06262F-48C5-4B8C-AE7B-ED82EE0B684F}"/>
              </a:ext>
            </a:extLst>
          </p:cNvPr>
          <p:cNvSpPr/>
          <p:nvPr/>
        </p:nvSpPr>
        <p:spPr>
          <a:xfrm>
            <a:off x="4283515" y="9658314"/>
            <a:ext cx="7334825" cy="22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C8EC2F5-01B5-4113-A259-E26783D54657}"/>
              </a:ext>
            </a:extLst>
          </p:cNvPr>
          <p:cNvSpPr/>
          <p:nvPr/>
        </p:nvSpPr>
        <p:spPr>
          <a:xfrm>
            <a:off x="4283514" y="9658314"/>
            <a:ext cx="5577840" cy="2289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594EB0F-4B6B-4A92-B682-B2B4716793FA}"/>
              </a:ext>
            </a:extLst>
          </p:cNvPr>
          <p:cNvSpPr/>
          <p:nvPr/>
        </p:nvSpPr>
        <p:spPr>
          <a:xfrm>
            <a:off x="4283515" y="10584457"/>
            <a:ext cx="7334825" cy="22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658B95D-B226-450E-87A2-8B23DEFF4FBF}"/>
              </a:ext>
            </a:extLst>
          </p:cNvPr>
          <p:cNvSpPr/>
          <p:nvPr/>
        </p:nvSpPr>
        <p:spPr>
          <a:xfrm>
            <a:off x="4283514" y="10584457"/>
            <a:ext cx="6766560" cy="2289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391D01C2-02C2-48AA-8A6A-92F90468DF3F}"/>
              </a:ext>
            </a:extLst>
          </p:cNvPr>
          <p:cNvSpPr txBox="1"/>
          <p:nvPr/>
        </p:nvSpPr>
        <p:spPr>
          <a:xfrm>
            <a:off x="1568459" y="10145862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47FD90D-E327-4D74-B3E8-35125A219D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F9DFAA-8375-451A-910F-89AB888A4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87442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1035336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10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11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12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2519435" y="3019611"/>
            <a:ext cx="7892928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Plan to use quality seeds</a:t>
            </a:r>
            <a:endParaRPr sz="74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8AD7896D-49A8-426B-9958-3BCAD5706523}"/>
              </a:ext>
            </a:extLst>
          </p:cNvPr>
          <p:cNvSpPr txBox="1"/>
          <p:nvPr/>
        </p:nvSpPr>
        <p:spPr>
          <a:xfrm>
            <a:off x="1208608" y="502912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1950339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Why Choose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id="{4999A315-3596-4CFE-98C3-9DAF9DC444EF}"/>
              </a:ext>
            </a:extLst>
          </p:cNvPr>
          <p:cNvSpPr txBox="1"/>
          <p:nvPr/>
        </p:nvSpPr>
        <p:spPr>
          <a:xfrm>
            <a:off x="11061264" y="9623629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06262F-48C5-4B8C-AE7B-ED82EE0B684F}"/>
              </a:ext>
            </a:extLst>
          </p:cNvPr>
          <p:cNvSpPr/>
          <p:nvPr/>
        </p:nvSpPr>
        <p:spPr>
          <a:xfrm>
            <a:off x="13758960" y="10066461"/>
            <a:ext cx="7334825" cy="2289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C8EC2F5-01B5-4113-A259-E26783D54657}"/>
              </a:ext>
            </a:extLst>
          </p:cNvPr>
          <p:cNvSpPr/>
          <p:nvPr/>
        </p:nvSpPr>
        <p:spPr>
          <a:xfrm>
            <a:off x="13758959" y="10066461"/>
            <a:ext cx="5577840" cy="228968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594EB0F-4B6B-4A92-B682-B2B4716793FA}"/>
              </a:ext>
            </a:extLst>
          </p:cNvPr>
          <p:cNvSpPr/>
          <p:nvPr/>
        </p:nvSpPr>
        <p:spPr>
          <a:xfrm>
            <a:off x="13758960" y="10992604"/>
            <a:ext cx="7334825" cy="2289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658B95D-B226-450E-87A2-8B23DEFF4FBF}"/>
              </a:ext>
            </a:extLst>
          </p:cNvPr>
          <p:cNvSpPr/>
          <p:nvPr/>
        </p:nvSpPr>
        <p:spPr>
          <a:xfrm>
            <a:off x="13758959" y="10992604"/>
            <a:ext cx="6766560" cy="228968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391D01C2-02C2-48AA-8A6A-92F90468DF3F}"/>
              </a:ext>
            </a:extLst>
          </p:cNvPr>
          <p:cNvSpPr txBox="1"/>
          <p:nvPr/>
        </p:nvSpPr>
        <p:spPr>
          <a:xfrm>
            <a:off x="11043904" y="10554009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856326A6-5695-4F0E-8764-9739EB944C33}"/>
              </a:ext>
            </a:extLst>
          </p:cNvPr>
          <p:cNvSpPr txBox="1"/>
          <p:nvPr/>
        </p:nvSpPr>
        <p:spPr>
          <a:xfrm>
            <a:off x="2519435" y="6059754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solidFill>
                  <a:schemeClr val="bg1"/>
                </a:solidFill>
                <a:latin typeface="Lato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ED114A0-842E-4A7F-9E58-98110B87E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89197" flipH="1">
            <a:off x="19774418" y="11199416"/>
            <a:ext cx="6668752" cy="3795654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4CD2D44-02BA-437F-B70F-79AB3B46CF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AA2F2-D118-49EB-9FF4-C7210B2AEA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40202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152723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Why Choose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72297" y="-26547"/>
            <a:ext cx="781461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Google Shape;175;p1">
            <a:extLst>
              <a:ext uri="{FF2B5EF4-FFF2-40B4-BE49-F238E27FC236}">
                <a16:creationId xmlns:a16="http://schemas.microsoft.com/office/drawing/2014/main" id="{AE6A54D3-846F-4A3D-9206-1D388ADC574D}"/>
              </a:ext>
            </a:extLst>
          </p:cNvPr>
          <p:cNvSpPr txBox="1"/>
          <p:nvPr/>
        </p:nvSpPr>
        <p:spPr>
          <a:xfrm>
            <a:off x="1985532" y="9422379"/>
            <a:ext cx="7814618" cy="283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This a testimonial from Client</a:t>
            </a:r>
            <a:endParaRPr sz="7400" dirty="0">
              <a:latin typeface="Lora" pitchFamily="2" charset="0"/>
            </a:endParaRP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11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12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3739" flipH="1">
            <a:off x="3775444" y="1795862"/>
            <a:ext cx="2858847" cy="16659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2C52C9-9A3D-4F3C-984E-B789F3BAF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61685">
            <a:off x="9900547" y="6517245"/>
            <a:ext cx="7222038" cy="4110567"/>
          </a:xfrm>
          <a:prstGeom prst="rect">
            <a:avLst/>
          </a:prstGeom>
        </p:spPr>
      </p:pic>
      <p:sp>
        <p:nvSpPr>
          <p:cNvPr id="41" name="TextBox 5">
            <a:extLst>
              <a:ext uri="{FF2B5EF4-FFF2-40B4-BE49-F238E27FC236}">
                <a16:creationId xmlns:a16="http://schemas.microsoft.com/office/drawing/2014/main" id="{7F71A0BC-03C2-42FC-9A5C-4CA30C3BC50C}"/>
              </a:ext>
            </a:extLst>
          </p:cNvPr>
          <p:cNvSpPr txBox="1"/>
          <p:nvPr/>
        </p:nvSpPr>
        <p:spPr>
          <a:xfrm>
            <a:off x="17810431" y="2654590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741B6CE7-72A5-443F-B7E7-5BBC043654BD}"/>
              </a:ext>
            </a:extLst>
          </p:cNvPr>
          <p:cNvSpPr txBox="1"/>
          <p:nvPr/>
        </p:nvSpPr>
        <p:spPr>
          <a:xfrm>
            <a:off x="17786847" y="3797546"/>
            <a:ext cx="5115741" cy="5862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</a:rPr>
              <a:t>-- Jessy --</a:t>
            </a:r>
            <a:r>
              <a:rPr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738343" y="6505592"/>
            <a:ext cx="301555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7F0D021-A9EE-4F65-84AD-FEC3CBB761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793442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72297" y="-26547"/>
            <a:ext cx="781461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12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13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14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3739" flipH="1">
            <a:off x="1910028" y="2547365"/>
            <a:ext cx="2858847" cy="1665947"/>
          </a:xfrm>
          <a:prstGeom prst="rect">
            <a:avLst/>
          </a:prstGeom>
        </p:spPr>
      </p:pic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7050664" y="357768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Break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6" name="Google Shape;175;p1">
            <a:extLst>
              <a:ext uri="{FF2B5EF4-FFF2-40B4-BE49-F238E27FC236}">
                <a16:creationId xmlns:a16="http://schemas.microsoft.com/office/drawing/2014/main" id="{A62DAF87-B874-4207-9ADD-42D3CBAA4160}"/>
              </a:ext>
            </a:extLst>
          </p:cNvPr>
          <p:cNvSpPr txBox="1"/>
          <p:nvPr/>
        </p:nvSpPr>
        <p:spPr>
          <a:xfrm>
            <a:off x="5902845" y="1937636"/>
            <a:ext cx="7920360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It’s time to Break </a:t>
            </a:r>
            <a:endParaRPr sz="7400" dirty="0">
              <a:latin typeface="Lo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2E0A46C-5509-4640-9162-33E5C5989C70}"/>
              </a:ext>
            </a:extLst>
          </p:cNvPr>
          <p:cNvSpPr txBox="1"/>
          <p:nvPr/>
        </p:nvSpPr>
        <p:spPr>
          <a:xfrm>
            <a:off x="4089088" y="4269215"/>
            <a:ext cx="6093459" cy="6873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6000" i="1" dirty="0">
                <a:solidFill>
                  <a:srgbClr val="6D7C69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rgbClr val="6D7C69"/>
              </a:solidFill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5A5FD849-EF1E-48F6-8A69-17872C8DD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2728">
            <a:off x="-2690969" y="10098390"/>
            <a:ext cx="7481116" cy="4258027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B52AF0F-9BAD-4FC5-B378-0772DE0DC5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519936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1035336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14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15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15285639" y="2832160"/>
            <a:ext cx="7892928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 err="1">
                <a:latin typeface="Lora" pitchFamily="2" charset="0"/>
                <a:sym typeface="Playfair Display Regular"/>
              </a:rPr>
              <a:t>Hunter’S</a:t>
            </a:r>
            <a:r>
              <a:rPr lang="en-US" sz="7400" dirty="0">
                <a:latin typeface="Lora" pitchFamily="2" charset="0"/>
                <a:sym typeface="Playfair Display Regular"/>
              </a:rPr>
              <a:t> CEO and Founder</a:t>
            </a:r>
            <a:endParaRPr sz="7400" dirty="0">
              <a:latin typeface="Lora" pitchFamily="2" charset="0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8AD7896D-49A8-426B-9958-3BCAD5706523}"/>
              </a:ext>
            </a:extLst>
          </p:cNvPr>
          <p:cNvSpPr txBox="1"/>
          <p:nvPr/>
        </p:nvSpPr>
        <p:spPr>
          <a:xfrm>
            <a:off x="1208608" y="502912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2109378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Team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856326A6-5695-4F0E-8764-9739EB944C33}"/>
              </a:ext>
            </a:extLst>
          </p:cNvPr>
          <p:cNvSpPr txBox="1"/>
          <p:nvPr/>
        </p:nvSpPr>
        <p:spPr>
          <a:xfrm>
            <a:off x="15285639" y="5872303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latin typeface="Lato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r>
              <a:rPr sz="2300" dirty="0">
                <a:latin typeface="Lato" panose="020F0502020204030203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ED114A0-842E-4A7F-9E58-98110B87E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89197" flipH="1">
            <a:off x="16670129" y="10249624"/>
            <a:ext cx="9295846" cy="5290917"/>
          </a:xfrm>
          <a:prstGeom prst="rect">
            <a:avLst/>
          </a:prstGeom>
        </p:spPr>
      </p:pic>
      <p:sp>
        <p:nvSpPr>
          <p:cNvPr id="41" name="TextBox 5">
            <a:extLst>
              <a:ext uri="{FF2B5EF4-FFF2-40B4-BE49-F238E27FC236}">
                <a16:creationId xmlns:a16="http://schemas.microsoft.com/office/drawing/2014/main" id="{3CF0B741-5BDC-4179-BD61-8FA3DDBDEC57}"/>
              </a:ext>
            </a:extLst>
          </p:cNvPr>
          <p:cNvSpPr txBox="1"/>
          <p:nvPr/>
        </p:nvSpPr>
        <p:spPr>
          <a:xfrm>
            <a:off x="15395140" y="5104327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800" b="1" dirty="0">
                <a:latin typeface="Lato Black" panose="020F0A02020204030203" pitchFamily="34" charset="0"/>
              </a:rPr>
              <a:t>Jack Hiller</a:t>
            </a:r>
            <a:endParaRPr sz="2800" b="1" dirty="0">
              <a:latin typeface="Lato Black" panose="020F0A02020204030203" pitchFamily="34" charset="0"/>
            </a:endParaRPr>
          </a:p>
        </p:txBody>
      </p:sp>
      <p:sp>
        <p:nvSpPr>
          <p:cNvPr id="43" name="Google Shape;769;p22">
            <a:extLst>
              <a:ext uri="{FF2B5EF4-FFF2-40B4-BE49-F238E27FC236}">
                <a16:creationId xmlns:a16="http://schemas.microsoft.com/office/drawing/2014/main" id="{761EAA15-30BF-4047-AE90-487F1E617612}"/>
              </a:ext>
            </a:extLst>
          </p:cNvPr>
          <p:cNvSpPr/>
          <p:nvPr/>
        </p:nvSpPr>
        <p:spPr>
          <a:xfrm>
            <a:off x="8794665" y="1069586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770;p22">
            <a:extLst>
              <a:ext uri="{FF2B5EF4-FFF2-40B4-BE49-F238E27FC236}">
                <a16:creationId xmlns:a16="http://schemas.microsoft.com/office/drawing/2014/main" id="{DB1BDB48-2C50-4E5D-9E84-3CE3A157A0A0}"/>
              </a:ext>
            </a:extLst>
          </p:cNvPr>
          <p:cNvSpPr/>
          <p:nvPr/>
        </p:nvSpPr>
        <p:spPr>
          <a:xfrm>
            <a:off x="7125409" y="1069586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771;p22">
            <a:extLst>
              <a:ext uri="{FF2B5EF4-FFF2-40B4-BE49-F238E27FC236}">
                <a16:creationId xmlns:a16="http://schemas.microsoft.com/office/drawing/2014/main" id="{03B3FC5E-7FD3-421C-9EAC-A8DA4907147E}"/>
              </a:ext>
            </a:extLst>
          </p:cNvPr>
          <p:cNvSpPr/>
          <p:nvPr/>
        </p:nvSpPr>
        <p:spPr>
          <a:xfrm>
            <a:off x="7960037" y="1069586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2F37B70-3B57-410D-8802-D260659110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129328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15597325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14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15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16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16380970" y="2019392"/>
            <a:ext cx="6436904" cy="3232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Our </a:t>
            </a:r>
            <a:r>
              <a:rPr lang="en-US" sz="7400" dirty="0" err="1">
                <a:latin typeface="Lora" pitchFamily="2" charset="0"/>
                <a:sym typeface="Playfair Display Regular"/>
              </a:rPr>
              <a:t>Proffesional</a:t>
            </a:r>
            <a:r>
              <a:rPr lang="en-US" sz="7400" dirty="0">
                <a:latin typeface="Lora" pitchFamily="2" charset="0"/>
                <a:sym typeface="Playfair Display Regular"/>
              </a:rPr>
              <a:t> Farm</a:t>
            </a:r>
            <a:endParaRPr sz="7400" dirty="0">
              <a:latin typeface="Lora" pitchFamily="2" charset="0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8AD7896D-49A8-426B-9958-3BCAD5706523}"/>
              </a:ext>
            </a:extLst>
          </p:cNvPr>
          <p:cNvSpPr txBox="1"/>
          <p:nvPr/>
        </p:nvSpPr>
        <p:spPr>
          <a:xfrm>
            <a:off x="1569301" y="1278353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2109378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Team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856326A6-5695-4F0E-8764-9739EB944C33}"/>
              </a:ext>
            </a:extLst>
          </p:cNvPr>
          <p:cNvSpPr txBox="1"/>
          <p:nvPr/>
        </p:nvSpPr>
        <p:spPr>
          <a:xfrm>
            <a:off x="16735438" y="6009165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latin typeface="Lato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r>
              <a:rPr sz="2300" dirty="0">
                <a:latin typeface="Lato" panose="020F0502020204030203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9" name="Google Shape;769;p22">
            <a:extLst>
              <a:ext uri="{FF2B5EF4-FFF2-40B4-BE49-F238E27FC236}">
                <a16:creationId xmlns:a16="http://schemas.microsoft.com/office/drawing/2014/main" id="{E2E3192D-1152-4C5B-80B8-5A3039220BDD}"/>
              </a:ext>
            </a:extLst>
          </p:cNvPr>
          <p:cNvSpPr/>
          <p:nvPr/>
        </p:nvSpPr>
        <p:spPr>
          <a:xfrm>
            <a:off x="4977113" y="11223946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770;p22">
            <a:extLst>
              <a:ext uri="{FF2B5EF4-FFF2-40B4-BE49-F238E27FC236}">
                <a16:creationId xmlns:a16="http://schemas.microsoft.com/office/drawing/2014/main" id="{E39F6206-0BF8-469D-950C-190F82CAB068}"/>
              </a:ext>
            </a:extLst>
          </p:cNvPr>
          <p:cNvSpPr/>
          <p:nvPr/>
        </p:nvSpPr>
        <p:spPr>
          <a:xfrm>
            <a:off x="3307857" y="11223946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771;p22">
            <a:extLst>
              <a:ext uri="{FF2B5EF4-FFF2-40B4-BE49-F238E27FC236}">
                <a16:creationId xmlns:a16="http://schemas.microsoft.com/office/drawing/2014/main" id="{88A4E4BD-EF33-40F9-856F-37AB747188BF}"/>
              </a:ext>
            </a:extLst>
          </p:cNvPr>
          <p:cNvSpPr/>
          <p:nvPr/>
        </p:nvSpPr>
        <p:spPr>
          <a:xfrm>
            <a:off x="4142485" y="11223946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077802C7-9358-4412-89F2-8CD01230F481}"/>
              </a:ext>
            </a:extLst>
          </p:cNvPr>
          <p:cNvSpPr txBox="1"/>
          <p:nvPr/>
        </p:nvSpPr>
        <p:spPr>
          <a:xfrm>
            <a:off x="3901307" y="9770552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solidFill>
                  <a:schemeClr val="bg1"/>
                </a:solidFill>
                <a:latin typeface="Lato Black" panose="020F0A02020204030203" pitchFamily="34" charset="0"/>
              </a:rPr>
              <a:t>Farmer</a:t>
            </a:r>
            <a:endParaRPr sz="2400" i="1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45385DEB-01FD-43BA-8B84-1C66AA187B60}"/>
              </a:ext>
            </a:extLst>
          </p:cNvPr>
          <p:cNvSpPr txBox="1"/>
          <p:nvPr/>
        </p:nvSpPr>
        <p:spPr>
          <a:xfrm>
            <a:off x="2200561" y="10506178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has been the industry's</a:t>
            </a:r>
          </a:p>
        </p:txBody>
      </p:sp>
      <p:sp>
        <p:nvSpPr>
          <p:cNvPr id="50" name="TextBox 5">
            <a:extLst>
              <a:ext uri="{FF2B5EF4-FFF2-40B4-BE49-F238E27FC236}">
                <a16:creationId xmlns:a16="http://schemas.microsoft.com/office/drawing/2014/main" id="{A33A8AD6-4F16-476A-84F7-1FE39F5A7158}"/>
              </a:ext>
            </a:extLst>
          </p:cNvPr>
          <p:cNvSpPr txBox="1"/>
          <p:nvPr/>
        </p:nvSpPr>
        <p:spPr>
          <a:xfrm>
            <a:off x="3402450" y="9231696"/>
            <a:ext cx="238677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58" name="Google Shape;769;p22">
            <a:extLst>
              <a:ext uri="{FF2B5EF4-FFF2-40B4-BE49-F238E27FC236}">
                <a16:creationId xmlns:a16="http://schemas.microsoft.com/office/drawing/2014/main" id="{63362F46-88B3-4B99-952C-7B18B6D29A0A}"/>
              </a:ext>
            </a:extLst>
          </p:cNvPr>
          <p:cNvSpPr/>
          <p:nvPr/>
        </p:nvSpPr>
        <p:spPr>
          <a:xfrm>
            <a:off x="11722140" y="11223946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770;p22">
            <a:extLst>
              <a:ext uri="{FF2B5EF4-FFF2-40B4-BE49-F238E27FC236}">
                <a16:creationId xmlns:a16="http://schemas.microsoft.com/office/drawing/2014/main" id="{C4EBB8D1-233D-4D02-BD2D-42EE366A3DD7}"/>
              </a:ext>
            </a:extLst>
          </p:cNvPr>
          <p:cNvSpPr/>
          <p:nvPr/>
        </p:nvSpPr>
        <p:spPr>
          <a:xfrm>
            <a:off x="10052884" y="11223946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771;p22">
            <a:extLst>
              <a:ext uri="{FF2B5EF4-FFF2-40B4-BE49-F238E27FC236}">
                <a16:creationId xmlns:a16="http://schemas.microsoft.com/office/drawing/2014/main" id="{AB7A1553-28DC-424D-8DE3-BA46A8E02D00}"/>
              </a:ext>
            </a:extLst>
          </p:cNvPr>
          <p:cNvSpPr/>
          <p:nvPr/>
        </p:nvSpPr>
        <p:spPr>
          <a:xfrm>
            <a:off x="10887512" y="11223946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E841958F-0AD8-4E93-884F-8710470C6067}"/>
              </a:ext>
            </a:extLst>
          </p:cNvPr>
          <p:cNvSpPr txBox="1"/>
          <p:nvPr/>
        </p:nvSpPr>
        <p:spPr>
          <a:xfrm>
            <a:off x="10646334" y="9770552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solidFill>
                  <a:schemeClr val="bg1"/>
                </a:solidFill>
                <a:latin typeface="Lato Black" panose="020F0A02020204030203" pitchFamily="34" charset="0"/>
              </a:rPr>
              <a:t>Farmer</a:t>
            </a:r>
            <a:endParaRPr sz="2400" i="1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62" name="TextBox 5">
            <a:extLst>
              <a:ext uri="{FF2B5EF4-FFF2-40B4-BE49-F238E27FC236}">
                <a16:creationId xmlns:a16="http://schemas.microsoft.com/office/drawing/2014/main" id="{76B4E835-46AC-429E-A4E2-C4EA05D52A5C}"/>
              </a:ext>
            </a:extLst>
          </p:cNvPr>
          <p:cNvSpPr txBox="1"/>
          <p:nvPr/>
        </p:nvSpPr>
        <p:spPr>
          <a:xfrm>
            <a:off x="8945588" y="10506178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has been the industry's</a:t>
            </a:r>
          </a:p>
        </p:txBody>
      </p:sp>
      <p:sp>
        <p:nvSpPr>
          <p:cNvPr id="63" name="TextBox 5">
            <a:extLst>
              <a:ext uri="{FF2B5EF4-FFF2-40B4-BE49-F238E27FC236}">
                <a16:creationId xmlns:a16="http://schemas.microsoft.com/office/drawing/2014/main" id="{97BE8E3F-3EEC-4D8F-8466-96F4886B3A61}"/>
              </a:ext>
            </a:extLst>
          </p:cNvPr>
          <p:cNvSpPr txBox="1"/>
          <p:nvPr/>
        </p:nvSpPr>
        <p:spPr>
          <a:xfrm>
            <a:off x="10147477" y="9231696"/>
            <a:ext cx="238677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A8BC989A-C17D-4646-844D-C7E139E94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89197" flipH="1">
            <a:off x="19774418" y="11199416"/>
            <a:ext cx="6668752" cy="3795654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4999B46-2621-446D-9CBB-85130A23E9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2F74DF-5BEC-42FA-89A4-4EA6F4C0E0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769891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72297" y="-26547"/>
            <a:ext cx="781461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15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16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17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7050664" y="357768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Team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6" name="Google Shape;175;p1">
            <a:extLst>
              <a:ext uri="{FF2B5EF4-FFF2-40B4-BE49-F238E27FC236}">
                <a16:creationId xmlns:a16="http://schemas.microsoft.com/office/drawing/2014/main" id="{A62DAF87-B874-4207-9ADD-42D3CBAA4160}"/>
              </a:ext>
            </a:extLst>
          </p:cNvPr>
          <p:cNvSpPr txBox="1"/>
          <p:nvPr/>
        </p:nvSpPr>
        <p:spPr>
          <a:xfrm>
            <a:off x="2146736" y="1881540"/>
            <a:ext cx="8811224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Hunter’s Marketing </a:t>
            </a:r>
            <a:r>
              <a:rPr lang="en-US" sz="7400" dirty="0" err="1">
                <a:latin typeface="Lora" pitchFamily="2" charset="0"/>
                <a:sym typeface="Playfair Display Regular"/>
              </a:rPr>
              <a:t>Manajer</a:t>
            </a:r>
            <a:endParaRPr sz="7400" dirty="0">
              <a:latin typeface="Lora" pitchFamily="2" charset="0"/>
            </a:endParaRP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0D838026-FF8E-484F-A20D-2BD7ED58315A}"/>
              </a:ext>
            </a:extLst>
          </p:cNvPr>
          <p:cNvSpPr txBox="1"/>
          <p:nvPr/>
        </p:nvSpPr>
        <p:spPr>
          <a:xfrm>
            <a:off x="3840218" y="7214414"/>
            <a:ext cx="5115741" cy="2676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6A5C7209-326C-4D2E-8FC7-BE4E87B72CD0}"/>
              </a:ext>
            </a:extLst>
          </p:cNvPr>
          <p:cNvSpPr txBox="1"/>
          <p:nvPr/>
        </p:nvSpPr>
        <p:spPr>
          <a:xfrm>
            <a:off x="3840218" y="5435011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800" b="1" dirty="0">
                <a:latin typeface="Lato Black" panose="020F0A02020204030203" pitchFamily="34" charset="0"/>
              </a:rPr>
              <a:t>Jack Hiller</a:t>
            </a:r>
            <a:endParaRPr sz="2800" b="1" dirty="0">
              <a:latin typeface="Lato Black" panose="020F0A02020204030203" pitchFamily="34" charset="0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E06307F5-91F0-430B-B58A-00F7A6CEC6C0}"/>
              </a:ext>
            </a:extLst>
          </p:cNvPr>
          <p:cNvSpPr txBox="1"/>
          <p:nvPr/>
        </p:nvSpPr>
        <p:spPr>
          <a:xfrm>
            <a:off x="3840218" y="6193634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latin typeface="Lato Black" panose="020F0A02020204030203" pitchFamily="34" charset="0"/>
              </a:rPr>
              <a:t>Manager</a:t>
            </a:r>
            <a:endParaRPr sz="2400" i="1" dirty="0">
              <a:latin typeface="Lato Black" panose="020F0A02020204030203" pitchFamily="34" charset="0"/>
            </a:endParaRPr>
          </a:p>
        </p:txBody>
      </p:sp>
      <p:sp>
        <p:nvSpPr>
          <p:cNvPr id="44" name="Google Shape;769;p22">
            <a:extLst>
              <a:ext uri="{FF2B5EF4-FFF2-40B4-BE49-F238E27FC236}">
                <a16:creationId xmlns:a16="http://schemas.microsoft.com/office/drawing/2014/main" id="{363118FA-2BA0-4437-9D38-9BCA835868A0}"/>
              </a:ext>
            </a:extLst>
          </p:cNvPr>
          <p:cNvSpPr/>
          <p:nvPr/>
        </p:nvSpPr>
        <p:spPr>
          <a:xfrm>
            <a:off x="5474746" y="1033831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770;p22">
            <a:extLst>
              <a:ext uri="{FF2B5EF4-FFF2-40B4-BE49-F238E27FC236}">
                <a16:creationId xmlns:a16="http://schemas.microsoft.com/office/drawing/2014/main" id="{F662647C-A3BA-4CF8-8EC2-69D93DEBE38E}"/>
              </a:ext>
            </a:extLst>
          </p:cNvPr>
          <p:cNvSpPr/>
          <p:nvPr/>
        </p:nvSpPr>
        <p:spPr>
          <a:xfrm>
            <a:off x="3805490" y="1033831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771;p22">
            <a:extLst>
              <a:ext uri="{FF2B5EF4-FFF2-40B4-BE49-F238E27FC236}">
                <a16:creationId xmlns:a16="http://schemas.microsoft.com/office/drawing/2014/main" id="{5280D25A-4B22-4F0D-BA28-120DCFE85F76}"/>
              </a:ext>
            </a:extLst>
          </p:cNvPr>
          <p:cNvSpPr/>
          <p:nvPr/>
        </p:nvSpPr>
        <p:spPr>
          <a:xfrm>
            <a:off x="4640118" y="1033831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64CC2346-FA75-4559-911A-E5ACF3D19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425" y="11348646"/>
            <a:ext cx="5002923" cy="2847513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E30BA11-0C59-459E-9D21-31B39F5875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209703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72297" y="-26547"/>
            <a:ext cx="781461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16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17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18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6975119" y="1205186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Team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6" name="Google Shape;175;p1">
            <a:extLst>
              <a:ext uri="{FF2B5EF4-FFF2-40B4-BE49-F238E27FC236}">
                <a16:creationId xmlns:a16="http://schemas.microsoft.com/office/drawing/2014/main" id="{A62DAF87-B874-4207-9ADD-42D3CBAA4160}"/>
              </a:ext>
            </a:extLst>
          </p:cNvPr>
          <p:cNvSpPr txBox="1"/>
          <p:nvPr/>
        </p:nvSpPr>
        <p:spPr>
          <a:xfrm>
            <a:off x="2146736" y="1881540"/>
            <a:ext cx="8811224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Hunter’s Team</a:t>
            </a:r>
            <a:endParaRPr sz="7400" dirty="0">
              <a:latin typeface="Lora" pitchFamily="2" charset="0"/>
            </a:endParaRP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0D838026-FF8E-484F-A20D-2BD7ED58315A}"/>
              </a:ext>
            </a:extLst>
          </p:cNvPr>
          <p:cNvSpPr txBox="1"/>
          <p:nvPr/>
        </p:nvSpPr>
        <p:spPr>
          <a:xfrm>
            <a:off x="17757639" y="6149616"/>
            <a:ext cx="5115741" cy="2676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7" name="Google Shape;769;p22">
            <a:extLst>
              <a:ext uri="{FF2B5EF4-FFF2-40B4-BE49-F238E27FC236}">
                <a16:creationId xmlns:a16="http://schemas.microsoft.com/office/drawing/2014/main" id="{8E19065F-B2BC-4A94-A2F0-5C7ED25F3201}"/>
              </a:ext>
            </a:extLst>
          </p:cNvPr>
          <p:cNvSpPr/>
          <p:nvPr/>
        </p:nvSpPr>
        <p:spPr>
          <a:xfrm>
            <a:off x="6270650" y="1109465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770;p22">
            <a:extLst>
              <a:ext uri="{FF2B5EF4-FFF2-40B4-BE49-F238E27FC236}">
                <a16:creationId xmlns:a16="http://schemas.microsoft.com/office/drawing/2014/main" id="{8C9934B3-4447-445B-B7F1-5F2F7AD81900}"/>
              </a:ext>
            </a:extLst>
          </p:cNvPr>
          <p:cNvSpPr/>
          <p:nvPr/>
        </p:nvSpPr>
        <p:spPr>
          <a:xfrm>
            <a:off x="4601394" y="1109465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771;p22">
            <a:extLst>
              <a:ext uri="{FF2B5EF4-FFF2-40B4-BE49-F238E27FC236}">
                <a16:creationId xmlns:a16="http://schemas.microsoft.com/office/drawing/2014/main" id="{9D0F036F-B65C-424D-BFDD-ED57D44D5746}"/>
              </a:ext>
            </a:extLst>
          </p:cNvPr>
          <p:cNvSpPr/>
          <p:nvPr/>
        </p:nvSpPr>
        <p:spPr>
          <a:xfrm>
            <a:off x="5436022" y="11094657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65839B6B-6B0A-4221-A3F6-CC404ACA973D}"/>
              </a:ext>
            </a:extLst>
          </p:cNvPr>
          <p:cNvSpPr txBox="1"/>
          <p:nvPr/>
        </p:nvSpPr>
        <p:spPr>
          <a:xfrm>
            <a:off x="5194844" y="9641263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latin typeface="Lato Black" panose="020F0A02020204030203" pitchFamily="34" charset="0"/>
              </a:rPr>
              <a:t>Farmer</a:t>
            </a:r>
            <a:endParaRPr sz="2400" i="1" dirty="0">
              <a:latin typeface="Lato Black" panose="020F0A02020204030203" pitchFamily="34" charset="0"/>
            </a:endParaRPr>
          </a:p>
        </p:txBody>
      </p:sp>
      <p:sp>
        <p:nvSpPr>
          <p:cNvPr id="49" name="TextBox 5">
            <a:extLst>
              <a:ext uri="{FF2B5EF4-FFF2-40B4-BE49-F238E27FC236}">
                <a16:creationId xmlns:a16="http://schemas.microsoft.com/office/drawing/2014/main" id="{ADD4CD89-3EC9-47AA-9142-957653F39D42}"/>
              </a:ext>
            </a:extLst>
          </p:cNvPr>
          <p:cNvSpPr txBox="1"/>
          <p:nvPr/>
        </p:nvSpPr>
        <p:spPr>
          <a:xfrm>
            <a:off x="3494098" y="10376889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" panose="020F0502020204030203" pitchFamily="34" charset="0"/>
              </a:rPr>
              <a:t>Lorem Ipsum has been the industry's</a:t>
            </a:r>
          </a:p>
        </p:txBody>
      </p:sp>
      <p:sp>
        <p:nvSpPr>
          <p:cNvPr id="50" name="TextBox 5">
            <a:extLst>
              <a:ext uri="{FF2B5EF4-FFF2-40B4-BE49-F238E27FC236}">
                <a16:creationId xmlns:a16="http://schemas.microsoft.com/office/drawing/2014/main" id="{D4183B2D-FD68-41E4-B518-6862B16AD06C}"/>
              </a:ext>
            </a:extLst>
          </p:cNvPr>
          <p:cNvSpPr txBox="1"/>
          <p:nvPr/>
        </p:nvSpPr>
        <p:spPr>
          <a:xfrm>
            <a:off x="4695987" y="9102407"/>
            <a:ext cx="238677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52" name="Google Shape;769;p22">
            <a:extLst>
              <a:ext uri="{FF2B5EF4-FFF2-40B4-BE49-F238E27FC236}">
                <a16:creationId xmlns:a16="http://schemas.microsoft.com/office/drawing/2014/main" id="{7B25BBCB-CFDA-4F26-9AEE-CF4C88B89BCE}"/>
              </a:ext>
            </a:extLst>
          </p:cNvPr>
          <p:cNvSpPr/>
          <p:nvPr/>
        </p:nvSpPr>
        <p:spPr>
          <a:xfrm>
            <a:off x="13959165" y="1108080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770;p22">
            <a:extLst>
              <a:ext uri="{FF2B5EF4-FFF2-40B4-BE49-F238E27FC236}">
                <a16:creationId xmlns:a16="http://schemas.microsoft.com/office/drawing/2014/main" id="{E7CC4A88-3841-4F98-A759-F16DAFA7821D}"/>
              </a:ext>
            </a:extLst>
          </p:cNvPr>
          <p:cNvSpPr/>
          <p:nvPr/>
        </p:nvSpPr>
        <p:spPr>
          <a:xfrm>
            <a:off x="12289909" y="1108080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771;p22">
            <a:extLst>
              <a:ext uri="{FF2B5EF4-FFF2-40B4-BE49-F238E27FC236}">
                <a16:creationId xmlns:a16="http://schemas.microsoft.com/office/drawing/2014/main" id="{228C2298-71B0-417F-9F7D-DA980FFAA670}"/>
              </a:ext>
            </a:extLst>
          </p:cNvPr>
          <p:cNvSpPr/>
          <p:nvPr/>
        </p:nvSpPr>
        <p:spPr>
          <a:xfrm>
            <a:off x="13124537" y="1108080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TextBox 5">
            <a:extLst>
              <a:ext uri="{FF2B5EF4-FFF2-40B4-BE49-F238E27FC236}">
                <a16:creationId xmlns:a16="http://schemas.microsoft.com/office/drawing/2014/main" id="{BCD43424-D0AD-470D-B6B0-99E75F14C720}"/>
              </a:ext>
            </a:extLst>
          </p:cNvPr>
          <p:cNvSpPr txBox="1"/>
          <p:nvPr/>
        </p:nvSpPr>
        <p:spPr>
          <a:xfrm>
            <a:off x="12883359" y="9627408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latin typeface="Lato Black" panose="020F0A02020204030203" pitchFamily="34" charset="0"/>
              </a:rPr>
              <a:t>Farmer</a:t>
            </a:r>
            <a:endParaRPr sz="2400" i="1" dirty="0">
              <a:latin typeface="Lato Black" panose="020F0A02020204030203" pitchFamily="34" charset="0"/>
            </a:endParaRPr>
          </a:p>
        </p:txBody>
      </p:sp>
      <p:sp>
        <p:nvSpPr>
          <p:cNvPr id="56" name="TextBox 5">
            <a:extLst>
              <a:ext uri="{FF2B5EF4-FFF2-40B4-BE49-F238E27FC236}">
                <a16:creationId xmlns:a16="http://schemas.microsoft.com/office/drawing/2014/main" id="{D22DB8EF-3A20-4598-9C66-ADD24DEA42EE}"/>
              </a:ext>
            </a:extLst>
          </p:cNvPr>
          <p:cNvSpPr txBox="1"/>
          <p:nvPr/>
        </p:nvSpPr>
        <p:spPr>
          <a:xfrm>
            <a:off x="11182613" y="10363034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" panose="020F0502020204030203" pitchFamily="34" charset="0"/>
              </a:rPr>
              <a:t>Lorem Ipsum has been the industry's</a:t>
            </a:r>
          </a:p>
        </p:txBody>
      </p:sp>
      <p:sp>
        <p:nvSpPr>
          <p:cNvPr id="57" name="TextBox 5">
            <a:extLst>
              <a:ext uri="{FF2B5EF4-FFF2-40B4-BE49-F238E27FC236}">
                <a16:creationId xmlns:a16="http://schemas.microsoft.com/office/drawing/2014/main" id="{6B98BEE8-CBE9-42E3-9BF8-99AA16752E52}"/>
              </a:ext>
            </a:extLst>
          </p:cNvPr>
          <p:cNvSpPr txBox="1"/>
          <p:nvPr/>
        </p:nvSpPr>
        <p:spPr>
          <a:xfrm>
            <a:off x="12384502" y="9088552"/>
            <a:ext cx="238677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latin typeface="Lato Black" panose="020F0A02020204030203" pitchFamily="34" charset="0"/>
              </a:rPr>
              <a:t>Lorem Ipsum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0E961519-8651-4BB1-AA85-92E6355FE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2728">
            <a:off x="-2690969" y="10098390"/>
            <a:ext cx="7481116" cy="4258027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B0FD81B-D9F1-48E4-8AE4-35844178E5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DF7B71-A415-4707-ABFA-84D1A09361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463212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793864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16877417" y="2991798"/>
            <a:ext cx="6255846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It’s time to Break </a:t>
            </a:r>
            <a:endParaRPr sz="7400" dirty="0">
              <a:latin typeface="Lora" pitchFamily="2" charset="0"/>
            </a:endParaRPr>
          </a:p>
        </p:txBody>
      </p:sp>
      <p:sp>
        <p:nvSpPr>
          <p:cNvPr id="36" name="Google Shape;254;p4">
            <a:extLst>
              <a:ext uri="{FF2B5EF4-FFF2-40B4-BE49-F238E27FC236}">
                <a16:creationId xmlns:a16="http://schemas.microsoft.com/office/drawing/2014/main" id="{C1372B3A-9CA9-41E3-8C5B-DB235E5E8E58}"/>
              </a:ext>
            </a:extLst>
          </p:cNvPr>
          <p:cNvSpPr txBox="1"/>
          <p:nvPr/>
        </p:nvSpPr>
        <p:spPr>
          <a:xfrm>
            <a:off x="20759132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Break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8AD7896D-49A8-426B-9958-3BCAD5706523}"/>
              </a:ext>
            </a:extLst>
          </p:cNvPr>
          <p:cNvSpPr txBox="1"/>
          <p:nvPr/>
        </p:nvSpPr>
        <p:spPr>
          <a:xfrm>
            <a:off x="437446" y="278417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DD0D634-FDEA-4F8C-B3B0-3D2D832A66B3}"/>
              </a:ext>
            </a:extLst>
          </p:cNvPr>
          <p:cNvSpPr txBox="1"/>
          <p:nvPr/>
        </p:nvSpPr>
        <p:spPr>
          <a:xfrm>
            <a:off x="14269773" y="6361769"/>
            <a:ext cx="6093459" cy="6873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6000" i="1" dirty="0">
                <a:solidFill>
                  <a:srgbClr val="6D7C69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rgbClr val="6D7C69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36A1EB4-C73D-49E5-9C7B-CB7BB74A6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45450" flipH="1">
            <a:off x="19595906" y="6556569"/>
            <a:ext cx="6904496" cy="3929832"/>
          </a:xfrm>
          <a:prstGeom prst="rect">
            <a:avLst/>
          </a:prstGeom>
        </p:spPr>
      </p:pic>
      <p:sp>
        <p:nvSpPr>
          <p:cNvPr id="40" name="Google Shape;254;p4">
            <a:extLst>
              <a:ext uri="{FF2B5EF4-FFF2-40B4-BE49-F238E27FC236}">
                <a16:creationId xmlns:a16="http://schemas.microsoft.com/office/drawing/2014/main" id="{87ADED93-2999-4BC6-992A-C6DF91E447C6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17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A93CBAE-9E31-4087-9B3D-E1F97A4EBC8B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Google Shape;254;p4">
            <a:extLst>
              <a:ext uri="{FF2B5EF4-FFF2-40B4-BE49-F238E27FC236}">
                <a16:creationId xmlns:a16="http://schemas.microsoft.com/office/drawing/2014/main" id="{76953DCC-CC02-4C48-98CA-FF8FFF3F530A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18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EE3D809-7D28-4114-BE0F-5C0FA9085317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Google Shape;254;p4">
            <a:extLst>
              <a:ext uri="{FF2B5EF4-FFF2-40B4-BE49-F238E27FC236}">
                <a16:creationId xmlns:a16="http://schemas.microsoft.com/office/drawing/2014/main" id="{02630E40-8D59-4EEA-BB3F-6930D08886D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19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2BD77CF-7794-4F5E-A577-16C5707D6FE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2C5451D-61C5-4777-A8F9-8F0E4F57B9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BEDE60-6809-4B6E-9C48-BC1956F82FC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41571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152723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Service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72297" y="-26547"/>
            <a:ext cx="781461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Google Shape;175;p1">
            <a:extLst>
              <a:ext uri="{FF2B5EF4-FFF2-40B4-BE49-F238E27FC236}">
                <a16:creationId xmlns:a16="http://schemas.microsoft.com/office/drawing/2014/main" id="{AE6A54D3-846F-4A3D-9206-1D388ADC574D}"/>
              </a:ext>
            </a:extLst>
          </p:cNvPr>
          <p:cNvSpPr txBox="1"/>
          <p:nvPr/>
        </p:nvSpPr>
        <p:spPr>
          <a:xfrm>
            <a:off x="2548283" y="2427749"/>
            <a:ext cx="7814618" cy="283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Plant with Love</a:t>
            </a:r>
            <a:endParaRPr sz="7400" dirty="0">
              <a:latin typeface="Lora" pitchFamily="2" charset="0"/>
            </a:endParaRP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18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19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20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236" flipH="1">
            <a:off x="9146601" y="1389389"/>
            <a:ext cx="4761719" cy="2774815"/>
          </a:xfrm>
          <a:prstGeom prst="rect">
            <a:avLst/>
          </a:prstGeom>
        </p:spPr>
      </p:pic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0292304" y="11545405"/>
            <a:ext cx="4350102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55E463A7-B11E-4DB8-8CDB-3440155C8CD9}"/>
              </a:ext>
            </a:extLst>
          </p:cNvPr>
          <p:cNvSpPr txBox="1"/>
          <p:nvPr/>
        </p:nvSpPr>
        <p:spPr>
          <a:xfrm>
            <a:off x="17604553" y="2779566"/>
            <a:ext cx="3362077" cy="653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C5C2A50D-0381-48D4-8A8D-5B9F608D3E08}"/>
              </a:ext>
            </a:extLst>
          </p:cNvPr>
          <p:cNvSpPr txBox="1"/>
          <p:nvPr/>
        </p:nvSpPr>
        <p:spPr>
          <a:xfrm>
            <a:off x="17585745" y="3918325"/>
            <a:ext cx="5115741" cy="3738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solidFill>
                  <a:schemeClr val="bg1"/>
                </a:solidFill>
                <a:latin typeface="Lato Regular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endParaRPr sz="2300"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FD15B32-567C-450A-A538-4664E80A7AE8}"/>
              </a:ext>
            </a:extLst>
          </p:cNvPr>
          <p:cNvSpPr/>
          <p:nvPr/>
        </p:nvSpPr>
        <p:spPr>
          <a:xfrm>
            <a:off x="17585745" y="7272559"/>
            <a:ext cx="769077" cy="683948"/>
          </a:xfrm>
          <a:custGeom>
            <a:avLst/>
            <a:gdLst>
              <a:gd name="connsiteX0" fmla="*/ 460453 w 769077"/>
              <a:gd name="connsiteY0" fmla="*/ 283378 h 683948"/>
              <a:gd name="connsiteX1" fmla="*/ 409843 w 769077"/>
              <a:gd name="connsiteY1" fmla="*/ 283378 h 683948"/>
              <a:gd name="connsiteX2" fmla="*/ 384538 w 769077"/>
              <a:gd name="connsiteY2" fmla="*/ 308647 h 683948"/>
              <a:gd name="connsiteX3" fmla="*/ 283317 w 769077"/>
              <a:gd name="connsiteY3" fmla="*/ 310406 h 683948"/>
              <a:gd name="connsiteX4" fmla="*/ 281558 w 769077"/>
              <a:gd name="connsiteY4" fmla="*/ 209186 h 683948"/>
              <a:gd name="connsiteX5" fmla="*/ 283317 w 769077"/>
              <a:gd name="connsiteY5" fmla="*/ 207427 h 683948"/>
              <a:gd name="connsiteX6" fmla="*/ 484827 w 769077"/>
              <a:gd name="connsiteY6" fmla="*/ 5845 h 683948"/>
              <a:gd name="connsiteX7" fmla="*/ 763281 w 769077"/>
              <a:gd name="connsiteY7" fmla="*/ 181102 h 683948"/>
              <a:gd name="connsiteX8" fmla="*/ 713074 w 769077"/>
              <a:gd name="connsiteY8" fmla="*/ 384097 h 683948"/>
              <a:gd name="connsiteX9" fmla="*/ 637624 w 769077"/>
              <a:gd name="connsiteY9" fmla="*/ 460513 h 683948"/>
              <a:gd name="connsiteX10" fmla="*/ 460453 w 769077"/>
              <a:gd name="connsiteY10" fmla="*/ 283342 h 683948"/>
              <a:gd name="connsiteX11" fmla="*/ 68170 w 769077"/>
              <a:gd name="connsiteY11" fmla="*/ 68195 h 683948"/>
              <a:gd name="connsiteX12" fmla="*/ 354830 w 769077"/>
              <a:gd name="connsiteY12" fmla="*/ 34622 h 683948"/>
              <a:gd name="connsiteX13" fmla="*/ 232671 w 769077"/>
              <a:gd name="connsiteY13" fmla="*/ 156816 h 683948"/>
              <a:gd name="connsiteX14" fmla="*/ 232469 w 769077"/>
              <a:gd name="connsiteY14" fmla="*/ 359288 h 683948"/>
              <a:gd name="connsiteX15" fmla="*/ 429994 w 769077"/>
              <a:gd name="connsiteY15" fmla="*/ 364197 h 683948"/>
              <a:gd name="connsiteX16" fmla="*/ 435148 w 769077"/>
              <a:gd name="connsiteY16" fmla="*/ 359293 h 683948"/>
              <a:gd name="connsiteX17" fmla="*/ 587014 w 769077"/>
              <a:gd name="connsiteY17" fmla="*/ 511124 h 683948"/>
              <a:gd name="connsiteX18" fmla="*/ 435148 w 769077"/>
              <a:gd name="connsiteY18" fmla="*/ 662990 h 683948"/>
              <a:gd name="connsiteX19" fmla="*/ 333927 w 769077"/>
              <a:gd name="connsiteY19" fmla="*/ 662990 h 683948"/>
              <a:gd name="connsiteX20" fmla="*/ 68134 w 769077"/>
              <a:gd name="connsiteY20" fmla="*/ 397197 h 683948"/>
              <a:gd name="connsiteX21" fmla="*/ 68134 w 769077"/>
              <a:gd name="connsiteY21" fmla="*/ 68195 h 68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9077" h="683948">
                <a:moveTo>
                  <a:pt x="460453" y="283378"/>
                </a:moveTo>
                <a:cubicBezTo>
                  <a:pt x="446476" y="269405"/>
                  <a:pt x="423820" y="269405"/>
                  <a:pt x="409843" y="283378"/>
                </a:cubicBezTo>
                <a:lnTo>
                  <a:pt x="384538" y="308647"/>
                </a:lnTo>
                <a:cubicBezTo>
                  <a:pt x="357072" y="337084"/>
                  <a:pt x="311754" y="337872"/>
                  <a:pt x="283317" y="310406"/>
                </a:cubicBezTo>
                <a:cubicBezTo>
                  <a:pt x="254880" y="282941"/>
                  <a:pt x="254093" y="237623"/>
                  <a:pt x="281558" y="209186"/>
                </a:cubicBezTo>
                <a:cubicBezTo>
                  <a:pt x="282134" y="208589"/>
                  <a:pt x="282721" y="208003"/>
                  <a:pt x="283317" y="207427"/>
                </a:cubicBezTo>
                <a:lnTo>
                  <a:pt x="484827" y="5845"/>
                </a:lnTo>
                <a:cubicBezTo>
                  <a:pt x="610116" y="-22652"/>
                  <a:pt x="734784" y="55813"/>
                  <a:pt x="763281" y="181102"/>
                </a:cubicBezTo>
                <a:cubicBezTo>
                  <a:pt x="779611" y="252900"/>
                  <a:pt x="760990" y="328189"/>
                  <a:pt x="713074" y="384097"/>
                </a:cubicBezTo>
                <a:lnTo>
                  <a:pt x="637624" y="460513"/>
                </a:lnTo>
                <a:lnTo>
                  <a:pt x="460453" y="283342"/>
                </a:lnTo>
                <a:close/>
                <a:moveTo>
                  <a:pt x="68170" y="68195"/>
                </a:moveTo>
                <a:cubicBezTo>
                  <a:pt x="144414" y="-8039"/>
                  <a:pt x="263034" y="-21932"/>
                  <a:pt x="354830" y="34622"/>
                </a:cubicBezTo>
                <a:lnTo>
                  <a:pt x="232671" y="156816"/>
                </a:lnTo>
                <a:cubicBezTo>
                  <a:pt x="176705" y="212672"/>
                  <a:pt x="176614" y="303321"/>
                  <a:pt x="232469" y="359288"/>
                </a:cubicBezTo>
                <a:cubicBezTo>
                  <a:pt x="286450" y="413376"/>
                  <a:pt x="373393" y="415537"/>
                  <a:pt x="429994" y="364197"/>
                </a:cubicBezTo>
                <a:lnTo>
                  <a:pt x="435148" y="359293"/>
                </a:lnTo>
                <a:lnTo>
                  <a:pt x="587014" y="511124"/>
                </a:lnTo>
                <a:lnTo>
                  <a:pt x="435148" y="662990"/>
                </a:lnTo>
                <a:cubicBezTo>
                  <a:pt x="407194" y="690935"/>
                  <a:pt x="361881" y="690935"/>
                  <a:pt x="333927" y="662990"/>
                </a:cubicBezTo>
                <a:lnTo>
                  <a:pt x="68134" y="397197"/>
                </a:lnTo>
                <a:cubicBezTo>
                  <a:pt x="-22711" y="306343"/>
                  <a:pt x="-22711" y="159049"/>
                  <a:pt x="68134" y="68195"/>
                </a:cubicBezTo>
                <a:close/>
              </a:path>
            </a:pathLst>
          </a:custGeom>
          <a:solidFill>
            <a:schemeClr val="bg1"/>
          </a:solidFill>
          <a:ln w="3571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DAC128E3-6471-462C-B390-951982D236EF}"/>
              </a:ext>
            </a:extLst>
          </p:cNvPr>
          <p:cNvSpPr txBox="1"/>
          <p:nvPr/>
        </p:nvSpPr>
        <p:spPr>
          <a:xfrm>
            <a:off x="18719904" y="7148939"/>
            <a:ext cx="445583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53" name="TextBox 5">
            <a:extLst>
              <a:ext uri="{FF2B5EF4-FFF2-40B4-BE49-F238E27FC236}">
                <a16:creationId xmlns:a16="http://schemas.microsoft.com/office/drawing/2014/main" id="{DCD85FD8-3F71-4659-AE89-FF2014FAC304}"/>
              </a:ext>
            </a:extLst>
          </p:cNvPr>
          <p:cNvSpPr txBox="1"/>
          <p:nvPr/>
        </p:nvSpPr>
        <p:spPr>
          <a:xfrm>
            <a:off x="18719904" y="9152353"/>
            <a:ext cx="445583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4706F58B-1332-445D-A3B0-F8A8A124D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236" flipH="1">
            <a:off x="834724" y="6297486"/>
            <a:ext cx="4761719" cy="2774815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01467EC-46A3-4B4D-9A62-E2D97667E9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C4BDF97-2D35-4AC0-A2D4-3B2BAFB5B33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A851E68-95A0-45EC-9483-1B3AFB34A07E}"/>
              </a:ext>
            </a:extLst>
          </p:cNvPr>
          <p:cNvSpPr/>
          <p:nvPr/>
        </p:nvSpPr>
        <p:spPr>
          <a:xfrm>
            <a:off x="17635259" y="9251078"/>
            <a:ext cx="670047" cy="600581"/>
          </a:xfrm>
          <a:custGeom>
            <a:avLst/>
            <a:gdLst>
              <a:gd name="connsiteX0" fmla="*/ 528028 w 7308597"/>
              <a:gd name="connsiteY0" fmla="*/ 1182203 h 6550888"/>
              <a:gd name="connsiteX1" fmla="*/ 1955236 w 7308597"/>
              <a:gd name="connsiteY1" fmla="*/ 2133615 h 6550888"/>
              <a:gd name="connsiteX2" fmla="*/ 3377686 w 7308597"/>
              <a:gd name="connsiteY2" fmla="*/ 142445 h 6550888"/>
              <a:gd name="connsiteX3" fmla="*/ 3851677 w 7308597"/>
              <a:gd name="connsiteY3" fmla="*/ 63228 h 6550888"/>
              <a:gd name="connsiteX4" fmla="*/ 3930899 w 7308597"/>
              <a:gd name="connsiteY4" fmla="*/ 142445 h 6550888"/>
              <a:gd name="connsiteX5" fmla="*/ 5353349 w 7308597"/>
              <a:gd name="connsiteY5" fmla="*/ 2133615 h 6550888"/>
              <a:gd name="connsiteX6" fmla="*/ 6780557 w 7308597"/>
              <a:gd name="connsiteY6" fmla="*/ 1182203 h 6550888"/>
              <a:gd name="connsiteX7" fmla="*/ 7251702 w 7308597"/>
              <a:gd name="connsiteY7" fmla="*/ 1276886 h 6550888"/>
              <a:gd name="connsiteX8" fmla="*/ 7306246 w 7308597"/>
              <a:gd name="connsiteY8" fmla="*/ 1505003 h 6550888"/>
              <a:gd name="connsiteX9" fmla="*/ 6747935 w 7308597"/>
              <a:gd name="connsiteY9" fmla="*/ 6250854 h 6550888"/>
              <a:gd name="connsiteX10" fmla="*/ 6410503 w 7308597"/>
              <a:gd name="connsiteY10" fmla="*/ 6550889 h 6550888"/>
              <a:gd name="connsiteX11" fmla="*/ 898083 w 7308597"/>
              <a:gd name="connsiteY11" fmla="*/ 6550889 h 6550888"/>
              <a:gd name="connsiteX12" fmla="*/ 560650 w 7308597"/>
              <a:gd name="connsiteY12" fmla="*/ 6250854 h 6550888"/>
              <a:gd name="connsiteX13" fmla="*/ 2340 w 7308597"/>
              <a:gd name="connsiteY13" fmla="*/ 1504664 h 6550888"/>
              <a:gd name="connsiteX14" fmla="*/ 300309 w 7308597"/>
              <a:gd name="connsiteY14" fmla="*/ 1127648 h 6550888"/>
              <a:gd name="connsiteX15" fmla="*/ 528028 w 7308597"/>
              <a:gd name="connsiteY15" fmla="*/ 1182203 h 6550888"/>
              <a:gd name="connsiteX16" fmla="*/ 3654293 w 7308597"/>
              <a:gd name="connsiteY16" fmla="*/ 4512147 h 6550888"/>
              <a:gd name="connsiteX17" fmla="*/ 4333915 w 7308597"/>
              <a:gd name="connsiteY17" fmla="*/ 3832567 h 6550888"/>
              <a:gd name="connsiteX18" fmla="*/ 3654293 w 7308597"/>
              <a:gd name="connsiteY18" fmla="*/ 3152986 h 6550888"/>
              <a:gd name="connsiteX19" fmla="*/ 2974670 w 7308597"/>
              <a:gd name="connsiteY19" fmla="*/ 3832567 h 6550888"/>
              <a:gd name="connsiteX20" fmla="*/ 3654293 w 7308597"/>
              <a:gd name="connsiteY20" fmla="*/ 4512147 h 6550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308597" h="6550888">
                <a:moveTo>
                  <a:pt x="528028" y="1182203"/>
                </a:moveTo>
                <a:lnTo>
                  <a:pt x="1955236" y="2133615"/>
                </a:lnTo>
                <a:lnTo>
                  <a:pt x="3377686" y="142445"/>
                </a:lnTo>
                <a:cubicBezTo>
                  <a:pt x="3486699" y="-10311"/>
                  <a:pt x="3698912" y="-45778"/>
                  <a:pt x="3851677" y="63228"/>
                </a:cubicBezTo>
                <a:cubicBezTo>
                  <a:pt x="3882286" y="85068"/>
                  <a:pt x="3909057" y="111838"/>
                  <a:pt x="3930899" y="142445"/>
                </a:cubicBezTo>
                <a:lnTo>
                  <a:pt x="5353349" y="2133615"/>
                </a:lnTo>
                <a:lnTo>
                  <a:pt x="6780557" y="1182203"/>
                </a:lnTo>
                <a:cubicBezTo>
                  <a:pt x="6936808" y="1078254"/>
                  <a:pt x="7147747" y="1120645"/>
                  <a:pt x="7251702" y="1276886"/>
                </a:cubicBezTo>
                <a:cubicBezTo>
                  <a:pt x="7296384" y="1344041"/>
                  <a:pt x="7315718" y="1424901"/>
                  <a:pt x="7306246" y="1505003"/>
                </a:cubicBezTo>
                <a:lnTo>
                  <a:pt x="6747935" y="6250854"/>
                </a:lnTo>
                <a:cubicBezTo>
                  <a:pt x="6727779" y="6421936"/>
                  <a:pt x="6582778" y="6550866"/>
                  <a:pt x="6410503" y="6550889"/>
                </a:cubicBezTo>
                <a:lnTo>
                  <a:pt x="898083" y="6550889"/>
                </a:lnTo>
                <a:cubicBezTo>
                  <a:pt x="725807" y="6550866"/>
                  <a:pt x="580806" y="6421936"/>
                  <a:pt x="560650" y="6250854"/>
                </a:cubicBezTo>
                <a:lnTo>
                  <a:pt x="2340" y="1504664"/>
                </a:lnTo>
                <a:cubicBezTo>
                  <a:pt x="-19494" y="1318277"/>
                  <a:pt x="113911" y="1149482"/>
                  <a:pt x="300309" y="1127648"/>
                </a:cubicBezTo>
                <a:cubicBezTo>
                  <a:pt x="380282" y="1118281"/>
                  <a:pt x="460983" y="1137614"/>
                  <a:pt x="528028" y="1182203"/>
                </a:cubicBezTo>
                <a:close/>
                <a:moveTo>
                  <a:pt x="3654293" y="4512147"/>
                </a:moveTo>
                <a:cubicBezTo>
                  <a:pt x="4029638" y="4512147"/>
                  <a:pt x="4333915" y="4207889"/>
                  <a:pt x="4333915" y="3832567"/>
                </a:cubicBezTo>
                <a:cubicBezTo>
                  <a:pt x="4333915" y="3457245"/>
                  <a:pt x="4029638" y="3152986"/>
                  <a:pt x="3654293" y="3152986"/>
                </a:cubicBezTo>
                <a:cubicBezTo>
                  <a:pt x="3278947" y="3152986"/>
                  <a:pt x="2974670" y="3457245"/>
                  <a:pt x="2974670" y="3832567"/>
                </a:cubicBezTo>
                <a:cubicBezTo>
                  <a:pt x="2974670" y="4207889"/>
                  <a:pt x="3278947" y="4512147"/>
                  <a:pt x="3654293" y="4512147"/>
                </a:cubicBezTo>
                <a:close/>
              </a:path>
            </a:pathLst>
          </a:custGeom>
          <a:solidFill>
            <a:schemeClr val="bg1"/>
          </a:solidFill>
          <a:ln w="339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152723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About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99768" y="-26547"/>
            <a:ext cx="778714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75;p1">
            <a:extLst>
              <a:ext uri="{FF2B5EF4-FFF2-40B4-BE49-F238E27FC236}">
                <a16:creationId xmlns:a16="http://schemas.microsoft.com/office/drawing/2014/main" id="{AE6A54D3-846F-4A3D-9206-1D388ADC574D}"/>
              </a:ext>
            </a:extLst>
          </p:cNvPr>
          <p:cNvSpPr txBox="1"/>
          <p:nvPr/>
        </p:nvSpPr>
        <p:spPr>
          <a:xfrm>
            <a:off x="2424443" y="3036665"/>
            <a:ext cx="7935826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Welcome to Hunter Company</a:t>
            </a:r>
            <a:endParaRPr sz="7400" dirty="0">
              <a:latin typeface="Lora" pitchFamily="2" charset="0"/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FDC187EC-BFF0-40A8-97B2-12F136F8B64D}"/>
              </a:ext>
            </a:extLst>
          </p:cNvPr>
          <p:cNvSpPr txBox="1"/>
          <p:nvPr/>
        </p:nvSpPr>
        <p:spPr>
          <a:xfrm>
            <a:off x="16989653" y="134810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626577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513340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404396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6DB53737-2DD1-432A-9F18-11ABBB7EBFB3}"/>
              </a:ext>
            </a:extLst>
          </p:cNvPr>
          <p:cNvSpPr txBox="1"/>
          <p:nvPr/>
        </p:nvSpPr>
        <p:spPr>
          <a:xfrm>
            <a:off x="4965387" y="6569920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" flipH="1">
            <a:off x="8616292" y="1244486"/>
            <a:ext cx="6066489" cy="35351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2C52C9-9A3D-4F3C-984E-B789F3BAF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0803">
            <a:off x="-2238392" y="10960906"/>
            <a:ext cx="7607607" cy="4330022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99B44F7-6219-4E88-8BA6-6E403B344B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61365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152723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Service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0362901" y="-26547"/>
            <a:ext cx="14124015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Google Shape;175;p1">
            <a:extLst>
              <a:ext uri="{FF2B5EF4-FFF2-40B4-BE49-F238E27FC236}">
                <a16:creationId xmlns:a16="http://schemas.microsoft.com/office/drawing/2014/main" id="{AE6A54D3-846F-4A3D-9206-1D388ADC574D}"/>
              </a:ext>
            </a:extLst>
          </p:cNvPr>
          <p:cNvSpPr txBox="1"/>
          <p:nvPr/>
        </p:nvSpPr>
        <p:spPr>
          <a:xfrm>
            <a:off x="13159852" y="2511190"/>
            <a:ext cx="7814618" cy="283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Plant with Love</a:t>
            </a:r>
            <a:endParaRPr sz="74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19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20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21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5894280" y="11267455"/>
            <a:ext cx="4350102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C5C2A50D-0381-48D4-8A8D-5B9F608D3E08}"/>
              </a:ext>
            </a:extLst>
          </p:cNvPr>
          <p:cNvSpPr txBox="1"/>
          <p:nvPr/>
        </p:nvSpPr>
        <p:spPr>
          <a:xfrm>
            <a:off x="11199066" y="5580140"/>
            <a:ext cx="5115741" cy="3738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solidFill>
                  <a:schemeClr val="bg1"/>
                </a:solidFill>
                <a:latin typeface="Lato Regular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endParaRPr sz="2300"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FD15B32-567C-450A-A538-4664E80A7AE8}"/>
              </a:ext>
            </a:extLst>
          </p:cNvPr>
          <p:cNvSpPr/>
          <p:nvPr/>
        </p:nvSpPr>
        <p:spPr>
          <a:xfrm>
            <a:off x="11376083" y="9324423"/>
            <a:ext cx="769077" cy="683948"/>
          </a:xfrm>
          <a:custGeom>
            <a:avLst/>
            <a:gdLst>
              <a:gd name="connsiteX0" fmla="*/ 460453 w 769077"/>
              <a:gd name="connsiteY0" fmla="*/ 283378 h 683948"/>
              <a:gd name="connsiteX1" fmla="*/ 409843 w 769077"/>
              <a:gd name="connsiteY1" fmla="*/ 283378 h 683948"/>
              <a:gd name="connsiteX2" fmla="*/ 384538 w 769077"/>
              <a:gd name="connsiteY2" fmla="*/ 308647 h 683948"/>
              <a:gd name="connsiteX3" fmla="*/ 283317 w 769077"/>
              <a:gd name="connsiteY3" fmla="*/ 310406 h 683948"/>
              <a:gd name="connsiteX4" fmla="*/ 281558 w 769077"/>
              <a:gd name="connsiteY4" fmla="*/ 209186 h 683948"/>
              <a:gd name="connsiteX5" fmla="*/ 283317 w 769077"/>
              <a:gd name="connsiteY5" fmla="*/ 207427 h 683948"/>
              <a:gd name="connsiteX6" fmla="*/ 484827 w 769077"/>
              <a:gd name="connsiteY6" fmla="*/ 5845 h 683948"/>
              <a:gd name="connsiteX7" fmla="*/ 763281 w 769077"/>
              <a:gd name="connsiteY7" fmla="*/ 181102 h 683948"/>
              <a:gd name="connsiteX8" fmla="*/ 713074 w 769077"/>
              <a:gd name="connsiteY8" fmla="*/ 384097 h 683948"/>
              <a:gd name="connsiteX9" fmla="*/ 637624 w 769077"/>
              <a:gd name="connsiteY9" fmla="*/ 460513 h 683948"/>
              <a:gd name="connsiteX10" fmla="*/ 460453 w 769077"/>
              <a:gd name="connsiteY10" fmla="*/ 283342 h 683948"/>
              <a:gd name="connsiteX11" fmla="*/ 68170 w 769077"/>
              <a:gd name="connsiteY11" fmla="*/ 68195 h 683948"/>
              <a:gd name="connsiteX12" fmla="*/ 354830 w 769077"/>
              <a:gd name="connsiteY12" fmla="*/ 34622 h 683948"/>
              <a:gd name="connsiteX13" fmla="*/ 232671 w 769077"/>
              <a:gd name="connsiteY13" fmla="*/ 156816 h 683948"/>
              <a:gd name="connsiteX14" fmla="*/ 232469 w 769077"/>
              <a:gd name="connsiteY14" fmla="*/ 359288 h 683948"/>
              <a:gd name="connsiteX15" fmla="*/ 429994 w 769077"/>
              <a:gd name="connsiteY15" fmla="*/ 364197 h 683948"/>
              <a:gd name="connsiteX16" fmla="*/ 435148 w 769077"/>
              <a:gd name="connsiteY16" fmla="*/ 359293 h 683948"/>
              <a:gd name="connsiteX17" fmla="*/ 587014 w 769077"/>
              <a:gd name="connsiteY17" fmla="*/ 511124 h 683948"/>
              <a:gd name="connsiteX18" fmla="*/ 435148 w 769077"/>
              <a:gd name="connsiteY18" fmla="*/ 662990 h 683948"/>
              <a:gd name="connsiteX19" fmla="*/ 333927 w 769077"/>
              <a:gd name="connsiteY19" fmla="*/ 662990 h 683948"/>
              <a:gd name="connsiteX20" fmla="*/ 68134 w 769077"/>
              <a:gd name="connsiteY20" fmla="*/ 397197 h 683948"/>
              <a:gd name="connsiteX21" fmla="*/ 68134 w 769077"/>
              <a:gd name="connsiteY21" fmla="*/ 68195 h 68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9077" h="683948">
                <a:moveTo>
                  <a:pt x="460453" y="283378"/>
                </a:moveTo>
                <a:cubicBezTo>
                  <a:pt x="446476" y="269405"/>
                  <a:pt x="423820" y="269405"/>
                  <a:pt x="409843" y="283378"/>
                </a:cubicBezTo>
                <a:lnTo>
                  <a:pt x="384538" y="308647"/>
                </a:lnTo>
                <a:cubicBezTo>
                  <a:pt x="357072" y="337084"/>
                  <a:pt x="311754" y="337872"/>
                  <a:pt x="283317" y="310406"/>
                </a:cubicBezTo>
                <a:cubicBezTo>
                  <a:pt x="254880" y="282941"/>
                  <a:pt x="254093" y="237623"/>
                  <a:pt x="281558" y="209186"/>
                </a:cubicBezTo>
                <a:cubicBezTo>
                  <a:pt x="282134" y="208589"/>
                  <a:pt x="282721" y="208003"/>
                  <a:pt x="283317" y="207427"/>
                </a:cubicBezTo>
                <a:lnTo>
                  <a:pt x="484827" y="5845"/>
                </a:lnTo>
                <a:cubicBezTo>
                  <a:pt x="610116" y="-22652"/>
                  <a:pt x="734784" y="55813"/>
                  <a:pt x="763281" y="181102"/>
                </a:cubicBezTo>
                <a:cubicBezTo>
                  <a:pt x="779611" y="252900"/>
                  <a:pt x="760990" y="328189"/>
                  <a:pt x="713074" y="384097"/>
                </a:cubicBezTo>
                <a:lnTo>
                  <a:pt x="637624" y="460513"/>
                </a:lnTo>
                <a:lnTo>
                  <a:pt x="460453" y="283342"/>
                </a:lnTo>
                <a:close/>
                <a:moveTo>
                  <a:pt x="68170" y="68195"/>
                </a:moveTo>
                <a:cubicBezTo>
                  <a:pt x="144414" y="-8039"/>
                  <a:pt x="263034" y="-21932"/>
                  <a:pt x="354830" y="34622"/>
                </a:cubicBezTo>
                <a:lnTo>
                  <a:pt x="232671" y="156816"/>
                </a:lnTo>
                <a:cubicBezTo>
                  <a:pt x="176705" y="212672"/>
                  <a:pt x="176614" y="303321"/>
                  <a:pt x="232469" y="359288"/>
                </a:cubicBezTo>
                <a:cubicBezTo>
                  <a:pt x="286450" y="413376"/>
                  <a:pt x="373393" y="415537"/>
                  <a:pt x="429994" y="364197"/>
                </a:cubicBezTo>
                <a:lnTo>
                  <a:pt x="435148" y="359293"/>
                </a:lnTo>
                <a:lnTo>
                  <a:pt x="587014" y="511124"/>
                </a:lnTo>
                <a:lnTo>
                  <a:pt x="435148" y="662990"/>
                </a:lnTo>
                <a:cubicBezTo>
                  <a:pt x="407194" y="690935"/>
                  <a:pt x="361881" y="690935"/>
                  <a:pt x="333927" y="662990"/>
                </a:cubicBezTo>
                <a:lnTo>
                  <a:pt x="68134" y="397197"/>
                </a:lnTo>
                <a:cubicBezTo>
                  <a:pt x="-22711" y="306343"/>
                  <a:pt x="-22711" y="159049"/>
                  <a:pt x="68134" y="68195"/>
                </a:cubicBezTo>
                <a:close/>
              </a:path>
            </a:pathLst>
          </a:custGeom>
          <a:solidFill>
            <a:schemeClr val="bg1"/>
          </a:solidFill>
          <a:ln w="3571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DAC128E3-6471-462C-B390-951982D236EF}"/>
              </a:ext>
            </a:extLst>
          </p:cNvPr>
          <p:cNvSpPr txBox="1"/>
          <p:nvPr/>
        </p:nvSpPr>
        <p:spPr>
          <a:xfrm>
            <a:off x="12510242" y="9200803"/>
            <a:ext cx="445583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53" name="TextBox 5">
            <a:extLst>
              <a:ext uri="{FF2B5EF4-FFF2-40B4-BE49-F238E27FC236}">
                <a16:creationId xmlns:a16="http://schemas.microsoft.com/office/drawing/2014/main" id="{DCD85FD8-3F71-4659-AE89-FF2014FAC304}"/>
              </a:ext>
            </a:extLst>
          </p:cNvPr>
          <p:cNvSpPr txBox="1"/>
          <p:nvPr/>
        </p:nvSpPr>
        <p:spPr>
          <a:xfrm>
            <a:off x="18719904" y="9152353"/>
            <a:ext cx="445583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4706F58B-1332-445D-A3B0-F8A8A124D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356507" flipH="1">
            <a:off x="-637140" y="10272432"/>
            <a:ext cx="4294578" cy="2502596"/>
          </a:xfrm>
          <a:prstGeom prst="rect">
            <a:avLst/>
          </a:prstGeom>
        </p:spPr>
      </p:pic>
      <p:sp>
        <p:nvSpPr>
          <p:cNvPr id="38" name="TextBox 5">
            <a:extLst>
              <a:ext uri="{FF2B5EF4-FFF2-40B4-BE49-F238E27FC236}">
                <a16:creationId xmlns:a16="http://schemas.microsoft.com/office/drawing/2014/main" id="{87C37006-1A8B-45E9-A38C-CBA564DFD9C4}"/>
              </a:ext>
            </a:extLst>
          </p:cNvPr>
          <p:cNvSpPr txBox="1"/>
          <p:nvPr/>
        </p:nvSpPr>
        <p:spPr>
          <a:xfrm>
            <a:off x="17304468" y="5584376"/>
            <a:ext cx="5115741" cy="3738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solidFill>
                  <a:schemeClr val="bg1"/>
                </a:solidFill>
                <a:latin typeface="Lato Regular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endParaRPr sz="2300"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3F149DA-EFE7-4FED-B2C4-57760D40BD9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265AF6D-36F9-42C7-B5AB-74804A47ACF3}"/>
              </a:ext>
            </a:extLst>
          </p:cNvPr>
          <p:cNvSpPr/>
          <p:nvPr/>
        </p:nvSpPr>
        <p:spPr>
          <a:xfrm>
            <a:off x="17635259" y="9251078"/>
            <a:ext cx="670047" cy="600581"/>
          </a:xfrm>
          <a:custGeom>
            <a:avLst/>
            <a:gdLst>
              <a:gd name="connsiteX0" fmla="*/ 528028 w 7308597"/>
              <a:gd name="connsiteY0" fmla="*/ 1182203 h 6550888"/>
              <a:gd name="connsiteX1" fmla="*/ 1955236 w 7308597"/>
              <a:gd name="connsiteY1" fmla="*/ 2133615 h 6550888"/>
              <a:gd name="connsiteX2" fmla="*/ 3377686 w 7308597"/>
              <a:gd name="connsiteY2" fmla="*/ 142445 h 6550888"/>
              <a:gd name="connsiteX3" fmla="*/ 3851677 w 7308597"/>
              <a:gd name="connsiteY3" fmla="*/ 63228 h 6550888"/>
              <a:gd name="connsiteX4" fmla="*/ 3930899 w 7308597"/>
              <a:gd name="connsiteY4" fmla="*/ 142445 h 6550888"/>
              <a:gd name="connsiteX5" fmla="*/ 5353349 w 7308597"/>
              <a:gd name="connsiteY5" fmla="*/ 2133615 h 6550888"/>
              <a:gd name="connsiteX6" fmla="*/ 6780557 w 7308597"/>
              <a:gd name="connsiteY6" fmla="*/ 1182203 h 6550888"/>
              <a:gd name="connsiteX7" fmla="*/ 7251702 w 7308597"/>
              <a:gd name="connsiteY7" fmla="*/ 1276886 h 6550888"/>
              <a:gd name="connsiteX8" fmla="*/ 7306246 w 7308597"/>
              <a:gd name="connsiteY8" fmla="*/ 1505003 h 6550888"/>
              <a:gd name="connsiteX9" fmla="*/ 6747935 w 7308597"/>
              <a:gd name="connsiteY9" fmla="*/ 6250854 h 6550888"/>
              <a:gd name="connsiteX10" fmla="*/ 6410503 w 7308597"/>
              <a:gd name="connsiteY10" fmla="*/ 6550889 h 6550888"/>
              <a:gd name="connsiteX11" fmla="*/ 898083 w 7308597"/>
              <a:gd name="connsiteY11" fmla="*/ 6550889 h 6550888"/>
              <a:gd name="connsiteX12" fmla="*/ 560650 w 7308597"/>
              <a:gd name="connsiteY12" fmla="*/ 6250854 h 6550888"/>
              <a:gd name="connsiteX13" fmla="*/ 2340 w 7308597"/>
              <a:gd name="connsiteY13" fmla="*/ 1504664 h 6550888"/>
              <a:gd name="connsiteX14" fmla="*/ 300309 w 7308597"/>
              <a:gd name="connsiteY14" fmla="*/ 1127648 h 6550888"/>
              <a:gd name="connsiteX15" fmla="*/ 528028 w 7308597"/>
              <a:gd name="connsiteY15" fmla="*/ 1182203 h 6550888"/>
              <a:gd name="connsiteX16" fmla="*/ 3654293 w 7308597"/>
              <a:gd name="connsiteY16" fmla="*/ 4512147 h 6550888"/>
              <a:gd name="connsiteX17" fmla="*/ 4333915 w 7308597"/>
              <a:gd name="connsiteY17" fmla="*/ 3832567 h 6550888"/>
              <a:gd name="connsiteX18" fmla="*/ 3654293 w 7308597"/>
              <a:gd name="connsiteY18" fmla="*/ 3152986 h 6550888"/>
              <a:gd name="connsiteX19" fmla="*/ 2974670 w 7308597"/>
              <a:gd name="connsiteY19" fmla="*/ 3832567 h 6550888"/>
              <a:gd name="connsiteX20" fmla="*/ 3654293 w 7308597"/>
              <a:gd name="connsiteY20" fmla="*/ 4512147 h 6550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308597" h="6550888">
                <a:moveTo>
                  <a:pt x="528028" y="1182203"/>
                </a:moveTo>
                <a:lnTo>
                  <a:pt x="1955236" y="2133615"/>
                </a:lnTo>
                <a:lnTo>
                  <a:pt x="3377686" y="142445"/>
                </a:lnTo>
                <a:cubicBezTo>
                  <a:pt x="3486699" y="-10311"/>
                  <a:pt x="3698912" y="-45778"/>
                  <a:pt x="3851677" y="63228"/>
                </a:cubicBezTo>
                <a:cubicBezTo>
                  <a:pt x="3882286" y="85068"/>
                  <a:pt x="3909057" y="111838"/>
                  <a:pt x="3930899" y="142445"/>
                </a:cubicBezTo>
                <a:lnTo>
                  <a:pt x="5353349" y="2133615"/>
                </a:lnTo>
                <a:lnTo>
                  <a:pt x="6780557" y="1182203"/>
                </a:lnTo>
                <a:cubicBezTo>
                  <a:pt x="6936808" y="1078254"/>
                  <a:pt x="7147747" y="1120645"/>
                  <a:pt x="7251702" y="1276886"/>
                </a:cubicBezTo>
                <a:cubicBezTo>
                  <a:pt x="7296384" y="1344041"/>
                  <a:pt x="7315718" y="1424901"/>
                  <a:pt x="7306246" y="1505003"/>
                </a:cubicBezTo>
                <a:lnTo>
                  <a:pt x="6747935" y="6250854"/>
                </a:lnTo>
                <a:cubicBezTo>
                  <a:pt x="6727779" y="6421936"/>
                  <a:pt x="6582778" y="6550866"/>
                  <a:pt x="6410503" y="6550889"/>
                </a:cubicBezTo>
                <a:lnTo>
                  <a:pt x="898083" y="6550889"/>
                </a:lnTo>
                <a:cubicBezTo>
                  <a:pt x="725807" y="6550866"/>
                  <a:pt x="580806" y="6421936"/>
                  <a:pt x="560650" y="6250854"/>
                </a:cubicBezTo>
                <a:lnTo>
                  <a:pt x="2340" y="1504664"/>
                </a:lnTo>
                <a:cubicBezTo>
                  <a:pt x="-19494" y="1318277"/>
                  <a:pt x="113911" y="1149482"/>
                  <a:pt x="300309" y="1127648"/>
                </a:cubicBezTo>
                <a:cubicBezTo>
                  <a:pt x="380282" y="1118281"/>
                  <a:pt x="460983" y="1137614"/>
                  <a:pt x="528028" y="1182203"/>
                </a:cubicBezTo>
                <a:close/>
                <a:moveTo>
                  <a:pt x="3654293" y="4512147"/>
                </a:moveTo>
                <a:cubicBezTo>
                  <a:pt x="4029638" y="4512147"/>
                  <a:pt x="4333915" y="4207889"/>
                  <a:pt x="4333915" y="3832567"/>
                </a:cubicBezTo>
                <a:cubicBezTo>
                  <a:pt x="4333915" y="3457245"/>
                  <a:pt x="4029638" y="3152986"/>
                  <a:pt x="3654293" y="3152986"/>
                </a:cubicBezTo>
                <a:cubicBezTo>
                  <a:pt x="3278947" y="3152986"/>
                  <a:pt x="2974670" y="3457245"/>
                  <a:pt x="2974670" y="3832567"/>
                </a:cubicBezTo>
                <a:cubicBezTo>
                  <a:pt x="2974670" y="4207889"/>
                  <a:pt x="3278947" y="4512147"/>
                  <a:pt x="3654293" y="4512147"/>
                </a:cubicBezTo>
                <a:close/>
              </a:path>
            </a:pathLst>
          </a:custGeom>
          <a:solidFill>
            <a:schemeClr val="bg1"/>
          </a:solidFill>
          <a:ln w="339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793864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8622273" y="2174899"/>
            <a:ext cx="5343340" cy="4395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Planting with Technology</a:t>
            </a:r>
            <a:endParaRPr sz="7400" dirty="0">
              <a:latin typeface="Lora" pitchFamily="2" charset="0"/>
            </a:endParaRPr>
          </a:p>
        </p:txBody>
      </p:sp>
      <p:sp>
        <p:nvSpPr>
          <p:cNvPr id="36" name="Google Shape;254;p4">
            <a:extLst>
              <a:ext uri="{FF2B5EF4-FFF2-40B4-BE49-F238E27FC236}">
                <a16:creationId xmlns:a16="http://schemas.microsoft.com/office/drawing/2014/main" id="{C1372B3A-9CA9-41E3-8C5B-DB235E5E8E58}"/>
              </a:ext>
            </a:extLst>
          </p:cNvPr>
          <p:cNvSpPr txBox="1"/>
          <p:nvPr/>
        </p:nvSpPr>
        <p:spPr>
          <a:xfrm>
            <a:off x="20759132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Service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36A1EB4-C73D-49E5-9C7B-CB7BB74A6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45450" flipH="1">
            <a:off x="19588323" y="8324345"/>
            <a:ext cx="6904496" cy="3929832"/>
          </a:xfrm>
          <a:prstGeom prst="rect">
            <a:avLst/>
          </a:prstGeom>
        </p:spPr>
      </p:pic>
      <p:sp>
        <p:nvSpPr>
          <p:cNvPr id="40" name="Google Shape;254;p4">
            <a:extLst>
              <a:ext uri="{FF2B5EF4-FFF2-40B4-BE49-F238E27FC236}">
                <a16:creationId xmlns:a16="http://schemas.microsoft.com/office/drawing/2014/main" id="{87ADED93-2999-4BC6-992A-C6DF91E447C6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20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A93CBAE-9E31-4087-9B3D-E1F97A4EBC8B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Google Shape;254;p4">
            <a:extLst>
              <a:ext uri="{FF2B5EF4-FFF2-40B4-BE49-F238E27FC236}">
                <a16:creationId xmlns:a16="http://schemas.microsoft.com/office/drawing/2014/main" id="{76953DCC-CC02-4C48-98CA-FF8FFF3F530A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21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EE3D809-7D28-4114-BE0F-5C0FA9085317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Google Shape;254;p4">
            <a:extLst>
              <a:ext uri="{FF2B5EF4-FFF2-40B4-BE49-F238E27FC236}">
                <a16:creationId xmlns:a16="http://schemas.microsoft.com/office/drawing/2014/main" id="{02630E40-8D59-4EEA-BB3F-6930D08886D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22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2BD77CF-7794-4F5E-A577-16C5707D6FE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3D2B5187-E58D-4116-B0A1-601F7B66677B}"/>
              </a:ext>
            </a:extLst>
          </p:cNvPr>
          <p:cNvSpPr txBox="1"/>
          <p:nvPr/>
        </p:nvSpPr>
        <p:spPr>
          <a:xfrm>
            <a:off x="1858306" y="3256299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3F1CDE8D-76B8-475F-A1F4-FCD697F25E2C}"/>
              </a:ext>
            </a:extLst>
          </p:cNvPr>
          <p:cNvSpPr txBox="1"/>
          <p:nvPr/>
        </p:nvSpPr>
        <p:spPr>
          <a:xfrm>
            <a:off x="1834722" y="4664712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A97AB7D-9D8B-4E24-AEE8-71149F700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5192" flipH="1">
            <a:off x="8710018" y="5950203"/>
            <a:ext cx="4294578" cy="2502596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F488FBE-93D3-46A3-89E1-A8565474A13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EDC3E6-291D-421D-B30C-67398646FF5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843235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54038093-5EDB-48C5-A348-CBB8BC242833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7C96AD9-300A-4CAD-8EAB-A0E750A3AAFA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10665696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2302206" y="2117005"/>
            <a:ext cx="7024356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Get information via your Phone</a:t>
            </a:r>
            <a:endParaRPr sz="74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D7FA66E0-0F3E-407C-9EB0-70D422A3C47E}"/>
              </a:ext>
            </a:extLst>
          </p:cNvPr>
          <p:cNvSpPr txBox="1"/>
          <p:nvPr/>
        </p:nvSpPr>
        <p:spPr>
          <a:xfrm>
            <a:off x="2302206" y="5176771"/>
            <a:ext cx="5115741" cy="2680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6" name="Google Shape;254;p4">
            <a:extLst>
              <a:ext uri="{FF2B5EF4-FFF2-40B4-BE49-F238E27FC236}">
                <a16:creationId xmlns:a16="http://schemas.microsoft.com/office/drawing/2014/main" id="{C1372B3A-9CA9-41E3-8C5B-DB235E5E8E58}"/>
              </a:ext>
            </a:extLst>
          </p:cNvPr>
          <p:cNvSpPr txBox="1"/>
          <p:nvPr/>
        </p:nvSpPr>
        <p:spPr>
          <a:xfrm>
            <a:off x="20759132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Mockup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04AA978-D47C-4496-9D2F-D75A86C52774}"/>
              </a:ext>
            </a:extLst>
          </p:cNvPr>
          <p:cNvSpPr/>
          <p:nvPr/>
        </p:nvSpPr>
        <p:spPr>
          <a:xfrm>
            <a:off x="2381312" y="8425173"/>
            <a:ext cx="366205" cy="344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61CE1D50-D5A5-4D8C-BEA5-4D060737D6D8}"/>
              </a:ext>
            </a:extLst>
          </p:cNvPr>
          <p:cNvSpPr txBox="1"/>
          <p:nvPr/>
        </p:nvSpPr>
        <p:spPr>
          <a:xfrm>
            <a:off x="2997156" y="8225693"/>
            <a:ext cx="3541861" cy="108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B6D9C0D-7C05-4583-A089-1DD25A565EE6}"/>
              </a:ext>
            </a:extLst>
          </p:cNvPr>
          <p:cNvSpPr/>
          <p:nvPr/>
        </p:nvSpPr>
        <p:spPr>
          <a:xfrm>
            <a:off x="2381312" y="9573444"/>
            <a:ext cx="366205" cy="344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5512D734-72F1-4924-9703-FD15C8C83B04}"/>
              </a:ext>
            </a:extLst>
          </p:cNvPr>
          <p:cNvSpPr txBox="1"/>
          <p:nvPr/>
        </p:nvSpPr>
        <p:spPr>
          <a:xfrm>
            <a:off x="2997156" y="9373964"/>
            <a:ext cx="3541861" cy="108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45" name="TextBox 5">
            <a:extLst>
              <a:ext uri="{FF2B5EF4-FFF2-40B4-BE49-F238E27FC236}">
                <a16:creationId xmlns:a16="http://schemas.microsoft.com/office/drawing/2014/main" id="{33E0E181-BA19-4878-A854-133B806BFCA1}"/>
              </a:ext>
            </a:extLst>
          </p:cNvPr>
          <p:cNvSpPr txBox="1"/>
          <p:nvPr/>
        </p:nvSpPr>
        <p:spPr>
          <a:xfrm>
            <a:off x="12978278" y="1485480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3ED6B5D8-AEC1-4494-AF99-53A9C0C124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444385" flipH="1">
            <a:off x="20378125" y="9434221"/>
            <a:ext cx="4611973" cy="2687552"/>
          </a:xfrm>
          <a:prstGeom prst="rect">
            <a:avLst/>
          </a:prstGeom>
        </p:spPr>
      </p:pic>
      <p:sp>
        <p:nvSpPr>
          <p:cNvPr id="47" name="Google Shape;254;p4">
            <a:extLst>
              <a:ext uri="{FF2B5EF4-FFF2-40B4-BE49-F238E27FC236}">
                <a16:creationId xmlns:a16="http://schemas.microsoft.com/office/drawing/2014/main" id="{D8734F75-A55D-4127-B9D2-B3E5F59F1186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21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C1755FF-8575-44B5-9ABE-07008EF84B85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Google Shape;254;p4">
            <a:extLst>
              <a:ext uri="{FF2B5EF4-FFF2-40B4-BE49-F238E27FC236}">
                <a16:creationId xmlns:a16="http://schemas.microsoft.com/office/drawing/2014/main" id="{1FDFF20E-10F2-4D6F-883E-7C698FDA33F9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22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DF90195-2198-4EAB-AE9F-0020ADCDDA46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Google Shape;254;p4">
            <a:extLst>
              <a:ext uri="{FF2B5EF4-FFF2-40B4-BE49-F238E27FC236}">
                <a16:creationId xmlns:a16="http://schemas.microsoft.com/office/drawing/2014/main" id="{314C9AE5-F5CE-49F7-A77E-5412141F9965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F54EB38-D98D-4891-91EC-AF3B7C7F45A7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0DEB0D7-CB64-47AA-B9CB-3A5C6E57AE7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9D7B9A02-54CB-4E63-B800-0706D4F8FA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5801" y="2593693"/>
            <a:ext cx="6589916" cy="10045310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A504E-4FE6-4C49-B42E-573D913935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DB2F083-911F-4C82-A99A-FE0CC89647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1249" y="1997126"/>
            <a:ext cx="7402613" cy="1128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055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72297" y="-26547"/>
            <a:ext cx="781461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22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23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24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3739" flipH="1">
            <a:off x="10147641" y="2588043"/>
            <a:ext cx="2858847" cy="1665947"/>
          </a:xfrm>
          <a:prstGeom prst="rect">
            <a:avLst/>
          </a:prstGeom>
        </p:spPr>
      </p:pic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7050664" y="357768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Mockup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8" name="Google Shape;175;p1">
            <a:extLst>
              <a:ext uri="{FF2B5EF4-FFF2-40B4-BE49-F238E27FC236}">
                <a16:creationId xmlns:a16="http://schemas.microsoft.com/office/drawing/2014/main" id="{A3838A18-E838-4D10-8A21-3A4EEFF1FF53}"/>
              </a:ext>
            </a:extLst>
          </p:cNvPr>
          <p:cNvSpPr txBox="1"/>
          <p:nvPr/>
        </p:nvSpPr>
        <p:spPr>
          <a:xfrm>
            <a:off x="2118740" y="1681093"/>
            <a:ext cx="7024356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Get information via your Laptop</a:t>
            </a:r>
            <a:endParaRPr sz="7400" dirty="0">
              <a:latin typeface="Lora" pitchFamily="2" charset="0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14462FDE-3AC4-48C4-B972-890F917D7511}"/>
              </a:ext>
            </a:extLst>
          </p:cNvPr>
          <p:cNvSpPr txBox="1"/>
          <p:nvPr/>
        </p:nvSpPr>
        <p:spPr>
          <a:xfrm>
            <a:off x="2685163" y="5939988"/>
            <a:ext cx="5115741" cy="3738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latin typeface="Lato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endParaRPr sz="2300" dirty="0">
              <a:latin typeface="Lato" panose="020F0502020204030203" pitchFamily="34" charset="0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9971B5C0-99B7-4DE6-BB1A-D12BC08BEC99}"/>
              </a:ext>
            </a:extLst>
          </p:cNvPr>
          <p:cNvSpPr txBox="1"/>
          <p:nvPr/>
        </p:nvSpPr>
        <p:spPr>
          <a:xfrm>
            <a:off x="2767786" y="4930701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44" name="TextBox 5">
            <a:extLst>
              <a:ext uri="{FF2B5EF4-FFF2-40B4-BE49-F238E27FC236}">
                <a16:creationId xmlns:a16="http://schemas.microsoft.com/office/drawing/2014/main" id="{72B5F2C6-CBA4-4F83-9689-6EF89A8CC0F0}"/>
              </a:ext>
            </a:extLst>
          </p:cNvPr>
          <p:cNvSpPr txBox="1"/>
          <p:nvPr/>
        </p:nvSpPr>
        <p:spPr>
          <a:xfrm>
            <a:off x="3736886" y="9422379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latin typeface="Lato Black" panose="020F0A02020204030203" pitchFamily="34" charset="0"/>
              </a:rPr>
              <a:t>Lorem Ipsum</a:t>
            </a:r>
          </a:p>
        </p:txBody>
      </p:sp>
      <p:grpSp>
        <p:nvGrpSpPr>
          <p:cNvPr id="45" name="Graphic 2">
            <a:extLst>
              <a:ext uri="{FF2B5EF4-FFF2-40B4-BE49-F238E27FC236}">
                <a16:creationId xmlns:a16="http://schemas.microsoft.com/office/drawing/2014/main" id="{60B2F687-B8DE-4D05-89E0-E68DA72A5F65}"/>
              </a:ext>
            </a:extLst>
          </p:cNvPr>
          <p:cNvGrpSpPr/>
          <p:nvPr/>
        </p:nvGrpSpPr>
        <p:grpSpPr>
          <a:xfrm>
            <a:off x="2767786" y="9518571"/>
            <a:ext cx="406607" cy="510310"/>
            <a:chOff x="11373484" y="5702617"/>
            <a:chExt cx="1699259" cy="2132647"/>
          </a:xfrm>
          <a:solidFill>
            <a:schemeClr val="tx1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4DAE69D7-5639-447D-ABFB-4B1FFBA49F30}"/>
                </a:ext>
              </a:extLst>
            </p:cNvPr>
            <p:cNvSpPr/>
            <p:nvPr/>
          </p:nvSpPr>
          <p:spPr>
            <a:xfrm>
              <a:off x="11373484" y="7306471"/>
              <a:ext cx="1699259" cy="528793"/>
            </a:xfrm>
            <a:custGeom>
              <a:avLst/>
              <a:gdLst>
                <a:gd name="connsiteX0" fmla="*/ 0 w 1699259"/>
                <a:gd name="connsiteY0" fmla="*/ 528793 h 528793"/>
                <a:gd name="connsiteX1" fmla="*/ 724853 w 1699259"/>
                <a:gd name="connsiteY1" fmla="*/ 299241 h 528793"/>
                <a:gd name="connsiteX2" fmla="*/ 1137285 w 1699259"/>
                <a:gd name="connsiteY2" fmla="*/ 299241 h 528793"/>
                <a:gd name="connsiteX3" fmla="*/ 1699260 w 1699259"/>
                <a:gd name="connsiteY3" fmla="*/ 528793 h 528793"/>
                <a:gd name="connsiteX4" fmla="*/ 0 w 1699259"/>
                <a:gd name="connsiteY4" fmla="*/ 528793 h 52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259" h="528793">
                  <a:moveTo>
                    <a:pt x="0" y="528793"/>
                  </a:moveTo>
                  <a:cubicBezTo>
                    <a:pt x="0" y="-33182"/>
                    <a:pt x="539115" y="-205584"/>
                    <a:pt x="724853" y="299241"/>
                  </a:cubicBezTo>
                  <a:cubicBezTo>
                    <a:pt x="947737" y="-13179"/>
                    <a:pt x="1137285" y="299241"/>
                    <a:pt x="1137285" y="299241"/>
                  </a:cubicBezTo>
                  <a:cubicBezTo>
                    <a:pt x="1137285" y="159223"/>
                    <a:pt x="1699260" y="-213204"/>
                    <a:pt x="1699260" y="528793"/>
                  </a:cubicBezTo>
                  <a:lnTo>
                    <a:pt x="0" y="528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B7C90B9-D533-4EF7-A97C-712FD1B8BFEC}"/>
                </a:ext>
              </a:extLst>
            </p:cNvPr>
            <p:cNvSpPr/>
            <p:nvPr/>
          </p:nvSpPr>
          <p:spPr>
            <a:xfrm>
              <a:off x="12068809" y="6176009"/>
              <a:ext cx="954405" cy="1429702"/>
            </a:xfrm>
            <a:custGeom>
              <a:avLst/>
              <a:gdLst>
                <a:gd name="connsiteX0" fmla="*/ 954405 w 954405"/>
                <a:gd name="connsiteY0" fmla="*/ 0 h 1429702"/>
                <a:gd name="connsiteX1" fmla="*/ 0 w 954405"/>
                <a:gd name="connsiteY1" fmla="*/ 852488 h 1429702"/>
                <a:gd name="connsiteX2" fmla="*/ 0 w 954405"/>
                <a:gd name="connsiteY2" fmla="*/ 852488 h 1429702"/>
                <a:gd name="connsiteX3" fmla="*/ 0 w 954405"/>
                <a:gd name="connsiteY3" fmla="*/ 1429703 h 1429702"/>
                <a:gd name="connsiteX4" fmla="*/ 60008 w 954405"/>
                <a:gd name="connsiteY4" fmla="*/ 1429703 h 1429702"/>
                <a:gd name="connsiteX5" fmla="*/ 60008 w 954405"/>
                <a:gd name="connsiteY5" fmla="*/ 855345 h 1429702"/>
                <a:gd name="connsiteX6" fmla="*/ 954405 w 954405"/>
                <a:gd name="connsiteY6" fmla="*/ 0 h 1429702"/>
                <a:gd name="connsiteX7" fmla="*/ 501015 w 954405"/>
                <a:gd name="connsiteY7" fmla="*/ 318135 h 1429702"/>
                <a:gd name="connsiteX8" fmla="*/ 435293 w 954405"/>
                <a:gd name="connsiteY8" fmla="*/ 364808 h 1429702"/>
                <a:gd name="connsiteX9" fmla="*/ 367665 w 954405"/>
                <a:gd name="connsiteY9" fmla="*/ 417195 h 1429702"/>
                <a:gd name="connsiteX10" fmla="*/ 300990 w 954405"/>
                <a:gd name="connsiteY10" fmla="*/ 474345 h 1429702"/>
                <a:gd name="connsiteX11" fmla="*/ 239078 w 954405"/>
                <a:gd name="connsiteY11" fmla="*/ 535305 h 1429702"/>
                <a:gd name="connsiteX12" fmla="*/ 182880 w 954405"/>
                <a:gd name="connsiteY12" fmla="*/ 598170 h 1429702"/>
                <a:gd name="connsiteX13" fmla="*/ 135255 w 954405"/>
                <a:gd name="connsiteY13" fmla="*/ 661988 h 1429702"/>
                <a:gd name="connsiteX14" fmla="*/ 97155 w 954405"/>
                <a:gd name="connsiteY14" fmla="*/ 721995 h 1429702"/>
                <a:gd name="connsiteX15" fmla="*/ 66675 w 954405"/>
                <a:gd name="connsiteY15" fmla="*/ 775335 h 1429702"/>
                <a:gd name="connsiteX16" fmla="*/ 47625 w 954405"/>
                <a:gd name="connsiteY16" fmla="*/ 819150 h 1429702"/>
                <a:gd name="connsiteX17" fmla="*/ 32385 w 954405"/>
                <a:gd name="connsiteY17" fmla="*/ 852488 h 1429702"/>
                <a:gd name="connsiteX18" fmla="*/ 29528 w 954405"/>
                <a:gd name="connsiteY18" fmla="*/ 852488 h 1429702"/>
                <a:gd name="connsiteX19" fmla="*/ 32385 w 954405"/>
                <a:gd name="connsiteY19" fmla="*/ 815340 h 1429702"/>
                <a:gd name="connsiteX20" fmla="*/ 38100 w 954405"/>
                <a:gd name="connsiteY20" fmla="*/ 765810 h 1429702"/>
                <a:gd name="connsiteX21" fmla="*/ 55245 w 954405"/>
                <a:gd name="connsiteY21" fmla="*/ 703898 h 1429702"/>
                <a:gd name="connsiteX22" fmla="*/ 83820 w 954405"/>
                <a:gd name="connsiteY22" fmla="*/ 632460 h 1429702"/>
                <a:gd name="connsiteX23" fmla="*/ 125730 w 954405"/>
                <a:gd name="connsiteY23" fmla="*/ 557213 h 1429702"/>
                <a:gd name="connsiteX24" fmla="*/ 180975 w 954405"/>
                <a:gd name="connsiteY24" fmla="*/ 483870 h 1429702"/>
                <a:gd name="connsiteX25" fmla="*/ 246698 w 954405"/>
                <a:gd name="connsiteY25" fmla="*/ 415290 h 1429702"/>
                <a:gd name="connsiteX26" fmla="*/ 320040 w 954405"/>
                <a:gd name="connsiteY26" fmla="*/ 355283 h 1429702"/>
                <a:gd name="connsiteX27" fmla="*/ 396240 w 954405"/>
                <a:gd name="connsiteY27" fmla="*/ 305753 h 1429702"/>
                <a:gd name="connsiteX28" fmla="*/ 470535 w 954405"/>
                <a:gd name="connsiteY28" fmla="*/ 265748 h 1429702"/>
                <a:gd name="connsiteX29" fmla="*/ 540068 w 954405"/>
                <a:gd name="connsiteY29" fmla="*/ 236220 h 1429702"/>
                <a:gd name="connsiteX30" fmla="*/ 690563 w 954405"/>
                <a:gd name="connsiteY30" fmla="*/ 196215 h 1429702"/>
                <a:gd name="connsiteX31" fmla="*/ 561023 w 954405"/>
                <a:gd name="connsiteY31" fmla="*/ 277178 h 1429702"/>
                <a:gd name="connsiteX32" fmla="*/ 501015 w 954405"/>
                <a:gd name="connsiteY32" fmla="*/ 318135 h 1429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54405" h="1429702">
                  <a:moveTo>
                    <a:pt x="954405" y="0"/>
                  </a:moveTo>
                  <a:cubicBezTo>
                    <a:pt x="688658" y="82868"/>
                    <a:pt x="3810" y="63818"/>
                    <a:pt x="0" y="852488"/>
                  </a:cubicBezTo>
                  <a:lnTo>
                    <a:pt x="0" y="852488"/>
                  </a:lnTo>
                  <a:lnTo>
                    <a:pt x="0" y="1429703"/>
                  </a:lnTo>
                  <a:lnTo>
                    <a:pt x="60008" y="1429703"/>
                  </a:lnTo>
                  <a:lnTo>
                    <a:pt x="60008" y="855345"/>
                  </a:lnTo>
                  <a:cubicBezTo>
                    <a:pt x="962978" y="822960"/>
                    <a:pt x="895350" y="59055"/>
                    <a:pt x="954405" y="0"/>
                  </a:cubicBezTo>
                  <a:close/>
                  <a:moveTo>
                    <a:pt x="501015" y="318135"/>
                  </a:moveTo>
                  <a:cubicBezTo>
                    <a:pt x="479108" y="332423"/>
                    <a:pt x="458153" y="348615"/>
                    <a:pt x="435293" y="364808"/>
                  </a:cubicBezTo>
                  <a:cubicBezTo>
                    <a:pt x="412433" y="380048"/>
                    <a:pt x="391478" y="400050"/>
                    <a:pt x="367665" y="417195"/>
                  </a:cubicBezTo>
                  <a:cubicBezTo>
                    <a:pt x="345758" y="436245"/>
                    <a:pt x="322898" y="455295"/>
                    <a:pt x="300990" y="474345"/>
                  </a:cubicBezTo>
                  <a:cubicBezTo>
                    <a:pt x="280035" y="495300"/>
                    <a:pt x="257175" y="513398"/>
                    <a:pt x="239078" y="535305"/>
                  </a:cubicBezTo>
                  <a:cubicBezTo>
                    <a:pt x="220028" y="557213"/>
                    <a:pt x="199073" y="576263"/>
                    <a:pt x="182880" y="598170"/>
                  </a:cubicBezTo>
                  <a:cubicBezTo>
                    <a:pt x="166688" y="620078"/>
                    <a:pt x="148590" y="640080"/>
                    <a:pt x="135255" y="661988"/>
                  </a:cubicBezTo>
                  <a:cubicBezTo>
                    <a:pt x="121920" y="682943"/>
                    <a:pt x="105728" y="701993"/>
                    <a:pt x="97155" y="721995"/>
                  </a:cubicBezTo>
                  <a:cubicBezTo>
                    <a:pt x="86678" y="741998"/>
                    <a:pt x="76200" y="759143"/>
                    <a:pt x="66675" y="775335"/>
                  </a:cubicBezTo>
                  <a:cubicBezTo>
                    <a:pt x="59055" y="792480"/>
                    <a:pt x="52388" y="806768"/>
                    <a:pt x="47625" y="819150"/>
                  </a:cubicBezTo>
                  <a:cubicBezTo>
                    <a:pt x="40005" y="835343"/>
                    <a:pt x="35243" y="846773"/>
                    <a:pt x="32385" y="852488"/>
                  </a:cubicBezTo>
                  <a:lnTo>
                    <a:pt x="29528" y="852488"/>
                  </a:lnTo>
                  <a:cubicBezTo>
                    <a:pt x="29528" y="845820"/>
                    <a:pt x="30480" y="833438"/>
                    <a:pt x="32385" y="815340"/>
                  </a:cubicBezTo>
                  <a:cubicBezTo>
                    <a:pt x="34290" y="802005"/>
                    <a:pt x="35243" y="784860"/>
                    <a:pt x="38100" y="765810"/>
                  </a:cubicBezTo>
                  <a:cubicBezTo>
                    <a:pt x="42863" y="747713"/>
                    <a:pt x="48578" y="726758"/>
                    <a:pt x="55245" y="703898"/>
                  </a:cubicBezTo>
                  <a:cubicBezTo>
                    <a:pt x="60960" y="680085"/>
                    <a:pt x="72390" y="657225"/>
                    <a:pt x="83820" y="632460"/>
                  </a:cubicBezTo>
                  <a:cubicBezTo>
                    <a:pt x="94298" y="606743"/>
                    <a:pt x="109538" y="581978"/>
                    <a:pt x="125730" y="557213"/>
                  </a:cubicBezTo>
                  <a:cubicBezTo>
                    <a:pt x="140970" y="531495"/>
                    <a:pt x="160973" y="507683"/>
                    <a:pt x="180975" y="483870"/>
                  </a:cubicBezTo>
                  <a:cubicBezTo>
                    <a:pt x="200025" y="459105"/>
                    <a:pt x="224790" y="438150"/>
                    <a:pt x="246698" y="415290"/>
                  </a:cubicBezTo>
                  <a:cubicBezTo>
                    <a:pt x="270510" y="394335"/>
                    <a:pt x="295275" y="374333"/>
                    <a:pt x="320040" y="355283"/>
                  </a:cubicBezTo>
                  <a:cubicBezTo>
                    <a:pt x="345758" y="338138"/>
                    <a:pt x="370523" y="320040"/>
                    <a:pt x="396240" y="305753"/>
                  </a:cubicBezTo>
                  <a:cubicBezTo>
                    <a:pt x="421005" y="290513"/>
                    <a:pt x="446723" y="277178"/>
                    <a:pt x="470535" y="265748"/>
                  </a:cubicBezTo>
                  <a:cubicBezTo>
                    <a:pt x="494348" y="253365"/>
                    <a:pt x="518160" y="244793"/>
                    <a:pt x="540068" y="236220"/>
                  </a:cubicBezTo>
                  <a:cubicBezTo>
                    <a:pt x="627698" y="202883"/>
                    <a:pt x="690563" y="196215"/>
                    <a:pt x="690563" y="196215"/>
                  </a:cubicBezTo>
                  <a:cubicBezTo>
                    <a:pt x="690563" y="196215"/>
                    <a:pt x="637223" y="227648"/>
                    <a:pt x="561023" y="277178"/>
                  </a:cubicBezTo>
                  <a:cubicBezTo>
                    <a:pt x="542925" y="290513"/>
                    <a:pt x="521970" y="302895"/>
                    <a:pt x="501015" y="3181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1E9D5B3-3C37-4D02-B131-6A90F7726B0E}"/>
                </a:ext>
              </a:extLst>
            </p:cNvPr>
            <p:cNvSpPr/>
            <p:nvPr/>
          </p:nvSpPr>
          <p:spPr>
            <a:xfrm>
              <a:off x="11391582" y="6385559"/>
              <a:ext cx="616267" cy="647687"/>
            </a:xfrm>
            <a:custGeom>
              <a:avLst/>
              <a:gdLst>
                <a:gd name="connsiteX0" fmla="*/ 0 w 616267"/>
                <a:gd name="connsiteY0" fmla="*/ 0 h 647687"/>
                <a:gd name="connsiteX1" fmla="*/ 616268 w 616267"/>
                <a:gd name="connsiteY1" fmla="*/ 646748 h 647687"/>
                <a:gd name="connsiteX2" fmla="*/ 0 w 616267"/>
                <a:gd name="connsiteY2" fmla="*/ 0 h 647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6267" h="647687">
                  <a:moveTo>
                    <a:pt x="0" y="0"/>
                  </a:moveTo>
                  <a:cubicBezTo>
                    <a:pt x="131445" y="22860"/>
                    <a:pt x="516255" y="22860"/>
                    <a:pt x="616268" y="646748"/>
                  </a:cubicBezTo>
                  <a:cubicBezTo>
                    <a:pt x="187642" y="676275"/>
                    <a:pt x="0" y="0"/>
                    <a:pt x="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80FCB317-0C76-4EE6-93A3-AB1885500F9E}"/>
                </a:ext>
              </a:extLst>
            </p:cNvPr>
            <p:cNvSpPr/>
            <p:nvPr/>
          </p:nvSpPr>
          <p:spPr>
            <a:xfrm>
              <a:off x="11677461" y="5702617"/>
              <a:ext cx="472111" cy="849629"/>
            </a:xfrm>
            <a:custGeom>
              <a:avLst/>
              <a:gdLst>
                <a:gd name="connsiteX0" fmla="*/ 361820 w 472111"/>
                <a:gd name="connsiteY0" fmla="*/ 782955 h 849629"/>
                <a:gd name="connsiteX1" fmla="*/ 351343 w 472111"/>
                <a:gd name="connsiteY1" fmla="*/ 725805 h 849629"/>
                <a:gd name="connsiteX2" fmla="*/ 336103 w 472111"/>
                <a:gd name="connsiteY2" fmla="*/ 662940 h 849629"/>
                <a:gd name="connsiteX3" fmla="*/ 319910 w 472111"/>
                <a:gd name="connsiteY3" fmla="*/ 596265 h 849629"/>
                <a:gd name="connsiteX4" fmla="*/ 301813 w 472111"/>
                <a:gd name="connsiteY4" fmla="*/ 527685 h 849629"/>
                <a:gd name="connsiteX5" fmla="*/ 280858 w 472111"/>
                <a:gd name="connsiteY5" fmla="*/ 461010 h 849629"/>
                <a:gd name="connsiteX6" fmla="*/ 270380 w 472111"/>
                <a:gd name="connsiteY6" fmla="*/ 427673 h 849629"/>
                <a:gd name="connsiteX7" fmla="*/ 257045 w 472111"/>
                <a:gd name="connsiteY7" fmla="*/ 397193 h 849629"/>
                <a:gd name="connsiteX8" fmla="*/ 233233 w 472111"/>
                <a:gd name="connsiteY8" fmla="*/ 338138 h 849629"/>
                <a:gd name="connsiteX9" fmla="*/ 206563 w 472111"/>
                <a:gd name="connsiteY9" fmla="*/ 287655 h 849629"/>
                <a:gd name="connsiteX10" fmla="*/ 180845 w 472111"/>
                <a:gd name="connsiteY10" fmla="*/ 246698 h 849629"/>
                <a:gd name="connsiteX11" fmla="*/ 158938 w 472111"/>
                <a:gd name="connsiteY11" fmla="*/ 216218 h 849629"/>
                <a:gd name="connsiteX12" fmla="*/ 142745 w 472111"/>
                <a:gd name="connsiteY12" fmla="*/ 197168 h 849629"/>
                <a:gd name="connsiteX13" fmla="*/ 136078 w 472111"/>
                <a:gd name="connsiteY13" fmla="*/ 190500 h 849629"/>
                <a:gd name="connsiteX14" fmla="*/ 165605 w 472111"/>
                <a:gd name="connsiteY14" fmla="*/ 206693 h 849629"/>
                <a:gd name="connsiteX15" fmla="*/ 197038 w 472111"/>
                <a:gd name="connsiteY15" fmla="*/ 231458 h 849629"/>
                <a:gd name="connsiteX16" fmla="*/ 233233 w 472111"/>
                <a:gd name="connsiteY16" fmla="*/ 267653 h 849629"/>
                <a:gd name="connsiteX17" fmla="*/ 271333 w 472111"/>
                <a:gd name="connsiteY17" fmla="*/ 315278 h 849629"/>
                <a:gd name="connsiteX18" fmla="*/ 304670 w 472111"/>
                <a:gd name="connsiteY18" fmla="*/ 374333 h 849629"/>
                <a:gd name="connsiteX19" fmla="*/ 335150 w 472111"/>
                <a:gd name="connsiteY19" fmla="*/ 440055 h 849629"/>
                <a:gd name="connsiteX20" fmla="*/ 359915 w 472111"/>
                <a:gd name="connsiteY20" fmla="*/ 510540 h 849629"/>
                <a:gd name="connsiteX21" fmla="*/ 377060 w 472111"/>
                <a:gd name="connsiteY21" fmla="*/ 582930 h 849629"/>
                <a:gd name="connsiteX22" fmla="*/ 389443 w 472111"/>
                <a:gd name="connsiteY22" fmla="*/ 653415 h 849629"/>
                <a:gd name="connsiteX23" fmla="*/ 397063 w 472111"/>
                <a:gd name="connsiteY23" fmla="*/ 720090 h 849629"/>
                <a:gd name="connsiteX24" fmla="*/ 398015 w 472111"/>
                <a:gd name="connsiteY24" fmla="*/ 780098 h 849629"/>
                <a:gd name="connsiteX25" fmla="*/ 397063 w 472111"/>
                <a:gd name="connsiteY25" fmla="*/ 844868 h 849629"/>
                <a:gd name="connsiteX26" fmla="*/ 31303 w 472111"/>
                <a:gd name="connsiteY26" fmla="*/ 0 h 849629"/>
                <a:gd name="connsiteX27" fmla="*/ 378965 w 472111"/>
                <a:gd name="connsiteY27" fmla="*/ 849630 h 849629"/>
                <a:gd name="connsiteX28" fmla="*/ 361820 w 472111"/>
                <a:gd name="connsiteY28" fmla="*/ 782955 h 84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2111" h="849629">
                  <a:moveTo>
                    <a:pt x="361820" y="782955"/>
                  </a:moveTo>
                  <a:cubicBezTo>
                    <a:pt x="358010" y="764858"/>
                    <a:pt x="354200" y="745808"/>
                    <a:pt x="351343" y="725805"/>
                  </a:cubicBezTo>
                  <a:cubicBezTo>
                    <a:pt x="348485" y="704850"/>
                    <a:pt x="340865" y="684848"/>
                    <a:pt x="336103" y="662940"/>
                  </a:cubicBezTo>
                  <a:cubicBezTo>
                    <a:pt x="330388" y="641033"/>
                    <a:pt x="324673" y="619125"/>
                    <a:pt x="319910" y="596265"/>
                  </a:cubicBezTo>
                  <a:cubicBezTo>
                    <a:pt x="315148" y="573405"/>
                    <a:pt x="310385" y="549593"/>
                    <a:pt x="301813" y="527685"/>
                  </a:cubicBezTo>
                  <a:cubicBezTo>
                    <a:pt x="295145" y="504825"/>
                    <a:pt x="287525" y="482917"/>
                    <a:pt x="280858" y="461010"/>
                  </a:cubicBezTo>
                  <a:cubicBezTo>
                    <a:pt x="277048" y="450533"/>
                    <a:pt x="274190" y="438150"/>
                    <a:pt x="270380" y="427673"/>
                  </a:cubicBezTo>
                  <a:cubicBezTo>
                    <a:pt x="265618" y="417195"/>
                    <a:pt x="261808" y="406718"/>
                    <a:pt x="257045" y="397193"/>
                  </a:cubicBezTo>
                  <a:cubicBezTo>
                    <a:pt x="248473" y="377190"/>
                    <a:pt x="240853" y="357188"/>
                    <a:pt x="233233" y="338138"/>
                  </a:cubicBezTo>
                  <a:cubicBezTo>
                    <a:pt x="222755" y="320993"/>
                    <a:pt x="214183" y="303848"/>
                    <a:pt x="206563" y="287655"/>
                  </a:cubicBezTo>
                  <a:cubicBezTo>
                    <a:pt x="198943" y="271463"/>
                    <a:pt x="189418" y="259080"/>
                    <a:pt x="180845" y="246698"/>
                  </a:cubicBezTo>
                  <a:cubicBezTo>
                    <a:pt x="172273" y="234315"/>
                    <a:pt x="166558" y="223838"/>
                    <a:pt x="158938" y="216218"/>
                  </a:cubicBezTo>
                  <a:cubicBezTo>
                    <a:pt x="152270" y="208598"/>
                    <a:pt x="147508" y="200978"/>
                    <a:pt x="142745" y="197168"/>
                  </a:cubicBezTo>
                  <a:cubicBezTo>
                    <a:pt x="138935" y="193358"/>
                    <a:pt x="136078" y="190500"/>
                    <a:pt x="136078" y="190500"/>
                  </a:cubicBezTo>
                  <a:cubicBezTo>
                    <a:pt x="136078" y="190500"/>
                    <a:pt x="147508" y="194310"/>
                    <a:pt x="165605" y="206693"/>
                  </a:cubicBezTo>
                  <a:cubicBezTo>
                    <a:pt x="175130" y="212408"/>
                    <a:pt x="185608" y="220980"/>
                    <a:pt x="197038" y="231458"/>
                  </a:cubicBezTo>
                  <a:cubicBezTo>
                    <a:pt x="208468" y="241935"/>
                    <a:pt x="222755" y="252413"/>
                    <a:pt x="233233" y="267653"/>
                  </a:cubicBezTo>
                  <a:cubicBezTo>
                    <a:pt x="244663" y="281940"/>
                    <a:pt x="257998" y="298133"/>
                    <a:pt x="271333" y="315278"/>
                  </a:cubicBezTo>
                  <a:cubicBezTo>
                    <a:pt x="282763" y="333375"/>
                    <a:pt x="293240" y="353378"/>
                    <a:pt x="304670" y="374333"/>
                  </a:cubicBezTo>
                  <a:cubicBezTo>
                    <a:pt x="316100" y="395288"/>
                    <a:pt x="327530" y="416243"/>
                    <a:pt x="335150" y="440055"/>
                  </a:cubicBezTo>
                  <a:cubicBezTo>
                    <a:pt x="342770" y="462915"/>
                    <a:pt x="351343" y="486728"/>
                    <a:pt x="359915" y="510540"/>
                  </a:cubicBezTo>
                  <a:cubicBezTo>
                    <a:pt x="368488" y="534353"/>
                    <a:pt x="372298" y="558165"/>
                    <a:pt x="377060" y="582930"/>
                  </a:cubicBezTo>
                  <a:cubicBezTo>
                    <a:pt x="381823" y="606743"/>
                    <a:pt x="385633" y="630555"/>
                    <a:pt x="389443" y="653415"/>
                  </a:cubicBezTo>
                  <a:cubicBezTo>
                    <a:pt x="393253" y="676275"/>
                    <a:pt x="398015" y="698183"/>
                    <a:pt x="397063" y="720090"/>
                  </a:cubicBezTo>
                  <a:cubicBezTo>
                    <a:pt x="398015" y="741045"/>
                    <a:pt x="398015" y="761048"/>
                    <a:pt x="398015" y="780098"/>
                  </a:cubicBezTo>
                  <a:cubicBezTo>
                    <a:pt x="398015" y="804863"/>
                    <a:pt x="397063" y="825818"/>
                    <a:pt x="397063" y="844868"/>
                  </a:cubicBezTo>
                  <a:cubicBezTo>
                    <a:pt x="654238" y="250508"/>
                    <a:pt x="179893" y="79058"/>
                    <a:pt x="31303" y="0"/>
                  </a:cubicBezTo>
                  <a:cubicBezTo>
                    <a:pt x="31303" y="0"/>
                    <a:pt x="-154435" y="675323"/>
                    <a:pt x="378965" y="849630"/>
                  </a:cubicBezTo>
                  <a:cubicBezTo>
                    <a:pt x="372298" y="829628"/>
                    <a:pt x="366583" y="807720"/>
                    <a:pt x="361820" y="78295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0" name="TextBox 5">
            <a:extLst>
              <a:ext uri="{FF2B5EF4-FFF2-40B4-BE49-F238E27FC236}">
                <a16:creationId xmlns:a16="http://schemas.microsoft.com/office/drawing/2014/main" id="{D7997571-0489-4AFA-ABBF-091ECC40A3EA}"/>
              </a:ext>
            </a:extLst>
          </p:cNvPr>
          <p:cNvSpPr txBox="1"/>
          <p:nvPr/>
        </p:nvSpPr>
        <p:spPr>
          <a:xfrm>
            <a:off x="3710879" y="10342867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latin typeface="Lato Black" panose="020F0A02020204030203" pitchFamily="34" charset="0"/>
              </a:rPr>
              <a:t>Lorem Ipsum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1777AF72-81DB-4F4F-B63C-F525BA983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845" y="11825974"/>
            <a:ext cx="4052008" cy="2306281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BBBC8E9-C899-4CD3-8156-252AACAAE11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5AF8C11F-9234-40F5-A496-BAFDB35738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641" y="3889771"/>
            <a:ext cx="13148293" cy="7918166"/>
          </a:xfrm>
          <a:prstGeom prst="rect">
            <a:avLst/>
          </a:prstGeom>
        </p:spPr>
      </p:pic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4794871-8304-4A22-961A-8CF0829A72E7}"/>
              </a:ext>
            </a:extLst>
          </p:cNvPr>
          <p:cNvSpPr/>
          <p:nvPr/>
        </p:nvSpPr>
        <p:spPr>
          <a:xfrm>
            <a:off x="2739949" y="10509121"/>
            <a:ext cx="427085" cy="382808"/>
          </a:xfrm>
          <a:custGeom>
            <a:avLst/>
            <a:gdLst>
              <a:gd name="connsiteX0" fmla="*/ 528028 w 7308597"/>
              <a:gd name="connsiteY0" fmla="*/ 1182203 h 6550888"/>
              <a:gd name="connsiteX1" fmla="*/ 1955236 w 7308597"/>
              <a:gd name="connsiteY1" fmla="*/ 2133615 h 6550888"/>
              <a:gd name="connsiteX2" fmla="*/ 3377686 w 7308597"/>
              <a:gd name="connsiteY2" fmla="*/ 142445 h 6550888"/>
              <a:gd name="connsiteX3" fmla="*/ 3851677 w 7308597"/>
              <a:gd name="connsiteY3" fmla="*/ 63228 h 6550888"/>
              <a:gd name="connsiteX4" fmla="*/ 3930899 w 7308597"/>
              <a:gd name="connsiteY4" fmla="*/ 142445 h 6550888"/>
              <a:gd name="connsiteX5" fmla="*/ 5353349 w 7308597"/>
              <a:gd name="connsiteY5" fmla="*/ 2133615 h 6550888"/>
              <a:gd name="connsiteX6" fmla="*/ 6780557 w 7308597"/>
              <a:gd name="connsiteY6" fmla="*/ 1182203 h 6550888"/>
              <a:gd name="connsiteX7" fmla="*/ 7251702 w 7308597"/>
              <a:gd name="connsiteY7" fmla="*/ 1276886 h 6550888"/>
              <a:gd name="connsiteX8" fmla="*/ 7306246 w 7308597"/>
              <a:gd name="connsiteY8" fmla="*/ 1505003 h 6550888"/>
              <a:gd name="connsiteX9" fmla="*/ 6747935 w 7308597"/>
              <a:gd name="connsiteY9" fmla="*/ 6250854 h 6550888"/>
              <a:gd name="connsiteX10" fmla="*/ 6410503 w 7308597"/>
              <a:gd name="connsiteY10" fmla="*/ 6550889 h 6550888"/>
              <a:gd name="connsiteX11" fmla="*/ 898083 w 7308597"/>
              <a:gd name="connsiteY11" fmla="*/ 6550889 h 6550888"/>
              <a:gd name="connsiteX12" fmla="*/ 560650 w 7308597"/>
              <a:gd name="connsiteY12" fmla="*/ 6250854 h 6550888"/>
              <a:gd name="connsiteX13" fmla="*/ 2340 w 7308597"/>
              <a:gd name="connsiteY13" fmla="*/ 1504664 h 6550888"/>
              <a:gd name="connsiteX14" fmla="*/ 300309 w 7308597"/>
              <a:gd name="connsiteY14" fmla="*/ 1127648 h 6550888"/>
              <a:gd name="connsiteX15" fmla="*/ 528028 w 7308597"/>
              <a:gd name="connsiteY15" fmla="*/ 1182203 h 6550888"/>
              <a:gd name="connsiteX16" fmla="*/ 3654293 w 7308597"/>
              <a:gd name="connsiteY16" fmla="*/ 4512147 h 6550888"/>
              <a:gd name="connsiteX17" fmla="*/ 4333915 w 7308597"/>
              <a:gd name="connsiteY17" fmla="*/ 3832567 h 6550888"/>
              <a:gd name="connsiteX18" fmla="*/ 3654293 w 7308597"/>
              <a:gd name="connsiteY18" fmla="*/ 3152986 h 6550888"/>
              <a:gd name="connsiteX19" fmla="*/ 2974670 w 7308597"/>
              <a:gd name="connsiteY19" fmla="*/ 3832567 h 6550888"/>
              <a:gd name="connsiteX20" fmla="*/ 3654293 w 7308597"/>
              <a:gd name="connsiteY20" fmla="*/ 4512147 h 6550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308597" h="6550888">
                <a:moveTo>
                  <a:pt x="528028" y="1182203"/>
                </a:moveTo>
                <a:lnTo>
                  <a:pt x="1955236" y="2133615"/>
                </a:lnTo>
                <a:lnTo>
                  <a:pt x="3377686" y="142445"/>
                </a:lnTo>
                <a:cubicBezTo>
                  <a:pt x="3486699" y="-10311"/>
                  <a:pt x="3698912" y="-45778"/>
                  <a:pt x="3851677" y="63228"/>
                </a:cubicBezTo>
                <a:cubicBezTo>
                  <a:pt x="3882286" y="85068"/>
                  <a:pt x="3909057" y="111838"/>
                  <a:pt x="3930899" y="142445"/>
                </a:cubicBezTo>
                <a:lnTo>
                  <a:pt x="5353349" y="2133615"/>
                </a:lnTo>
                <a:lnTo>
                  <a:pt x="6780557" y="1182203"/>
                </a:lnTo>
                <a:cubicBezTo>
                  <a:pt x="6936808" y="1078254"/>
                  <a:pt x="7147747" y="1120645"/>
                  <a:pt x="7251702" y="1276886"/>
                </a:cubicBezTo>
                <a:cubicBezTo>
                  <a:pt x="7296384" y="1344041"/>
                  <a:pt x="7315718" y="1424901"/>
                  <a:pt x="7306246" y="1505003"/>
                </a:cubicBezTo>
                <a:lnTo>
                  <a:pt x="6747935" y="6250854"/>
                </a:lnTo>
                <a:cubicBezTo>
                  <a:pt x="6727779" y="6421936"/>
                  <a:pt x="6582778" y="6550866"/>
                  <a:pt x="6410503" y="6550889"/>
                </a:cubicBezTo>
                <a:lnTo>
                  <a:pt x="898083" y="6550889"/>
                </a:lnTo>
                <a:cubicBezTo>
                  <a:pt x="725807" y="6550866"/>
                  <a:pt x="580806" y="6421936"/>
                  <a:pt x="560650" y="6250854"/>
                </a:cubicBezTo>
                <a:lnTo>
                  <a:pt x="2340" y="1504664"/>
                </a:lnTo>
                <a:cubicBezTo>
                  <a:pt x="-19494" y="1318277"/>
                  <a:pt x="113911" y="1149482"/>
                  <a:pt x="300309" y="1127648"/>
                </a:cubicBezTo>
                <a:cubicBezTo>
                  <a:pt x="380282" y="1118281"/>
                  <a:pt x="460983" y="1137614"/>
                  <a:pt x="528028" y="1182203"/>
                </a:cubicBezTo>
                <a:close/>
                <a:moveTo>
                  <a:pt x="3654293" y="4512147"/>
                </a:moveTo>
                <a:cubicBezTo>
                  <a:pt x="4029638" y="4512147"/>
                  <a:pt x="4333915" y="4207889"/>
                  <a:pt x="4333915" y="3832567"/>
                </a:cubicBezTo>
                <a:cubicBezTo>
                  <a:pt x="4333915" y="3457245"/>
                  <a:pt x="4029638" y="3152986"/>
                  <a:pt x="3654293" y="3152986"/>
                </a:cubicBezTo>
                <a:cubicBezTo>
                  <a:pt x="3278947" y="3152986"/>
                  <a:pt x="2974670" y="3457245"/>
                  <a:pt x="2974670" y="3832567"/>
                </a:cubicBezTo>
                <a:cubicBezTo>
                  <a:pt x="2974670" y="4207889"/>
                  <a:pt x="3278947" y="4512147"/>
                  <a:pt x="3654293" y="4512147"/>
                </a:cubicBezTo>
                <a:close/>
              </a:path>
            </a:pathLst>
          </a:custGeom>
          <a:solidFill>
            <a:schemeClr val="tx1"/>
          </a:solidFill>
          <a:ln w="339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59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4426787" y="-26547"/>
            <a:ext cx="1006012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24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25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399298" flipH="1">
            <a:off x="10394454" y="526026"/>
            <a:ext cx="4065626" cy="2369178"/>
          </a:xfrm>
          <a:prstGeom prst="rect">
            <a:avLst/>
          </a:prstGeom>
        </p:spPr>
      </p:pic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7968714" y="1558409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Gallery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8" name="Google Shape;175;p1">
            <a:extLst>
              <a:ext uri="{FF2B5EF4-FFF2-40B4-BE49-F238E27FC236}">
                <a16:creationId xmlns:a16="http://schemas.microsoft.com/office/drawing/2014/main" id="{A3838A18-E838-4D10-8A21-3A4EEFF1FF53}"/>
              </a:ext>
            </a:extLst>
          </p:cNvPr>
          <p:cNvSpPr txBox="1"/>
          <p:nvPr/>
        </p:nvSpPr>
        <p:spPr>
          <a:xfrm>
            <a:off x="16230445" y="2527522"/>
            <a:ext cx="7024356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The Hunter’s </a:t>
            </a:r>
            <a:r>
              <a:rPr lang="en-US" sz="7400" dirty="0" err="1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Portofolio</a:t>
            </a:r>
            <a:endParaRPr sz="74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14462FDE-3AC4-48C4-B972-890F917D7511}"/>
              </a:ext>
            </a:extLst>
          </p:cNvPr>
          <p:cNvSpPr txBox="1"/>
          <p:nvPr/>
        </p:nvSpPr>
        <p:spPr>
          <a:xfrm>
            <a:off x="17007112" y="7389078"/>
            <a:ext cx="5115741" cy="3738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solidFill>
                  <a:schemeClr val="bg1"/>
                </a:solidFill>
                <a:latin typeface="Lato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endParaRPr sz="23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9971B5C0-99B7-4DE6-BB1A-D12BC08BEC99}"/>
              </a:ext>
            </a:extLst>
          </p:cNvPr>
          <p:cNvSpPr txBox="1"/>
          <p:nvPr/>
        </p:nvSpPr>
        <p:spPr>
          <a:xfrm>
            <a:off x="17089735" y="6379791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80765F1-A919-44F8-A014-331069F4352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C053AF-8F6D-4955-82D3-44C7FD6B69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70CA41B-1655-46D6-A42B-F3417CFF271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961946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7284783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24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25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26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2109378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Gallery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ACC7246-B732-4C0B-9013-947DBEDB4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6417" flipH="1">
            <a:off x="7929856" y="3455399"/>
            <a:ext cx="6183851" cy="3603539"/>
          </a:xfrm>
          <a:prstGeom prst="rect">
            <a:avLst/>
          </a:prstGeom>
        </p:spPr>
      </p:pic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C999308B-6BC8-45B9-A2A5-F5759482C467}"/>
              </a:ext>
            </a:extLst>
          </p:cNvPr>
          <p:cNvSpPr txBox="1"/>
          <p:nvPr/>
        </p:nvSpPr>
        <p:spPr>
          <a:xfrm>
            <a:off x="10343440" y="2668685"/>
            <a:ext cx="10569556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The Hunter’s </a:t>
            </a:r>
            <a:r>
              <a:rPr lang="en-US" sz="7400" dirty="0" err="1">
                <a:latin typeface="Lora" pitchFamily="2" charset="0"/>
                <a:sym typeface="Playfair Display Regular"/>
              </a:rPr>
              <a:t>Portofolio</a:t>
            </a:r>
            <a:endParaRPr sz="7400" dirty="0">
              <a:latin typeface="Lora" pitchFamily="2" charset="0"/>
            </a:endParaRPr>
          </a:p>
        </p:txBody>
      </p:sp>
      <p:sp>
        <p:nvSpPr>
          <p:cNvPr id="45" name="TextBox 5">
            <a:extLst>
              <a:ext uri="{FF2B5EF4-FFF2-40B4-BE49-F238E27FC236}">
                <a16:creationId xmlns:a16="http://schemas.microsoft.com/office/drawing/2014/main" id="{16FB5C0C-DF82-4C40-86DD-48949B714D5C}"/>
              </a:ext>
            </a:extLst>
          </p:cNvPr>
          <p:cNvSpPr txBox="1"/>
          <p:nvPr/>
        </p:nvSpPr>
        <p:spPr>
          <a:xfrm>
            <a:off x="18683267" y="5488130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B9B88D17-A2CC-4828-8865-4B50C9A1ECDF}"/>
              </a:ext>
            </a:extLst>
          </p:cNvPr>
          <p:cNvSpPr txBox="1"/>
          <p:nvPr/>
        </p:nvSpPr>
        <p:spPr>
          <a:xfrm>
            <a:off x="1771922" y="3078718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077908CE-9CB2-4807-B537-FC355ADDAFCF}"/>
              </a:ext>
            </a:extLst>
          </p:cNvPr>
          <p:cNvSpPr txBox="1"/>
          <p:nvPr/>
        </p:nvSpPr>
        <p:spPr>
          <a:xfrm>
            <a:off x="1748338" y="4487131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96D07CD-B2C3-4B12-8D9C-2272CFC35B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885914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4426787" y="-26547"/>
            <a:ext cx="1006012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25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26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27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0" flipH="1">
            <a:off x="8767744" y="2969497"/>
            <a:ext cx="4536261" cy="2643433"/>
          </a:xfrm>
          <a:prstGeom prst="rect">
            <a:avLst/>
          </a:prstGeom>
        </p:spPr>
      </p:pic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627041" y="1479441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Gallery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8" name="Google Shape;175;p1">
            <a:extLst>
              <a:ext uri="{FF2B5EF4-FFF2-40B4-BE49-F238E27FC236}">
                <a16:creationId xmlns:a16="http://schemas.microsoft.com/office/drawing/2014/main" id="{A3838A18-E838-4D10-8A21-3A4EEFF1FF53}"/>
              </a:ext>
            </a:extLst>
          </p:cNvPr>
          <p:cNvSpPr txBox="1"/>
          <p:nvPr/>
        </p:nvSpPr>
        <p:spPr>
          <a:xfrm>
            <a:off x="2930497" y="4638298"/>
            <a:ext cx="7024356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The Hunter’s </a:t>
            </a:r>
            <a:r>
              <a:rPr lang="en-US" sz="7400" dirty="0" err="1">
                <a:latin typeface="Lora" pitchFamily="2" charset="0"/>
                <a:sym typeface="Playfair Display Regular"/>
              </a:rPr>
              <a:t>Portofolio</a:t>
            </a:r>
            <a:endParaRPr sz="7400" dirty="0">
              <a:latin typeface="Lora" pitchFamily="2" charset="0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14462FDE-3AC4-48C4-B972-890F917D7511}"/>
              </a:ext>
            </a:extLst>
          </p:cNvPr>
          <p:cNvSpPr txBox="1"/>
          <p:nvPr/>
        </p:nvSpPr>
        <p:spPr>
          <a:xfrm>
            <a:off x="15102423" y="1966820"/>
            <a:ext cx="5115741" cy="3738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solidFill>
                  <a:schemeClr val="bg1"/>
                </a:solidFill>
                <a:latin typeface="Lato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endParaRPr sz="23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9971B5C0-99B7-4DE6-BB1A-D12BC08BEC99}"/>
              </a:ext>
            </a:extLst>
          </p:cNvPr>
          <p:cNvSpPr txBox="1"/>
          <p:nvPr/>
        </p:nvSpPr>
        <p:spPr>
          <a:xfrm>
            <a:off x="15185046" y="957533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D257D592-87FD-430C-8AD8-5DD9F0CC4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2728">
            <a:off x="-2508847" y="10348980"/>
            <a:ext cx="7580322" cy="4314492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5EAD0A5-25FB-45F9-B211-145B0539607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6C801F-30D6-4A31-B684-A8F150E3783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843591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941999" y="-26547"/>
            <a:ext cx="754491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26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27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28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627041" y="1479441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Infographic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8" name="Google Shape;175;p1">
            <a:extLst>
              <a:ext uri="{FF2B5EF4-FFF2-40B4-BE49-F238E27FC236}">
                <a16:creationId xmlns:a16="http://schemas.microsoft.com/office/drawing/2014/main" id="{A3838A18-E838-4D10-8A21-3A4EEFF1FF53}"/>
              </a:ext>
            </a:extLst>
          </p:cNvPr>
          <p:cNvSpPr txBox="1"/>
          <p:nvPr/>
        </p:nvSpPr>
        <p:spPr>
          <a:xfrm>
            <a:off x="17639909" y="1003944"/>
            <a:ext cx="6514678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About Infographic</a:t>
            </a:r>
            <a:endParaRPr sz="7400" dirty="0">
              <a:solidFill>
                <a:schemeClr val="bg1"/>
              </a:solidFill>
              <a:latin typeface="Lora" pitchFamily="2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4733F88-6813-49E2-900E-43483170348A}"/>
              </a:ext>
            </a:extLst>
          </p:cNvPr>
          <p:cNvGrpSpPr/>
          <p:nvPr/>
        </p:nvGrpSpPr>
        <p:grpSpPr>
          <a:xfrm>
            <a:off x="8039105" y="2315065"/>
            <a:ext cx="8203140" cy="7400304"/>
            <a:chOff x="3064220" y="4589513"/>
            <a:chExt cx="4793149" cy="4324047"/>
          </a:xfrm>
        </p:grpSpPr>
        <p:grpSp>
          <p:nvGrpSpPr>
            <p:cNvPr id="41" name="Graphic 4">
              <a:extLst>
                <a:ext uri="{FF2B5EF4-FFF2-40B4-BE49-F238E27FC236}">
                  <a16:creationId xmlns:a16="http://schemas.microsoft.com/office/drawing/2014/main" id="{4A80A250-99C8-4019-8E7A-9640DECD6C92}"/>
                </a:ext>
              </a:extLst>
            </p:cNvPr>
            <p:cNvGrpSpPr/>
            <p:nvPr/>
          </p:nvGrpSpPr>
          <p:grpSpPr>
            <a:xfrm>
              <a:off x="3064220" y="4589513"/>
              <a:ext cx="4793149" cy="4324047"/>
              <a:chOff x="10425080" y="5323140"/>
              <a:chExt cx="3477387" cy="3137058"/>
            </a:xfrm>
            <a:solidFill>
              <a:schemeClr val="accent1"/>
            </a:solidFill>
          </p:grpSpPr>
          <p:grpSp>
            <p:nvGrpSpPr>
              <p:cNvPr id="45" name="Graphic 4">
                <a:extLst>
                  <a:ext uri="{FF2B5EF4-FFF2-40B4-BE49-F238E27FC236}">
                    <a16:creationId xmlns:a16="http://schemas.microsoft.com/office/drawing/2014/main" id="{B86A603A-557E-419C-9A9E-623DFBCD3CB8}"/>
                  </a:ext>
                </a:extLst>
              </p:cNvPr>
              <p:cNvGrpSpPr/>
              <p:nvPr/>
            </p:nvGrpSpPr>
            <p:grpSpPr>
              <a:xfrm>
                <a:off x="10425080" y="5323140"/>
                <a:ext cx="3477387" cy="3137058"/>
                <a:chOff x="10425080" y="5323140"/>
                <a:chExt cx="3477387" cy="3137058"/>
              </a:xfrm>
              <a:solidFill>
                <a:schemeClr val="accent1"/>
              </a:solidFill>
            </p:grpSpPr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7053CB0D-A380-4B51-82B5-EDF78BE0C016}"/>
                    </a:ext>
                  </a:extLst>
                </p:cNvPr>
                <p:cNvSpPr/>
                <p:nvPr/>
              </p:nvSpPr>
              <p:spPr>
                <a:xfrm>
                  <a:off x="10425080" y="5323140"/>
                  <a:ext cx="3477387" cy="3137058"/>
                </a:xfrm>
                <a:custGeom>
                  <a:avLst/>
                  <a:gdLst>
                    <a:gd name="connsiteX0" fmla="*/ 1961102 w 3477387"/>
                    <a:gd name="connsiteY0" fmla="*/ 2829020 h 3137058"/>
                    <a:gd name="connsiteX1" fmla="*/ 982409 w 3477387"/>
                    <a:gd name="connsiteY1" fmla="*/ 2829020 h 3137058"/>
                    <a:gd name="connsiteX2" fmla="*/ 0 w 3477387"/>
                    <a:gd name="connsiteY2" fmla="*/ 1846612 h 3137058"/>
                    <a:gd name="connsiteX3" fmla="*/ 0 w 3477387"/>
                    <a:gd name="connsiteY3" fmla="*/ 982409 h 3137058"/>
                    <a:gd name="connsiteX4" fmla="*/ 982409 w 3477387"/>
                    <a:gd name="connsiteY4" fmla="*/ 0 h 3137058"/>
                    <a:gd name="connsiteX5" fmla="*/ 2494979 w 3477387"/>
                    <a:gd name="connsiteY5" fmla="*/ 0 h 3137058"/>
                    <a:gd name="connsiteX6" fmla="*/ 3477387 w 3477387"/>
                    <a:gd name="connsiteY6" fmla="*/ 982409 h 3137058"/>
                    <a:gd name="connsiteX7" fmla="*/ 3477387 w 3477387"/>
                    <a:gd name="connsiteY7" fmla="*/ 1846707 h 3137058"/>
                    <a:gd name="connsiteX8" fmla="*/ 2494979 w 3477387"/>
                    <a:gd name="connsiteY8" fmla="*/ 2829116 h 3137058"/>
                    <a:gd name="connsiteX9" fmla="*/ 2466023 w 3477387"/>
                    <a:gd name="connsiteY9" fmla="*/ 2829116 h 3137058"/>
                    <a:gd name="connsiteX10" fmla="*/ 2213610 w 3477387"/>
                    <a:gd name="connsiteY10" fmla="*/ 3137059 h 3137058"/>
                    <a:gd name="connsiteX11" fmla="*/ 1961102 w 3477387"/>
                    <a:gd name="connsiteY11" fmla="*/ 2829020 h 31370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477387" h="3137058">
                      <a:moveTo>
                        <a:pt x="1961102" y="2829020"/>
                      </a:moveTo>
                      <a:lnTo>
                        <a:pt x="982409" y="2829020"/>
                      </a:lnTo>
                      <a:cubicBezTo>
                        <a:pt x="440722" y="2829020"/>
                        <a:pt x="0" y="2388299"/>
                        <a:pt x="0" y="1846612"/>
                      </a:cubicBezTo>
                      <a:lnTo>
                        <a:pt x="0" y="982409"/>
                      </a:lnTo>
                      <a:cubicBezTo>
                        <a:pt x="0" y="440722"/>
                        <a:pt x="440722" y="0"/>
                        <a:pt x="982409" y="0"/>
                      </a:cubicBezTo>
                      <a:lnTo>
                        <a:pt x="2494979" y="0"/>
                      </a:lnTo>
                      <a:cubicBezTo>
                        <a:pt x="3036666" y="0"/>
                        <a:pt x="3477387" y="440722"/>
                        <a:pt x="3477387" y="982409"/>
                      </a:cubicBezTo>
                      <a:lnTo>
                        <a:pt x="3477387" y="1846707"/>
                      </a:lnTo>
                      <a:cubicBezTo>
                        <a:pt x="3477387" y="2388394"/>
                        <a:pt x="3036666" y="2829116"/>
                        <a:pt x="2494979" y="2829116"/>
                      </a:cubicBezTo>
                      <a:lnTo>
                        <a:pt x="2466023" y="2829116"/>
                      </a:lnTo>
                      <a:lnTo>
                        <a:pt x="2213610" y="3137059"/>
                      </a:lnTo>
                      <a:lnTo>
                        <a:pt x="1961102" y="2829020"/>
                      </a:lnTo>
                      <a:close/>
                    </a:path>
                  </a:pathLst>
                </a:custGeom>
                <a:solidFill>
                  <a:srgbClr val="6D7C69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2196B229-77E4-448C-B904-0FD3E90E8844}"/>
                    </a:ext>
                  </a:extLst>
                </p:cNvPr>
                <p:cNvSpPr/>
                <p:nvPr/>
              </p:nvSpPr>
              <p:spPr>
                <a:xfrm>
                  <a:off x="10543094" y="5441155"/>
                  <a:ext cx="3241167" cy="2832734"/>
                </a:xfrm>
                <a:custGeom>
                  <a:avLst/>
                  <a:gdLst>
                    <a:gd name="connsiteX0" fmla="*/ 2376869 w 3241167"/>
                    <a:gd name="connsiteY0" fmla="*/ 0 h 2832734"/>
                    <a:gd name="connsiteX1" fmla="*/ 864299 w 3241167"/>
                    <a:gd name="connsiteY1" fmla="*/ 0 h 2832734"/>
                    <a:gd name="connsiteX2" fmla="*/ 0 w 3241167"/>
                    <a:gd name="connsiteY2" fmla="*/ 864299 h 2832734"/>
                    <a:gd name="connsiteX3" fmla="*/ 0 w 3241167"/>
                    <a:gd name="connsiteY3" fmla="*/ 1728597 h 2832734"/>
                    <a:gd name="connsiteX4" fmla="*/ 864299 w 3241167"/>
                    <a:gd name="connsiteY4" fmla="*/ 2592896 h 2832734"/>
                    <a:gd name="connsiteX5" fmla="*/ 1898904 w 3241167"/>
                    <a:gd name="connsiteY5" fmla="*/ 2592896 h 2832734"/>
                    <a:gd name="connsiteX6" fmla="*/ 2095500 w 3241167"/>
                    <a:gd name="connsiteY6" fmla="*/ 2832735 h 2832734"/>
                    <a:gd name="connsiteX7" fmla="*/ 2292096 w 3241167"/>
                    <a:gd name="connsiteY7" fmla="*/ 2592896 h 2832734"/>
                    <a:gd name="connsiteX8" fmla="*/ 2376869 w 3241167"/>
                    <a:gd name="connsiteY8" fmla="*/ 2592896 h 2832734"/>
                    <a:gd name="connsiteX9" fmla="*/ 3241167 w 3241167"/>
                    <a:gd name="connsiteY9" fmla="*/ 1728597 h 2832734"/>
                    <a:gd name="connsiteX10" fmla="*/ 3241167 w 3241167"/>
                    <a:gd name="connsiteY10" fmla="*/ 864299 h 2832734"/>
                    <a:gd name="connsiteX11" fmla="*/ 2376869 w 3241167"/>
                    <a:gd name="connsiteY11" fmla="*/ 0 h 2832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41167" h="2832734">
                      <a:moveTo>
                        <a:pt x="2376869" y="0"/>
                      </a:moveTo>
                      <a:lnTo>
                        <a:pt x="864299" y="0"/>
                      </a:lnTo>
                      <a:cubicBezTo>
                        <a:pt x="387001" y="0"/>
                        <a:pt x="0" y="387001"/>
                        <a:pt x="0" y="864299"/>
                      </a:cubicBezTo>
                      <a:lnTo>
                        <a:pt x="0" y="1728597"/>
                      </a:lnTo>
                      <a:cubicBezTo>
                        <a:pt x="0" y="2205895"/>
                        <a:pt x="387001" y="2592896"/>
                        <a:pt x="864299" y="2592896"/>
                      </a:cubicBezTo>
                      <a:lnTo>
                        <a:pt x="1898904" y="2592896"/>
                      </a:lnTo>
                      <a:lnTo>
                        <a:pt x="2095500" y="2832735"/>
                      </a:lnTo>
                      <a:lnTo>
                        <a:pt x="2292096" y="2592896"/>
                      </a:lnTo>
                      <a:lnTo>
                        <a:pt x="2376869" y="2592896"/>
                      </a:lnTo>
                      <a:cubicBezTo>
                        <a:pt x="2854166" y="2592896"/>
                        <a:pt x="3241167" y="2205895"/>
                        <a:pt x="3241167" y="1728597"/>
                      </a:cubicBezTo>
                      <a:lnTo>
                        <a:pt x="3241167" y="864299"/>
                      </a:lnTo>
                      <a:cubicBezTo>
                        <a:pt x="3241167" y="387001"/>
                        <a:pt x="2854262" y="0"/>
                        <a:pt x="2376869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9" name="Freeform: Shape 48">
                  <a:extLst>
                    <a:ext uri="{FF2B5EF4-FFF2-40B4-BE49-F238E27FC236}">
                      <a16:creationId xmlns:a16="http://schemas.microsoft.com/office/drawing/2014/main" id="{F5B1E26D-7992-4FB6-B4DE-4E4E360F6570}"/>
                    </a:ext>
                  </a:extLst>
                </p:cNvPr>
                <p:cNvSpPr/>
                <p:nvPr/>
              </p:nvSpPr>
              <p:spPr>
                <a:xfrm>
                  <a:off x="10543094" y="5441155"/>
                  <a:ext cx="2938557" cy="1743002"/>
                </a:xfrm>
                <a:custGeom>
                  <a:avLst/>
                  <a:gdLst>
                    <a:gd name="connsiteX0" fmla="*/ 2938558 w 2938557"/>
                    <a:gd name="connsiteY0" fmla="*/ 207740 h 1743002"/>
                    <a:gd name="connsiteX1" fmla="*/ 2376869 w 2938557"/>
                    <a:gd name="connsiteY1" fmla="*/ 0 h 1743002"/>
                    <a:gd name="connsiteX2" fmla="*/ 864299 w 2938557"/>
                    <a:gd name="connsiteY2" fmla="*/ 0 h 1743002"/>
                    <a:gd name="connsiteX3" fmla="*/ 0 w 2938557"/>
                    <a:gd name="connsiteY3" fmla="*/ 864299 h 1743002"/>
                    <a:gd name="connsiteX4" fmla="*/ 0 w 2938557"/>
                    <a:gd name="connsiteY4" fmla="*/ 1728597 h 1743002"/>
                    <a:gd name="connsiteX5" fmla="*/ 2938558 w 2938557"/>
                    <a:gd name="connsiteY5" fmla="*/ 207740 h 1743002"/>
                    <a:gd name="connsiteX6" fmla="*/ 2938558 w 2938557"/>
                    <a:gd name="connsiteY6" fmla="*/ 207740 h 17430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938557" h="1743002">
                      <a:moveTo>
                        <a:pt x="2938558" y="207740"/>
                      </a:moveTo>
                      <a:cubicBezTo>
                        <a:pt x="2787491" y="78391"/>
                        <a:pt x="2591372" y="0"/>
                        <a:pt x="2376869" y="0"/>
                      </a:cubicBezTo>
                      <a:lnTo>
                        <a:pt x="864299" y="0"/>
                      </a:lnTo>
                      <a:cubicBezTo>
                        <a:pt x="387001" y="0"/>
                        <a:pt x="0" y="387001"/>
                        <a:pt x="0" y="864299"/>
                      </a:cubicBezTo>
                      <a:lnTo>
                        <a:pt x="0" y="1728597"/>
                      </a:lnTo>
                      <a:cubicBezTo>
                        <a:pt x="95" y="1728692"/>
                        <a:pt x="1532763" y="1997583"/>
                        <a:pt x="2938558" y="207740"/>
                      </a:cubicBezTo>
                      <a:lnTo>
                        <a:pt x="2938558" y="20774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B1C4758-ABAE-44EC-AEA2-50441E9BB517}"/>
                  </a:ext>
                </a:extLst>
              </p:cNvPr>
              <p:cNvSpPr/>
              <p:nvPr/>
            </p:nvSpPr>
            <p:spPr>
              <a:xfrm rot="16980553">
                <a:off x="10867264" y="5765407"/>
                <a:ext cx="1080287" cy="1080287"/>
              </a:xfrm>
              <a:custGeom>
                <a:avLst/>
                <a:gdLst>
                  <a:gd name="connsiteX0" fmla="*/ 1080288 w 1080287"/>
                  <a:gd name="connsiteY0" fmla="*/ 540144 h 1080287"/>
                  <a:gd name="connsiteX1" fmla="*/ 540144 w 1080287"/>
                  <a:gd name="connsiteY1" fmla="*/ 1080288 h 1080287"/>
                  <a:gd name="connsiteX2" fmla="*/ 0 w 1080287"/>
                  <a:gd name="connsiteY2" fmla="*/ 540144 h 1080287"/>
                  <a:gd name="connsiteX3" fmla="*/ 540144 w 1080287"/>
                  <a:gd name="connsiteY3" fmla="*/ 0 h 1080287"/>
                  <a:gd name="connsiteX4" fmla="*/ 1080288 w 1080287"/>
                  <a:gd name="connsiteY4" fmla="*/ 540144 h 10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0287" h="1080287">
                    <a:moveTo>
                      <a:pt x="1080288" y="540144"/>
                    </a:moveTo>
                    <a:cubicBezTo>
                      <a:pt x="1080288" y="838457"/>
                      <a:pt x="838457" y="1080288"/>
                      <a:pt x="540144" y="1080288"/>
                    </a:cubicBezTo>
                    <a:cubicBezTo>
                      <a:pt x="241831" y="1080288"/>
                      <a:pt x="0" y="838457"/>
                      <a:pt x="0" y="540144"/>
                    </a:cubicBezTo>
                    <a:cubicBezTo>
                      <a:pt x="0" y="241831"/>
                      <a:pt x="241831" y="0"/>
                      <a:pt x="540144" y="0"/>
                    </a:cubicBezTo>
                    <a:cubicBezTo>
                      <a:pt x="838457" y="0"/>
                      <a:pt x="1080288" y="241831"/>
                      <a:pt x="1080288" y="540144"/>
                    </a:cubicBezTo>
                    <a:close/>
                  </a:path>
                </a:pathLst>
              </a:custGeom>
              <a:solidFill>
                <a:srgbClr val="6D7C6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12B7375-5384-4F4E-804F-3A862F09F1A8}"/>
                </a:ext>
              </a:extLst>
            </p:cNvPr>
            <p:cNvSpPr/>
            <p:nvPr/>
          </p:nvSpPr>
          <p:spPr>
            <a:xfrm>
              <a:off x="4095700" y="5630901"/>
              <a:ext cx="645074" cy="645074"/>
            </a:xfrm>
            <a:custGeom>
              <a:avLst/>
              <a:gdLst>
                <a:gd name="connsiteX0" fmla="*/ 0 w 228600"/>
                <a:gd name="connsiteY0" fmla="*/ 0 h 228600"/>
                <a:gd name="connsiteX1" fmla="*/ 228600 w 228600"/>
                <a:gd name="connsiteY1" fmla="*/ 0 h 228600"/>
                <a:gd name="connsiteX2" fmla="*/ 228600 w 228600"/>
                <a:gd name="connsiteY2" fmla="*/ 228600 h 228600"/>
                <a:gd name="connsiteX3" fmla="*/ 0 w 228600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" h="228600">
                  <a:moveTo>
                    <a:pt x="0" y="0"/>
                  </a:moveTo>
                  <a:lnTo>
                    <a:pt x="228600" y="0"/>
                  </a:lnTo>
                  <a:lnTo>
                    <a:pt x="228600" y="22860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3" name="Graphic 4">
            <a:extLst>
              <a:ext uri="{FF2B5EF4-FFF2-40B4-BE49-F238E27FC236}">
                <a16:creationId xmlns:a16="http://schemas.microsoft.com/office/drawing/2014/main" id="{31FD8591-9330-42AB-B1A2-2E3DD06B7F0C}"/>
              </a:ext>
            </a:extLst>
          </p:cNvPr>
          <p:cNvGrpSpPr/>
          <p:nvPr/>
        </p:nvGrpSpPr>
        <p:grpSpPr>
          <a:xfrm flipV="1">
            <a:off x="4328291" y="6350122"/>
            <a:ext cx="7753716" cy="6994865"/>
            <a:chOff x="10425080" y="5323140"/>
            <a:chExt cx="3477387" cy="3137058"/>
          </a:xfrm>
          <a:solidFill>
            <a:schemeClr val="accent1"/>
          </a:solidFill>
        </p:grpSpPr>
        <p:grpSp>
          <p:nvGrpSpPr>
            <p:cNvPr id="54" name="Graphic 4">
              <a:extLst>
                <a:ext uri="{FF2B5EF4-FFF2-40B4-BE49-F238E27FC236}">
                  <a16:creationId xmlns:a16="http://schemas.microsoft.com/office/drawing/2014/main" id="{050DB31A-3830-46BA-A9B9-7CC88552D0BC}"/>
                </a:ext>
              </a:extLst>
            </p:cNvPr>
            <p:cNvGrpSpPr/>
            <p:nvPr/>
          </p:nvGrpSpPr>
          <p:grpSpPr>
            <a:xfrm>
              <a:off x="10425080" y="5323140"/>
              <a:ext cx="3477387" cy="3137058"/>
              <a:chOff x="10425080" y="5323140"/>
              <a:chExt cx="3477387" cy="3137058"/>
            </a:xfrm>
            <a:solidFill>
              <a:schemeClr val="accent1"/>
            </a:solidFill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A3FE7ED-B65B-458C-A1DE-C8E619422A75}"/>
                  </a:ext>
                </a:extLst>
              </p:cNvPr>
              <p:cNvSpPr/>
              <p:nvPr/>
            </p:nvSpPr>
            <p:spPr>
              <a:xfrm>
                <a:off x="10425080" y="5323140"/>
                <a:ext cx="3477387" cy="3137058"/>
              </a:xfrm>
              <a:custGeom>
                <a:avLst/>
                <a:gdLst>
                  <a:gd name="connsiteX0" fmla="*/ 1961102 w 3477387"/>
                  <a:gd name="connsiteY0" fmla="*/ 2829020 h 3137058"/>
                  <a:gd name="connsiteX1" fmla="*/ 982409 w 3477387"/>
                  <a:gd name="connsiteY1" fmla="*/ 2829020 h 3137058"/>
                  <a:gd name="connsiteX2" fmla="*/ 0 w 3477387"/>
                  <a:gd name="connsiteY2" fmla="*/ 1846612 h 3137058"/>
                  <a:gd name="connsiteX3" fmla="*/ 0 w 3477387"/>
                  <a:gd name="connsiteY3" fmla="*/ 982409 h 3137058"/>
                  <a:gd name="connsiteX4" fmla="*/ 982409 w 3477387"/>
                  <a:gd name="connsiteY4" fmla="*/ 0 h 3137058"/>
                  <a:gd name="connsiteX5" fmla="*/ 2494979 w 3477387"/>
                  <a:gd name="connsiteY5" fmla="*/ 0 h 3137058"/>
                  <a:gd name="connsiteX6" fmla="*/ 3477387 w 3477387"/>
                  <a:gd name="connsiteY6" fmla="*/ 982409 h 3137058"/>
                  <a:gd name="connsiteX7" fmla="*/ 3477387 w 3477387"/>
                  <a:gd name="connsiteY7" fmla="*/ 1846707 h 3137058"/>
                  <a:gd name="connsiteX8" fmla="*/ 2494979 w 3477387"/>
                  <a:gd name="connsiteY8" fmla="*/ 2829116 h 3137058"/>
                  <a:gd name="connsiteX9" fmla="*/ 2466023 w 3477387"/>
                  <a:gd name="connsiteY9" fmla="*/ 2829116 h 3137058"/>
                  <a:gd name="connsiteX10" fmla="*/ 2213610 w 3477387"/>
                  <a:gd name="connsiteY10" fmla="*/ 3137059 h 3137058"/>
                  <a:gd name="connsiteX11" fmla="*/ 1961102 w 3477387"/>
                  <a:gd name="connsiteY11" fmla="*/ 2829020 h 3137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477387" h="3137058">
                    <a:moveTo>
                      <a:pt x="1961102" y="2829020"/>
                    </a:moveTo>
                    <a:lnTo>
                      <a:pt x="982409" y="2829020"/>
                    </a:lnTo>
                    <a:cubicBezTo>
                      <a:pt x="440722" y="2829020"/>
                      <a:pt x="0" y="2388299"/>
                      <a:pt x="0" y="1846612"/>
                    </a:cubicBezTo>
                    <a:lnTo>
                      <a:pt x="0" y="982409"/>
                    </a:lnTo>
                    <a:cubicBezTo>
                      <a:pt x="0" y="440722"/>
                      <a:pt x="440722" y="0"/>
                      <a:pt x="982409" y="0"/>
                    </a:cubicBezTo>
                    <a:lnTo>
                      <a:pt x="2494979" y="0"/>
                    </a:lnTo>
                    <a:cubicBezTo>
                      <a:pt x="3036666" y="0"/>
                      <a:pt x="3477387" y="440722"/>
                      <a:pt x="3477387" y="982409"/>
                    </a:cubicBezTo>
                    <a:lnTo>
                      <a:pt x="3477387" y="1846707"/>
                    </a:lnTo>
                    <a:cubicBezTo>
                      <a:pt x="3477387" y="2388394"/>
                      <a:pt x="3036666" y="2829116"/>
                      <a:pt x="2494979" y="2829116"/>
                    </a:cubicBezTo>
                    <a:lnTo>
                      <a:pt x="2466023" y="2829116"/>
                    </a:lnTo>
                    <a:lnTo>
                      <a:pt x="2213610" y="3137059"/>
                    </a:lnTo>
                    <a:lnTo>
                      <a:pt x="1961102" y="2829020"/>
                    </a:lnTo>
                    <a:close/>
                  </a:path>
                </a:pathLst>
              </a:custGeom>
              <a:solidFill>
                <a:srgbClr val="6D7C6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D8204E20-EDAD-4774-B48D-D7D58B013229}"/>
                  </a:ext>
                </a:extLst>
              </p:cNvPr>
              <p:cNvSpPr/>
              <p:nvPr/>
            </p:nvSpPr>
            <p:spPr>
              <a:xfrm>
                <a:off x="10543094" y="5441155"/>
                <a:ext cx="3241167" cy="2832734"/>
              </a:xfrm>
              <a:custGeom>
                <a:avLst/>
                <a:gdLst>
                  <a:gd name="connsiteX0" fmla="*/ 2376869 w 3241167"/>
                  <a:gd name="connsiteY0" fmla="*/ 0 h 2832734"/>
                  <a:gd name="connsiteX1" fmla="*/ 864299 w 3241167"/>
                  <a:gd name="connsiteY1" fmla="*/ 0 h 2832734"/>
                  <a:gd name="connsiteX2" fmla="*/ 0 w 3241167"/>
                  <a:gd name="connsiteY2" fmla="*/ 864299 h 2832734"/>
                  <a:gd name="connsiteX3" fmla="*/ 0 w 3241167"/>
                  <a:gd name="connsiteY3" fmla="*/ 1728597 h 2832734"/>
                  <a:gd name="connsiteX4" fmla="*/ 864299 w 3241167"/>
                  <a:gd name="connsiteY4" fmla="*/ 2592896 h 2832734"/>
                  <a:gd name="connsiteX5" fmla="*/ 1898904 w 3241167"/>
                  <a:gd name="connsiteY5" fmla="*/ 2592896 h 2832734"/>
                  <a:gd name="connsiteX6" fmla="*/ 2095500 w 3241167"/>
                  <a:gd name="connsiteY6" fmla="*/ 2832735 h 2832734"/>
                  <a:gd name="connsiteX7" fmla="*/ 2292096 w 3241167"/>
                  <a:gd name="connsiteY7" fmla="*/ 2592896 h 2832734"/>
                  <a:gd name="connsiteX8" fmla="*/ 2376869 w 3241167"/>
                  <a:gd name="connsiteY8" fmla="*/ 2592896 h 2832734"/>
                  <a:gd name="connsiteX9" fmla="*/ 3241167 w 3241167"/>
                  <a:gd name="connsiteY9" fmla="*/ 1728597 h 2832734"/>
                  <a:gd name="connsiteX10" fmla="*/ 3241167 w 3241167"/>
                  <a:gd name="connsiteY10" fmla="*/ 864299 h 2832734"/>
                  <a:gd name="connsiteX11" fmla="*/ 2376869 w 3241167"/>
                  <a:gd name="connsiteY11" fmla="*/ 0 h 2832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41167" h="2832734">
                    <a:moveTo>
                      <a:pt x="2376869" y="0"/>
                    </a:moveTo>
                    <a:lnTo>
                      <a:pt x="864299" y="0"/>
                    </a:lnTo>
                    <a:cubicBezTo>
                      <a:pt x="387001" y="0"/>
                      <a:pt x="0" y="387001"/>
                      <a:pt x="0" y="864299"/>
                    </a:cubicBezTo>
                    <a:lnTo>
                      <a:pt x="0" y="1728597"/>
                    </a:lnTo>
                    <a:cubicBezTo>
                      <a:pt x="0" y="2205895"/>
                      <a:pt x="387001" y="2592896"/>
                      <a:pt x="864299" y="2592896"/>
                    </a:cubicBezTo>
                    <a:lnTo>
                      <a:pt x="1898904" y="2592896"/>
                    </a:lnTo>
                    <a:lnTo>
                      <a:pt x="2095500" y="2832735"/>
                    </a:lnTo>
                    <a:lnTo>
                      <a:pt x="2292096" y="2592896"/>
                    </a:lnTo>
                    <a:lnTo>
                      <a:pt x="2376869" y="2592896"/>
                    </a:lnTo>
                    <a:cubicBezTo>
                      <a:pt x="2854166" y="2592896"/>
                      <a:pt x="3241167" y="2205895"/>
                      <a:pt x="3241167" y="1728597"/>
                    </a:cubicBezTo>
                    <a:lnTo>
                      <a:pt x="3241167" y="864299"/>
                    </a:lnTo>
                    <a:cubicBezTo>
                      <a:pt x="3241167" y="387001"/>
                      <a:pt x="2854262" y="0"/>
                      <a:pt x="2376869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21CFB167-C04D-4399-9026-D3B3680B94CC}"/>
                  </a:ext>
                </a:extLst>
              </p:cNvPr>
              <p:cNvSpPr/>
              <p:nvPr/>
            </p:nvSpPr>
            <p:spPr>
              <a:xfrm>
                <a:off x="10543094" y="5441155"/>
                <a:ext cx="2938557" cy="1743002"/>
              </a:xfrm>
              <a:custGeom>
                <a:avLst/>
                <a:gdLst>
                  <a:gd name="connsiteX0" fmla="*/ 2938558 w 2938557"/>
                  <a:gd name="connsiteY0" fmla="*/ 207740 h 1743002"/>
                  <a:gd name="connsiteX1" fmla="*/ 2376869 w 2938557"/>
                  <a:gd name="connsiteY1" fmla="*/ 0 h 1743002"/>
                  <a:gd name="connsiteX2" fmla="*/ 864299 w 2938557"/>
                  <a:gd name="connsiteY2" fmla="*/ 0 h 1743002"/>
                  <a:gd name="connsiteX3" fmla="*/ 0 w 2938557"/>
                  <a:gd name="connsiteY3" fmla="*/ 864299 h 1743002"/>
                  <a:gd name="connsiteX4" fmla="*/ 0 w 2938557"/>
                  <a:gd name="connsiteY4" fmla="*/ 1728597 h 1743002"/>
                  <a:gd name="connsiteX5" fmla="*/ 2938558 w 2938557"/>
                  <a:gd name="connsiteY5" fmla="*/ 207740 h 1743002"/>
                  <a:gd name="connsiteX6" fmla="*/ 2938558 w 2938557"/>
                  <a:gd name="connsiteY6" fmla="*/ 207740 h 1743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938557" h="1743002">
                    <a:moveTo>
                      <a:pt x="2938558" y="207740"/>
                    </a:moveTo>
                    <a:cubicBezTo>
                      <a:pt x="2787491" y="78391"/>
                      <a:pt x="2591372" y="0"/>
                      <a:pt x="2376869" y="0"/>
                    </a:cubicBezTo>
                    <a:lnTo>
                      <a:pt x="864299" y="0"/>
                    </a:lnTo>
                    <a:cubicBezTo>
                      <a:pt x="387001" y="0"/>
                      <a:pt x="0" y="387001"/>
                      <a:pt x="0" y="864299"/>
                    </a:cubicBezTo>
                    <a:lnTo>
                      <a:pt x="0" y="1728597"/>
                    </a:lnTo>
                    <a:cubicBezTo>
                      <a:pt x="95" y="1728692"/>
                      <a:pt x="1532763" y="1997583"/>
                      <a:pt x="2938558" y="207740"/>
                    </a:cubicBezTo>
                    <a:lnTo>
                      <a:pt x="2938558" y="20774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36409D2-5BFE-4318-BC74-2704D4F29182}"/>
                </a:ext>
              </a:extLst>
            </p:cNvPr>
            <p:cNvSpPr/>
            <p:nvPr/>
          </p:nvSpPr>
          <p:spPr>
            <a:xfrm rot="16980553">
              <a:off x="10867264" y="5765407"/>
              <a:ext cx="1080287" cy="1080287"/>
            </a:xfrm>
            <a:custGeom>
              <a:avLst/>
              <a:gdLst>
                <a:gd name="connsiteX0" fmla="*/ 1080288 w 1080287"/>
                <a:gd name="connsiteY0" fmla="*/ 540144 h 1080287"/>
                <a:gd name="connsiteX1" fmla="*/ 540144 w 1080287"/>
                <a:gd name="connsiteY1" fmla="*/ 1080288 h 1080287"/>
                <a:gd name="connsiteX2" fmla="*/ 0 w 1080287"/>
                <a:gd name="connsiteY2" fmla="*/ 540144 h 1080287"/>
                <a:gd name="connsiteX3" fmla="*/ 540144 w 1080287"/>
                <a:gd name="connsiteY3" fmla="*/ 0 h 1080287"/>
                <a:gd name="connsiteX4" fmla="*/ 1080288 w 1080287"/>
                <a:gd name="connsiteY4" fmla="*/ 540144 h 10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287" h="1080287">
                  <a:moveTo>
                    <a:pt x="1080288" y="540144"/>
                  </a:moveTo>
                  <a:cubicBezTo>
                    <a:pt x="1080288" y="838457"/>
                    <a:pt x="838457" y="1080288"/>
                    <a:pt x="540144" y="1080288"/>
                  </a:cubicBezTo>
                  <a:cubicBezTo>
                    <a:pt x="241831" y="1080288"/>
                    <a:pt x="0" y="838457"/>
                    <a:pt x="0" y="540144"/>
                  </a:cubicBezTo>
                  <a:cubicBezTo>
                    <a:pt x="0" y="241831"/>
                    <a:pt x="241831" y="0"/>
                    <a:pt x="540144" y="0"/>
                  </a:cubicBezTo>
                  <a:cubicBezTo>
                    <a:pt x="838457" y="0"/>
                    <a:pt x="1080288" y="241831"/>
                    <a:pt x="1080288" y="540144"/>
                  </a:cubicBezTo>
                  <a:close/>
                </a:path>
              </a:pathLst>
            </a:custGeom>
            <a:solidFill>
              <a:srgbClr val="6D7C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2CC181DD-C98C-4CAB-9D34-B47520345506}"/>
              </a:ext>
            </a:extLst>
          </p:cNvPr>
          <p:cNvSpPr/>
          <p:nvPr/>
        </p:nvSpPr>
        <p:spPr>
          <a:xfrm flipV="1">
            <a:off x="5996882" y="10616854"/>
            <a:ext cx="1043515" cy="1043514"/>
          </a:xfrm>
          <a:custGeom>
            <a:avLst/>
            <a:gdLst>
              <a:gd name="connsiteX0" fmla="*/ 0 w 228600"/>
              <a:gd name="connsiteY0" fmla="*/ 0 h 228600"/>
              <a:gd name="connsiteX1" fmla="*/ 228600 w 228600"/>
              <a:gd name="connsiteY1" fmla="*/ 0 h 228600"/>
              <a:gd name="connsiteX2" fmla="*/ 228600 w 228600"/>
              <a:gd name="connsiteY2" fmla="*/ 228600 h 228600"/>
              <a:gd name="connsiteX3" fmla="*/ 0 w 228600"/>
              <a:gd name="connsiteY3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228600">
                <a:moveTo>
                  <a:pt x="0" y="0"/>
                </a:moveTo>
                <a:lnTo>
                  <a:pt x="228600" y="0"/>
                </a:lnTo>
                <a:lnTo>
                  <a:pt x="228600" y="228600"/>
                </a:lnTo>
                <a:lnTo>
                  <a:pt x="0" y="228600"/>
                </a:lnTo>
                <a:close/>
              </a:path>
            </a:pathLst>
          </a:custGeom>
          <a:noFill/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4">
            <a:extLst>
              <a:ext uri="{FF2B5EF4-FFF2-40B4-BE49-F238E27FC236}">
                <a16:creationId xmlns:a16="http://schemas.microsoft.com/office/drawing/2014/main" id="{10D66BF4-7903-4DDB-BC33-8F90E6E3BBE3}"/>
              </a:ext>
            </a:extLst>
          </p:cNvPr>
          <p:cNvGrpSpPr/>
          <p:nvPr/>
        </p:nvGrpSpPr>
        <p:grpSpPr>
          <a:xfrm>
            <a:off x="1456236" y="3012470"/>
            <a:ext cx="6045954" cy="5454241"/>
            <a:chOff x="10425080" y="5323140"/>
            <a:chExt cx="3477387" cy="3137058"/>
          </a:xfrm>
          <a:solidFill>
            <a:schemeClr val="accent1"/>
          </a:solidFill>
        </p:grpSpPr>
        <p:grpSp>
          <p:nvGrpSpPr>
            <p:cNvPr id="62" name="Graphic 4">
              <a:extLst>
                <a:ext uri="{FF2B5EF4-FFF2-40B4-BE49-F238E27FC236}">
                  <a16:creationId xmlns:a16="http://schemas.microsoft.com/office/drawing/2014/main" id="{8F424539-F651-44C5-8935-11F7FE9CD07A}"/>
                </a:ext>
              </a:extLst>
            </p:cNvPr>
            <p:cNvGrpSpPr/>
            <p:nvPr/>
          </p:nvGrpSpPr>
          <p:grpSpPr>
            <a:xfrm>
              <a:off x="10425080" y="5323140"/>
              <a:ext cx="3477387" cy="3137058"/>
              <a:chOff x="10425080" y="5323140"/>
              <a:chExt cx="3477387" cy="3137058"/>
            </a:xfrm>
            <a:solidFill>
              <a:schemeClr val="accent1"/>
            </a:solidFill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261ECB96-C89B-42EB-B07C-08B28523657A}"/>
                  </a:ext>
                </a:extLst>
              </p:cNvPr>
              <p:cNvSpPr/>
              <p:nvPr/>
            </p:nvSpPr>
            <p:spPr>
              <a:xfrm>
                <a:off x="10425080" y="5323140"/>
                <a:ext cx="3477387" cy="3137058"/>
              </a:xfrm>
              <a:custGeom>
                <a:avLst/>
                <a:gdLst>
                  <a:gd name="connsiteX0" fmla="*/ 1961102 w 3477387"/>
                  <a:gd name="connsiteY0" fmla="*/ 2829020 h 3137058"/>
                  <a:gd name="connsiteX1" fmla="*/ 982409 w 3477387"/>
                  <a:gd name="connsiteY1" fmla="*/ 2829020 h 3137058"/>
                  <a:gd name="connsiteX2" fmla="*/ 0 w 3477387"/>
                  <a:gd name="connsiteY2" fmla="*/ 1846612 h 3137058"/>
                  <a:gd name="connsiteX3" fmla="*/ 0 w 3477387"/>
                  <a:gd name="connsiteY3" fmla="*/ 982409 h 3137058"/>
                  <a:gd name="connsiteX4" fmla="*/ 982409 w 3477387"/>
                  <a:gd name="connsiteY4" fmla="*/ 0 h 3137058"/>
                  <a:gd name="connsiteX5" fmla="*/ 2494979 w 3477387"/>
                  <a:gd name="connsiteY5" fmla="*/ 0 h 3137058"/>
                  <a:gd name="connsiteX6" fmla="*/ 3477387 w 3477387"/>
                  <a:gd name="connsiteY6" fmla="*/ 982409 h 3137058"/>
                  <a:gd name="connsiteX7" fmla="*/ 3477387 w 3477387"/>
                  <a:gd name="connsiteY7" fmla="*/ 1846707 h 3137058"/>
                  <a:gd name="connsiteX8" fmla="*/ 2494979 w 3477387"/>
                  <a:gd name="connsiteY8" fmla="*/ 2829116 h 3137058"/>
                  <a:gd name="connsiteX9" fmla="*/ 2466023 w 3477387"/>
                  <a:gd name="connsiteY9" fmla="*/ 2829116 h 3137058"/>
                  <a:gd name="connsiteX10" fmla="*/ 2213610 w 3477387"/>
                  <a:gd name="connsiteY10" fmla="*/ 3137059 h 3137058"/>
                  <a:gd name="connsiteX11" fmla="*/ 1961102 w 3477387"/>
                  <a:gd name="connsiteY11" fmla="*/ 2829020 h 3137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477387" h="3137058">
                    <a:moveTo>
                      <a:pt x="1961102" y="2829020"/>
                    </a:moveTo>
                    <a:lnTo>
                      <a:pt x="982409" y="2829020"/>
                    </a:lnTo>
                    <a:cubicBezTo>
                      <a:pt x="440722" y="2829020"/>
                      <a:pt x="0" y="2388299"/>
                      <a:pt x="0" y="1846612"/>
                    </a:cubicBezTo>
                    <a:lnTo>
                      <a:pt x="0" y="982409"/>
                    </a:lnTo>
                    <a:cubicBezTo>
                      <a:pt x="0" y="440722"/>
                      <a:pt x="440722" y="0"/>
                      <a:pt x="982409" y="0"/>
                    </a:cubicBezTo>
                    <a:lnTo>
                      <a:pt x="2494979" y="0"/>
                    </a:lnTo>
                    <a:cubicBezTo>
                      <a:pt x="3036666" y="0"/>
                      <a:pt x="3477387" y="440722"/>
                      <a:pt x="3477387" y="982409"/>
                    </a:cubicBezTo>
                    <a:lnTo>
                      <a:pt x="3477387" y="1846707"/>
                    </a:lnTo>
                    <a:cubicBezTo>
                      <a:pt x="3477387" y="2388394"/>
                      <a:pt x="3036666" y="2829116"/>
                      <a:pt x="2494979" y="2829116"/>
                    </a:cubicBezTo>
                    <a:lnTo>
                      <a:pt x="2466023" y="2829116"/>
                    </a:lnTo>
                    <a:lnTo>
                      <a:pt x="2213610" y="3137059"/>
                    </a:lnTo>
                    <a:lnTo>
                      <a:pt x="1961102" y="2829020"/>
                    </a:lnTo>
                    <a:close/>
                  </a:path>
                </a:pathLst>
              </a:custGeom>
              <a:solidFill>
                <a:srgbClr val="6D7C6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A01C40B4-9A03-4C34-8ED4-BD8514DE2321}"/>
                  </a:ext>
                </a:extLst>
              </p:cNvPr>
              <p:cNvSpPr/>
              <p:nvPr/>
            </p:nvSpPr>
            <p:spPr>
              <a:xfrm>
                <a:off x="10543094" y="5441155"/>
                <a:ext cx="3241167" cy="2832734"/>
              </a:xfrm>
              <a:custGeom>
                <a:avLst/>
                <a:gdLst>
                  <a:gd name="connsiteX0" fmla="*/ 2376869 w 3241167"/>
                  <a:gd name="connsiteY0" fmla="*/ 0 h 2832734"/>
                  <a:gd name="connsiteX1" fmla="*/ 864299 w 3241167"/>
                  <a:gd name="connsiteY1" fmla="*/ 0 h 2832734"/>
                  <a:gd name="connsiteX2" fmla="*/ 0 w 3241167"/>
                  <a:gd name="connsiteY2" fmla="*/ 864299 h 2832734"/>
                  <a:gd name="connsiteX3" fmla="*/ 0 w 3241167"/>
                  <a:gd name="connsiteY3" fmla="*/ 1728597 h 2832734"/>
                  <a:gd name="connsiteX4" fmla="*/ 864299 w 3241167"/>
                  <a:gd name="connsiteY4" fmla="*/ 2592896 h 2832734"/>
                  <a:gd name="connsiteX5" fmla="*/ 1898904 w 3241167"/>
                  <a:gd name="connsiteY5" fmla="*/ 2592896 h 2832734"/>
                  <a:gd name="connsiteX6" fmla="*/ 2095500 w 3241167"/>
                  <a:gd name="connsiteY6" fmla="*/ 2832735 h 2832734"/>
                  <a:gd name="connsiteX7" fmla="*/ 2292096 w 3241167"/>
                  <a:gd name="connsiteY7" fmla="*/ 2592896 h 2832734"/>
                  <a:gd name="connsiteX8" fmla="*/ 2376869 w 3241167"/>
                  <a:gd name="connsiteY8" fmla="*/ 2592896 h 2832734"/>
                  <a:gd name="connsiteX9" fmla="*/ 3241167 w 3241167"/>
                  <a:gd name="connsiteY9" fmla="*/ 1728597 h 2832734"/>
                  <a:gd name="connsiteX10" fmla="*/ 3241167 w 3241167"/>
                  <a:gd name="connsiteY10" fmla="*/ 864299 h 2832734"/>
                  <a:gd name="connsiteX11" fmla="*/ 2376869 w 3241167"/>
                  <a:gd name="connsiteY11" fmla="*/ 0 h 2832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41167" h="2832734">
                    <a:moveTo>
                      <a:pt x="2376869" y="0"/>
                    </a:moveTo>
                    <a:lnTo>
                      <a:pt x="864299" y="0"/>
                    </a:lnTo>
                    <a:cubicBezTo>
                      <a:pt x="387001" y="0"/>
                      <a:pt x="0" y="387001"/>
                      <a:pt x="0" y="864299"/>
                    </a:cubicBezTo>
                    <a:lnTo>
                      <a:pt x="0" y="1728597"/>
                    </a:lnTo>
                    <a:cubicBezTo>
                      <a:pt x="0" y="2205895"/>
                      <a:pt x="387001" y="2592896"/>
                      <a:pt x="864299" y="2592896"/>
                    </a:cubicBezTo>
                    <a:lnTo>
                      <a:pt x="1898904" y="2592896"/>
                    </a:lnTo>
                    <a:lnTo>
                      <a:pt x="2095500" y="2832735"/>
                    </a:lnTo>
                    <a:lnTo>
                      <a:pt x="2292096" y="2592896"/>
                    </a:lnTo>
                    <a:lnTo>
                      <a:pt x="2376869" y="2592896"/>
                    </a:lnTo>
                    <a:cubicBezTo>
                      <a:pt x="2854166" y="2592896"/>
                      <a:pt x="3241167" y="2205895"/>
                      <a:pt x="3241167" y="1728597"/>
                    </a:cubicBezTo>
                    <a:lnTo>
                      <a:pt x="3241167" y="864299"/>
                    </a:lnTo>
                    <a:cubicBezTo>
                      <a:pt x="3241167" y="387001"/>
                      <a:pt x="2854262" y="0"/>
                      <a:pt x="2376869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CE61435-351C-4B3E-B400-AA6815AE1F6D}"/>
                  </a:ext>
                </a:extLst>
              </p:cNvPr>
              <p:cNvSpPr/>
              <p:nvPr/>
            </p:nvSpPr>
            <p:spPr>
              <a:xfrm>
                <a:off x="10543094" y="5441155"/>
                <a:ext cx="2938557" cy="1743002"/>
              </a:xfrm>
              <a:custGeom>
                <a:avLst/>
                <a:gdLst>
                  <a:gd name="connsiteX0" fmla="*/ 2938558 w 2938557"/>
                  <a:gd name="connsiteY0" fmla="*/ 207740 h 1743002"/>
                  <a:gd name="connsiteX1" fmla="*/ 2376869 w 2938557"/>
                  <a:gd name="connsiteY1" fmla="*/ 0 h 1743002"/>
                  <a:gd name="connsiteX2" fmla="*/ 864299 w 2938557"/>
                  <a:gd name="connsiteY2" fmla="*/ 0 h 1743002"/>
                  <a:gd name="connsiteX3" fmla="*/ 0 w 2938557"/>
                  <a:gd name="connsiteY3" fmla="*/ 864299 h 1743002"/>
                  <a:gd name="connsiteX4" fmla="*/ 0 w 2938557"/>
                  <a:gd name="connsiteY4" fmla="*/ 1728597 h 1743002"/>
                  <a:gd name="connsiteX5" fmla="*/ 2938558 w 2938557"/>
                  <a:gd name="connsiteY5" fmla="*/ 207740 h 1743002"/>
                  <a:gd name="connsiteX6" fmla="*/ 2938558 w 2938557"/>
                  <a:gd name="connsiteY6" fmla="*/ 207740 h 1743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938557" h="1743002">
                    <a:moveTo>
                      <a:pt x="2938558" y="207740"/>
                    </a:moveTo>
                    <a:cubicBezTo>
                      <a:pt x="2787491" y="78391"/>
                      <a:pt x="2591372" y="0"/>
                      <a:pt x="2376869" y="0"/>
                    </a:cubicBezTo>
                    <a:lnTo>
                      <a:pt x="864299" y="0"/>
                    </a:lnTo>
                    <a:cubicBezTo>
                      <a:pt x="387001" y="0"/>
                      <a:pt x="0" y="387001"/>
                      <a:pt x="0" y="864299"/>
                    </a:cubicBezTo>
                    <a:lnTo>
                      <a:pt x="0" y="1728597"/>
                    </a:lnTo>
                    <a:cubicBezTo>
                      <a:pt x="95" y="1728692"/>
                      <a:pt x="1532763" y="1997583"/>
                      <a:pt x="2938558" y="207740"/>
                    </a:cubicBezTo>
                    <a:lnTo>
                      <a:pt x="2938558" y="20774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D053E09A-B1D8-4641-AA69-F4AF76C9F61A}"/>
                </a:ext>
              </a:extLst>
            </p:cNvPr>
            <p:cNvSpPr/>
            <p:nvPr/>
          </p:nvSpPr>
          <p:spPr>
            <a:xfrm rot="16980553">
              <a:off x="10867264" y="5765407"/>
              <a:ext cx="1080287" cy="1080287"/>
            </a:xfrm>
            <a:custGeom>
              <a:avLst/>
              <a:gdLst>
                <a:gd name="connsiteX0" fmla="*/ 1080288 w 1080287"/>
                <a:gd name="connsiteY0" fmla="*/ 540144 h 1080287"/>
                <a:gd name="connsiteX1" fmla="*/ 540144 w 1080287"/>
                <a:gd name="connsiteY1" fmla="*/ 1080288 h 1080287"/>
                <a:gd name="connsiteX2" fmla="*/ 0 w 1080287"/>
                <a:gd name="connsiteY2" fmla="*/ 540144 h 1080287"/>
                <a:gd name="connsiteX3" fmla="*/ 540144 w 1080287"/>
                <a:gd name="connsiteY3" fmla="*/ 0 h 1080287"/>
                <a:gd name="connsiteX4" fmla="*/ 1080288 w 1080287"/>
                <a:gd name="connsiteY4" fmla="*/ 540144 h 10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287" h="1080287">
                  <a:moveTo>
                    <a:pt x="1080288" y="540144"/>
                  </a:moveTo>
                  <a:cubicBezTo>
                    <a:pt x="1080288" y="838457"/>
                    <a:pt x="838457" y="1080288"/>
                    <a:pt x="540144" y="1080288"/>
                  </a:cubicBezTo>
                  <a:cubicBezTo>
                    <a:pt x="241831" y="1080288"/>
                    <a:pt x="0" y="838457"/>
                    <a:pt x="0" y="540144"/>
                  </a:cubicBezTo>
                  <a:cubicBezTo>
                    <a:pt x="0" y="241831"/>
                    <a:pt x="241831" y="0"/>
                    <a:pt x="540144" y="0"/>
                  </a:cubicBezTo>
                  <a:cubicBezTo>
                    <a:pt x="838457" y="0"/>
                    <a:pt x="1080288" y="241831"/>
                    <a:pt x="1080288" y="540144"/>
                  </a:cubicBezTo>
                  <a:close/>
                </a:path>
              </a:pathLst>
            </a:custGeom>
            <a:solidFill>
              <a:srgbClr val="6D7C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71" name="Google Shape;713;p53">
            <a:extLst>
              <a:ext uri="{FF2B5EF4-FFF2-40B4-BE49-F238E27FC236}">
                <a16:creationId xmlns:a16="http://schemas.microsoft.com/office/drawing/2014/main" id="{F2610047-AECC-46F7-94DD-860996F55075}"/>
              </a:ext>
            </a:extLst>
          </p:cNvPr>
          <p:cNvSpPr txBox="1"/>
          <p:nvPr/>
        </p:nvSpPr>
        <p:spPr>
          <a:xfrm>
            <a:off x="3061833" y="3100032"/>
            <a:ext cx="2999103" cy="1538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9600" dirty="0">
                <a:solidFill>
                  <a:srgbClr val="295B26"/>
                </a:solidFill>
                <a:latin typeface="Lato Black" panose="020F0A02020204030203" pitchFamily="34" charset="0"/>
              </a:rPr>
              <a:t>01</a:t>
            </a:r>
            <a:endParaRPr sz="9600" dirty="0">
              <a:solidFill>
                <a:srgbClr val="295B26"/>
              </a:solidFill>
              <a:latin typeface="Lato Black" panose="020F0A02020204030203" pitchFamily="34" charset="0"/>
            </a:endParaRP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1C570C6C-B399-4987-967E-8691B60871FC}"/>
              </a:ext>
            </a:extLst>
          </p:cNvPr>
          <p:cNvSpPr txBox="1"/>
          <p:nvPr/>
        </p:nvSpPr>
        <p:spPr>
          <a:xfrm>
            <a:off x="4540721" y="5309726"/>
            <a:ext cx="2434423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b="1" dirty="0" err="1">
                <a:solidFill>
                  <a:schemeClr val="tx1"/>
                </a:solidFill>
                <a:latin typeface="Lato Black" panose="020F0A02020204030203" pitchFamily="34" charset="0"/>
              </a:rPr>
              <a:t>Lorem</a:t>
            </a:r>
            <a:r>
              <a:rPr b="1" dirty="0">
                <a:solidFill>
                  <a:schemeClr val="tx1"/>
                </a:solidFill>
                <a:latin typeface="Lato Black" panose="020F0A02020204030203" pitchFamily="34" charset="0"/>
              </a:rPr>
              <a:t> </a:t>
            </a:r>
            <a:r>
              <a:rPr b="1" dirty="0" err="1">
                <a:solidFill>
                  <a:schemeClr val="tx1"/>
                </a:solidFill>
                <a:latin typeface="Lato Black" panose="020F0A02020204030203" pitchFamily="34" charset="0"/>
              </a:rPr>
              <a:t>Ipsum</a:t>
            </a:r>
            <a:endParaRPr b="1" dirty="0">
              <a:solidFill>
                <a:schemeClr val="tx1"/>
              </a:solidFill>
              <a:latin typeface="Lato Black" panose="020F0A02020204030203" pitchFamily="34" charset="0"/>
            </a:endParaRPr>
          </a:p>
        </p:txBody>
      </p:sp>
      <p:sp>
        <p:nvSpPr>
          <p:cNvPr id="73" name="TextBox 5">
            <a:extLst>
              <a:ext uri="{FF2B5EF4-FFF2-40B4-BE49-F238E27FC236}">
                <a16:creationId xmlns:a16="http://schemas.microsoft.com/office/drawing/2014/main" id="{5034E087-E3BC-4D25-93F4-C4B103AE4715}"/>
              </a:ext>
            </a:extLst>
          </p:cNvPr>
          <p:cNvSpPr txBox="1"/>
          <p:nvPr/>
        </p:nvSpPr>
        <p:spPr>
          <a:xfrm>
            <a:off x="3133596" y="5768195"/>
            <a:ext cx="3823852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/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Lorem ipsum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sed do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74" name="Google Shape;713;p53">
            <a:extLst>
              <a:ext uri="{FF2B5EF4-FFF2-40B4-BE49-F238E27FC236}">
                <a16:creationId xmlns:a16="http://schemas.microsoft.com/office/drawing/2014/main" id="{7DDB3B60-10E0-4BA9-8450-AA547963D11A}"/>
              </a:ext>
            </a:extLst>
          </p:cNvPr>
          <p:cNvSpPr txBox="1"/>
          <p:nvPr/>
        </p:nvSpPr>
        <p:spPr>
          <a:xfrm>
            <a:off x="4807491" y="7859616"/>
            <a:ext cx="2999103" cy="1538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9600" dirty="0">
                <a:solidFill>
                  <a:srgbClr val="295B26"/>
                </a:solidFill>
                <a:latin typeface="Lato Black" panose="020F0A02020204030203" pitchFamily="34" charset="0"/>
              </a:rPr>
              <a:t>02</a:t>
            </a:r>
            <a:endParaRPr sz="9600" dirty="0">
              <a:solidFill>
                <a:srgbClr val="295B26"/>
              </a:solidFill>
              <a:latin typeface="Lato Black" panose="020F0A02020204030203" pitchFamily="34" charset="0"/>
            </a:endParaRP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0F4AA080-963F-4932-860D-B4267D66BF2F}"/>
              </a:ext>
            </a:extLst>
          </p:cNvPr>
          <p:cNvSpPr txBox="1"/>
          <p:nvPr/>
        </p:nvSpPr>
        <p:spPr>
          <a:xfrm>
            <a:off x="8972410" y="9355663"/>
            <a:ext cx="2434423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b="1" dirty="0" err="1">
                <a:solidFill>
                  <a:schemeClr val="tx1"/>
                </a:solidFill>
                <a:latin typeface="Lato Black" panose="020F0A02020204030203" pitchFamily="34" charset="0"/>
              </a:rPr>
              <a:t>Lorem</a:t>
            </a:r>
            <a:r>
              <a:rPr b="1" dirty="0">
                <a:solidFill>
                  <a:schemeClr val="tx1"/>
                </a:solidFill>
                <a:latin typeface="Lato Black" panose="020F0A02020204030203" pitchFamily="34" charset="0"/>
              </a:rPr>
              <a:t> </a:t>
            </a:r>
            <a:r>
              <a:rPr b="1" dirty="0" err="1">
                <a:solidFill>
                  <a:schemeClr val="tx1"/>
                </a:solidFill>
                <a:latin typeface="Lato Black" panose="020F0A02020204030203" pitchFamily="34" charset="0"/>
              </a:rPr>
              <a:t>Ipsum</a:t>
            </a:r>
            <a:endParaRPr b="1" dirty="0">
              <a:solidFill>
                <a:schemeClr val="tx1"/>
              </a:solidFill>
              <a:latin typeface="Lato Black" panose="020F0A02020204030203" pitchFamily="34" charset="0"/>
            </a:endParaRPr>
          </a:p>
        </p:txBody>
      </p:sp>
      <p:sp>
        <p:nvSpPr>
          <p:cNvPr id="76" name="TextBox 5">
            <a:extLst>
              <a:ext uri="{FF2B5EF4-FFF2-40B4-BE49-F238E27FC236}">
                <a16:creationId xmlns:a16="http://schemas.microsoft.com/office/drawing/2014/main" id="{06D054ED-C065-4652-8E8C-FEDA533C16CC}"/>
              </a:ext>
            </a:extLst>
          </p:cNvPr>
          <p:cNvSpPr txBox="1"/>
          <p:nvPr/>
        </p:nvSpPr>
        <p:spPr>
          <a:xfrm>
            <a:off x="7697063" y="10121814"/>
            <a:ext cx="371147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/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Lorem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ipsum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sed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77" name="Google Shape;713;p53">
            <a:extLst>
              <a:ext uri="{FF2B5EF4-FFF2-40B4-BE49-F238E27FC236}">
                <a16:creationId xmlns:a16="http://schemas.microsoft.com/office/drawing/2014/main" id="{5D24A707-EA33-403A-B654-ECF76BCC173B}"/>
              </a:ext>
            </a:extLst>
          </p:cNvPr>
          <p:cNvSpPr txBox="1"/>
          <p:nvPr/>
        </p:nvSpPr>
        <p:spPr>
          <a:xfrm>
            <a:off x="10734481" y="2742639"/>
            <a:ext cx="3312407" cy="1907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12000" dirty="0">
                <a:solidFill>
                  <a:srgbClr val="295B26"/>
                </a:solidFill>
                <a:latin typeface="Lato Black" panose="020F0A02020204030203" pitchFamily="34" charset="0"/>
              </a:rPr>
              <a:t>03</a:t>
            </a:r>
            <a:endParaRPr sz="12000" dirty="0">
              <a:solidFill>
                <a:srgbClr val="295B26"/>
              </a:solidFill>
              <a:latin typeface="Lato Black" panose="020F0A02020204030203" pitchFamily="34" charset="0"/>
            </a:endParaRP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E13CFE83-ECA1-49ED-BCFA-94CD8F506B05}"/>
              </a:ext>
            </a:extLst>
          </p:cNvPr>
          <p:cNvSpPr txBox="1"/>
          <p:nvPr/>
        </p:nvSpPr>
        <p:spPr>
          <a:xfrm>
            <a:off x="12985765" y="5550340"/>
            <a:ext cx="2434423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b="1" dirty="0" err="1">
                <a:solidFill>
                  <a:schemeClr val="tx1"/>
                </a:solidFill>
                <a:latin typeface="Lato Black" panose="020F0A02020204030203" pitchFamily="34" charset="0"/>
              </a:rPr>
              <a:t>Lorem</a:t>
            </a:r>
            <a:r>
              <a:rPr b="1" dirty="0">
                <a:solidFill>
                  <a:schemeClr val="tx1"/>
                </a:solidFill>
                <a:latin typeface="Lato Black" panose="020F0A02020204030203" pitchFamily="34" charset="0"/>
              </a:rPr>
              <a:t> </a:t>
            </a:r>
            <a:r>
              <a:rPr b="1" dirty="0" err="1">
                <a:solidFill>
                  <a:schemeClr val="tx1"/>
                </a:solidFill>
                <a:latin typeface="Lato Black" panose="020F0A02020204030203" pitchFamily="34" charset="0"/>
              </a:rPr>
              <a:t>Ipsum</a:t>
            </a:r>
            <a:endParaRPr b="1" dirty="0">
              <a:solidFill>
                <a:schemeClr val="tx1"/>
              </a:solidFill>
              <a:latin typeface="Lato Black" panose="020F0A02020204030203" pitchFamily="34" charset="0"/>
            </a:endParaRPr>
          </a:p>
        </p:txBody>
      </p:sp>
      <p:sp>
        <p:nvSpPr>
          <p:cNvPr id="79" name="TextBox 5">
            <a:extLst>
              <a:ext uri="{FF2B5EF4-FFF2-40B4-BE49-F238E27FC236}">
                <a16:creationId xmlns:a16="http://schemas.microsoft.com/office/drawing/2014/main" id="{3834E4D5-3AA4-4FCD-B281-831D74D1F601}"/>
              </a:ext>
            </a:extLst>
          </p:cNvPr>
          <p:cNvSpPr txBox="1"/>
          <p:nvPr/>
        </p:nvSpPr>
        <p:spPr>
          <a:xfrm>
            <a:off x="11710418" y="6316491"/>
            <a:ext cx="371147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/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Lorem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ipsum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sed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80" name="TextBox 5">
            <a:extLst>
              <a:ext uri="{FF2B5EF4-FFF2-40B4-BE49-F238E27FC236}">
                <a16:creationId xmlns:a16="http://schemas.microsoft.com/office/drawing/2014/main" id="{69AA6ABB-885E-4BBF-81D2-59A6F0E44BA9}"/>
              </a:ext>
            </a:extLst>
          </p:cNvPr>
          <p:cNvSpPr txBox="1"/>
          <p:nvPr/>
        </p:nvSpPr>
        <p:spPr>
          <a:xfrm>
            <a:off x="17810430" y="4884516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0D0EF580-9D3E-4D50-807C-7479271A3F97}"/>
              </a:ext>
            </a:extLst>
          </p:cNvPr>
          <p:cNvSpPr txBox="1"/>
          <p:nvPr/>
        </p:nvSpPr>
        <p:spPr>
          <a:xfrm>
            <a:off x="17786846" y="6292929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AF6CAD20-732E-40A0-AA0E-1114F6358D9C}"/>
              </a:ext>
            </a:extLst>
          </p:cNvPr>
          <p:cNvSpPr/>
          <p:nvPr/>
        </p:nvSpPr>
        <p:spPr>
          <a:xfrm>
            <a:off x="5899192" y="10702958"/>
            <a:ext cx="1211807" cy="1077672"/>
          </a:xfrm>
          <a:custGeom>
            <a:avLst/>
            <a:gdLst>
              <a:gd name="connsiteX0" fmla="*/ 460453 w 769077"/>
              <a:gd name="connsiteY0" fmla="*/ 283378 h 683948"/>
              <a:gd name="connsiteX1" fmla="*/ 409843 w 769077"/>
              <a:gd name="connsiteY1" fmla="*/ 283378 h 683948"/>
              <a:gd name="connsiteX2" fmla="*/ 384538 w 769077"/>
              <a:gd name="connsiteY2" fmla="*/ 308647 h 683948"/>
              <a:gd name="connsiteX3" fmla="*/ 283317 w 769077"/>
              <a:gd name="connsiteY3" fmla="*/ 310406 h 683948"/>
              <a:gd name="connsiteX4" fmla="*/ 281558 w 769077"/>
              <a:gd name="connsiteY4" fmla="*/ 209186 h 683948"/>
              <a:gd name="connsiteX5" fmla="*/ 283317 w 769077"/>
              <a:gd name="connsiteY5" fmla="*/ 207427 h 683948"/>
              <a:gd name="connsiteX6" fmla="*/ 484827 w 769077"/>
              <a:gd name="connsiteY6" fmla="*/ 5845 h 683948"/>
              <a:gd name="connsiteX7" fmla="*/ 763281 w 769077"/>
              <a:gd name="connsiteY7" fmla="*/ 181102 h 683948"/>
              <a:gd name="connsiteX8" fmla="*/ 713074 w 769077"/>
              <a:gd name="connsiteY8" fmla="*/ 384097 h 683948"/>
              <a:gd name="connsiteX9" fmla="*/ 637624 w 769077"/>
              <a:gd name="connsiteY9" fmla="*/ 460513 h 683948"/>
              <a:gd name="connsiteX10" fmla="*/ 460453 w 769077"/>
              <a:gd name="connsiteY10" fmla="*/ 283342 h 683948"/>
              <a:gd name="connsiteX11" fmla="*/ 68170 w 769077"/>
              <a:gd name="connsiteY11" fmla="*/ 68195 h 683948"/>
              <a:gd name="connsiteX12" fmla="*/ 354830 w 769077"/>
              <a:gd name="connsiteY12" fmla="*/ 34622 h 683948"/>
              <a:gd name="connsiteX13" fmla="*/ 232671 w 769077"/>
              <a:gd name="connsiteY13" fmla="*/ 156816 h 683948"/>
              <a:gd name="connsiteX14" fmla="*/ 232469 w 769077"/>
              <a:gd name="connsiteY14" fmla="*/ 359288 h 683948"/>
              <a:gd name="connsiteX15" fmla="*/ 429994 w 769077"/>
              <a:gd name="connsiteY15" fmla="*/ 364197 h 683948"/>
              <a:gd name="connsiteX16" fmla="*/ 435148 w 769077"/>
              <a:gd name="connsiteY16" fmla="*/ 359293 h 683948"/>
              <a:gd name="connsiteX17" fmla="*/ 587014 w 769077"/>
              <a:gd name="connsiteY17" fmla="*/ 511124 h 683948"/>
              <a:gd name="connsiteX18" fmla="*/ 435148 w 769077"/>
              <a:gd name="connsiteY18" fmla="*/ 662990 h 683948"/>
              <a:gd name="connsiteX19" fmla="*/ 333927 w 769077"/>
              <a:gd name="connsiteY19" fmla="*/ 662990 h 683948"/>
              <a:gd name="connsiteX20" fmla="*/ 68134 w 769077"/>
              <a:gd name="connsiteY20" fmla="*/ 397197 h 683948"/>
              <a:gd name="connsiteX21" fmla="*/ 68134 w 769077"/>
              <a:gd name="connsiteY21" fmla="*/ 68195 h 68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9077" h="683948">
                <a:moveTo>
                  <a:pt x="460453" y="283378"/>
                </a:moveTo>
                <a:cubicBezTo>
                  <a:pt x="446476" y="269405"/>
                  <a:pt x="423820" y="269405"/>
                  <a:pt x="409843" y="283378"/>
                </a:cubicBezTo>
                <a:lnTo>
                  <a:pt x="384538" y="308647"/>
                </a:lnTo>
                <a:cubicBezTo>
                  <a:pt x="357072" y="337084"/>
                  <a:pt x="311754" y="337872"/>
                  <a:pt x="283317" y="310406"/>
                </a:cubicBezTo>
                <a:cubicBezTo>
                  <a:pt x="254880" y="282941"/>
                  <a:pt x="254093" y="237623"/>
                  <a:pt x="281558" y="209186"/>
                </a:cubicBezTo>
                <a:cubicBezTo>
                  <a:pt x="282134" y="208589"/>
                  <a:pt x="282721" y="208003"/>
                  <a:pt x="283317" y="207427"/>
                </a:cubicBezTo>
                <a:lnTo>
                  <a:pt x="484827" y="5845"/>
                </a:lnTo>
                <a:cubicBezTo>
                  <a:pt x="610116" y="-22652"/>
                  <a:pt x="734784" y="55813"/>
                  <a:pt x="763281" y="181102"/>
                </a:cubicBezTo>
                <a:cubicBezTo>
                  <a:pt x="779611" y="252900"/>
                  <a:pt x="760990" y="328189"/>
                  <a:pt x="713074" y="384097"/>
                </a:cubicBezTo>
                <a:lnTo>
                  <a:pt x="637624" y="460513"/>
                </a:lnTo>
                <a:lnTo>
                  <a:pt x="460453" y="283342"/>
                </a:lnTo>
                <a:close/>
                <a:moveTo>
                  <a:pt x="68170" y="68195"/>
                </a:moveTo>
                <a:cubicBezTo>
                  <a:pt x="144414" y="-8039"/>
                  <a:pt x="263034" y="-21932"/>
                  <a:pt x="354830" y="34622"/>
                </a:cubicBezTo>
                <a:lnTo>
                  <a:pt x="232671" y="156816"/>
                </a:lnTo>
                <a:cubicBezTo>
                  <a:pt x="176705" y="212672"/>
                  <a:pt x="176614" y="303321"/>
                  <a:pt x="232469" y="359288"/>
                </a:cubicBezTo>
                <a:cubicBezTo>
                  <a:pt x="286450" y="413376"/>
                  <a:pt x="373393" y="415537"/>
                  <a:pt x="429994" y="364197"/>
                </a:cubicBezTo>
                <a:lnTo>
                  <a:pt x="435148" y="359293"/>
                </a:lnTo>
                <a:lnTo>
                  <a:pt x="587014" y="511124"/>
                </a:lnTo>
                <a:lnTo>
                  <a:pt x="435148" y="662990"/>
                </a:lnTo>
                <a:cubicBezTo>
                  <a:pt x="407194" y="690935"/>
                  <a:pt x="361881" y="690935"/>
                  <a:pt x="333927" y="662990"/>
                </a:cubicBezTo>
                <a:lnTo>
                  <a:pt x="68134" y="397197"/>
                </a:lnTo>
                <a:cubicBezTo>
                  <a:pt x="-22711" y="306343"/>
                  <a:pt x="-22711" y="159049"/>
                  <a:pt x="68134" y="68195"/>
                </a:cubicBezTo>
                <a:close/>
              </a:path>
            </a:pathLst>
          </a:custGeom>
          <a:solidFill>
            <a:schemeClr val="bg1"/>
          </a:solidFill>
          <a:ln w="3571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3" name="Graphic 2">
            <a:extLst>
              <a:ext uri="{FF2B5EF4-FFF2-40B4-BE49-F238E27FC236}">
                <a16:creationId xmlns:a16="http://schemas.microsoft.com/office/drawing/2014/main" id="{2521F735-7C13-4C03-B56D-950C5DC9B237}"/>
              </a:ext>
            </a:extLst>
          </p:cNvPr>
          <p:cNvGrpSpPr/>
          <p:nvPr/>
        </p:nvGrpSpPr>
        <p:grpSpPr>
          <a:xfrm>
            <a:off x="2738592" y="4097327"/>
            <a:ext cx="919029" cy="1153423"/>
            <a:chOff x="11373484" y="5702617"/>
            <a:chExt cx="1699259" cy="2132647"/>
          </a:xfrm>
          <a:solidFill>
            <a:schemeClr val="bg1"/>
          </a:solidFill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847E614F-1809-484A-AD1A-88CF7D350046}"/>
                </a:ext>
              </a:extLst>
            </p:cNvPr>
            <p:cNvSpPr/>
            <p:nvPr/>
          </p:nvSpPr>
          <p:spPr>
            <a:xfrm>
              <a:off x="11373484" y="7306471"/>
              <a:ext cx="1699259" cy="528793"/>
            </a:xfrm>
            <a:custGeom>
              <a:avLst/>
              <a:gdLst>
                <a:gd name="connsiteX0" fmla="*/ 0 w 1699259"/>
                <a:gd name="connsiteY0" fmla="*/ 528793 h 528793"/>
                <a:gd name="connsiteX1" fmla="*/ 724853 w 1699259"/>
                <a:gd name="connsiteY1" fmla="*/ 299241 h 528793"/>
                <a:gd name="connsiteX2" fmla="*/ 1137285 w 1699259"/>
                <a:gd name="connsiteY2" fmla="*/ 299241 h 528793"/>
                <a:gd name="connsiteX3" fmla="*/ 1699260 w 1699259"/>
                <a:gd name="connsiteY3" fmla="*/ 528793 h 528793"/>
                <a:gd name="connsiteX4" fmla="*/ 0 w 1699259"/>
                <a:gd name="connsiteY4" fmla="*/ 528793 h 52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259" h="528793">
                  <a:moveTo>
                    <a:pt x="0" y="528793"/>
                  </a:moveTo>
                  <a:cubicBezTo>
                    <a:pt x="0" y="-33182"/>
                    <a:pt x="539115" y="-205584"/>
                    <a:pt x="724853" y="299241"/>
                  </a:cubicBezTo>
                  <a:cubicBezTo>
                    <a:pt x="947737" y="-13179"/>
                    <a:pt x="1137285" y="299241"/>
                    <a:pt x="1137285" y="299241"/>
                  </a:cubicBezTo>
                  <a:cubicBezTo>
                    <a:pt x="1137285" y="159223"/>
                    <a:pt x="1699260" y="-213204"/>
                    <a:pt x="1699260" y="528793"/>
                  </a:cubicBezTo>
                  <a:lnTo>
                    <a:pt x="0" y="528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331BEF4-3F39-4CBA-BA25-EBA7555425BF}"/>
                </a:ext>
              </a:extLst>
            </p:cNvPr>
            <p:cNvSpPr/>
            <p:nvPr/>
          </p:nvSpPr>
          <p:spPr>
            <a:xfrm>
              <a:off x="12068809" y="6176009"/>
              <a:ext cx="954405" cy="1429702"/>
            </a:xfrm>
            <a:custGeom>
              <a:avLst/>
              <a:gdLst>
                <a:gd name="connsiteX0" fmla="*/ 954405 w 954405"/>
                <a:gd name="connsiteY0" fmla="*/ 0 h 1429702"/>
                <a:gd name="connsiteX1" fmla="*/ 0 w 954405"/>
                <a:gd name="connsiteY1" fmla="*/ 852488 h 1429702"/>
                <a:gd name="connsiteX2" fmla="*/ 0 w 954405"/>
                <a:gd name="connsiteY2" fmla="*/ 852488 h 1429702"/>
                <a:gd name="connsiteX3" fmla="*/ 0 w 954405"/>
                <a:gd name="connsiteY3" fmla="*/ 1429703 h 1429702"/>
                <a:gd name="connsiteX4" fmla="*/ 60008 w 954405"/>
                <a:gd name="connsiteY4" fmla="*/ 1429703 h 1429702"/>
                <a:gd name="connsiteX5" fmla="*/ 60008 w 954405"/>
                <a:gd name="connsiteY5" fmla="*/ 855345 h 1429702"/>
                <a:gd name="connsiteX6" fmla="*/ 954405 w 954405"/>
                <a:gd name="connsiteY6" fmla="*/ 0 h 1429702"/>
                <a:gd name="connsiteX7" fmla="*/ 501015 w 954405"/>
                <a:gd name="connsiteY7" fmla="*/ 318135 h 1429702"/>
                <a:gd name="connsiteX8" fmla="*/ 435293 w 954405"/>
                <a:gd name="connsiteY8" fmla="*/ 364808 h 1429702"/>
                <a:gd name="connsiteX9" fmla="*/ 367665 w 954405"/>
                <a:gd name="connsiteY9" fmla="*/ 417195 h 1429702"/>
                <a:gd name="connsiteX10" fmla="*/ 300990 w 954405"/>
                <a:gd name="connsiteY10" fmla="*/ 474345 h 1429702"/>
                <a:gd name="connsiteX11" fmla="*/ 239078 w 954405"/>
                <a:gd name="connsiteY11" fmla="*/ 535305 h 1429702"/>
                <a:gd name="connsiteX12" fmla="*/ 182880 w 954405"/>
                <a:gd name="connsiteY12" fmla="*/ 598170 h 1429702"/>
                <a:gd name="connsiteX13" fmla="*/ 135255 w 954405"/>
                <a:gd name="connsiteY13" fmla="*/ 661988 h 1429702"/>
                <a:gd name="connsiteX14" fmla="*/ 97155 w 954405"/>
                <a:gd name="connsiteY14" fmla="*/ 721995 h 1429702"/>
                <a:gd name="connsiteX15" fmla="*/ 66675 w 954405"/>
                <a:gd name="connsiteY15" fmla="*/ 775335 h 1429702"/>
                <a:gd name="connsiteX16" fmla="*/ 47625 w 954405"/>
                <a:gd name="connsiteY16" fmla="*/ 819150 h 1429702"/>
                <a:gd name="connsiteX17" fmla="*/ 32385 w 954405"/>
                <a:gd name="connsiteY17" fmla="*/ 852488 h 1429702"/>
                <a:gd name="connsiteX18" fmla="*/ 29528 w 954405"/>
                <a:gd name="connsiteY18" fmla="*/ 852488 h 1429702"/>
                <a:gd name="connsiteX19" fmla="*/ 32385 w 954405"/>
                <a:gd name="connsiteY19" fmla="*/ 815340 h 1429702"/>
                <a:gd name="connsiteX20" fmla="*/ 38100 w 954405"/>
                <a:gd name="connsiteY20" fmla="*/ 765810 h 1429702"/>
                <a:gd name="connsiteX21" fmla="*/ 55245 w 954405"/>
                <a:gd name="connsiteY21" fmla="*/ 703898 h 1429702"/>
                <a:gd name="connsiteX22" fmla="*/ 83820 w 954405"/>
                <a:gd name="connsiteY22" fmla="*/ 632460 h 1429702"/>
                <a:gd name="connsiteX23" fmla="*/ 125730 w 954405"/>
                <a:gd name="connsiteY23" fmla="*/ 557213 h 1429702"/>
                <a:gd name="connsiteX24" fmla="*/ 180975 w 954405"/>
                <a:gd name="connsiteY24" fmla="*/ 483870 h 1429702"/>
                <a:gd name="connsiteX25" fmla="*/ 246698 w 954405"/>
                <a:gd name="connsiteY25" fmla="*/ 415290 h 1429702"/>
                <a:gd name="connsiteX26" fmla="*/ 320040 w 954405"/>
                <a:gd name="connsiteY26" fmla="*/ 355283 h 1429702"/>
                <a:gd name="connsiteX27" fmla="*/ 396240 w 954405"/>
                <a:gd name="connsiteY27" fmla="*/ 305753 h 1429702"/>
                <a:gd name="connsiteX28" fmla="*/ 470535 w 954405"/>
                <a:gd name="connsiteY28" fmla="*/ 265748 h 1429702"/>
                <a:gd name="connsiteX29" fmla="*/ 540068 w 954405"/>
                <a:gd name="connsiteY29" fmla="*/ 236220 h 1429702"/>
                <a:gd name="connsiteX30" fmla="*/ 690563 w 954405"/>
                <a:gd name="connsiteY30" fmla="*/ 196215 h 1429702"/>
                <a:gd name="connsiteX31" fmla="*/ 561023 w 954405"/>
                <a:gd name="connsiteY31" fmla="*/ 277178 h 1429702"/>
                <a:gd name="connsiteX32" fmla="*/ 501015 w 954405"/>
                <a:gd name="connsiteY32" fmla="*/ 318135 h 1429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54405" h="1429702">
                  <a:moveTo>
                    <a:pt x="954405" y="0"/>
                  </a:moveTo>
                  <a:cubicBezTo>
                    <a:pt x="688658" y="82868"/>
                    <a:pt x="3810" y="63818"/>
                    <a:pt x="0" y="852488"/>
                  </a:cubicBezTo>
                  <a:lnTo>
                    <a:pt x="0" y="852488"/>
                  </a:lnTo>
                  <a:lnTo>
                    <a:pt x="0" y="1429703"/>
                  </a:lnTo>
                  <a:lnTo>
                    <a:pt x="60008" y="1429703"/>
                  </a:lnTo>
                  <a:lnTo>
                    <a:pt x="60008" y="855345"/>
                  </a:lnTo>
                  <a:cubicBezTo>
                    <a:pt x="962978" y="822960"/>
                    <a:pt x="895350" y="59055"/>
                    <a:pt x="954405" y="0"/>
                  </a:cubicBezTo>
                  <a:close/>
                  <a:moveTo>
                    <a:pt x="501015" y="318135"/>
                  </a:moveTo>
                  <a:cubicBezTo>
                    <a:pt x="479108" y="332423"/>
                    <a:pt x="458153" y="348615"/>
                    <a:pt x="435293" y="364808"/>
                  </a:cubicBezTo>
                  <a:cubicBezTo>
                    <a:pt x="412433" y="380048"/>
                    <a:pt x="391478" y="400050"/>
                    <a:pt x="367665" y="417195"/>
                  </a:cubicBezTo>
                  <a:cubicBezTo>
                    <a:pt x="345758" y="436245"/>
                    <a:pt x="322898" y="455295"/>
                    <a:pt x="300990" y="474345"/>
                  </a:cubicBezTo>
                  <a:cubicBezTo>
                    <a:pt x="280035" y="495300"/>
                    <a:pt x="257175" y="513398"/>
                    <a:pt x="239078" y="535305"/>
                  </a:cubicBezTo>
                  <a:cubicBezTo>
                    <a:pt x="220028" y="557213"/>
                    <a:pt x="199073" y="576263"/>
                    <a:pt x="182880" y="598170"/>
                  </a:cubicBezTo>
                  <a:cubicBezTo>
                    <a:pt x="166688" y="620078"/>
                    <a:pt x="148590" y="640080"/>
                    <a:pt x="135255" y="661988"/>
                  </a:cubicBezTo>
                  <a:cubicBezTo>
                    <a:pt x="121920" y="682943"/>
                    <a:pt x="105728" y="701993"/>
                    <a:pt x="97155" y="721995"/>
                  </a:cubicBezTo>
                  <a:cubicBezTo>
                    <a:pt x="86678" y="741998"/>
                    <a:pt x="76200" y="759143"/>
                    <a:pt x="66675" y="775335"/>
                  </a:cubicBezTo>
                  <a:cubicBezTo>
                    <a:pt x="59055" y="792480"/>
                    <a:pt x="52388" y="806768"/>
                    <a:pt x="47625" y="819150"/>
                  </a:cubicBezTo>
                  <a:cubicBezTo>
                    <a:pt x="40005" y="835343"/>
                    <a:pt x="35243" y="846773"/>
                    <a:pt x="32385" y="852488"/>
                  </a:cubicBezTo>
                  <a:lnTo>
                    <a:pt x="29528" y="852488"/>
                  </a:lnTo>
                  <a:cubicBezTo>
                    <a:pt x="29528" y="845820"/>
                    <a:pt x="30480" y="833438"/>
                    <a:pt x="32385" y="815340"/>
                  </a:cubicBezTo>
                  <a:cubicBezTo>
                    <a:pt x="34290" y="802005"/>
                    <a:pt x="35243" y="784860"/>
                    <a:pt x="38100" y="765810"/>
                  </a:cubicBezTo>
                  <a:cubicBezTo>
                    <a:pt x="42863" y="747713"/>
                    <a:pt x="48578" y="726758"/>
                    <a:pt x="55245" y="703898"/>
                  </a:cubicBezTo>
                  <a:cubicBezTo>
                    <a:pt x="60960" y="680085"/>
                    <a:pt x="72390" y="657225"/>
                    <a:pt x="83820" y="632460"/>
                  </a:cubicBezTo>
                  <a:cubicBezTo>
                    <a:pt x="94298" y="606743"/>
                    <a:pt x="109538" y="581978"/>
                    <a:pt x="125730" y="557213"/>
                  </a:cubicBezTo>
                  <a:cubicBezTo>
                    <a:pt x="140970" y="531495"/>
                    <a:pt x="160973" y="507683"/>
                    <a:pt x="180975" y="483870"/>
                  </a:cubicBezTo>
                  <a:cubicBezTo>
                    <a:pt x="200025" y="459105"/>
                    <a:pt x="224790" y="438150"/>
                    <a:pt x="246698" y="415290"/>
                  </a:cubicBezTo>
                  <a:cubicBezTo>
                    <a:pt x="270510" y="394335"/>
                    <a:pt x="295275" y="374333"/>
                    <a:pt x="320040" y="355283"/>
                  </a:cubicBezTo>
                  <a:cubicBezTo>
                    <a:pt x="345758" y="338138"/>
                    <a:pt x="370523" y="320040"/>
                    <a:pt x="396240" y="305753"/>
                  </a:cubicBezTo>
                  <a:cubicBezTo>
                    <a:pt x="421005" y="290513"/>
                    <a:pt x="446723" y="277178"/>
                    <a:pt x="470535" y="265748"/>
                  </a:cubicBezTo>
                  <a:cubicBezTo>
                    <a:pt x="494348" y="253365"/>
                    <a:pt x="518160" y="244793"/>
                    <a:pt x="540068" y="236220"/>
                  </a:cubicBezTo>
                  <a:cubicBezTo>
                    <a:pt x="627698" y="202883"/>
                    <a:pt x="690563" y="196215"/>
                    <a:pt x="690563" y="196215"/>
                  </a:cubicBezTo>
                  <a:cubicBezTo>
                    <a:pt x="690563" y="196215"/>
                    <a:pt x="637223" y="227648"/>
                    <a:pt x="561023" y="277178"/>
                  </a:cubicBezTo>
                  <a:cubicBezTo>
                    <a:pt x="542925" y="290513"/>
                    <a:pt x="521970" y="302895"/>
                    <a:pt x="501015" y="3181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F6E3671D-D84D-40DD-A2E1-EA7608CEC8C1}"/>
                </a:ext>
              </a:extLst>
            </p:cNvPr>
            <p:cNvSpPr/>
            <p:nvPr/>
          </p:nvSpPr>
          <p:spPr>
            <a:xfrm>
              <a:off x="11391582" y="6385559"/>
              <a:ext cx="616267" cy="647687"/>
            </a:xfrm>
            <a:custGeom>
              <a:avLst/>
              <a:gdLst>
                <a:gd name="connsiteX0" fmla="*/ 0 w 616267"/>
                <a:gd name="connsiteY0" fmla="*/ 0 h 647687"/>
                <a:gd name="connsiteX1" fmla="*/ 616268 w 616267"/>
                <a:gd name="connsiteY1" fmla="*/ 646748 h 647687"/>
                <a:gd name="connsiteX2" fmla="*/ 0 w 616267"/>
                <a:gd name="connsiteY2" fmla="*/ 0 h 647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6267" h="647687">
                  <a:moveTo>
                    <a:pt x="0" y="0"/>
                  </a:moveTo>
                  <a:cubicBezTo>
                    <a:pt x="131445" y="22860"/>
                    <a:pt x="516255" y="22860"/>
                    <a:pt x="616268" y="646748"/>
                  </a:cubicBezTo>
                  <a:cubicBezTo>
                    <a:pt x="187642" y="676275"/>
                    <a:pt x="0" y="0"/>
                    <a:pt x="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94DBF13-8B2D-4742-9C19-A8D26B26ECC2}"/>
                </a:ext>
              </a:extLst>
            </p:cNvPr>
            <p:cNvSpPr/>
            <p:nvPr/>
          </p:nvSpPr>
          <p:spPr>
            <a:xfrm>
              <a:off x="11677461" y="5702617"/>
              <a:ext cx="472111" cy="849629"/>
            </a:xfrm>
            <a:custGeom>
              <a:avLst/>
              <a:gdLst>
                <a:gd name="connsiteX0" fmla="*/ 361820 w 472111"/>
                <a:gd name="connsiteY0" fmla="*/ 782955 h 849629"/>
                <a:gd name="connsiteX1" fmla="*/ 351343 w 472111"/>
                <a:gd name="connsiteY1" fmla="*/ 725805 h 849629"/>
                <a:gd name="connsiteX2" fmla="*/ 336103 w 472111"/>
                <a:gd name="connsiteY2" fmla="*/ 662940 h 849629"/>
                <a:gd name="connsiteX3" fmla="*/ 319910 w 472111"/>
                <a:gd name="connsiteY3" fmla="*/ 596265 h 849629"/>
                <a:gd name="connsiteX4" fmla="*/ 301813 w 472111"/>
                <a:gd name="connsiteY4" fmla="*/ 527685 h 849629"/>
                <a:gd name="connsiteX5" fmla="*/ 280858 w 472111"/>
                <a:gd name="connsiteY5" fmla="*/ 461010 h 849629"/>
                <a:gd name="connsiteX6" fmla="*/ 270380 w 472111"/>
                <a:gd name="connsiteY6" fmla="*/ 427673 h 849629"/>
                <a:gd name="connsiteX7" fmla="*/ 257045 w 472111"/>
                <a:gd name="connsiteY7" fmla="*/ 397193 h 849629"/>
                <a:gd name="connsiteX8" fmla="*/ 233233 w 472111"/>
                <a:gd name="connsiteY8" fmla="*/ 338138 h 849629"/>
                <a:gd name="connsiteX9" fmla="*/ 206563 w 472111"/>
                <a:gd name="connsiteY9" fmla="*/ 287655 h 849629"/>
                <a:gd name="connsiteX10" fmla="*/ 180845 w 472111"/>
                <a:gd name="connsiteY10" fmla="*/ 246698 h 849629"/>
                <a:gd name="connsiteX11" fmla="*/ 158938 w 472111"/>
                <a:gd name="connsiteY11" fmla="*/ 216218 h 849629"/>
                <a:gd name="connsiteX12" fmla="*/ 142745 w 472111"/>
                <a:gd name="connsiteY12" fmla="*/ 197168 h 849629"/>
                <a:gd name="connsiteX13" fmla="*/ 136078 w 472111"/>
                <a:gd name="connsiteY13" fmla="*/ 190500 h 849629"/>
                <a:gd name="connsiteX14" fmla="*/ 165605 w 472111"/>
                <a:gd name="connsiteY14" fmla="*/ 206693 h 849629"/>
                <a:gd name="connsiteX15" fmla="*/ 197038 w 472111"/>
                <a:gd name="connsiteY15" fmla="*/ 231458 h 849629"/>
                <a:gd name="connsiteX16" fmla="*/ 233233 w 472111"/>
                <a:gd name="connsiteY16" fmla="*/ 267653 h 849629"/>
                <a:gd name="connsiteX17" fmla="*/ 271333 w 472111"/>
                <a:gd name="connsiteY17" fmla="*/ 315278 h 849629"/>
                <a:gd name="connsiteX18" fmla="*/ 304670 w 472111"/>
                <a:gd name="connsiteY18" fmla="*/ 374333 h 849629"/>
                <a:gd name="connsiteX19" fmla="*/ 335150 w 472111"/>
                <a:gd name="connsiteY19" fmla="*/ 440055 h 849629"/>
                <a:gd name="connsiteX20" fmla="*/ 359915 w 472111"/>
                <a:gd name="connsiteY20" fmla="*/ 510540 h 849629"/>
                <a:gd name="connsiteX21" fmla="*/ 377060 w 472111"/>
                <a:gd name="connsiteY21" fmla="*/ 582930 h 849629"/>
                <a:gd name="connsiteX22" fmla="*/ 389443 w 472111"/>
                <a:gd name="connsiteY22" fmla="*/ 653415 h 849629"/>
                <a:gd name="connsiteX23" fmla="*/ 397063 w 472111"/>
                <a:gd name="connsiteY23" fmla="*/ 720090 h 849629"/>
                <a:gd name="connsiteX24" fmla="*/ 398015 w 472111"/>
                <a:gd name="connsiteY24" fmla="*/ 780098 h 849629"/>
                <a:gd name="connsiteX25" fmla="*/ 397063 w 472111"/>
                <a:gd name="connsiteY25" fmla="*/ 844868 h 849629"/>
                <a:gd name="connsiteX26" fmla="*/ 31303 w 472111"/>
                <a:gd name="connsiteY26" fmla="*/ 0 h 849629"/>
                <a:gd name="connsiteX27" fmla="*/ 378965 w 472111"/>
                <a:gd name="connsiteY27" fmla="*/ 849630 h 849629"/>
                <a:gd name="connsiteX28" fmla="*/ 361820 w 472111"/>
                <a:gd name="connsiteY28" fmla="*/ 782955 h 84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2111" h="849629">
                  <a:moveTo>
                    <a:pt x="361820" y="782955"/>
                  </a:moveTo>
                  <a:cubicBezTo>
                    <a:pt x="358010" y="764858"/>
                    <a:pt x="354200" y="745808"/>
                    <a:pt x="351343" y="725805"/>
                  </a:cubicBezTo>
                  <a:cubicBezTo>
                    <a:pt x="348485" y="704850"/>
                    <a:pt x="340865" y="684848"/>
                    <a:pt x="336103" y="662940"/>
                  </a:cubicBezTo>
                  <a:cubicBezTo>
                    <a:pt x="330388" y="641033"/>
                    <a:pt x="324673" y="619125"/>
                    <a:pt x="319910" y="596265"/>
                  </a:cubicBezTo>
                  <a:cubicBezTo>
                    <a:pt x="315148" y="573405"/>
                    <a:pt x="310385" y="549593"/>
                    <a:pt x="301813" y="527685"/>
                  </a:cubicBezTo>
                  <a:cubicBezTo>
                    <a:pt x="295145" y="504825"/>
                    <a:pt x="287525" y="482917"/>
                    <a:pt x="280858" y="461010"/>
                  </a:cubicBezTo>
                  <a:cubicBezTo>
                    <a:pt x="277048" y="450533"/>
                    <a:pt x="274190" y="438150"/>
                    <a:pt x="270380" y="427673"/>
                  </a:cubicBezTo>
                  <a:cubicBezTo>
                    <a:pt x="265618" y="417195"/>
                    <a:pt x="261808" y="406718"/>
                    <a:pt x="257045" y="397193"/>
                  </a:cubicBezTo>
                  <a:cubicBezTo>
                    <a:pt x="248473" y="377190"/>
                    <a:pt x="240853" y="357188"/>
                    <a:pt x="233233" y="338138"/>
                  </a:cubicBezTo>
                  <a:cubicBezTo>
                    <a:pt x="222755" y="320993"/>
                    <a:pt x="214183" y="303848"/>
                    <a:pt x="206563" y="287655"/>
                  </a:cubicBezTo>
                  <a:cubicBezTo>
                    <a:pt x="198943" y="271463"/>
                    <a:pt x="189418" y="259080"/>
                    <a:pt x="180845" y="246698"/>
                  </a:cubicBezTo>
                  <a:cubicBezTo>
                    <a:pt x="172273" y="234315"/>
                    <a:pt x="166558" y="223838"/>
                    <a:pt x="158938" y="216218"/>
                  </a:cubicBezTo>
                  <a:cubicBezTo>
                    <a:pt x="152270" y="208598"/>
                    <a:pt x="147508" y="200978"/>
                    <a:pt x="142745" y="197168"/>
                  </a:cubicBezTo>
                  <a:cubicBezTo>
                    <a:pt x="138935" y="193358"/>
                    <a:pt x="136078" y="190500"/>
                    <a:pt x="136078" y="190500"/>
                  </a:cubicBezTo>
                  <a:cubicBezTo>
                    <a:pt x="136078" y="190500"/>
                    <a:pt x="147508" y="194310"/>
                    <a:pt x="165605" y="206693"/>
                  </a:cubicBezTo>
                  <a:cubicBezTo>
                    <a:pt x="175130" y="212408"/>
                    <a:pt x="185608" y="220980"/>
                    <a:pt x="197038" y="231458"/>
                  </a:cubicBezTo>
                  <a:cubicBezTo>
                    <a:pt x="208468" y="241935"/>
                    <a:pt x="222755" y="252413"/>
                    <a:pt x="233233" y="267653"/>
                  </a:cubicBezTo>
                  <a:cubicBezTo>
                    <a:pt x="244663" y="281940"/>
                    <a:pt x="257998" y="298133"/>
                    <a:pt x="271333" y="315278"/>
                  </a:cubicBezTo>
                  <a:cubicBezTo>
                    <a:pt x="282763" y="333375"/>
                    <a:pt x="293240" y="353378"/>
                    <a:pt x="304670" y="374333"/>
                  </a:cubicBezTo>
                  <a:cubicBezTo>
                    <a:pt x="316100" y="395288"/>
                    <a:pt x="327530" y="416243"/>
                    <a:pt x="335150" y="440055"/>
                  </a:cubicBezTo>
                  <a:cubicBezTo>
                    <a:pt x="342770" y="462915"/>
                    <a:pt x="351343" y="486728"/>
                    <a:pt x="359915" y="510540"/>
                  </a:cubicBezTo>
                  <a:cubicBezTo>
                    <a:pt x="368488" y="534353"/>
                    <a:pt x="372298" y="558165"/>
                    <a:pt x="377060" y="582930"/>
                  </a:cubicBezTo>
                  <a:cubicBezTo>
                    <a:pt x="381823" y="606743"/>
                    <a:pt x="385633" y="630555"/>
                    <a:pt x="389443" y="653415"/>
                  </a:cubicBezTo>
                  <a:cubicBezTo>
                    <a:pt x="393253" y="676275"/>
                    <a:pt x="398015" y="698183"/>
                    <a:pt x="397063" y="720090"/>
                  </a:cubicBezTo>
                  <a:cubicBezTo>
                    <a:pt x="398015" y="741045"/>
                    <a:pt x="398015" y="761048"/>
                    <a:pt x="398015" y="780098"/>
                  </a:cubicBezTo>
                  <a:cubicBezTo>
                    <a:pt x="398015" y="804863"/>
                    <a:pt x="397063" y="825818"/>
                    <a:pt x="397063" y="844868"/>
                  </a:cubicBezTo>
                  <a:cubicBezTo>
                    <a:pt x="654238" y="250508"/>
                    <a:pt x="179893" y="79058"/>
                    <a:pt x="31303" y="0"/>
                  </a:cubicBezTo>
                  <a:cubicBezTo>
                    <a:pt x="31303" y="0"/>
                    <a:pt x="-154435" y="675323"/>
                    <a:pt x="378965" y="849630"/>
                  </a:cubicBezTo>
                  <a:cubicBezTo>
                    <a:pt x="372298" y="829628"/>
                    <a:pt x="366583" y="807720"/>
                    <a:pt x="361820" y="78295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98" name="Picture 97">
            <a:extLst>
              <a:ext uri="{FF2B5EF4-FFF2-40B4-BE49-F238E27FC236}">
                <a16:creationId xmlns:a16="http://schemas.microsoft.com/office/drawing/2014/main" id="{D01383BB-6838-4D13-AF9F-53B315620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89" y="11898302"/>
            <a:ext cx="4052008" cy="2306281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DC4B7DB-932E-47C6-9519-F08C485C227D}"/>
              </a:ext>
            </a:extLst>
          </p:cNvPr>
          <p:cNvSpPr/>
          <p:nvPr/>
        </p:nvSpPr>
        <p:spPr>
          <a:xfrm>
            <a:off x="9787057" y="4102993"/>
            <a:ext cx="1161580" cy="1041156"/>
          </a:xfrm>
          <a:custGeom>
            <a:avLst/>
            <a:gdLst>
              <a:gd name="connsiteX0" fmla="*/ 528028 w 7308597"/>
              <a:gd name="connsiteY0" fmla="*/ 1182203 h 6550888"/>
              <a:gd name="connsiteX1" fmla="*/ 1955236 w 7308597"/>
              <a:gd name="connsiteY1" fmla="*/ 2133615 h 6550888"/>
              <a:gd name="connsiteX2" fmla="*/ 3377686 w 7308597"/>
              <a:gd name="connsiteY2" fmla="*/ 142445 h 6550888"/>
              <a:gd name="connsiteX3" fmla="*/ 3851677 w 7308597"/>
              <a:gd name="connsiteY3" fmla="*/ 63228 h 6550888"/>
              <a:gd name="connsiteX4" fmla="*/ 3930899 w 7308597"/>
              <a:gd name="connsiteY4" fmla="*/ 142445 h 6550888"/>
              <a:gd name="connsiteX5" fmla="*/ 5353349 w 7308597"/>
              <a:gd name="connsiteY5" fmla="*/ 2133615 h 6550888"/>
              <a:gd name="connsiteX6" fmla="*/ 6780557 w 7308597"/>
              <a:gd name="connsiteY6" fmla="*/ 1182203 h 6550888"/>
              <a:gd name="connsiteX7" fmla="*/ 7251702 w 7308597"/>
              <a:gd name="connsiteY7" fmla="*/ 1276886 h 6550888"/>
              <a:gd name="connsiteX8" fmla="*/ 7306246 w 7308597"/>
              <a:gd name="connsiteY8" fmla="*/ 1505003 h 6550888"/>
              <a:gd name="connsiteX9" fmla="*/ 6747935 w 7308597"/>
              <a:gd name="connsiteY9" fmla="*/ 6250854 h 6550888"/>
              <a:gd name="connsiteX10" fmla="*/ 6410503 w 7308597"/>
              <a:gd name="connsiteY10" fmla="*/ 6550889 h 6550888"/>
              <a:gd name="connsiteX11" fmla="*/ 898083 w 7308597"/>
              <a:gd name="connsiteY11" fmla="*/ 6550889 h 6550888"/>
              <a:gd name="connsiteX12" fmla="*/ 560650 w 7308597"/>
              <a:gd name="connsiteY12" fmla="*/ 6250854 h 6550888"/>
              <a:gd name="connsiteX13" fmla="*/ 2340 w 7308597"/>
              <a:gd name="connsiteY13" fmla="*/ 1504664 h 6550888"/>
              <a:gd name="connsiteX14" fmla="*/ 300309 w 7308597"/>
              <a:gd name="connsiteY14" fmla="*/ 1127648 h 6550888"/>
              <a:gd name="connsiteX15" fmla="*/ 528028 w 7308597"/>
              <a:gd name="connsiteY15" fmla="*/ 1182203 h 6550888"/>
              <a:gd name="connsiteX16" fmla="*/ 3654293 w 7308597"/>
              <a:gd name="connsiteY16" fmla="*/ 4512147 h 6550888"/>
              <a:gd name="connsiteX17" fmla="*/ 4333915 w 7308597"/>
              <a:gd name="connsiteY17" fmla="*/ 3832567 h 6550888"/>
              <a:gd name="connsiteX18" fmla="*/ 3654293 w 7308597"/>
              <a:gd name="connsiteY18" fmla="*/ 3152986 h 6550888"/>
              <a:gd name="connsiteX19" fmla="*/ 2974670 w 7308597"/>
              <a:gd name="connsiteY19" fmla="*/ 3832567 h 6550888"/>
              <a:gd name="connsiteX20" fmla="*/ 3654293 w 7308597"/>
              <a:gd name="connsiteY20" fmla="*/ 4512147 h 6550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308597" h="6550888">
                <a:moveTo>
                  <a:pt x="528028" y="1182203"/>
                </a:moveTo>
                <a:lnTo>
                  <a:pt x="1955236" y="2133615"/>
                </a:lnTo>
                <a:lnTo>
                  <a:pt x="3377686" y="142445"/>
                </a:lnTo>
                <a:cubicBezTo>
                  <a:pt x="3486699" y="-10311"/>
                  <a:pt x="3698912" y="-45778"/>
                  <a:pt x="3851677" y="63228"/>
                </a:cubicBezTo>
                <a:cubicBezTo>
                  <a:pt x="3882286" y="85068"/>
                  <a:pt x="3909057" y="111838"/>
                  <a:pt x="3930899" y="142445"/>
                </a:cubicBezTo>
                <a:lnTo>
                  <a:pt x="5353349" y="2133615"/>
                </a:lnTo>
                <a:lnTo>
                  <a:pt x="6780557" y="1182203"/>
                </a:lnTo>
                <a:cubicBezTo>
                  <a:pt x="6936808" y="1078254"/>
                  <a:pt x="7147747" y="1120645"/>
                  <a:pt x="7251702" y="1276886"/>
                </a:cubicBezTo>
                <a:cubicBezTo>
                  <a:pt x="7296384" y="1344041"/>
                  <a:pt x="7315718" y="1424901"/>
                  <a:pt x="7306246" y="1505003"/>
                </a:cubicBezTo>
                <a:lnTo>
                  <a:pt x="6747935" y="6250854"/>
                </a:lnTo>
                <a:cubicBezTo>
                  <a:pt x="6727779" y="6421936"/>
                  <a:pt x="6582778" y="6550866"/>
                  <a:pt x="6410503" y="6550889"/>
                </a:cubicBezTo>
                <a:lnTo>
                  <a:pt x="898083" y="6550889"/>
                </a:lnTo>
                <a:cubicBezTo>
                  <a:pt x="725807" y="6550866"/>
                  <a:pt x="580806" y="6421936"/>
                  <a:pt x="560650" y="6250854"/>
                </a:cubicBezTo>
                <a:lnTo>
                  <a:pt x="2340" y="1504664"/>
                </a:lnTo>
                <a:cubicBezTo>
                  <a:pt x="-19494" y="1318277"/>
                  <a:pt x="113911" y="1149482"/>
                  <a:pt x="300309" y="1127648"/>
                </a:cubicBezTo>
                <a:cubicBezTo>
                  <a:pt x="380282" y="1118281"/>
                  <a:pt x="460983" y="1137614"/>
                  <a:pt x="528028" y="1182203"/>
                </a:cubicBezTo>
                <a:close/>
                <a:moveTo>
                  <a:pt x="3654293" y="4512147"/>
                </a:moveTo>
                <a:cubicBezTo>
                  <a:pt x="4029638" y="4512147"/>
                  <a:pt x="4333915" y="4207889"/>
                  <a:pt x="4333915" y="3832567"/>
                </a:cubicBezTo>
                <a:cubicBezTo>
                  <a:pt x="4333915" y="3457245"/>
                  <a:pt x="4029638" y="3152986"/>
                  <a:pt x="3654293" y="3152986"/>
                </a:cubicBezTo>
                <a:cubicBezTo>
                  <a:pt x="3278947" y="3152986"/>
                  <a:pt x="2974670" y="3457245"/>
                  <a:pt x="2974670" y="3832567"/>
                </a:cubicBezTo>
                <a:cubicBezTo>
                  <a:pt x="2974670" y="4207889"/>
                  <a:pt x="3278947" y="4512147"/>
                  <a:pt x="3654293" y="4512147"/>
                </a:cubicBezTo>
                <a:close/>
              </a:path>
            </a:pathLst>
          </a:custGeom>
          <a:solidFill>
            <a:schemeClr val="bg1"/>
          </a:solidFill>
          <a:ln w="3397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71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1022746" y="1196042"/>
            <a:ext cx="2276856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2" y="-26547"/>
            <a:ext cx="1418254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27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28</a:t>
            </a:r>
            <a:endParaRPr sz="2000" i="0" u="none" strike="noStrike" cap="none" dirty="0"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29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20855249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Infographic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grpSp>
        <p:nvGrpSpPr>
          <p:cNvPr id="38" name="Graphic 28">
            <a:extLst>
              <a:ext uri="{FF2B5EF4-FFF2-40B4-BE49-F238E27FC236}">
                <a16:creationId xmlns:a16="http://schemas.microsoft.com/office/drawing/2014/main" id="{0A9BEC8D-ABDA-42EE-AEB9-61D910C56A23}"/>
              </a:ext>
            </a:extLst>
          </p:cNvPr>
          <p:cNvGrpSpPr/>
          <p:nvPr/>
        </p:nvGrpSpPr>
        <p:grpSpPr>
          <a:xfrm>
            <a:off x="2139770" y="1979736"/>
            <a:ext cx="20267083" cy="10538882"/>
            <a:chOff x="10288587" y="5867400"/>
            <a:chExt cx="3810000" cy="1981200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33F006F-C96B-4C55-9DCB-6D260406366E}"/>
                </a:ext>
              </a:extLst>
            </p:cNvPr>
            <p:cNvSpPr/>
            <p:nvPr/>
          </p:nvSpPr>
          <p:spPr>
            <a:xfrm>
              <a:off x="11487689" y="6752081"/>
              <a:ext cx="691800" cy="453866"/>
            </a:xfrm>
            <a:custGeom>
              <a:avLst/>
              <a:gdLst>
                <a:gd name="connsiteX0" fmla="*/ 167545 w 691800"/>
                <a:gd name="connsiteY0" fmla="*/ 453866 h 453866"/>
                <a:gd name="connsiteX1" fmla="*/ 0 w 691800"/>
                <a:gd name="connsiteY1" fmla="*/ 286322 h 453866"/>
                <a:gd name="connsiteX2" fmla="*/ 691801 w 691800"/>
                <a:gd name="connsiteY2" fmla="*/ 0 h 453866"/>
                <a:gd name="connsiteX3" fmla="*/ 691801 w 691800"/>
                <a:gd name="connsiteY3" fmla="*/ 236887 h 453866"/>
                <a:gd name="connsiteX4" fmla="*/ 167545 w 691800"/>
                <a:gd name="connsiteY4" fmla="*/ 453866 h 453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1800" h="453866">
                  <a:moveTo>
                    <a:pt x="167545" y="453866"/>
                  </a:moveTo>
                  <a:lnTo>
                    <a:pt x="0" y="286322"/>
                  </a:lnTo>
                  <a:cubicBezTo>
                    <a:pt x="184690" y="101632"/>
                    <a:pt x="430340" y="0"/>
                    <a:pt x="691801" y="0"/>
                  </a:cubicBezTo>
                  <a:lnTo>
                    <a:pt x="691801" y="236887"/>
                  </a:lnTo>
                  <a:cubicBezTo>
                    <a:pt x="493586" y="236887"/>
                    <a:pt x="307467" y="313944"/>
                    <a:pt x="167545" y="453866"/>
                  </a:cubicBezTo>
                  <a:close/>
                </a:path>
              </a:pathLst>
            </a:custGeom>
            <a:solidFill>
              <a:srgbClr val="295B2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819B9D0-C2BB-444C-825B-DEEC7703F092}"/>
                </a:ext>
              </a:extLst>
            </p:cNvPr>
            <p:cNvSpPr/>
            <p:nvPr/>
          </p:nvSpPr>
          <p:spPr>
            <a:xfrm>
              <a:off x="12179490" y="6752081"/>
              <a:ext cx="691800" cy="453866"/>
            </a:xfrm>
            <a:custGeom>
              <a:avLst/>
              <a:gdLst>
                <a:gd name="connsiteX0" fmla="*/ 524256 w 691800"/>
                <a:gd name="connsiteY0" fmla="*/ 453866 h 453866"/>
                <a:gd name="connsiteX1" fmla="*/ 0 w 691800"/>
                <a:gd name="connsiteY1" fmla="*/ 236887 h 453866"/>
                <a:gd name="connsiteX2" fmla="*/ 0 w 691800"/>
                <a:gd name="connsiteY2" fmla="*/ 0 h 453866"/>
                <a:gd name="connsiteX3" fmla="*/ 691801 w 691800"/>
                <a:gd name="connsiteY3" fmla="*/ 286322 h 453866"/>
                <a:gd name="connsiteX4" fmla="*/ 524256 w 691800"/>
                <a:gd name="connsiteY4" fmla="*/ 453866 h 453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1800" h="453866">
                  <a:moveTo>
                    <a:pt x="524256" y="453866"/>
                  </a:moveTo>
                  <a:cubicBezTo>
                    <a:pt x="384334" y="313944"/>
                    <a:pt x="198215" y="236887"/>
                    <a:pt x="0" y="236887"/>
                  </a:cubicBezTo>
                  <a:lnTo>
                    <a:pt x="0" y="0"/>
                  </a:lnTo>
                  <a:cubicBezTo>
                    <a:pt x="261461" y="0"/>
                    <a:pt x="507111" y="101727"/>
                    <a:pt x="691801" y="286322"/>
                  </a:cubicBezTo>
                  <a:lnTo>
                    <a:pt x="524256" y="453866"/>
                  </a:lnTo>
                  <a:close/>
                </a:path>
              </a:pathLst>
            </a:custGeom>
            <a:solidFill>
              <a:srgbClr val="6D7C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2489705-6031-4138-8ADB-ECDCD952D010}"/>
                </a:ext>
              </a:extLst>
            </p:cNvPr>
            <p:cNvSpPr/>
            <p:nvPr/>
          </p:nvSpPr>
          <p:spPr>
            <a:xfrm>
              <a:off x="11201367" y="7038403"/>
              <a:ext cx="453866" cy="691800"/>
            </a:xfrm>
            <a:custGeom>
              <a:avLst/>
              <a:gdLst>
                <a:gd name="connsiteX0" fmla="*/ 236887 w 453866"/>
                <a:gd name="connsiteY0" fmla="*/ 691801 h 691800"/>
                <a:gd name="connsiteX1" fmla="*/ 0 w 453866"/>
                <a:gd name="connsiteY1" fmla="*/ 691801 h 691800"/>
                <a:gd name="connsiteX2" fmla="*/ 286321 w 453866"/>
                <a:gd name="connsiteY2" fmla="*/ 0 h 691800"/>
                <a:gd name="connsiteX3" fmla="*/ 453866 w 453866"/>
                <a:gd name="connsiteY3" fmla="*/ 167545 h 691800"/>
                <a:gd name="connsiteX4" fmla="*/ 236887 w 453866"/>
                <a:gd name="connsiteY4" fmla="*/ 691801 h 69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866" h="691800">
                  <a:moveTo>
                    <a:pt x="236887" y="691801"/>
                  </a:moveTo>
                  <a:lnTo>
                    <a:pt x="0" y="691801"/>
                  </a:lnTo>
                  <a:cubicBezTo>
                    <a:pt x="0" y="430339"/>
                    <a:pt x="101727" y="184690"/>
                    <a:pt x="286321" y="0"/>
                  </a:cubicBezTo>
                  <a:lnTo>
                    <a:pt x="453866" y="167545"/>
                  </a:lnTo>
                  <a:cubicBezTo>
                    <a:pt x="313944" y="307372"/>
                    <a:pt x="236887" y="493585"/>
                    <a:pt x="236887" y="691801"/>
                  </a:cubicBezTo>
                  <a:close/>
                </a:path>
              </a:pathLst>
            </a:custGeom>
            <a:solidFill>
              <a:srgbClr val="6D7C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4289835-BFD8-47AA-83B5-FDAAFADC4FF4}"/>
                </a:ext>
              </a:extLst>
            </p:cNvPr>
            <p:cNvSpPr/>
            <p:nvPr/>
          </p:nvSpPr>
          <p:spPr>
            <a:xfrm>
              <a:off x="12703650" y="7038403"/>
              <a:ext cx="453961" cy="691800"/>
            </a:xfrm>
            <a:custGeom>
              <a:avLst/>
              <a:gdLst>
                <a:gd name="connsiteX0" fmla="*/ 453961 w 453961"/>
                <a:gd name="connsiteY0" fmla="*/ 691801 h 691800"/>
                <a:gd name="connsiteX1" fmla="*/ 216979 w 453961"/>
                <a:gd name="connsiteY1" fmla="*/ 691801 h 691800"/>
                <a:gd name="connsiteX2" fmla="*/ 0 w 453961"/>
                <a:gd name="connsiteY2" fmla="*/ 167545 h 691800"/>
                <a:gd name="connsiteX3" fmla="*/ 167545 w 453961"/>
                <a:gd name="connsiteY3" fmla="*/ 0 h 691800"/>
                <a:gd name="connsiteX4" fmla="*/ 453961 w 453961"/>
                <a:gd name="connsiteY4" fmla="*/ 691801 h 69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961" h="691800">
                  <a:moveTo>
                    <a:pt x="453961" y="691801"/>
                  </a:moveTo>
                  <a:lnTo>
                    <a:pt x="216979" y="691801"/>
                  </a:lnTo>
                  <a:cubicBezTo>
                    <a:pt x="216979" y="493585"/>
                    <a:pt x="139922" y="307467"/>
                    <a:pt x="0" y="167545"/>
                  </a:cubicBezTo>
                  <a:lnTo>
                    <a:pt x="167545" y="0"/>
                  </a:lnTo>
                  <a:cubicBezTo>
                    <a:pt x="352234" y="184595"/>
                    <a:pt x="453961" y="430339"/>
                    <a:pt x="453961" y="691801"/>
                  </a:cubicBezTo>
                  <a:close/>
                </a:path>
              </a:pathLst>
            </a:custGeom>
            <a:solidFill>
              <a:srgbClr val="295B2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3" name="Graphic 28">
              <a:extLst>
                <a:ext uri="{FF2B5EF4-FFF2-40B4-BE49-F238E27FC236}">
                  <a16:creationId xmlns:a16="http://schemas.microsoft.com/office/drawing/2014/main" id="{E40B7AA5-33DC-4E3E-976B-35A981C92D23}"/>
                </a:ext>
              </a:extLst>
            </p:cNvPr>
            <p:cNvGrpSpPr/>
            <p:nvPr/>
          </p:nvGrpSpPr>
          <p:grpSpPr>
            <a:xfrm>
              <a:off x="11946523" y="6205457"/>
              <a:ext cx="494772" cy="63575"/>
              <a:chOff x="11946523" y="6205457"/>
              <a:chExt cx="494772" cy="63575"/>
            </a:xfrm>
            <a:solidFill>
              <a:srgbClr val="000000"/>
            </a:solidFill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A16E6132-DC98-42E3-AEC9-2CCCE3C05628}"/>
                  </a:ext>
                </a:extLst>
              </p:cNvPr>
              <p:cNvSpPr/>
              <p:nvPr/>
            </p:nvSpPr>
            <p:spPr>
              <a:xfrm>
                <a:off x="11966823" y="6213456"/>
                <a:ext cx="454219" cy="33705"/>
              </a:xfrm>
              <a:custGeom>
                <a:avLst/>
                <a:gdLst>
                  <a:gd name="connsiteX0" fmla="*/ 446315 w 454219"/>
                  <a:gd name="connsiteY0" fmla="*/ 33705 h 33705"/>
                  <a:gd name="connsiteX1" fmla="*/ 445077 w 454219"/>
                  <a:gd name="connsiteY1" fmla="*/ 33610 h 33705"/>
                  <a:gd name="connsiteX2" fmla="*/ 8927 w 454219"/>
                  <a:gd name="connsiteY2" fmla="*/ 29419 h 33705"/>
                  <a:gd name="connsiteX3" fmla="*/ 69 w 454219"/>
                  <a:gd name="connsiteY3" fmla="*/ 22656 h 33705"/>
                  <a:gd name="connsiteX4" fmla="*/ 6832 w 454219"/>
                  <a:gd name="connsiteY4" fmla="*/ 13798 h 33705"/>
                  <a:gd name="connsiteX5" fmla="*/ 447553 w 454219"/>
                  <a:gd name="connsiteY5" fmla="*/ 17989 h 33705"/>
                  <a:gd name="connsiteX6" fmla="*/ 454126 w 454219"/>
                  <a:gd name="connsiteY6" fmla="*/ 27038 h 33705"/>
                  <a:gd name="connsiteX7" fmla="*/ 446315 w 454219"/>
                  <a:gd name="connsiteY7" fmla="*/ 33705 h 33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4219" h="33705">
                    <a:moveTo>
                      <a:pt x="446315" y="33705"/>
                    </a:moveTo>
                    <a:cubicBezTo>
                      <a:pt x="445934" y="33705"/>
                      <a:pt x="445458" y="33705"/>
                      <a:pt x="445077" y="33610"/>
                    </a:cubicBezTo>
                    <a:cubicBezTo>
                      <a:pt x="301916" y="11322"/>
                      <a:pt x="152278" y="9893"/>
                      <a:pt x="8927" y="29419"/>
                    </a:cubicBezTo>
                    <a:cubicBezTo>
                      <a:pt x="4546" y="29991"/>
                      <a:pt x="640" y="26943"/>
                      <a:pt x="69" y="22656"/>
                    </a:cubicBezTo>
                    <a:cubicBezTo>
                      <a:pt x="-503" y="18370"/>
                      <a:pt x="2545" y="14370"/>
                      <a:pt x="6832" y="13798"/>
                    </a:cubicBezTo>
                    <a:cubicBezTo>
                      <a:pt x="151707" y="-5919"/>
                      <a:pt x="302869" y="-4490"/>
                      <a:pt x="447553" y="17989"/>
                    </a:cubicBezTo>
                    <a:cubicBezTo>
                      <a:pt x="451840" y="18656"/>
                      <a:pt x="454792" y="22656"/>
                      <a:pt x="454126" y="27038"/>
                    </a:cubicBezTo>
                    <a:cubicBezTo>
                      <a:pt x="453554" y="30943"/>
                      <a:pt x="450125" y="33705"/>
                      <a:pt x="446315" y="33705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80BEBEE5-8FDE-489A-8925-C1E1BB042774}"/>
                  </a:ext>
                </a:extLst>
              </p:cNvPr>
              <p:cNvSpPr/>
              <p:nvPr/>
            </p:nvSpPr>
            <p:spPr>
              <a:xfrm>
                <a:off x="12381932" y="6209669"/>
                <a:ext cx="59362" cy="59362"/>
              </a:xfrm>
              <a:custGeom>
                <a:avLst/>
                <a:gdLst>
                  <a:gd name="connsiteX0" fmla="*/ 34158 w 59362"/>
                  <a:gd name="connsiteY0" fmla="*/ 344 h 59362"/>
                  <a:gd name="connsiteX1" fmla="*/ 59018 w 59362"/>
                  <a:gd name="connsiteY1" fmla="*/ 34158 h 59362"/>
                  <a:gd name="connsiteX2" fmla="*/ 25205 w 59362"/>
                  <a:gd name="connsiteY2" fmla="*/ 59018 h 59362"/>
                  <a:gd name="connsiteX3" fmla="*/ 344 w 59362"/>
                  <a:gd name="connsiteY3" fmla="*/ 25205 h 59362"/>
                  <a:gd name="connsiteX4" fmla="*/ 34158 w 59362"/>
                  <a:gd name="connsiteY4" fmla="*/ 344 h 59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62" h="59362">
                    <a:moveTo>
                      <a:pt x="34158" y="344"/>
                    </a:moveTo>
                    <a:cubicBezTo>
                      <a:pt x="50351" y="2821"/>
                      <a:pt x="61495" y="17966"/>
                      <a:pt x="59018" y="34158"/>
                    </a:cubicBezTo>
                    <a:cubicBezTo>
                      <a:pt x="56542" y="50351"/>
                      <a:pt x="41397" y="61495"/>
                      <a:pt x="25205" y="59018"/>
                    </a:cubicBezTo>
                    <a:cubicBezTo>
                      <a:pt x="9012" y="56542"/>
                      <a:pt x="-2132" y="41397"/>
                      <a:pt x="344" y="25205"/>
                    </a:cubicBezTo>
                    <a:cubicBezTo>
                      <a:pt x="2821" y="9012"/>
                      <a:pt x="17966" y="-2132"/>
                      <a:pt x="34158" y="344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6E4C444D-91BF-4D53-866A-F8D00CD03965}"/>
                  </a:ext>
                </a:extLst>
              </p:cNvPr>
              <p:cNvSpPr/>
              <p:nvPr/>
            </p:nvSpPr>
            <p:spPr>
              <a:xfrm>
                <a:off x="11946523" y="6205457"/>
                <a:ext cx="59406" cy="59406"/>
              </a:xfrm>
              <a:custGeom>
                <a:avLst/>
                <a:gdLst>
                  <a:gd name="connsiteX0" fmla="*/ 25703 w 59406"/>
                  <a:gd name="connsiteY0" fmla="*/ 271 h 59406"/>
                  <a:gd name="connsiteX1" fmla="*/ 271 w 59406"/>
                  <a:gd name="connsiteY1" fmla="*/ 33704 h 59406"/>
                  <a:gd name="connsiteX2" fmla="*/ 33704 w 59406"/>
                  <a:gd name="connsiteY2" fmla="*/ 59135 h 59406"/>
                  <a:gd name="connsiteX3" fmla="*/ 59135 w 59406"/>
                  <a:gd name="connsiteY3" fmla="*/ 25703 h 59406"/>
                  <a:gd name="connsiteX4" fmla="*/ 25703 w 59406"/>
                  <a:gd name="connsiteY4" fmla="*/ 271 h 59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406" h="59406">
                    <a:moveTo>
                      <a:pt x="25703" y="271"/>
                    </a:moveTo>
                    <a:cubicBezTo>
                      <a:pt x="9415" y="2462"/>
                      <a:pt x="-1920" y="17416"/>
                      <a:pt x="271" y="33704"/>
                    </a:cubicBezTo>
                    <a:cubicBezTo>
                      <a:pt x="2462" y="49991"/>
                      <a:pt x="17416" y="61326"/>
                      <a:pt x="33704" y="59135"/>
                    </a:cubicBezTo>
                    <a:cubicBezTo>
                      <a:pt x="49991" y="56945"/>
                      <a:pt x="61326" y="41990"/>
                      <a:pt x="59135" y="25703"/>
                    </a:cubicBezTo>
                    <a:cubicBezTo>
                      <a:pt x="56945" y="9415"/>
                      <a:pt x="41990" y="-1920"/>
                      <a:pt x="25703" y="271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6" name="Graphic 28">
              <a:extLst>
                <a:ext uri="{FF2B5EF4-FFF2-40B4-BE49-F238E27FC236}">
                  <a16:creationId xmlns:a16="http://schemas.microsoft.com/office/drawing/2014/main" id="{7230068E-3854-43CC-94D5-2EC714B39893}"/>
                </a:ext>
              </a:extLst>
            </p:cNvPr>
            <p:cNvGrpSpPr/>
            <p:nvPr/>
          </p:nvGrpSpPr>
          <p:grpSpPr>
            <a:xfrm>
              <a:off x="10641480" y="7480523"/>
              <a:ext cx="75000" cy="249593"/>
              <a:chOff x="10641480" y="7480523"/>
              <a:chExt cx="75000" cy="249593"/>
            </a:xfrm>
            <a:solidFill>
              <a:srgbClr val="000000"/>
            </a:solidFill>
          </p:grpSpPr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499C8FD-8BAE-4877-8204-15FD7365B85A}"/>
                  </a:ext>
                </a:extLst>
              </p:cNvPr>
              <p:cNvSpPr/>
              <p:nvPr/>
            </p:nvSpPr>
            <p:spPr>
              <a:xfrm>
                <a:off x="10662917" y="7500941"/>
                <a:ext cx="31621" cy="208879"/>
              </a:xfrm>
              <a:custGeom>
                <a:avLst/>
                <a:gdLst>
                  <a:gd name="connsiteX0" fmla="*/ 7908 w 31621"/>
                  <a:gd name="connsiteY0" fmla="*/ 208880 h 208879"/>
                  <a:gd name="connsiteX1" fmla="*/ 7717 w 31621"/>
                  <a:gd name="connsiteY1" fmla="*/ 208880 h 208879"/>
                  <a:gd name="connsiteX2" fmla="*/ 2 w 31621"/>
                  <a:gd name="connsiteY2" fmla="*/ 200879 h 208879"/>
                  <a:gd name="connsiteX3" fmla="*/ 15909 w 31621"/>
                  <a:gd name="connsiteY3" fmla="*/ 6759 h 208879"/>
                  <a:gd name="connsiteX4" fmla="*/ 24862 w 31621"/>
                  <a:gd name="connsiteY4" fmla="*/ 92 h 208879"/>
                  <a:gd name="connsiteX5" fmla="*/ 31530 w 31621"/>
                  <a:gd name="connsiteY5" fmla="*/ 9045 h 208879"/>
                  <a:gd name="connsiteX6" fmla="*/ 15813 w 31621"/>
                  <a:gd name="connsiteY6" fmla="*/ 201164 h 208879"/>
                  <a:gd name="connsiteX7" fmla="*/ 7908 w 31621"/>
                  <a:gd name="connsiteY7" fmla="*/ 208880 h 208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621" h="208879">
                    <a:moveTo>
                      <a:pt x="7908" y="208880"/>
                    </a:moveTo>
                    <a:cubicBezTo>
                      <a:pt x="7812" y="208880"/>
                      <a:pt x="7812" y="208880"/>
                      <a:pt x="7717" y="208880"/>
                    </a:cubicBezTo>
                    <a:cubicBezTo>
                      <a:pt x="3336" y="208784"/>
                      <a:pt x="-93" y="205165"/>
                      <a:pt x="2" y="200879"/>
                    </a:cubicBezTo>
                    <a:cubicBezTo>
                      <a:pt x="1240" y="136013"/>
                      <a:pt x="6574" y="70672"/>
                      <a:pt x="15909" y="6759"/>
                    </a:cubicBezTo>
                    <a:cubicBezTo>
                      <a:pt x="16575" y="2473"/>
                      <a:pt x="20576" y="-575"/>
                      <a:pt x="24862" y="92"/>
                    </a:cubicBezTo>
                    <a:cubicBezTo>
                      <a:pt x="29148" y="758"/>
                      <a:pt x="32196" y="4759"/>
                      <a:pt x="31530" y="9045"/>
                    </a:cubicBezTo>
                    <a:cubicBezTo>
                      <a:pt x="22290" y="72386"/>
                      <a:pt x="16956" y="136966"/>
                      <a:pt x="15813" y="201164"/>
                    </a:cubicBezTo>
                    <a:cubicBezTo>
                      <a:pt x="15718" y="205451"/>
                      <a:pt x="12194" y="208880"/>
                      <a:pt x="7908" y="208880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05CC0896-271A-4FD9-B7AE-184562D9ABFF}"/>
                  </a:ext>
                </a:extLst>
              </p:cNvPr>
              <p:cNvSpPr/>
              <p:nvPr/>
            </p:nvSpPr>
            <p:spPr>
              <a:xfrm>
                <a:off x="10657076" y="7480523"/>
                <a:ext cx="59403" cy="59380"/>
              </a:xfrm>
              <a:custGeom>
                <a:avLst/>
                <a:gdLst>
                  <a:gd name="connsiteX0" fmla="*/ 318 w 59403"/>
                  <a:gd name="connsiteY0" fmla="*/ 25462 h 59380"/>
                  <a:gd name="connsiteX1" fmla="*/ 33941 w 59403"/>
                  <a:gd name="connsiteY1" fmla="*/ 316 h 59380"/>
                  <a:gd name="connsiteX2" fmla="*/ 59087 w 59403"/>
                  <a:gd name="connsiteY2" fmla="*/ 33939 h 59380"/>
                  <a:gd name="connsiteX3" fmla="*/ 25464 w 59403"/>
                  <a:gd name="connsiteY3" fmla="*/ 59085 h 59380"/>
                  <a:gd name="connsiteX4" fmla="*/ 318 w 59403"/>
                  <a:gd name="connsiteY4" fmla="*/ 25462 h 59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403" h="59380">
                    <a:moveTo>
                      <a:pt x="318" y="25462"/>
                    </a:moveTo>
                    <a:cubicBezTo>
                      <a:pt x="2699" y="9270"/>
                      <a:pt x="17749" y="-2065"/>
                      <a:pt x="33941" y="316"/>
                    </a:cubicBezTo>
                    <a:cubicBezTo>
                      <a:pt x="50134" y="2697"/>
                      <a:pt x="61469" y="17747"/>
                      <a:pt x="59087" y="33939"/>
                    </a:cubicBezTo>
                    <a:cubicBezTo>
                      <a:pt x="56706" y="50132"/>
                      <a:pt x="41657" y="61371"/>
                      <a:pt x="25464" y="59085"/>
                    </a:cubicBezTo>
                    <a:cubicBezTo>
                      <a:pt x="9176" y="56799"/>
                      <a:pt x="-2063" y="41750"/>
                      <a:pt x="318" y="25462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0902A2CB-9787-4D0F-840C-2658694D3B19}"/>
                  </a:ext>
                </a:extLst>
              </p:cNvPr>
              <p:cNvSpPr/>
              <p:nvPr/>
            </p:nvSpPr>
            <p:spPr>
              <a:xfrm>
                <a:off x="10641480" y="7670760"/>
                <a:ext cx="59357" cy="59356"/>
              </a:xfrm>
              <a:custGeom>
                <a:avLst/>
                <a:gdLst>
                  <a:gd name="connsiteX0" fmla="*/ 8 w 59357"/>
                  <a:gd name="connsiteY0" fmla="*/ 29059 h 59356"/>
                  <a:gd name="connsiteX1" fmla="*/ 29059 w 59357"/>
                  <a:gd name="connsiteY1" fmla="*/ 59349 h 59356"/>
                  <a:gd name="connsiteX2" fmla="*/ 59349 w 59357"/>
                  <a:gd name="connsiteY2" fmla="*/ 30298 h 59356"/>
                  <a:gd name="connsiteX3" fmla="*/ 30298 w 59357"/>
                  <a:gd name="connsiteY3" fmla="*/ 8 h 59356"/>
                  <a:gd name="connsiteX4" fmla="*/ 8 w 59357"/>
                  <a:gd name="connsiteY4" fmla="*/ 29059 h 5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57" h="59356">
                    <a:moveTo>
                      <a:pt x="8" y="29059"/>
                    </a:moveTo>
                    <a:cubicBezTo>
                      <a:pt x="-373" y="45442"/>
                      <a:pt x="12676" y="59063"/>
                      <a:pt x="29059" y="59349"/>
                    </a:cubicBezTo>
                    <a:cubicBezTo>
                      <a:pt x="45442" y="59730"/>
                      <a:pt x="59063" y="46681"/>
                      <a:pt x="59349" y="30298"/>
                    </a:cubicBezTo>
                    <a:cubicBezTo>
                      <a:pt x="59730" y="13915"/>
                      <a:pt x="46681" y="294"/>
                      <a:pt x="30298" y="8"/>
                    </a:cubicBezTo>
                    <a:cubicBezTo>
                      <a:pt x="13915" y="-373"/>
                      <a:pt x="389" y="12676"/>
                      <a:pt x="8" y="29059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9" name="Graphic 28">
              <a:extLst>
                <a:ext uri="{FF2B5EF4-FFF2-40B4-BE49-F238E27FC236}">
                  <a16:creationId xmlns:a16="http://schemas.microsoft.com/office/drawing/2014/main" id="{84F26E99-81B1-4CA4-9B36-6620E8996595}"/>
                </a:ext>
              </a:extLst>
            </p:cNvPr>
            <p:cNvGrpSpPr/>
            <p:nvPr/>
          </p:nvGrpSpPr>
          <p:grpSpPr>
            <a:xfrm>
              <a:off x="10993853" y="6526914"/>
              <a:ext cx="267232" cy="263327"/>
              <a:chOff x="10993853" y="6526914"/>
              <a:chExt cx="267232" cy="263327"/>
            </a:xfrm>
            <a:solidFill>
              <a:srgbClr val="000000"/>
            </a:solidFill>
          </p:grpSpPr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B9B273DE-E78B-454E-B4CA-CA5B0C06ABD2}"/>
                  </a:ext>
                </a:extLst>
              </p:cNvPr>
              <p:cNvSpPr/>
              <p:nvPr/>
            </p:nvSpPr>
            <p:spPr>
              <a:xfrm>
                <a:off x="11014325" y="6547344"/>
                <a:ext cx="225854" cy="221977"/>
              </a:xfrm>
              <a:custGeom>
                <a:avLst/>
                <a:gdLst>
                  <a:gd name="connsiteX0" fmla="*/ 7877 w 225854"/>
                  <a:gd name="connsiteY0" fmla="*/ 221978 h 221977"/>
                  <a:gd name="connsiteX1" fmla="*/ 2829 w 225854"/>
                  <a:gd name="connsiteY1" fmla="*/ 220168 h 221977"/>
                  <a:gd name="connsiteX2" fmla="*/ 1876 w 225854"/>
                  <a:gd name="connsiteY2" fmla="*/ 209024 h 221977"/>
                  <a:gd name="connsiteX3" fmla="*/ 92459 w 225854"/>
                  <a:gd name="connsiteY3" fmla="*/ 110154 h 221977"/>
                  <a:gd name="connsiteX4" fmla="*/ 212950 w 225854"/>
                  <a:gd name="connsiteY4" fmla="*/ 1760 h 221977"/>
                  <a:gd name="connsiteX5" fmla="*/ 224095 w 225854"/>
                  <a:gd name="connsiteY5" fmla="*/ 2903 h 221977"/>
                  <a:gd name="connsiteX6" fmla="*/ 222952 w 225854"/>
                  <a:gd name="connsiteY6" fmla="*/ 14047 h 221977"/>
                  <a:gd name="connsiteX7" fmla="*/ 103699 w 225854"/>
                  <a:gd name="connsiteY7" fmla="*/ 121298 h 221977"/>
                  <a:gd name="connsiteX8" fmla="*/ 14068 w 225854"/>
                  <a:gd name="connsiteY8" fmla="*/ 219215 h 221977"/>
                  <a:gd name="connsiteX9" fmla="*/ 7877 w 225854"/>
                  <a:gd name="connsiteY9" fmla="*/ 221978 h 221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5854" h="221977">
                    <a:moveTo>
                      <a:pt x="7877" y="221978"/>
                    </a:moveTo>
                    <a:cubicBezTo>
                      <a:pt x="6067" y="221978"/>
                      <a:pt x="4258" y="221406"/>
                      <a:pt x="2829" y="220168"/>
                    </a:cubicBezTo>
                    <a:cubicBezTo>
                      <a:pt x="-505" y="217406"/>
                      <a:pt x="-981" y="212357"/>
                      <a:pt x="1876" y="209024"/>
                    </a:cubicBezTo>
                    <a:cubicBezTo>
                      <a:pt x="30642" y="174638"/>
                      <a:pt x="61122" y="141396"/>
                      <a:pt x="92459" y="110154"/>
                    </a:cubicBezTo>
                    <a:cubicBezTo>
                      <a:pt x="130559" y="72054"/>
                      <a:pt x="171136" y="35573"/>
                      <a:pt x="212950" y="1760"/>
                    </a:cubicBezTo>
                    <a:cubicBezTo>
                      <a:pt x="216379" y="-1003"/>
                      <a:pt x="221332" y="-431"/>
                      <a:pt x="224095" y="2903"/>
                    </a:cubicBezTo>
                    <a:cubicBezTo>
                      <a:pt x="226857" y="6332"/>
                      <a:pt x="226285" y="11285"/>
                      <a:pt x="222952" y="14047"/>
                    </a:cubicBezTo>
                    <a:cubicBezTo>
                      <a:pt x="181518" y="47480"/>
                      <a:pt x="141418" y="83579"/>
                      <a:pt x="103699" y="121298"/>
                    </a:cubicBezTo>
                    <a:cubicBezTo>
                      <a:pt x="72647" y="152255"/>
                      <a:pt x="42548" y="185211"/>
                      <a:pt x="14068" y="219215"/>
                    </a:cubicBezTo>
                    <a:cubicBezTo>
                      <a:pt x="12354" y="221025"/>
                      <a:pt x="10068" y="221978"/>
                      <a:pt x="7877" y="221978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88549A6-4EC9-4A80-AC64-2848EFA956B9}"/>
                  </a:ext>
                </a:extLst>
              </p:cNvPr>
              <p:cNvSpPr/>
              <p:nvPr/>
            </p:nvSpPr>
            <p:spPr>
              <a:xfrm>
                <a:off x="10993853" y="6730876"/>
                <a:ext cx="59325" cy="59364"/>
              </a:xfrm>
              <a:custGeom>
                <a:avLst/>
                <a:gdLst>
                  <a:gd name="connsiteX0" fmla="*/ 52257 w 59325"/>
                  <a:gd name="connsiteY0" fmla="*/ 48923 h 59364"/>
                  <a:gd name="connsiteX1" fmla="*/ 10442 w 59325"/>
                  <a:gd name="connsiteY1" fmla="*/ 52257 h 59364"/>
                  <a:gd name="connsiteX2" fmla="*/ 7108 w 59325"/>
                  <a:gd name="connsiteY2" fmla="*/ 10442 h 59364"/>
                  <a:gd name="connsiteX3" fmla="*/ 48923 w 59325"/>
                  <a:gd name="connsiteY3" fmla="*/ 7108 h 59364"/>
                  <a:gd name="connsiteX4" fmla="*/ 52257 w 59325"/>
                  <a:gd name="connsiteY4" fmla="*/ 48923 h 59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25" h="59364">
                    <a:moveTo>
                      <a:pt x="52257" y="48923"/>
                    </a:moveTo>
                    <a:cubicBezTo>
                      <a:pt x="41589" y="61401"/>
                      <a:pt x="22920" y="62925"/>
                      <a:pt x="10442" y="52257"/>
                    </a:cubicBezTo>
                    <a:cubicBezTo>
                      <a:pt x="-2036" y="41589"/>
                      <a:pt x="-3560" y="22920"/>
                      <a:pt x="7108" y="10442"/>
                    </a:cubicBezTo>
                    <a:cubicBezTo>
                      <a:pt x="17776" y="-2036"/>
                      <a:pt x="36445" y="-3560"/>
                      <a:pt x="48923" y="7108"/>
                    </a:cubicBezTo>
                    <a:cubicBezTo>
                      <a:pt x="61401" y="17776"/>
                      <a:pt x="62829" y="36445"/>
                      <a:pt x="52257" y="48923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72245624-F888-41E2-80E2-D8B74052176E}"/>
                  </a:ext>
                </a:extLst>
              </p:cNvPr>
              <p:cNvSpPr/>
              <p:nvPr/>
            </p:nvSpPr>
            <p:spPr>
              <a:xfrm>
                <a:off x="11201656" y="6526914"/>
                <a:ext cx="59429" cy="59398"/>
              </a:xfrm>
              <a:custGeom>
                <a:avLst/>
                <a:gdLst>
                  <a:gd name="connsiteX0" fmla="*/ 48669 w 59429"/>
                  <a:gd name="connsiteY0" fmla="*/ 52575 h 59398"/>
                  <a:gd name="connsiteX1" fmla="*/ 52575 w 59429"/>
                  <a:gd name="connsiteY1" fmla="*/ 10760 h 59398"/>
                  <a:gd name="connsiteX2" fmla="*/ 10760 w 59429"/>
                  <a:gd name="connsiteY2" fmla="*/ 6855 h 59398"/>
                  <a:gd name="connsiteX3" fmla="*/ 6855 w 59429"/>
                  <a:gd name="connsiteY3" fmla="*/ 48669 h 59398"/>
                  <a:gd name="connsiteX4" fmla="*/ 48669 w 59429"/>
                  <a:gd name="connsiteY4" fmla="*/ 52575 h 5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429" h="59398">
                    <a:moveTo>
                      <a:pt x="48669" y="52575"/>
                    </a:moveTo>
                    <a:cubicBezTo>
                      <a:pt x="61338" y="42097"/>
                      <a:pt x="63052" y="23428"/>
                      <a:pt x="52575" y="10760"/>
                    </a:cubicBezTo>
                    <a:cubicBezTo>
                      <a:pt x="42097" y="-1908"/>
                      <a:pt x="23428" y="-3623"/>
                      <a:pt x="10760" y="6855"/>
                    </a:cubicBezTo>
                    <a:cubicBezTo>
                      <a:pt x="-1908" y="17332"/>
                      <a:pt x="-3623" y="36001"/>
                      <a:pt x="6855" y="48669"/>
                    </a:cubicBezTo>
                    <a:cubicBezTo>
                      <a:pt x="17332" y="61242"/>
                      <a:pt x="36096" y="63052"/>
                      <a:pt x="48669" y="52575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0" name="Graphic 28">
              <a:extLst>
                <a:ext uri="{FF2B5EF4-FFF2-40B4-BE49-F238E27FC236}">
                  <a16:creationId xmlns:a16="http://schemas.microsoft.com/office/drawing/2014/main" id="{C35D1E61-F865-4A68-99DD-1CBAAAF92CA3}"/>
                </a:ext>
              </a:extLst>
            </p:cNvPr>
            <p:cNvGrpSpPr/>
            <p:nvPr/>
          </p:nvGrpSpPr>
          <p:grpSpPr>
            <a:xfrm>
              <a:off x="13115816" y="6541598"/>
              <a:ext cx="260247" cy="262057"/>
              <a:chOff x="13115816" y="6541598"/>
              <a:chExt cx="260247" cy="262057"/>
            </a:xfrm>
            <a:solidFill>
              <a:srgbClr val="000000"/>
            </a:solidFill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DF31628E-EFAE-41E0-A44B-FACDC8018C50}"/>
                  </a:ext>
                </a:extLst>
              </p:cNvPr>
              <p:cNvSpPr/>
              <p:nvPr/>
            </p:nvSpPr>
            <p:spPr>
              <a:xfrm>
                <a:off x="13136764" y="6561975"/>
                <a:ext cx="218947" cy="220682"/>
              </a:xfrm>
              <a:custGeom>
                <a:avLst/>
                <a:gdLst>
                  <a:gd name="connsiteX0" fmla="*/ 211062 w 218947"/>
                  <a:gd name="connsiteY0" fmla="*/ 220682 h 220682"/>
                  <a:gd name="connsiteX1" fmla="*/ 204966 w 218947"/>
                  <a:gd name="connsiteY1" fmla="*/ 217825 h 220682"/>
                  <a:gd name="connsiteX2" fmla="*/ 104287 w 218947"/>
                  <a:gd name="connsiteY2" fmla="*/ 106668 h 220682"/>
                  <a:gd name="connsiteX3" fmla="*/ 2846 w 218947"/>
                  <a:gd name="connsiteY3" fmla="*/ 13990 h 220682"/>
                  <a:gd name="connsiteX4" fmla="*/ 1798 w 218947"/>
                  <a:gd name="connsiteY4" fmla="*/ 2846 h 220682"/>
                  <a:gd name="connsiteX5" fmla="*/ 12942 w 218947"/>
                  <a:gd name="connsiteY5" fmla="*/ 1798 h 220682"/>
                  <a:gd name="connsiteX6" fmla="*/ 115431 w 218947"/>
                  <a:gd name="connsiteY6" fmla="*/ 95429 h 220682"/>
                  <a:gd name="connsiteX7" fmla="*/ 217158 w 218947"/>
                  <a:gd name="connsiteY7" fmla="*/ 207823 h 220682"/>
                  <a:gd name="connsiteX8" fmla="*/ 216015 w 218947"/>
                  <a:gd name="connsiteY8" fmla="*/ 218968 h 220682"/>
                  <a:gd name="connsiteX9" fmla="*/ 211062 w 218947"/>
                  <a:gd name="connsiteY9" fmla="*/ 220682 h 220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8947" h="220682">
                    <a:moveTo>
                      <a:pt x="211062" y="220682"/>
                    </a:moveTo>
                    <a:cubicBezTo>
                      <a:pt x="208776" y="220682"/>
                      <a:pt x="206490" y="219730"/>
                      <a:pt x="204966" y="217825"/>
                    </a:cubicBezTo>
                    <a:cubicBezTo>
                      <a:pt x="173438" y="179248"/>
                      <a:pt x="139529" y="141910"/>
                      <a:pt x="104287" y="106668"/>
                    </a:cubicBezTo>
                    <a:cubicBezTo>
                      <a:pt x="71902" y="74283"/>
                      <a:pt x="37802" y="43136"/>
                      <a:pt x="2846" y="13990"/>
                    </a:cubicBezTo>
                    <a:cubicBezTo>
                      <a:pt x="-488" y="11227"/>
                      <a:pt x="-964" y="6179"/>
                      <a:pt x="1798" y="2846"/>
                    </a:cubicBezTo>
                    <a:cubicBezTo>
                      <a:pt x="4560" y="-488"/>
                      <a:pt x="9608" y="-965"/>
                      <a:pt x="12942" y="1798"/>
                    </a:cubicBezTo>
                    <a:cubicBezTo>
                      <a:pt x="48280" y="31230"/>
                      <a:pt x="82760" y="62662"/>
                      <a:pt x="115431" y="95429"/>
                    </a:cubicBezTo>
                    <a:cubicBezTo>
                      <a:pt x="151055" y="131052"/>
                      <a:pt x="185249" y="168866"/>
                      <a:pt x="217158" y="207823"/>
                    </a:cubicBezTo>
                    <a:cubicBezTo>
                      <a:pt x="219920" y="211157"/>
                      <a:pt x="219444" y="216206"/>
                      <a:pt x="216015" y="218968"/>
                    </a:cubicBezTo>
                    <a:cubicBezTo>
                      <a:pt x="214586" y="220111"/>
                      <a:pt x="212776" y="220682"/>
                      <a:pt x="211062" y="220682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6EDF4D2-D3E7-4D61-AAD3-26B73E8A7D58}"/>
                  </a:ext>
                </a:extLst>
              </p:cNvPr>
              <p:cNvSpPr/>
              <p:nvPr/>
            </p:nvSpPr>
            <p:spPr>
              <a:xfrm>
                <a:off x="13316730" y="6744322"/>
                <a:ext cx="59333" cy="59333"/>
              </a:xfrm>
              <a:custGeom>
                <a:avLst/>
                <a:gdLst>
                  <a:gd name="connsiteX0" fmla="*/ 52432 w 59333"/>
                  <a:gd name="connsiteY0" fmla="*/ 10617 h 59333"/>
                  <a:gd name="connsiteX1" fmla="*/ 48717 w 59333"/>
                  <a:gd name="connsiteY1" fmla="*/ 52432 h 59333"/>
                  <a:gd name="connsiteX2" fmla="*/ 6902 w 59333"/>
                  <a:gd name="connsiteY2" fmla="*/ 48717 h 59333"/>
                  <a:gd name="connsiteX3" fmla="*/ 10617 w 59333"/>
                  <a:gd name="connsiteY3" fmla="*/ 6902 h 59333"/>
                  <a:gd name="connsiteX4" fmla="*/ 52432 w 59333"/>
                  <a:gd name="connsiteY4" fmla="*/ 10617 h 59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33" h="59333">
                    <a:moveTo>
                      <a:pt x="52432" y="10617"/>
                    </a:moveTo>
                    <a:cubicBezTo>
                      <a:pt x="62909" y="23190"/>
                      <a:pt x="61290" y="41954"/>
                      <a:pt x="48717" y="52432"/>
                    </a:cubicBezTo>
                    <a:cubicBezTo>
                      <a:pt x="36144" y="62909"/>
                      <a:pt x="17379" y="61290"/>
                      <a:pt x="6902" y="48717"/>
                    </a:cubicBezTo>
                    <a:cubicBezTo>
                      <a:pt x="-3575" y="36144"/>
                      <a:pt x="-1956" y="17380"/>
                      <a:pt x="10617" y="6902"/>
                    </a:cubicBezTo>
                    <a:cubicBezTo>
                      <a:pt x="23190" y="-3575"/>
                      <a:pt x="41954" y="-1956"/>
                      <a:pt x="52432" y="10617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46D71ABB-8D68-419D-9633-AF074B6E2D9B}"/>
                  </a:ext>
                </a:extLst>
              </p:cNvPr>
              <p:cNvSpPr/>
              <p:nvPr/>
            </p:nvSpPr>
            <p:spPr>
              <a:xfrm>
                <a:off x="13115816" y="6541598"/>
                <a:ext cx="59301" cy="59301"/>
              </a:xfrm>
              <a:custGeom>
                <a:avLst/>
                <a:gdLst>
                  <a:gd name="connsiteX0" fmla="*/ 48844 w 59301"/>
                  <a:gd name="connsiteY0" fmla="*/ 7029 h 59301"/>
                  <a:gd name="connsiteX1" fmla="*/ 7029 w 59301"/>
                  <a:gd name="connsiteY1" fmla="*/ 10458 h 59301"/>
                  <a:gd name="connsiteX2" fmla="*/ 10458 w 59301"/>
                  <a:gd name="connsiteY2" fmla="*/ 52273 h 59301"/>
                  <a:gd name="connsiteX3" fmla="*/ 52273 w 59301"/>
                  <a:gd name="connsiteY3" fmla="*/ 48844 h 59301"/>
                  <a:gd name="connsiteX4" fmla="*/ 48844 w 59301"/>
                  <a:gd name="connsiteY4" fmla="*/ 7029 h 59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01" h="59301">
                    <a:moveTo>
                      <a:pt x="48844" y="7029"/>
                    </a:moveTo>
                    <a:cubicBezTo>
                      <a:pt x="36366" y="-3544"/>
                      <a:pt x="17602" y="-2020"/>
                      <a:pt x="7029" y="10458"/>
                    </a:cubicBezTo>
                    <a:cubicBezTo>
                      <a:pt x="-3544" y="22936"/>
                      <a:pt x="-2020" y="41700"/>
                      <a:pt x="10458" y="52273"/>
                    </a:cubicBezTo>
                    <a:cubicBezTo>
                      <a:pt x="22936" y="62846"/>
                      <a:pt x="41700" y="61322"/>
                      <a:pt x="52273" y="48844"/>
                    </a:cubicBezTo>
                    <a:cubicBezTo>
                      <a:pt x="62846" y="36366"/>
                      <a:pt x="61322" y="17602"/>
                      <a:pt x="48844" y="7029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1" name="Graphic 28">
              <a:extLst>
                <a:ext uri="{FF2B5EF4-FFF2-40B4-BE49-F238E27FC236}">
                  <a16:creationId xmlns:a16="http://schemas.microsoft.com/office/drawing/2014/main" id="{B0E75A63-61CA-4F65-ACE9-FE8F65C48D83}"/>
                </a:ext>
              </a:extLst>
            </p:cNvPr>
            <p:cNvGrpSpPr/>
            <p:nvPr/>
          </p:nvGrpSpPr>
          <p:grpSpPr>
            <a:xfrm>
              <a:off x="13643379" y="7486737"/>
              <a:ext cx="74021" cy="243375"/>
              <a:chOff x="13643379" y="7486737"/>
              <a:chExt cx="74021" cy="243375"/>
            </a:xfrm>
            <a:solidFill>
              <a:srgbClr val="000000"/>
            </a:solidFill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445F15EA-CD66-4EFB-92BC-9A74C0DD5CDC}"/>
                  </a:ext>
                </a:extLst>
              </p:cNvPr>
              <p:cNvSpPr/>
              <p:nvPr/>
            </p:nvSpPr>
            <p:spPr>
              <a:xfrm>
                <a:off x="13665128" y="7507057"/>
                <a:ext cx="30743" cy="202762"/>
              </a:xfrm>
              <a:custGeom>
                <a:avLst/>
                <a:gdLst>
                  <a:gd name="connsiteX0" fmla="*/ 22931 w 30743"/>
                  <a:gd name="connsiteY0" fmla="*/ 202763 h 202762"/>
                  <a:gd name="connsiteX1" fmla="*/ 15025 w 30743"/>
                  <a:gd name="connsiteY1" fmla="*/ 195047 h 202762"/>
                  <a:gd name="connsiteX2" fmla="*/ 71 w 30743"/>
                  <a:gd name="connsiteY2" fmla="*/ 9024 h 202762"/>
                  <a:gd name="connsiteX3" fmla="*/ 6738 w 30743"/>
                  <a:gd name="connsiteY3" fmla="*/ 71 h 202762"/>
                  <a:gd name="connsiteX4" fmla="*/ 15692 w 30743"/>
                  <a:gd name="connsiteY4" fmla="*/ 6738 h 202762"/>
                  <a:gd name="connsiteX5" fmla="*/ 30741 w 30743"/>
                  <a:gd name="connsiteY5" fmla="*/ 194762 h 202762"/>
                  <a:gd name="connsiteX6" fmla="*/ 23026 w 30743"/>
                  <a:gd name="connsiteY6" fmla="*/ 202763 h 202762"/>
                  <a:gd name="connsiteX7" fmla="*/ 22931 w 30743"/>
                  <a:gd name="connsiteY7" fmla="*/ 202763 h 20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743" h="202762">
                    <a:moveTo>
                      <a:pt x="22931" y="202763"/>
                    </a:moveTo>
                    <a:cubicBezTo>
                      <a:pt x="18645" y="202763"/>
                      <a:pt x="15120" y="199334"/>
                      <a:pt x="15025" y="195047"/>
                    </a:cubicBezTo>
                    <a:cubicBezTo>
                      <a:pt x="13882" y="132754"/>
                      <a:pt x="8834" y="70080"/>
                      <a:pt x="71" y="9024"/>
                    </a:cubicBezTo>
                    <a:cubicBezTo>
                      <a:pt x="-501" y="4738"/>
                      <a:pt x="2452" y="738"/>
                      <a:pt x="6738" y="71"/>
                    </a:cubicBezTo>
                    <a:cubicBezTo>
                      <a:pt x="11120" y="-501"/>
                      <a:pt x="15025" y="2452"/>
                      <a:pt x="15692" y="6738"/>
                    </a:cubicBezTo>
                    <a:cubicBezTo>
                      <a:pt x="24550" y="68460"/>
                      <a:pt x="29598" y="131801"/>
                      <a:pt x="30741" y="194762"/>
                    </a:cubicBezTo>
                    <a:cubicBezTo>
                      <a:pt x="30837" y="199143"/>
                      <a:pt x="27312" y="202763"/>
                      <a:pt x="23026" y="202763"/>
                    </a:cubicBezTo>
                    <a:cubicBezTo>
                      <a:pt x="23026" y="202763"/>
                      <a:pt x="23026" y="202763"/>
                      <a:pt x="22931" y="202763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6125859-5B24-4F23-A018-4844EEBCADE8}"/>
                  </a:ext>
                </a:extLst>
              </p:cNvPr>
              <p:cNvSpPr/>
              <p:nvPr/>
            </p:nvSpPr>
            <p:spPr>
              <a:xfrm>
                <a:off x="13658051" y="7670760"/>
                <a:ext cx="59350" cy="59353"/>
              </a:xfrm>
              <a:custGeom>
                <a:avLst/>
                <a:gdLst>
                  <a:gd name="connsiteX0" fmla="*/ 59345 w 59350"/>
                  <a:gd name="connsiteY0" fmla="*/ 29059 h 59353"/>
                  <a:gd name="connsiteX1" fmla="*/ 30294 w 59350"/>
                  <a:gd name="connsiteY1" fmla="*/ 59349 h 59353"/>
                  <a:gd name="connsiteX2" fmla="*/ 5 w 59350"/>
                  <a:gd name="connsiteY2" fmla="*/ 30298 h 59353"/>
                  <a:gd name="connsiteX3" fmla="*/ 29056 w 59350"/>
                  <a:gd name="connsiteY3" fmla="*/ 8 h 59353"/>
                  <a:gd name="connsiteX4" fmla="*/ 59345 w 59350"/>
                  <a:gd name="connsiteY4" fmla="*/ 29059 h 59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50" h="59353">
                    <a:moveTo>
                      <a:pt x="59345" y="29059"/>
                    </a:moveTo>
                    <a:cubicBezTo>
                      <a:pt x="59631" y="45442"/>
                      <a:pt x="46677" y="58968"/>
                      <a:pt x="30294" y="59349"/>
                    </a:cubicBezTo>
                    <a:cubicBezTo>
                      <a:pt x="13911" y="59635"/>
                      <a:pt x="386" y="46681"/>
                      <a:pt x="5" y="30298"/>
                    </a:cubicBezTo>
                    <a:cubicBezTo>
                      <a:pt x="-281" y="13915"/>
                      <a:pt x="12673" y="389"/>
                      <a:pt x="29056" y="8"/>
                    </a:cubicBezTo>
                    <a:cubicBezTo>
                      <a:pt x="45534" y="-373"/>
                      <a:pt x="59060" y="12676"/>
                      <a:pt x="59345" y="29059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8055B1D5-D382-44FD-8744-01E08AF488F3}"/>
                  </a:ext>
                </a:extLst>
              </p:cNvPr>
              <p:cNvSpPr/>
              <p:nvPr/>
            </p:nvSpPr>
            <p:spPr>
              <a:xfrm>
                <a:off x="13643379" y="7486737"/>
                <a:ext cx="59355" cy="59355"/>
              </a:xfrm>
              <a:custGeom>
                <a:avLst/>
                <a:gdLst>
                  <a:gd name="connsiteX0" fmla="*/ 59063 w 59355"/>
                  <a:gd name="connsiteY0" fmla="*/ 25534 h 59355"/>
                  <a:gd name="connsiteX1" fmla="*/ 25535 w 59355"/>
                  <a:gd name="connsiteY1" fmla="*/ 293 h 59355"/>
                  <a:gd name="connsiteX2" fmla="*/ 293 w 59355"/>
                  <a:gd name="connsiteY2" fmla="*/ 33821 h 59355"/>
                  <a:gd name="connsiteX3" fmla="*/ 33821 w 59355"/>
                  <a:gd name="connsiteY3" fmla="*/ 59063 h 59355"/>
                  <a:gd name="connsiteX4" fmla="*/ 59063 w 59355"/>
                  <a:gd name="connsiteY4" fmla="*/ 25534 h 59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55" h="59355">
                    <a:moveTo>
                      <a:pt x="59063" y="25534"/>
                    </a:moveTo>
                    <a:cubicBezTo>
                      <a:pt x="56777" y="9342"/>
                      <a:pt x="41727" y="-1993"/>
                      <a:pt x="25535" y="293"/>
                    </a:cubicBezTo>
                    <a:cubicBezTo>
                      <a:pt x="9342" y="2579"/>
                      <a:pt x="-1993" y="17629"/>
                      <a:pt x="293" y="33821"/>
                    </a:cubicBezTo>
                    <a:cubicBezTo>
                      <a:pt x="2579" y="50014"/>
                      <a:pt x="17629" y="61348"/>
                      <a:pt x="33821" y="59063"/>
                    </a:cubicBezTo>
                    <a:cubicBezTo>
                      <a:pt x="50014" y="56776"/>
                      <a:pt x="61348" y="41727"/>
                      <a:pt x="59063" y="25534"/>
                    </a:cubicBezTo>
                    <a:close/>
                  </a:path>
                </a:pathLst>
              </a:custGeom>
              <a:solidFill>
                <a:srgbClr val="94AD9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2" name="Graphic 28">
              <a:extLst>
                <a:ext uri="{FF2B5EF4-FFF2-40B4-BE49-F238E27FC236}">
                  <a16:creationId xmlns:a16="http://schemas.microsoft.com/office/drawing/2014/main" id="{BF834F4B-408D-4A87-A182-3691FB612807}"/>
                </a:ext>
              </a:extLst>
            </p:cNvPr>
            <p:cNvGrpSpPr/>
            <p:nvPr/>
          </p:nvGrpSpPr>
          <p:grpSpPr>
            <a:xfrm>
              <a:off x="10387075" y="6705028"/>
              <a:ext cx="833913" cy="799718"/>
              <a:chOff x="10387075" y="6705028"/>
              <a:chExt cx="833913" cy="799718"/>
            </a:xfrm>
            <a:solidFill>
              <a:schemeClr val="accent1"/>
            </a:solidFill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AB1E8F4-B533-4DB7-821A-214FB90366D7}"/>
                  </a:ext>
                </a:extLst>
              </p:cNvPr>
              <p:cNvSpPr/>
              <p:nvPr/>
            </p:nvSpPr>
            <p:spPr>
              <a:xfrm>
                <a:off x="10398886" y="6716744"/>
                <a:ext cx="804481" cy="776096"/>
              </a:xfrm>
              <a:custGeom>
                <a:avLst/>
                <a:gdLst>
                  <a:gd name="connsiteX0" fmla="*/ 804482 w 804481"/>
                  <a:gd name="connsiteY0" fmla="*/ 604457 h 776096"/>
                  <a:gd name="connsiteX1" fmla="*/ 758095 w 804481"/>
                  <a:gd name="connsiteY1" fmla="*/ 505111 h 776096"/>
                  <a:gd name="connsiteX2" fmla="*/ 776097 w 804481"/>
                  <a:gd name="connsiteY2" fmla="*/ 388049 h 776096"/>
                  <a:gd name="connsiteX3" fmla="*/ 388049 w 804481"/>
                  <a:gd name="connsiteY3" fmla="*/ 0 h 776096"/>
                  <a:gd name="connsiteX4" fmla="*/ 0 w 804481"/>
                  <a:gd name="connsiteY4" fmla="*/ 388049 h 776096"/>
                  <a:gd name="connsiteX5" fmla="*/ 388049 w 804481"/>
                  <a:gd name="connsiteY5" fmla="*/ 776097 h 776096"/>
                  <a:gd name="connsiteX6" fmla="*/ 702183 w 804481"/>
                  <a:gd name="connsiteY6" fmla="*/ 615791 h 776096"/>
                  <a:gd name="connsiteX7" fmla="*/ 804482 w 804481"/>
                  <a:gd name="connsiteY7" fmla="*/ 604457 h 776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04481" h="776096">
                    <a:moveTo>
                      <a:pt x="804482" y="604457"/>
                    </a:moveTo>
                    <a:lnTo>
                      <a:pt x="758095" y="505111"/>
                    </a:lnTo>
                    <a:cubicBezTo>
                      <a:pt x="769811" y="468154"/>
                      <a:pt x="776097" y="428816"/>
                      <a:pt x="776097" y="388049"/>
                    </a:cubicBezTo>
                    <a:cubicBezTo>
                      <a:pt x="776097" y="173736"/>
                      <a:pt x="602361" y="0"/>
                      <a:pt x="388049" y="0"/>
                    </a:cubicBezTo>
                    <a:cubicBezTo>
                      <a:pt x="173736" y="0"/>
                      <a:pt x="0" y="173736"/>
                      <a:pt x="0" y="388049"/>
                    </a:cubicBezTo>
                    <a:cubicBezTo>
                      <a:pt x="0" y="602361"/>
                      <a:pt x="173736" y="776097"/>
                      <a:pt x="388049" y="776097"/>
                    </a:cubicBezTo>
                    <a:cubicBezTo>
                      <a:pt x="517207" y="776097"/>
                      <a:pt x="631603" y="712946"/>
                      <a:pt x="702183" y="615791"/>
                    </a:cubicBezTo>
                    <a:lnTo>
                      <a:pt x="804482" y="604457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697362FD-36A8-41C4-9CFD-BFCA4BB567E3}"/>
                  </a:ext>
                </a:extLst>
              </p:cNvPr>
              <p:cNvSpPr/>
              <p:nvPr/>
            </p:nvSpPr>
            <p:spPr>
              <a:xfrm>
                <a:off x="10387075" y="6705028"/>
                <a:ext cx="833913" cy="799718"/>
              </a:xfrm>
              <a:custGeom>
                <a:avLst/>
                <a:gdLst>
                  <a:gd name="connsiteX0" fmla="*/ 399860 w 833913"/>
                  <a:gd name="connsiteY0" fmla="*/ 799719 h 799718"/>
                  <a:gd name="connsiteX1" fmla="*/ 0 w 833913"/>
                  <a:gd name="connsiteY1" fmla="*/ 399859 h 799718"/>
                  <a:gd name="connsiteX2" fmla="*/ 399860 w 833913"/>
                  <a:gd name="connsiteY2" fmla="*/ 0 h 799718"/>
                  <a:gd name="connsiteX3" fmla="*/ 799719 w 833913"/>
                  <a:gd name="connsiteY3" fmla="*/ 399859 h 799718"/>
                  <a:gd name="connsiteX4" fmla="*/ 782479 w 833913"/>
                  <a:gd name="connsiteY4" fmla="*/ 516064 h 799718"/>
                  <a:gd name="connsiteX5" fmla="*/ 833914 w 833913"/>
                  <a:gd name="connsiteY5" fmla="*/ 626173 h 799718"/>
                  <a:gd name="connsiteX6" fmla="*/ 720471 w 833913"/>
                  <a:gd name="connsiteY6" fmla="*/ 638747 h 799718"/>
                  <a:gd name="connsiteX7" fmla="*/ 399860 w 833913"/>
                  <a:gd name="connsiteY7" fmla="*/ 799719 h 799718"/>
                  <a:gd name="connsiteX8" fmla="*/ 399860 w 833913"/>
                  <a:gd name="connsiteY8" fmla="*/ 23622 h 799718"/>
                  <a:gd name="connsiteX9" fmla="*/ 23622 w 833913"/>
                  <a:gd name="connsiteY9" fmla="*/ 399859 h 799718"/>
                  <a:gd name="connsiteX10" fmla="*/ 399860 w 833913"/>
                  <a:gd name="connsiteY10" fmla="*/ 776097 h 799718"/>
                  <a:gd name="connsiteX11" fmla="*/ 704374 w 833913"/>
                  <a:gd name="connsiteY11" fmla="*/ 620649 h 799718"/>
                  <a:gd name="connsiteX12" fmla="*/ 707422 w 833913"/>
                  <a:gd name="connsiteY12" fmla="*/ 616458 h 799718"/>
                  <a:gd name="connsiteX13" fmla="*/ 798481 w 833913"/>
                  <a:gd name="connsiteY13" fmla="*/ 606362 h 799718"/>
                  <a:gd name="connsiteX14" fmla="*/ 757142 w 833913"/>
                  <a:gd name="connsiteY14" fmla="*/ 517874 h 799718"/>
                  <a:gd name="connsiteX15" fmla="*/ 758571 w 833913"/>
                  <a:gd name="connsiteY15" fmla="*/ 513493 h 799718"/>
                  <a:gd name="connsiteX16" fmla="*/ 776002 w 833913"/>
                  <a:gd name="connsiteY16" fmla="*/ 399955 h 799718"/>
                  <a:gd name="connsiteX17" fmla="*/ 399860 w 833913"/>
                  <a:gd name="connsiteY17" fmla="*/ 23622 h 799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833913" h="799718">
                    <a:moveTo>
                      <a:pt x="399860" y="799719"/>
                    </a:moveTo>
                    <a:cubicBezTo>
                      <a:pt x="179356" y="799719"/>
                      <a:pt x="0" y="620363"/>
                      <a:pt x="0" y="399859"/>
                    </a:cubicBezTo>
                    <a:cubicBezTo>
                      <a:pt x="0" y="179356"/>
                      <a:pt x="179356" y="0"/>
                      <a:pt x="399860" y="0"/>
                    </a:cubicBezTo>
                    <a:cubicBezTo>
                      <a:pt x="620363" y="0"/>
                      <a:pt x="799719" y="179356"/>
                      <a:pt x="799719" y="399859"/>
                    </a:cubicBezTo>
                    <a:cubicBezTo>
                      <a:pt x="799719" y="439388"/>
                      <a:pt x="793909" y="478441"/>
                      <a:pt x="782479" y="516064"/>
                    </a:cubicBezTo>
                    <a:lnTo>
                      <a:pt x="833914" y="626173"/>
                    </a:lnTo>
                    <a:lnTo>
                      <a:pt x="720471" y="638747"/>
                    </a:lnTo>
                    <a:cubicBezTo>
                      <a:pt x="645128" y="739616"/>
                      <a:pt x="525685" y="799719"/>
                      <a:pt x="399860" y="799719"/>
                    </a:cubicBezTo>
                    <a:close/>
                    <a:moveTo>
                      <a:pt x="399860" y="23622"/>
                    </a:moveTo>
                    <a:cubicBezTo>
                      <a:pt x="192405" y="23622"/>
                      <a:pt x="23622" y="192405"/>
                      <a:pt x="23622" y="399859"/>
                    </a:cubicBezTo>
                    <a:cubicBezTo>
                      <a:pt x="23622" y="607314"/>
                      <a:pt x="192405" y="776097"/>
                      <a:pt x="399860" y="776097"/>
                    </a:cubicBezTo>
                    <a:cubicBezTo>
                      <a:pt x="519874" y="776097"/>
                      <a:pt x="633698" y="717995"/>
                      <a:pt x="704374" y="620649"/>
                    </a:cubicBezTo>
                    <a:lnTo>
                      <a:pt x="707422" y="616458"/>
                    </a:lnTo>
                    <a:lnTo>
                      <a:pt x="798481" y="606362"/>
                    </a:lnTo>
                    <a:lnTo>
                      <a:pt x="757142" y="517874"/>
                    </a:lnTo>
                    <a:lnTo>
                      <a:pt x="758571" y="513493"/>
                    </a:lnTo>
                    <a:cubicBezTo>
                      <a:pt x="770192" y="476821"/>
                      <a:pt x="776002" y="438626"/>
                      <a:pt x="776002" y="399955"/>
                    </a:cubicBezTo>
                    <a:cubicBezTo>
                      <a:pt x="776097" y="192310"/>
                      <a:pt x="607314" y="23622"/>
                      <a:pt x="399860" y="23622"/>
                    </a:cubicBezTo>
                    <a:close/>
                  </a:path>
                </a:pathLst>
              </a:custGeom>
              <a:solidFill>
                <a:srgbClr val="6D7C6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3" name="Graphic 28">
              <a:extLst>
                <a:ext uri="{FF2B5EF4-FFF2-40B4-BE49-F238E27FC236}">
                  <a16:creationId xmlns:a16="http://schemas.microsoft.com/office/drawing/2014/main" id="{08E8C0D3-E563-4CA6-BCD8-55EFE468C09C}"/>
                </a:ext>
              </a:extLst>
            </p:cNvPr>
            <p:cNvGrpSpPr/>
            <p:nvPr/>
          </p:nvGrpSpPr>
          <p:grpSpPr>
            <a:xfrm>
              <a:off x="11164435" y="5904286"/>
              <a:ext cx="799479" cy="836842"/>
              <a:chOff x="11164435" y="5904286"/>
              <a:chExt cx="799479" cy="836842"/>
            </a:xfrm>
            <a:solidFill>
              <a:schemeClr val="accent1"/>
            </a:solidFill>
          </p:grpSpPr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4A0350C8-06A8-4076-9E9B-102FE0882236}"/>
                  </a:ext>
                </a:extLst>
              </p:cNvPr>
              <p:cNvSpPr/>
              <p:nvPr/>
            </p:nvSpPr>
            <p:spPr>
              <a:xfrm>
                <a:off x="11176156" y="5916007"/>
                <a:ext cx="776131" cy="806737"/>
              </a:xfrm>
              <a:custGeom>
                <a:avLst/>
                <a:gdLst>
                  <a:gd name="connsiteX0" fmla="*/ 614332 w 776131"/>
                  <a:gd name="connsiteY0" fmla="*/ 72836 h 806737"/>
                  <a:gd name="connsiteX1" fmla="*/ 72836 w 776131"/>
                  <a:gd name="connsiteY1" fmla="*/ 161800 h 806737"/>
                  <a:gd name="connsiteX2" fmla="*/ 161799 w 776131"/>
                  <a:gd name="connsiteY2" fmla="*/ 703296 h 806737"/>
                  <a:gd name="connsiteX3" fmla="*/ 510415 w 776131"/>
                  <a:gd name="connsiteY3" fmla="*/ 756255 h 806737"/>
                  <a:gd name="connsiteX4" fmla="*/ 600140 w 776131"/>
                  <a:gd name="connsiteY4" fmla="*/ 806737 h 806737"/>
                  <a:gd name="connsiteX5" fmla="*/ 620333 w 776131"/>
                  <a:gd name="connsiteY5" fmla="*/ 699010 h 806737"/>
                  <a:gd name="connsiteX6" fmla="*/ 703296 w 776131"/>
                  <a:gd name="connsiteY6" fmla="*/ 614428 h 806737"/>
                  <a:gd name="connsiteX7" fmla="*/ 614332 w 776131"/>
                  <a:gd name="connsiteY7" fmla="*/ 72836 h 806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31" h="806737">
                    <a:moveTo>
                      <a:pt x="614332" y="72836"/>
                    </a:moveTo>
                    <a:cubicBezTo>
                      <a:pt x="440215" y="-52132"/>
                      <a:pt x="197804" y="-12317"/>
                      <a:pt x="72836" y="161800"/>
                    </a:cubicBezTo>
                    <a:cubicBezTo>
                      <a:pt x="-52132" y="335917"/>
                      <a:pt x="-12317" y="578328"/>
                      <a:pt x="161799" y="703296"/>
                    </a:cubicBezTo>
                    <a:cubicBezTo>
                      <a:pt x="266765" y="778639"/>
                      <a:pt x="396495" y="793974"/>
                      <a:pt x="510415" y="756255"/>
                    </a:cubicBezTo>
                    <a:lnTo>
                      <a:pt x="600140" y="806737"/>
                    </a:lnTo>
                    <a:lnTo>
                      <a:pt x="620333" y="699010"/>
                    </a:lnTo>
                    <a:cubicBezTo>
                      <a:pt x="651385" y="675769"/>
                      <a:pt x="679483" y="647575"/>
                      <a:pt x="703296" y="614428"/>
                    </a:cubicBezTo>
                    <a:cubicBezTo>
                      <a:pt x="828264" y="440215"/>
                      <a:pt x="788449" y="197804"/>
                      <a:pt x="614332" y="72836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7B22C7B-2770-41FD-892D-B307AAE8787F}"/>
                  </a:ext>
                </a:extLst>
              </p:cNvPr>
              <p:cNvSpPr/>
              <p:nvPr/>
            </p:nvSpPr>
            <p:spPr>
              <a:xfrm>
                <a:off x="11164435" y="5904286"/>
                <a:ext cx="799479" cy="836842"/>
              </a:xfrm>
              <a:custGeom>
                <a:avLst/>
                <a:gdLst>
                  <a:gd name="connsiteX0" fmla="*/ 620434 w 799479"/>
                  <a:gd name="connsiteY0" fmla="*/ 836842 h 836842"/>
                  <a:gd name="connsiteX1" fmla="*/ 520803 w 799479"/>
                  <a:gd name="connsiteY1" fmla="*/ 780835 h 836842"/>
                  <a:gd name="connsiteX2" fmla="*/ 166568 w 799479"/>
                  <a:gd name="connsiteY2" fmla="*/ 724638 h 836842"/>
                  <a:gd name="connsiteX3" fmla="*/ 74842 w 799479"/>
                  <a:gd name="connsiteY3" fmla="*/ 166568 h 836842"/>
                  <a:gd name="connsiteX4" fmla="*/ 632912 w 799479"/>
                  <a:gd name="connsiteY4" fmla="*/ 74842 h 836842"/>
                  <a:gd name="connsiteX5" fmla="*/ 632912 w 799479"/>
                  <a:gd name="connsiteY5" fmla="*/ 74842 h 836842"/>
                  <a:gd name="connsiteX6" fmla="*/ 724638 w 799479"/>
                  <a:gd name="connsiteY6" fmla="*/ 632912 h 836842"/>
                  <a:gd name="connsiteX7" fmla="*/ 642913 w 799479"/>
                  <a:gd name="connsiteY7" fmla="*/ 717303 h 836842"/>
                  <a:gd name="connsiteX8" fmla="*/ 620434 w 799479"/>
                  <a:gd name="connsiteY8" fmla="*/ 836842 h 836842"/>
                  <a:gd name="connsiteX9" fmla="*/ 523374 w 799479"/>
                  <a:gd name="connsiteY9" fmla="*/ 755022 h 836842"/>
                  <a:gd name="connsiteX10" fmla="*/ 603289 w 799479"/>
                  <a:gd name="connsiteY10" fmla="*/ 799980 h 836842"/>
                  <a:gd name="connsiteX11" fmla="*/ 621291 w 799479"/>
                  <a:gd name="connsiteY11" fmla="*/ 703968 h 836842"/>
                  <a:gd name="connsiteX12" fmla="*/ 625006 w 799479"/>
                  <a:gd name="connsiteY12" fmla="*/ 701206 h 836842"/>
                  <a:gd name="connsiteX13" fmla="*/ 705397 w 799479"/>
                  <a:gd name="connsiteY13" fmla="*/ 619196 h 836842"/>
                  <a:gd name="connsiteX14" fmla="*/ 619196 w 799479"/>
                  <a:gd name="connsiteY14" fmla="*/ 94178 h 836842"/>
                  <a:gd name="connsiteX15" fmla="*/ 94178 w 799479"/>
                  <a:gd name="connsiteY15" fmla="*/ 180379 h 836842"/>
                  <a:gd name="connsiteX16" fmla="*/ 180474 w 799479"/>
                  <a:gd name="connsiteY16" fmla="*/ 705397 h 836842"/>
                  <a:gd name="connsiteX17" fmla="*/ 518517 w 799479"/>
                  <a:gd name="connsiteY17" fmla="*/ 756737 h 836842"/>
                  <a:gd name="connsiteX18" fmla="*/ 523374 w 799479"/>
                  <a:gd name="connsiteY18" fmla="*/ 755022 h 836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99479" h="836842">
                    <a:moveTo>
                      <a:pt x="620434" y="836842"/>
                    </a:moveTo>
                    <a:lnTo>
                      <a:pt x="520803" y="780835"/>
                    </a:lnTo>
                    <a:cubicBezTo>
                      <a:pt x="400788" y="818840"/>
                      <a:pt x="268771" y="797980"/>
                      <a:pt x="166568" y="724638"/>
                    </a:cubicBezTo>
                    <a:cubicBezTo>
                      <a:pt x="-12597" y="596050"/>
                      <a:pt x="-53650" y="345733"/>
                      <a:pt x="74842" y="166568"/>
                    </a:cubicBezTo>
                    <a:cubicBezTo>
                      <a:pt x="203430" y="-12597"/>
                      <a:pt x="453747" y="-53650"/>
                      <a:pt x="632912" y="74842"/>
                    </a:cubicBezTo>
                    <a:lnTo>
                      <a:pt x="632912" y="74842"/>
                    </a:lnTo>
                    <a:cubicBezTo>
                      <a:pt x="812077" y="203430"/>
                      <a:pt x="853130" y="453747"/>
                      <a:pt x="724638" y="632912"/>
                    </a:cubicBezTo>
                    <a:cubicBezTo>
                      <a:pt x="701587" y="665011"/>
                      <a:pt x="674060" y="693396"/>
                      <a:pt x="642913" y="717303"/>
                    </a:cubicBezTo>
                    <a:lnTo>
                      <a:pt x="620434" y="836842"/>
                    </a:lnTo>
                    <a:close/>
                    <a:moveTo>
                      <a:pt x="523374" y="755022"/>
                    </a:moveTo>
                    <a:lnTo>
                      <a:pt x="603289" y="799980"/>
                    </a:lnTo>
                    <a:lnTo>
                      <a:pt x="621291" y="703968"/>
                    </a:lnTo>
                    <a:lnTo>
                      <a:pt x="625006" y="701206"/>
                    </a:lnTo>
                    <a:cubicBezTo>
                      <a:pt x="655772" y="678156"/>
                      <a:pt x="682823" y="650533"/>
                      <a:pt x="705397" y="619196"/>
                    </a:cubicBezTo>
                    <a:cubicBezTo>
                      <a:pt x="826365" y="450699"/>
                      <a:pt x="787693" y="215145"/>
                      <a:pt x="619196" y="94178"/>
                    </a:cubicBezTo>
                    <a:cubicBezTo>
                      <a:pt x="450699" y="-26790"/>
                      <a:pt x="215145" y="11882"/>
                      <a:pt x="94178" y="180379"/>
                    </a:cubicBezTo>
                    <a:cubicBezTo>
                      <a:pt x="-26790" y="348876"/>
                      <a:pt x="11882" y="584430"/>
                      <a:pt x="180474" y="705397"/>
                    </a:cubicBezTo>
                    <a:cubicBezTo>
                      <a:pt x="277915" y="775406"/>
                      <a:pt x="404312" y="794551"/>
                      <a:pt x="518517" y="756737"/>
                    </a:cubicBezTo>
                    <a:lnTo>
                      <a:pt x="523374" y="755022"/>
                    </a:lnTo>
                    <a:close/>
                  </a:path>
                </a:pathLst>
              </a:custGeom>
              <a:solidFill>
                <a:srgbClr val="6D7C6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grpSp>
          <p:nvGrpSpPr>
            <p:cNvPr id="54" name="Graphic 28">
              <a:extLst>
                <a:ext uri="{FF2B5EF4-FFF2-40B4-BE49-F238E27FC236}">
                  <a16:creationId xmlns:a16="http://schemas.microsoft.com/office/drawing/2014/main" id="{685B155A-EFD5-461B-A05D-4C16B434F300}"/>
                </a:ext>
              </a:extLst>
            </p:cNvPr>
            <p:cNvGrpSpPr/>
            <p:nvPr/>
          </p:nvGrpSpPr>
          <p:grpSpPr>
            <a:xfrm>
              <a:off x="13167422" y="6705028"/>
              <a:ext cx="833913" cy="799718"/>
              <a:chOff x="13167422" y="6705028"/>
              <a:chExt cx="833913" cy="799718"/>
            </a:xfrm>
            <a:solidFill>
              <a:schemeClr val="accent1"/>
            </a:solidFill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B8596175-EC33-4A11-8F96-10BC0C581AB8}"/>
                  </a:ext>
                </a:extLst>
              </p:cNvPr>
              <p:cNvSpPr/>
              <p:nvPr/>
            </p:nvSpPr>
            <p:spPr>
              <a:xfrm>
                <a:off x="13185044" y="6716744"/>
                <a:ext cx="804481" cy="776096"/>
              </a:xfrm>
              <a:custGeom>
                <a:avLst/>
                <a:gdLst>
                  <a:gd name="connsiteX0" fmla="*/ 416433 w 804481"/>
                  <a:gd name="connsiteY0" fmla="*/ 0 h 776096"/>
                  <a:gd name="connsiteX1" fmla="*/ 28385 w 804481"/>
                  <a:gd name="connsiteY1" fmla="*/ 388049 h 776096"/>
                  <a:gd name="connsiteX2" fmla="*/ 46387 w 804481"/>
                  <a:gd name="connsiteY2" fmla="*/ 505111 h 776096"/>
                  <a:gd name="connsiteX3" fmla="*/ 0 w 804481"/>
                  <a:gd name="connsiteY3" fmla="*/ 604457 h 776096"/>
                  <a:gd name="connsiteX4" fmla="*/ 102298 w 804481"/>
                  <a:gd name="connsiteY4" fmla="*/ 615791 h 776096"/>
                  <a:gd name="connsiteX5" fmla="*/ 416433 w 804481"/>
                  <a:gd name="connsiteY5" fmla="*/ 776097 h 776096"/>
                  <a:gd name="connsiteX6" fmla="*/ 804481 w 804481"/>
                  <a:gd name="connsiteY6" fmla="*/ 388049 h 776096"/>
                  <a:gd name="connsiteX7" fmla="*/ 416433 w 804481"/>
                  <a:gd name="connsiteY7" fmla="*/ 0 h 776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04481" h="776096">
                    <a:moveTo>
                      <a:pt x="416433" y="0"/>
                    </a:moveTo>
                    <a:cubicBezTo>
                      <a:pt x="202121" y="0"/>
                      <a:pt x="28385" y="173736"/>
                      <a:pt x="28385" y="388049"/>
                    </a:cubicBezTo>
                    <a:cubicBezTo>
                      <a:pt x="28385" y="428911"/>
                      <a:pt x="34766" y="468154"/>
                      <a:pt x="46387" y="505111"/>
                    </a:cubicBezTo>
                    <a:lnTo>
                      <a:pt x="0" y="604457"/>
                    </a:lnTo>
                    <a:lnTo>
                      <a:pt x="102298" y="615791"/>
                    </a:lnTo>
                    <a:cubicBezTo>
                      <a:pt x="172784" y="712851"/>
                      <a:pt x="287179" y="776097"/>
                      <a:pt x="416433" y="776097"/>
                    </a:cubicBezTo>
                    <a:cubicBezTo>
                      <a:pt x="630746" y="776097"/>
                      <a:pt x="804481" y="602361"/>
                      <a:pt x="804481" y="388049"/>
                    </a:cubicBezTo>
                    <a:cubicBezTo>
                      <a:pt x="804481" y="173736"/>
                      <a:pt x="630746" y="0"/>
                      <a:pt x="416433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FFF2CB40-7AF9-4B3D-B452-06AAD481A052}"/>
                  </a:ext>
                </a:extLst>
              </p:cNvPr>
              <p:cNvSpPr/>
              <p:nvPr/>
            </p:nvSpPr>
            <p:spPr>
              <a:xfrm>
                <a:off x="13167422" y="6705028"/>
                <a:ext cx="833913" cy="799718"/>
              </a:xfrm>
              <a:custGeom>
                <a:avLst/>
                <a:gdLst>
                  <a:gd name="connsiteX0" fmla="*/ 434054 w 833913"/>
                  <a:gd name="connsiteY0" fmla="*/ 799719 h 799718"/>
                  <a:gd name="connsiteX1" fmla="*/ 113538 w 833913"/>
                  <a:gd name="connsiteY1" fmla="*/ 638747 h 799718"/>
                  <a:gd name="connsiteX2" fmla="*/ 0 w 833913"/>
                  <a:gd name="connsiteY2" fmla="*/ 626173 h 799718"/>
                  <a:gd name="connsiteX3" fmla="*/ 51435 w 833913"/>
                  <a:gd name="connsiteY3" fmla="*/ 516064 h 799718"/>
                  <a:gd name="connsiteX4" fmla="*/ 34195 w 833913"/>
                  <a:gd name="connsiteY4" fmla="*/ 399859 h 799718"/>
                  <a:gd name="connsiteX5" fmla="*/ 434054 w 833913"/>
                  <a:gd name="connsiteY5" fmla="*/ 0 h 799718"/>
                  <a:gd name="connsiteX6" fmla="*/ 833914 w 833913"/>
                  <a:gd name="connsiteY6" fmla="*/ 399859 h 799718"/>
                  <a:gd name="connsiteX7" fmla="*/ 434054 w 833913"/>
                  <a:gd name="connsiteY7" fmla="*/ 799719 h 799718"/>
                  <a:gd name="connsiteX8" fmla="*/ 35433 w 833913"/>
                  <a:gd name="connsiteY8" fmla="*/ 606266 h 799718"/>
                  <a:gd name="connsiteX9" fmla="*/ 126492 w 833913"/>
                  <a:gd name="connsiteY9" fmla="*/ 616363 h 799718"/>
                  <a:gd name="connsiteX10" fmla="*/ 129540 w 833913"/>
                  <a:gd name="connsiteY10" fmla="*/ 620554 h 799718"/>
                  <a:gd name="connsiteX11" fmla="*/ 434054 w 833913"/>
                  <a:gd name="connsiteY11" fmla="*/ 776002 h 799718"/>
                  <a:gd name="connsiteX12" fmla="*/ 810292 w 833913"/>
                  <a:gd name="connsiteY12" fmla="*/ 399764 h 799718"/>
                  <a:gd name="connsiteX13" fmla="*/ 434054 w 833913"/>
                  <a:gd name="connsiteY13" fmla="*/ 23527 h 799718"/>
                  <a:gd name="connsiteX14" fmla="*/ 57817 w 833913"/>
                  <a:gd name="connsiteY14" fmla="*/ 399764 h 799718"/>
                  <a:gd name="connsiteX15" fmla="*/ 75248 w 833913"/>
                  <a:gd name="connsiteY15" fmla="*/ 513302 h 799718"/>
                  <a:gd name="connsiteX16" fmla="*/ 76676 w 833913"/>
                  <a:gd name="connsiteY16" fmla="*/ 517684 h 799718"/>
                  <a:gd name="connsiteX17" fmla="*/ 35433 w 833913"/>
                  <a:gd name="connsiteY17" fmla="*/ 606266 h 799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833913" h="799718">
                    <a:moveTo>
                      <a:pt x="434054" y="799719"/>
                    </a:moveTo>
                    <a:cubicBezTo>
                      <a:pt x="308229" y="799719"/>
                      <a:pt x="188786" y="739616"/>
                      <a:pt x="113538" y="638747"/>
                    </a:cubicBezTo>
                    <a:lnTo>
                      <a:pt x="0" y="626173"/>
                    </a:lnTo>
                    <a:lnTo>
                      <a:pt x="51435" y="516064"/>
                    </a:lnTo>
                    <a:cubicBezTo>
                      <a:pt x="40005" y="478441"/>
                      <a:pt x="34195" y="439388"/>
                      <a:pt x="34195" y="399859"/>
                    </a:cubicBezTo>
                    <a:cubicBezTo>
                      <a:pt x="34195" y="179356"/>
                      <a:pt x="213551" y="0"/>
                      <a:pt x="434054" y="0"/>
                    </a:cubicBezTo>
                    <a:cubicBezTo>
                      <a:pt x="654558" y="0"/>
                      <a:pt x="833914" y="179356"/>
                      <a:pt x="833914" y="399859"/>
                    </a:cubicBezTo>
                    <a:cubicBezTo>
                      <a:pt x="834009" y="620268"/>
                      <a:pt x="654558" y="799719"/>
                      <a:pt x="434054" y="799719"/>
                    </a:cubicBezTo>
                    <a:close/>
                    <a:moveTo>
                      <a:pt x="35433" y="606266"/>
                    </a:moveTo>
                    <a:lnTo>
                      <a:pt x="126492" y="616363"/>
                    </a:lnTo>
                    <a:lnTo>
                      <a:pt x="129540" y="620554"/>
                    </a:lnTo>
                    <a:cubicBezTo>
                      <a:pt x="200216" y="717899"/>
                      <a:pt x="314039" y="776002"/>
                      <a:pt x="434054" y="776002"/>
                    </a:cubicBezTo>
                    <a:cubicBezTo>
                      <a:pt x="641509" y="776002"/>
                      <a:pt x="810292" y="607219"/>
                      <a:pt x="810292" y="399764"/>
                    </a:cubicBezTo>
                    <a:cubicBezTo>
                      <a:pt x="810292" y="192310"/>
                      <a:pt x="641509" y="23527"/>
                      <a:pt x="434054" y="23527"/>
                    </a:cubicBezTo>
                    <a:cubicBezTo>
                      <a:pt x="226600" y="23527"/>
                      <a:pt x="57817" y="192310"/>
                      <a:pt x="57817" y="399764"/>
                    </a:cubicBezTo>
                    <a:cubicBezTo>
                      <a:pt x="57817" y="438436"/>
                      <a:pt x="63722" y="476631"/>
                      <a:pt x="75248" y="513302"/>
                    </a:cubicBezTo>
                    <a:lnTo>
                      <a:pt x="76676" y="517684"/>
                    </a:lnTo>
                    <a:lnTo>
                      <a:pt x="35433" y="606266"/>
                    </a:lnTo>
                    <a:close/>
                  </a:path>
                </a:pathLst>
              </a:custGeom>
              <a:solidFill>
                <a:srgbClr val="6D7C6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grpSp>
          <p:nvGrpSpPr>
            <p:cNvPr id="55" name="Graphic 28">
              <a:extLst>
                <a:ext uri="{FF2B5EF4-FFF2-40B4-BE49-F238E27FC236}">
                  <a16:creationId xmlns:a16="http://schemas.microsoft.com/office/drawing/2014/main" id="{3E636C19-F89A-40E3-9963-C7A2A671D626}"/>
                </a:ext>
              </a:extLst>
            </p:cNvPr>
            <p:cNvGrpSpPr/>
            <p:nvPr/>
          </p:nvGrpSpPr>
          <p:grpSpPr>
            <a:xfrm>
              <a:off x="12424456" y="5904339"/>
              <a:ext cx="799562" cy="836788"/>
              <a:chOff x="12424456" y="5904339"/>
              <a:chExt cx="799562" cy="836788"/>
            </a:xfrm>
            <a:solidFill>
              <a:schemeClr val="accent1"/>
            </a:solidFill>
          </p:grpSpPr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1A638751-E3E4-49DA-8EE6-6D85C52F1214}"/>
                  </a:ext>
                </a:extLst>
              </p:cNvPr>
              <p:cNvSpPr/>
              <p:nvPr/>
            </p:nvSpPr>
            <p:spPr>
              <a:xfrm>
                <a:off x="12436218" y="5916007"/>
                <a:ext cx="776131" cy="806642"/>
              </a:xfrm>
              <a:custGeom>
                <a:avLst/>
                <a:gdLst>
                  <a:gd name="connsiteX0" fmla="*/ 703296 w 776131"/>
                  <a:gd name="connsiteY0" fmla="*/ 161800 h 806642"/>
                  <a:gd name="connsiteX1" fmla="*/ 161800 w 776131"/>
                  <a:gd name="connsiteY1" fmla="*/ 72836 h 806642"/>
                  <a:gd name="connsiteX2" fmla="*/ 72836 w 776131"/>
                  <a:gd name="connsiteY2" fmla="*/ 614332 h 806642"/>
                  <a:gd name="connsiteX3" fmla="*/ 155799 w 776131"/>
                  <a:gd name="connsiteY3" fmla="*/ 698914 h 806642"/>
                  <a:gd name="connsiteX4" fmla="*/ 175992 w 776131"/>
                  <a:gd name="connsiteY4" fmla="*/ 806642 h 806642"/>
                  <a:gd name="connsiteX5" fmla="*/ 265717 w 776131"/>
                  <a:gd name="connsiteY5" fmla="*/ 756160 h 806642"/>
                  <a:gd name="connsiteX6" fmla="*/ 614332 w 776131"/>
                  <a:gd name="connsiteY6" fmla="*/ 703201 h 806642"/>
                  <a:gd name="connsiteX7" fmla="*/ 703296 w 776131"/>
                  <a:gd name="connsiteY7" fmla="*/ 161800 h 806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31" h="806642">
                    <a:moveTo>
                      <a:pt x="703296" y="161800"/>
                    </a:moveTo>
                    <a:cubicBezTo>
                      <a:pt x="578328" y="-12317"/>
                      <a:pt x="335916" y="-52132"/>
                      <a:pt x="161800" y="72836"/>
                    </a:cubicBezTo>
                    <a:cubicBezTo>
                      <a:pt x="-12318" y="197804"/>
                      <a:pt x="-52132" y="440215"/>
                      <a:pt x="72836" y="614332"/>
                    </a:cubicBezTo>
                    <a:cubicBezTo>
                      <a:pt x="96648" y="647479"/>
                      <a:pt x="124747" y="675769"/>
                      <a:pt x="155799" y="698914"/>
                    </a:cubicBezTo>
                    <a:lnTo>
                      <a:pt x="175992" y="806642"/>
                    </a:lnTo>
                    <a:lnTo>
                      <a:pt x="265717" y="756160"/>
                    </a:lnTo>
                    <a:cubicBezTo>
                      <a:pt x="379636" y="793879"/>
                      <a:pt x="509367" y="778543"/>
                      <a:pt x="614332" y="703201"/>
                    </a:cubicBezTo>
                    <a:cubicBezTo>
                      <a:pt x="788449" y="578328"/>
                      <a:pt x="828264" y="335821"/>
                      <a:pt x="703296" y="16180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D181290C-B5EE-411A-988C-630ED821F4AC}"/>
                  </a:ext>
                </a:extLst>
              </p:cNvPr>
              <p:cNvSpPr/>
              <p:nvPr/>
            </p:nvSpPr>
            <p:spPr>
              <a:xfrm>
                <a:off x="12424456" y="5904339"/>
                <a:ext cx="799562" cy="836788"/>
              </a:xfrm>
              <a:custGeom>
                <a:avLst/>
                <a:gdLst>
                  <a:gd name="connsiteX0" fmla="*/ 179087 w 799562"/>
                  <a:gd name="connsiteY0" fmla="*/ 836788 h 836788"/>
                  <a:gd name="connsiteX1" fmla="*/ 156608 w 799562"/>
                  <a:gd name="connsiteY1" fmla="*/ 717345 h 836788"/>
                  <a:gd name="connsiteX2" fmla="*/ 74884 w 799562"/>
                  <a:gd name="connsiteY2" fmla="*/ 632953 h 836788"/>
                  <a:gd name="connsiteX3" fmla="*/ 166609 w 799562"/>
                  <a:gd name="connsiteY3" fmla="*/ 74884 h 836788"/>
                  <a:gd name="connsiteX4" fmla="*/ 724679 w 799562"/>
                  <a:gd name="connsiteY4" fmla="*/ 166609 h 836788"/>
                  <a:gd name="connsiteX5" fmla="*/ 724679 w 799562"/>
                  <a:gd name="connsiteY5" fmla="*/ 166609 h 836788"/>
                  <a:gd name="connsiteX6" fmla="*/ 632953 w 799562"/>
                  <a:gd name="connsiteY6" fmla="*/ 724679 h 836788"/>
                  <a:gd name="connsiteX7" fmla="*/ 278718 w 799562"/>
                  <a:gd name="connsiteY7" fmla="*/ 780877 h 836788"/>
                  <a:gd name="connsiteX8" fmla="*/ 179087 w 799562"/>
                  <a:gd name="connsiteY8" fmla="*/ 836788 h 836788"/>
                  <a:gd name="connsiteX9" fmla="*/ 399305 w 799562"/>
                  <a:gd name="connsiteY9" fmla="*/ 23639 h 836788"/>
                  <a:gd name="connsiteX10" fmla="*/ 180420 w 799562"/>
                  <a:gd name="connsiteY10" fmla="*/ 94124 h 836788"/>
                  <a:gd name="connsiteX11" fmla="*/ 94219 w 799562"/>
                  <a:gd name="connsiteY11" fmla="*/ 619142 h 836788"/>
                  <a:gd name="connsiteX12" fmla="*/ 174610 w 799562"/>
                  <a:gd name="connsiteY12" fmla="*/ 701152 h 836788"/>
                  <a:gd name="connsiteX13" fmla="*/ 178325 w 799562"/>
                  <a:gd name="connsiteY13" fmla="*/ 703915 h 836788"/>
                  <a:gd name="connsiteX14" fmla="*/ 196327 w 799562"/>
                  <a:gd name="connsiteY14" fmla="*/ 799927 h 836788"/>
                  <a:gd name="connsiteX15" fmla="*/ 276242 w 799562"/>
                  <a:gd name="connsiteY15" fmla="*/ 754969 h 836788"/>
                  <a:gd name="connsiteX16" fmla="*/ 281195 w 799562"/>
                  <a:gd name="connsiteY16" fmla="*/ 756588 h 836788"/>
                  <a:gd name="connsiteX17" fmla="*/ 619237 w 799562"/>
                  <a:gd name="connsiteY17" fmla="*/ 705248 h 836788"/>
                  <a:gd name="connsiteX18" fmla="*/ 705534 w 799562"/>
                  <a:gd name="connsiteY18" fmla="*/ 180230 h 836788"/>
                  <a:gd name="connsiteX19" fmla="*/ 399305 w 799562"/>
                  <a:gd name="connsiteY19" fmla="*/ 23639 h 836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99562" h="836788">
                    <a:moveTo>
                      <a:pt x="179087" y="836788"/>
                    </a:moveTo>
                    <a:lnTo>
                      <a:pt x="156608" y="717345"/>
                    </a:lnTo>
                    <a:cubicBezTo>
                      <a:pt x="125366" y="693437"/>
                      <a:pt x="97934" y="665053"/>
                      <a:pt x="74884" y="632953"/>
                    </a:cubicBezTo>
                    <a:cubicBezTo>
                      <a:pt x="-53704" y="453788"/>
                      <a:pt x="-12556" y="203471"/>
                      <a:pt x="166609" y="74884"/>
                    </a:cubicBezTo>
                    <a:cubicBezTo>
                      <a:pt x="345775" y="-53704"/>
                      <a:pt x="596092" y="-12556"/>
                      <a:pt x="724679" y="166609"/>
                    </a:cubicBezTo>
                    <a:lnTo>
                      <a:pt x="724679" y="166609"/>
                    </a:lnTo>
                    <a:cubicBezTo>
                      <a:pt x="853267" y="345775"/>
                      <a:pt x="812119" y="596092"/>
                      <a:pt x="632953" y="724679"/>
                    </a:cubicBezTo>
                    <a:cubicBezTo>
                      <a:pt x="530750" y="798022"/>
                      <a:pt x="398734" y="818881"/>
                      <a:pt x="278718" y="780877"/>
                    </a:cubicBezTo>
                    <a:lnTo>
                      <a:pt x="179087" y="836788"/>
                    </a:lnTo>
                    <a:close/>
                    <a:moveTo>
                      <a:pt x="399305" y="23639"/>
                    </a:moveTo>
                    <a:cubicBezTo>
                      <a:pt x="323295" y="23639"/>
                      <a:pt x="246714" y="46499"/>
                      <a:pt x="180420" y="94124"/>
                    </a:cubicBezTo>
                    <a:cubicBezTo>
                      <a:pt x="11923" y="215092"/>
                      <a:pt x="-26748" y="450550"/>
                      <a:pt x="94219" y="619142"/>
                    </a:cubicBezTo>
                    <a:cubicBezTo>
                      <a:pt x="116793" y="650575"/>
                      <a:pt x="143844" y="678197"/>
                      <a:pt x="174610" y="701152"/>
                    </a:cubicBezTo>
                    <a:lnTo>
                      <a:pt x="178325" y="703915"/>
                    </a:lnTo>
                    <a:lnTo>
                      <a:pt x="196327" y="799927"/>
                    </a:lnTo>
                    <a:lnTo>
                      <a:pt x="276242" y="754969"/>
                    </a:lnTo>
                    <a:lnTo>
                      <a:pt x="281195" y="756588"/>
                    </a:lnTo>
                    <a:cubicBezTo>
                      <a:pt x="395400" y="794402"/>
                      <a:pt x="521701" y="775257"/>
                      <a:pt x="619237" y="705248"/>
                    </a:cubicBezTo>
                    <a:cubicBezTo>
                      <a:pt x="787735" y="584281"/>
                      <a:pt x="826406" y="348823"/>
                      <a:pt x="705534" y="180230"/>
                    </a:cubicBezTo>
                    <a:cubicBezTo>
                      <a:pt x="632001" y="78122"/>
                      <a:pt x="516462" y="23639"/>
                      <a:pt x="399305" y="23639"/>
                    </a:cubicBezTo>
                    <a:close/>
                  </a:path>
                </a:pathLst>
              </a:custGeom>
              <a:solidFill>
                <a:srgbClr val="6D7C6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  <p:sp>
        <p:nvSpPr>
          <p:cNvPr id="79" name="TextBox 5">
            <a:extLst>
              <a:ext uri="{FF2B5EF4-FFF2-40B4-BE49-F238E27FC236}">
                <a16:creationId xmlns:a16="http://schemas.microsoft.com/office/drawing/2014/main" id="{51F45036-6214-4D0A-A647-7D80ED903865}"/>
              </a:ext>
            </a:extLst>
          </p:cNvPr>
          <p:cNvSpPr txBox="1"/>
          <p:nvPr/>
        </p:nvSpPr>
        <p:spPr>
          <a:xfrm>
            <a:off x="13814023" y="3940793"/>
            <a:ext cx="371147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ctr"/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Lorem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ipsum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sed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80" name="Google Shape;713;p53">
            <a:extLst>
              <a:ext uri="{FF2B5EF4-FFF2-40B4-BE49-F238E27FC236}">
                <a16:creationId xmlns:a16="http://schemas.microsoft.com/office/drawing/2014/main" id="{F8927F67-B37C-4354-919C-74BFAF2C562A}"/>
              </a:ext>
            </a:extLst>
          </p:cNvPr>
          <p:cNvSpPr txBox="1"/>
          <p:nvPr/>
        </p:nvSpPr>
        <p:spPr>
          <a:xfrm>
            <a:off x="13432194" y="2348817"/>
            <a:ext cx="3312407" cy="1415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8800" dirty="0">
                <a:solidFill>
                  <a:srgbClr val="295B26"/>
                </a:solidFill>
                <a:latin typeface="Lato Black" panose="020F0A02020204030203" pitchFamily="34" charset="0"/>
              </a:rPr>
              <a:t>03</a:t>
            </a:r>
            <a:endParaRPr sz="8800" dirty="0">
              <a:solidFill>
                <a:srgbClr val="295B26"/>
              </a:solidFill>
              <a:latin typeface="Lato Black" panose="020F0A02020204030203" pitchFamily="34" charset="0"/>
            </a:endParaRP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BEE726DB-4CD7-46AC-8EBD-1033EEF36490}"/>
              </a:ext>
            </a:extLst>
          </p:cNvPr>
          <p:cNvSpPr txBox="1"/>
          <p:nvPr/>
        </p:nvSpPr>
        <p:spPr>
          <a:xfrm>
            <a:off x="7060401" y="3842052"/>
            <a:ext cx="371147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ctr"/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Lorem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ipsum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sed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82" name="Google Shape;713;p53">
            <a:extLst>
              <a:ext uri="{FF2B5EF4-FFF2-40B4-BE49-F238E27FC236}">
                <a16:creationId xmlns:a16="http://schemas.microsoft.com/office/drawing/2014/main" id="{45AFA829-DAE3-40B5-B14A-325151BD15D5}"/>
              </a:ext>
            </a:extLst>
          </p:cNvPr>
          <p:cNvSpPr txBox="1"/>
          <p:nvPr/>
        </p:nvSpPr>
        <p:spPr>
          <a:xfrm>
            <a:off x="6678572" y="2333203"/>
            <a:ext cx="3312407" cy="1415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8800" dirty="0">
                <a:solidFill>
                  <a:srgbClr val="295B26"/>
                </a:solidFill>
                <a:latin typeface="Lato Black" panose="020F0A02020204030203" pitchFamily="34" charset="0"/>
              </a:rPr>
              <a:t>02</a:t>
            </a:r>
            <a:endParaRPr sz="8800" dirty="0">
              <a:solidFill>
                <a:srgbClr val="295B26"/>
              </a:solidFill>
              <a:latin typeface="Lato Black" panose="020F0A02020204030203" pitchFamily="34" charset="0"/>
            </a:endParaRPr>
          </a:p>
        </p:txBody>
      </p:sp>
      <p:sp>
        <p:nvSpPr>
          <p:cNvPr id="83" name="TextBox 5">
            <a:extLst>
              <a:ext uri="{FF2B5EF4-FFF2-40B4-BE49-F238E27FC236}">
                <a16:creationId xmlns:a16="http://schemas.microsoft.com/office/drawing/2014/main" id="{574944BC-0E71-4CA5-A145-6648B1805D63}"/>
              </a:ext>
            </a:extLst>
          </p:cNvPr>
          <p:cNvSpPr txBox="1"/>
          <p:nvPr/>
        </p:nvSpPr>
        <p:spPr>
          <a:xfrm>
            <a:off x="2952732" y="8188195"/>
            <a:ext cx="371147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ctr"/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Lorem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ipsum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sed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84" name="Google Shape;713;p53">
            <a:extLst>
              <a:ext uri="{FF2B5EF4-FFF2-40B4-BE49-F238E27FC236}">
                <a16:creationId xmlns:a16="http://schemas.microsoft.com/office/drawing/2014/main" id="{12C831B2-3A23-46A9-9703-B22534A00C7A}"/>
              </a:ext>
            </a:extLst>
          </p:cNvPr>
          <p:cNvSpPr txBox="1"/>
          <p:nvPr/>
        </p:nvSpPr>
        <p:spPr>
          <a:xfrm>
            <a:off x="2570903" y="6596219"/>
            <a:ext cx="3312407" cy="1415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8800" dirty="0">
                <a:solidFill>
                  <a:srgbClr val="295B26"/>
                </a:solidFill>
                <a:latin typeface="Lato Black" panose="020F0A02020204030203" pitchFamily="34" charset="0"/>
              </a:rPr>
              <a:t>01</a:t>
            </a:r>
            <a:endParaRPr sz="8800" dirty="0">
              <a:solidFill>
                <a:srgbClr val="295B26"/>
              </a:solidFill>
              <a:latin typeface="Lato Black" panose="020F0A02020204030203" pitchFamily="34" charset="0"/>
            </a:endParaRPr>
          </a:p>
        </p:txBody>
      </p:sp>
      <p:sp>
        <p:nvSpPr>
          <p:cNvPr id="85" name="TextBox 5">
            <a:extLst>
              <a:ext uri="{FF2B5EF4-FFF2-40B4-BE49-F238E27FC236}">
                <a16:creationId xmlns:a16="http://schemas.microsoft.com/office/drawing/2014/main" id="{D36A7959-C9B4-429E-9BEC-4929C99C4EBF}"/>
              </a:ext>
            </a:extLst>
          </p:cNvPr>
          <p:cNvSpPr txBox="1"/>
          <p:nvPr/>
        </p:nvSpPr>
        <p:spPr>
          <a:xfrm>
            <a:off x="17954708" y="8119582"/>
            <a:ext cx="371147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ctr"/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Lorem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ipsum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sed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86" name="Google Shape;713;p53">
            <a:extLst>
              <a:ext uri="{FF2B5EF4-FFF2-40B4-BE49-F238E27FC236}">
                <a16:creationId xmlns:a16="http://schemas.microsoft.com/office/drawing/2014/main" id="{B791D7D2-2E79-4A74-93D8-B911FEAE29D3}"/>
              </a:ext>
            </a:extLst>
          </p:cNvPr>
          <p:cNvSpPr txBox="1"/>
          <p:nvPr/>
        </p:nvSpPr>
        <p:spPr>
          <a:xfrm>
            <a:off x="17572879" y="6638442"/>
            <a:ext cx="3312407" cy="1415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8800" dirty="0">
                <a:solidFill>
                  <a:srgbClr val="295B26"/>
                </a:solidFill>
                <a:latin typeface="Lato Black" panose="020F0A02020204030203" pitchFamily="34" charset="0"/>
              </a:rPr>
              <a:t>04</a:t>
            </a:r>
            <a:endParaRPr sz="8800" dirty="0">
              <a:solidFill>
                <a:srgbClr val="295B26"/>
              </a:solidFill>
              <a:latin typeface="Lato Black" panose="020F0A02020204030203" pitchFamily="34" charset="0"/>
            </a:endParaRPr>
          </a:p>
        </p:txBody>
      </p:sp>
      <p:sp>
        <p:nvSpPr>
          <p:cNvPr id="87" name="Google Shape;175;p1">
            <a:extLst>
              <a:ext uri="{FF2B5EF4-FFF2-40B4-BE49-F238E27FC236}">
                <a16:creationId xmlns:a16="http://schemas.microsoft.com/office/drawing/2014/main" id="{4F0304DF-21B1-4CFF-8F7B-C3A332957A95}"/>
              </a:ext>
            </a:extLst>
          </p:cNvPr>
          <p:cNvSpPr txBox="1"/>
          <p:nvPr/>
        </p:nvSpPr>
        <p:spPr>
          <a:xfrm>
            <a:off x="8860936" y="9755700"/>
            <a:ext cx="6514678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About Infographic</a:t>
            </a:r>
            <a:endParaRPr sz="7400" dirty="0">
              <a:latin typeface="Lora" pitchFamily="2" charset="0"/>
            </a:endParaRPr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E174B56E-A9A3-416C-A95C-C15E5A228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14839" flipH="1">
            <a:off x="17932990" y="2063457"/>
            <a:ext cx="6183851" cy="3603539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163892DB-44CB-4B72-9FFD-119B7E766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4483" flipH="1">
            <a:off x="2102128" y="2728746"/>
            <a:ext cx="3552482" cy="207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50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941999" y="-26547"/>
            <a:ext cx="754491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28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29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30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7207852" y="152032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Infographic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8" name="Google Shape;175;p1">
            <a:extLst>
              <a:ext uri="{FF2B5EF4-FFF2-40B4-BE49-F238E27FC236}">
                <a16:creationId xmlns:a16="http://schemas.microsoft.com/office/drawing/2014/main" id="{A3838A18-E838-4D10-8A21-3A4EEFF1FF53}"/>
              </a:ext>
            </a:extLst>
          </p:cNvPr>
          <p:cNvSpPr txBox="1"/>
          <p:nvPr/>
        </p:nvSpPr>
        <p:spPr>
          <a:xfrm>
            <a:off x="3683810" y="2012367"/>
            <a:ext cx="11609114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ysClr val="windowText" lastClr="000000"/>
                </a:solidFill>
                <a:latin typeface="Lora" pitchFamily="2" charset="0"/>
                <a:sym typeface="Playfair Display Regular"/>
              </a:rPr>
              <a:t>Our Company in Number</a:t>
            </a:r>
            <a:endParaRPr sz="7400" dirty="0">
              <a:solidFill>
                <a:sysClr val="windowText" lastClr="000000"/>
              </a:solidFill>
              <a:latin typeface="Lora" pitchFamily="2" charset="0"/>
            </a:endParaRPr>
          </a:p>
        </p:txBody>
      </p:sp>
      <p:sp>
        <p:nvSpPr>
          <p:cNvPr id="80" name="TextBox 5">
            <a:extLst>
              <a:ext uri="{FF2B5EF4-FFF2-40B4-BE49-F238E27FC236}">
                <a16:creationId xmlns:a16="http://schemas.microsoft.com/office/drawing/2014/main" id="{69AA6ABB-885E-4BBF-81D2-59A6F0E44BA9}"/>
              </a:ext>
            </a:extLst>
          </p:cNvPr>
          <p:cNvSpPr txBox="1"/>
          <p:nvPr/>
        </p:nvSpPr>
        <p:spPr>
          <a:xfrm>
            <a:off x="17854878" y="3901117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0D0EF580-9D3E-4D50-807C-7479271A3F97}"/>
              </a:ext>
            </a:extLst>
          </p:cNvPr>
          <p:cNvSpPr txBox="1"/>
          <p:nvPr/>
        </p:nvSpPr>
        <p:spPr>
          <a:xfrm>
            <a:off x="17831294" y="5309530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8" name="Picture 97">
            <a:extLst>
              <a:ext uri="{FF2B5EF4-FFF2-40B4-BE49-F238E27FC236}">
                <a16:creationId xmlns:a16="http://schemas.microsoft.com/office/drawing/2014/main" id="{D01383BB-6838-4D13-AF9F-53B315620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43329">
            <a:off x="-1882447" y="5868535"/>
            <a:ext cx="5594317" cy="3184117"/>
          </a:xfrm>
          <a:prstGeom prst="rect">
            <a:avLst/>
          </a:prstGeom>
        </p:spPr>
      </p:pic>
      <p:sp>
        <p:nvSpPr>
          <p:cNvPr id="68" name="Rectangle 5">
            <a:extLst>
              <a:ext uri="{FF2B5EF4-FFF2-40B4-BE49-F238E27FC236}">
                <a16:creationId xmlns:a16="http://schemas.microsoft.com/office/drawing/2014/main" id="{A08F2C6B-8FD3-4FE7-9E24-8D81427B1C0A}"/>
              </a:ext>
            </a:extLst>
          </p:cNvPr>
          <p:cNvSpPr/>
          <p:nvPr/>
        </p:nvSpPr>
        <p:spPr>
          <a:xfrm>
            <a:off x="3383695" y="4233964"/>
            <a:ext cx="5097803" cy="8767872"/>
          </a:xfrm>
          <a:prstGeom prst="rect">
            <a:avLst/>
          </a:prstGeom>
          <a:solidFill>
            <a:srgbClr val="6D7C6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" name="Rectangle 5">
            <a:extLst>
              <a:ext uri="{FF2B5EF4-FFF2-40B4-BE49-F238E27FC236}">
                <a16:creationId xmlns:a16="http://schemas.microsoft.com/office/drawing/2014/main" id="{479C47D9-6476-4C28-845E-BB1E98DCB5BB}"/>
              </a:ext>
            </a:extLst>
          </p:cNvPr>
          <p:cNvSpPr/>
          <p:nvPr/>
        </p:nvSpPr>
        <p:spPr>
          <a:xfrm>
            <a:off x="9861150" y="4233963"/>
            <a:ext cx="5097803" cy="8767873"/>
          </a:xfrm>
          <a:prstGeom prst="rect">
            <a:avLst/>
          </a:prstGeom>
          <a:solidFill>
            <a:srgbClr val="6D7C6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49E4D891-43E0-4282-BF2F-E45A37A7A358}"/>
              </a:ext>
            </a:extLst>
          </p:cNvPr>
          <p:cNvSpPr txBox="1"/>
          <p:nvPr/>
        </p:nvSpPr>
        <p:spPr>
          <a:xfrm>
            <a:off x="3783746" y="9822569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Graphic Data</a:t>
            </a:r>
          </a:p>
        </p:txBody>
      </p:sp>
      <p:sp>
        <p:nvSpPr>
          <p:cNvPr id="99" name="TextBox 7">
            <a:extLst>
              <a:ext uri="{FF2B5EF4-FFF2-40B4-BE49-F238E27FC236}">
                <a16:creationId xmlns:a16="http://schemas.microsoft.com/office/drawing/2014/main" id="{DA732490-648E-49DF-82CC-D90E5025C928}"/>
              </a:ext>
            </a:extLst>
          </p:cNvPr>
          <p:cNvSpPr txBox="1"/>
          <p:nvPr/>
        </p:nvSpPr>
        <p:spPr>
          <a:xfrm>
            <a:off x="3783746" y="10787563"/>
            <a:ext cx="4685665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  <a:latin typeface="Lato Regular" panose="020F0502020204030203" pitchFamily="34" charset="0"/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8485114A-6EEE-4F5D-85FA-1D79A61DF9BC}"/>
              </a:ext>
            </a:extLst>
          </p:cNvPr>
          <p:cNvSpPr txBox="1"/>
          <p:nvPr/>
        </p:nvSpPr>
        <p:spPr>
          <a:xfrm>
            <a:off x="10148733" y="9822569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Graphic Data</a:t>
            </a:r>
          </a:p>
        </p:txBody>
      </p:sp>
      <p:sp>
        <p:nvSpPr>
          <p:cNvPr id="101" name="TextBox 7">
            <a:extLst>
              <a:ext uri="{FF2B5EF4-FFF2-40B4-BE49-F238E27FC236}">
                <a16:creationId xmlns:a16="http://schemas.microsoft.com/office/drawing/2014/main" id="{C2A94095-4A5C-4B5A-8EB8-F6B836BC1F7D}"/>
              </a:ext>
            </a:extLst>
          </p:cNvPr>
          <p:cNvSpPr txBox="1"/>
          <p:nvPr/>
        </p:nvSpPr>
        <p:spPr>
          <a:xfrm>
            <a:off x="10148733" y="10787563"/>
            <a:ext cx="4685665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  <a:latin typeface="Lato Regular" panose="020F0502020204030203" pitchFamily="34" charset="0"/>
              </a:rPr>
              <a:t>It's your first one, and your hands are already sweating at the thought of having to speak in front of a crowd.</a:t>
            </a:r>
          </a:p>
        </p:txBody>
      </p:sp>
      <p:graphicFrame>
        <p:nvGraphicFramePr>
          <p:cNvPr id="102" name="Chart 101">
            <a:extLst>
              <a:ext uri="{FF2B5EF4-FFF2-40B4-BE49-F238E27FC236}">
                <a16:creationId xmlns:a16="http://schemas.microsoft.com/office/drawing/2014/main" id="{B75ABBB7-C87F-46D4-BAA1-147B25D628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7902157"/>
              </p:ext>
            </p:extLst>
          </p:nvPr>
        </p:nvGraphicFramePr>
        <p:xfrm>
          <a:off x="3304653" y="4845867"/>
          <a:ext cx="5158747" cy="4323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3" name="Chart 102">
                <a:extLst>
                  <a:ext uri="{FF2B5EF4-FFF2-40B4-BE49-F238E27FC236}">
                    <a16:creationId xmlns:a16="http://schemas.microsoft.com/office/drawing/2014/main" id="{6A6826E4-F1F2-452E-8C91-9C355CCB626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652608776"/>
                  </p:ext>
                </p:extLst>
              </p:nvPr>
            </p:nvGraphicFramePr>
            <p:xfrm>
              <a:off x="10021880" y="4881161"/>
              <a:ext cx="4776341" cy="428787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03" name="Chart 102">
                <a:extLst>
                  <a:ext uri="{FF2B5EF4-FFF2-40B4-BE49-F238E27FC236}">
                    <a16:creationId xmlns:a16="http://schemas.microsoft.com/office/drawing/2014/main" id="{6A6826E4-F1F2-452E-8C91-9C355CCB62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021880" y="4881161"/>
                <a:ext cx="4776341" cy="428787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7239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D30E4F7-17C9-4B7F-88CD-E92FC40C1660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8F23C0B-638F-4A36-BE32-62E4EC7F951A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152723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About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7954206" y="-26547"/>
            <a:ext cx="16532710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75;p1">
            <a:extLst>
              <a:ext uri="{FF2B5EF4-FFF2-40B4-BE49-F238E27FC236}">
                <a16:creationId xmlns:a16="http://schemas.microsoft.com/office/drawing/2014/main" id="{AE6A54D3-846F-4A3D-9206-1D388ADC574D}"/>
              </a:ext>
            </a:extLst>
          </p:cNvPr>
          <p:cNvSpPr txBox="1"/>
          <p:nvPr/>
        </p:nvSpPr>
        <p:spPr>
          <a:xfrm>
            <a:off x="14851245" y="2319475"/>
            <a:ext cx="7300069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Hunter’s Philosophy</a:t>
            </a:r>
            <a:endParaRPr sz="74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FDC187EC-BFF0-40A8-97B2-12F136F8B64D}"/>
              </a:ext>
            </a:extLst>
          </p:cNvPr>
          <p:cNvSpPr txBox="1"/>
          <p:nvPr/>
        </p:nvSpPr>
        <p:spPr>
          <a:xfrm>
            <a:off x="3057415" y="11681311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626577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513340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404396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4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6DB53737-2DD1-432A-9F18-11ABBB7EBFB3}"/>
              </a:ext>
            </a:extLst>
          </p:cNvPr>
          <p:cNvSpPr txBox="1"/>
          <p:nvPr/>
        </p:nvSpPr>
        <p:spPr>
          <a:xfrm>
            <a:off x="14953611" y="6190114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1A4C0AFF-5DE2-477E-8E18-81C2E1020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" flipH="1">
            <a:off x="1020183" y="5418801"/>
            <a:ext cx="6066489" cy="3535148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6AAAE62-6AEB-480A-84D3-980DEE62E5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06739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1022746" y="1196042"/>
            <a:ext cx="2276856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15493131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29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30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31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20855249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Price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E174B56E-A9A3-416C-A95C-C15E5A228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3939" flipH="1">
            <a:off x="19346707" y="10490191"/>
            <a:ext cx="6966362" cy="4059534"/>
          </a:xfrm>
          <a:prstGeom prst="rect">
            <a:avLst/>
          </a:prstGeom>
        </p:spPr>
      </p:pic>
      <p:sp>
        <p:nvSpPr>
          <p:cNvPr id="133" name="Google Shape;175;p1">
            <a:extLst>
              <a:ext uri="{FF2B5EF4-FFF2-40B4-BE49-F238E27FC236}">
                <a16:creationId xmlns:a16="http://schemas.microsoft.com/office/drawing/2014/main" id="{F4FF0BD5-A30C-42A2-A80E-27467E29C6DC}"/>
              </a:ext>
            </a:extLst>
          </p:cNvPr>
          <p:cNvSpPr txBox="1"/>
          <p:nvPr/>
        </p:nvSpPr>
        <p:spPr>
          <a:xfrm>
            <a:off x="16137393" y="1609744"/>
            <a:ext cx="6505757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ysClr val="windowText" lastClr="000000"/>
                </a:solidFill>
                <a:latin typeface="Lora" pitchFamily="2" charset="0"/>
                <a:sym typeface="Playfair Display Regular"/>
              </a:rPr>
              <a:t>Our Best Pricing</a:t>
            </a:r>
            <a:endParaRPr sz="7400" dirty="0">
              <a:solidFill>
                <a:sysClr val="windowText" lastClr="000000"/>
              </a:solidFill>
              <a:latin typeface="Lora" pitchFamily="2" charset="0"/>
            </a:endParaRPr>
          </a:p>
        </p:txBody>
      </p:sp>
      <p:sp>
        <p:nvSpPr>
          <p:cNvPr id="134" name="TextBox 5">
            <a:extLst>
              <a:ext uri="{FF2B5EF4-FFF2-40B4-BE49-F238E27FC236}">
                <a16:creationId xmlns:a16="http://schemas.microsoft.com/office/drawing/2014/main" id="{D478FEB7-97AF-454C-9034-FB8449C14684}"/>
              </a:ext>
            </a:extLst>
          </p:cNvPr>
          <p:cNvSpPr txBox="1"/>
          <p:nvPr/>
        </p:nvSpPr>
        <p:spPr>
          <a:xfrm>
            <a:off x="1299257" y="694143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135" name="Rectangle: Rounded Corners 134">
            <a:extLst>
              <a:ext uri="{FF2B5EF4-FFF2-40B4-BE49-F238E27FC236}">
                <a16:creationId xmlns:a16="http://schemas.microsoft.com/office/drawing/2014/main" id="{486BE007-C1A6-4E3B-B9CB-28A5095BCBD7}"/>
              </a:ext>
            </a:extLst>
          </p:cNvPr>
          <p:cNvSpPr/>
          <p:nvPr/>
        </p:nvSpPr>
        <p:spPr>
          <a:xfrm>
            <a:off x="2811664" y="4551200"/>
            <a:ext cx="5621670" cy="6812750"/>
          </a:xfrm>
          <a:prstGeom prst="roundRect">
            <a:avLst>
              <a:gd name="adj" fmla="val 3519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5">
            <a:extLst>
              <a:ext uri="{FF2B5EF4-FFF2-40B4-BE49-F238E27FC236}">
                <a16:creationId xmlns:a16="http://schemas.microsoft.com/office/drawing/2014/main" id="{C2DEE7BD-70A5-4D90-8840-5EC5FB41C646}"/>
              </a:ext>
            </a:extLst>
          </p:cNvPr>
          <p:cNvSpPr txBox="1"/>
          <p:nvPr/>
        </p:nvSpPr>
        <p:spPr>
          <a:xfrm>
            <a:off x="3792520" y="8166221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Lorem ipsum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lang="en-US"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lang="en-US"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lang="en-US"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sed do </a:t>
            </a:r>
            <a:r>
              <a:rPr lang="en-US"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lang="en-US"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lang="en-US"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3048B80F-DC37-4056-B746-20030BE56379}"/>
              </a:ext>
            </a:extLst>
          </p:cNvPr>
          <p:cNvSpPr/>
          <p:nvPr/>
        </p:nvSpPr>
        <p:spPr>
          <a:xfrm>
            <a:off x="9421990" y="4551200"/>
            <a:ext cx="5621670" cy="6812750"/>
          </a:xfrm>
          <a:prstGeom prst="roundRect">
            <a:avLst>
              <a:gd name="adj" fmla="val 3519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0" name="TextBox 5">
            <a:extLst>
              <a:ext uri="{FF2B5EF4-FFF2-40B4-BE49-F238E27FC236}">
                <a16:creationId xmlns:a16="http://schemas.microsoft.com/office/drawing/2014/main" id="{44D7E677-5195-4CE9-A3EF-0DB692582E99}"/>
              </a:ext>
            </a:extLst>
          </p:cNvPr>
          <p:cNvSpPr txBox="1"/>
          <p:nvPr/>
        </p:nvSpPr>
        <p:spPr>
          <a:xfrm>
            <a:off x="10402846" y="8166221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Lorem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ipsum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dolor sit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sed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do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tx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tx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142" name="Rectangle: Rounded Corners 141">
            <a:extLst>
              <a:ext uri="{FF2B5EF4-FFF2-40B4-BE49-F238E27FC236}">
                <a16:creationId xmlns:a16="http://schemas.microsoft.com/office/drawing/2014/main" id="{1B2E308B-CDB5-4B56-B14D-50D6D7AE6F4F}"/>
              </a:ext>
            </a:extLst>
          </p:cNvPr>
          <p:cNvSpPr/>
          <p:nvPr/>
        </p:nvSpPr>
        <p:spPr>
          <a:xfrm>
            <a:off x="16014351" y="4551200"/>
            <a:ext cx="5621670" cy="6812750"/>
          </a:xfrm>
          <a:prstGeom prst="roundRect">
            <a:avLst>
              <a:gd name="adj" fmla="val 35193"/>
            </a:avLst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3" name="TextBox 5">
            <a:extLst>
              <a:ext uri="{FF2B5EF4-FFF2-40B4-BE49-F238E27FC236}">
                <a16:creationId xmlns:a16="http://schemas.microsoft.com/office/drawing/2014/main" id="{F37BDA3A-9115-42B4-8AC3-9AD0C6AF1CD5}"/>
              </a:ext>
            </a:extLst>
          </p:cNvPr>
          <p:cNvSpPr txBox="1"/>
          <p:nvPr/>
        </p:nvSpPr>
        <p:spPr>
          <a:xfrm>
            <a:off x="16995207" y="8166221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Lorem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ipsum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dolor sit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amet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consectetur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adipiscing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elit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,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sed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do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eiusmod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tempor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incididunt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ut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 </a:t>
            </a:r>
            <a:r>
              <a:rPr sz="2300" dirty="0" err="1">
                <a:solidFill>
                  <a:schemeClr val="bg1"/>
                </a:solidFill>
                <a:latin typeface="Lato Regular" panose="020F0502020204030203" pitchFamily="34" charset="0"/>
              </a:rPr>
              <a:t>labore</a:t>
            </a: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.</a:t>
            </a:r>
          </a:p>
        </p:txBody>
      </p:sp>
      <p:sp>
        <p:nvSpPr>
          <p:cNvPr id="144" name="Google Shape;713;p53">
            <a:extLst>
              <a:ext uri="{FF2B5EF4-FFF2-40B4-BE49-F238E27FC236}">
                <a16:creationId xmlns:a16="http://schemas.microsoft.com/office/drawing/2014/main" id="{5EBC5A25-05A5-4141-9260-D7FE3FCCC5AF}"/>
              </a:ext>
            </a:extLst>
          </p:cNvPr>
          <p:cNvSpPr txBox="1"/>
          <p:nvPr/>
        </p:nvSpPr>
        <p:spPr>
          <a:xfrm>
            <a:off x="16526932" y="5549337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Ultimate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48" name="Google Shape;711;p53">
            <a:extLst>
              <a:ext uri="{FF2B5EF4-FFF2-40B4-BE49-F238E27FC236}">
                <a16:creationId xmlns:a16="http://schemas.microsoft.com/office/drawing/2014/main" id="{D57B9417-1161-4C96-9F3D-4D3672D49243}"/>
              </a:ext>
            </a:extLst>
          </p:cNvPr>
          <p:cNvSpPr txBox="1"/>
          <p:nvPr/>
        </p:nvSpPr>
        <p:spPr>
          <a:xfrm>
            <a:off x="16317127" y="6436695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latin typeface="Lato Black" panose="020F0A02020204030203" pitchFamily="34" charset="0"/>
              </a:rPr>
              <a:t>$</a:t>
            </a:r>
            <a:r>
              <a:rPr lang="en-US" dirty="0">
                <a:latin typeface="Lato Black" panose="020F0A02020204030203" pitchFamily="34" charset="0"/>
              </a:rPr>
              <a:t>99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151" name="Google Shape;713;p53">
            <a:extLst>
              <a:ext uri="{FF2B5EF4-FFF2-40B4-BE49-F238E27FC236}">
                <a16:creationId xmlns:a16="http://schemas.microsoft.com/office/drawing/2014/main" id="{4654BBEF-50D7-42CD-B746-C9BE17E55BD5}"/>
              </a:ext>
            </a:extLst>
          </p:cNvPr>
          <p:cNvSpPr txBox="1"/>
          <p:nvPr/>
        </p:nvSpPr>
        <p:spPr>
          <a:xfrm>
            <a:off x="3528249" y="5585189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Starter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52" name="Google Shape;713;p53">
            <a:extLst>
              <a:ext uri="{FF2B5EF4-FFF2-40B4-BE49-F238E27FC236}">
                <a16:creationId xmlns:a16="http://schemas.microsoft.com/office/drawing/2014/main" id="{4291C5C8-79A4-4240-BD49-7FD3FA0EFE83}"/>
              </a:ext>
            </a:extLst>
          </p:cNvPr>
          <p:cNvSpPr txBox="1"/>
          <p:nvPr/>
        </p:nvSpPr>
        <p:spPr>
          <a:xfrm>
            <a:off x="9823264" y="5585189"/>
            <a:ext cx="4115911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Professional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55" name="Google Shape;713;p53">
            <a:extLst>
              <a:ext uri="{FF2B5EF4-FFF2-40B4-BE49-F238E27FC236}">
                <a16:creationId xmlns:a16="http://schemas.microsoft.com/office/drawing/2014/main" id="{9258773E-F76F-4DAF-BDAC-173810D60C65}"/>
              </a:ext>
            </a:extLst>
          </p:cNvPr>
          <p:cNvSpPr txBox="1"/>
          <p:nvPr/>
        </p:nvSpPr>
        <p:spPr>
          <a:xfrm>
            <a:off x="2919157" y="6436695"/>
            <a:ext cx="4115911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10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$39</a:t>
            </a:r>
            <a:endParaRPr sz="10600"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56" name="Google Shape;713;p53">
            <a:extLst>
              <a:ext uri="{FF2B5EF4-FFF2-40B4-BE49-F238E27FC236}">
                <a16:creationId xmlns:a16="http://schemas.microsoft.com/office/drawing/2014/main" id="{B4AE3773-031A-40FE-A885-43D759EE84E6}"/>
              </a:ext>
            </a:extLst>
          </p:cNvPr>
          <p:cNvSpPr txBox="1"/>
          <p:nvPr/>
        </p:nvSpPr>
        <p:spPr>
          <a:xfrm>
            <a:off x="9667224" y="6497939"/>
            <a:ext cx="4115911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10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$69</a:t>
            </a:r>
            <a:endParaRPr sz="10600"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795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940294" y="-26547"/>
            <a:ext cx="7546622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30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31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32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17207852" y="152032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Price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0724F4B6-80F1-432C-A5EA-8EB1AB499652}"/>
              </a:ext>
            </a:extLst>
          </p:cNvPr>
          <p:cNvSpPr/>
          <p:nvPr/>
        </p:nvSpPr>
        <p:spPr>
          <a:xfrm>
            <a:off x="3911651" y="3963390"/>
            <a:ext cx="5621670" cy="7638788"/>
          </a:xfrm>
          <a:prstGeom prst="roundRect">
            <a:avLst>
              <a:gd name="adj" fmla="val 0"/>
            </a:avLst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BA50423B-978F-4006-AF3D-7AEC8CE80CD5}"/>
              </a:ext>
            </a:extLst>
          </p:cNvPr>
          <p:cNvSpPr txBox="1"/>
          <p:nvPr/>
        </p:nvSpPr>
        <p:spPr>
          <a:xfrm>
            <a:off x="5448821" y="7975549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sp>
        <p:nvSpPr>
          <p:cNvPr id="37" name="Google Shape;711;p53">
            <a:extLst>
              <a:ext uri="{FF2B5EF4-FFF2-40B4-BE49-F238E27FC236}">
                <a16:creationId xmlns:a16="http://schemas.microsoft.com/office/drawing/2014/main" id="{3F7C7A32-25B1-48A7-8EC5-6AEBF5E87896}"/>
              </a:ext>
            </a:extLst>
          </p:cNvPr>
          <p:cNvSpPr txBox="1"/>
          <p:nvPr/>
        </p:nvSpPr>
        <p:spPr>
          <a:xfrm>
            <a:off x="4267850" y="5419950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latin typeface="Lato Black" panose="020F0A02020204030203" pitchFamily="34" charset="0"/>
              </a:rPr>
              <a:t>$</a:t>
            </a:r>
            <a:r>
              <a:rPr lang="en-US" dirty="0">
                <a:latin typeface="Lato Black" panose="020F0A02020204030203" pitchFamily="34" charset="0"/>
              </a:rPr>
              <a:t>39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39" name="Google Shape;713;p53">
            <a:extLst>
              <a:ext uri="{FF2B5EF4-FFF2-40B4-BE49-F238E27FC236}">
                <a16:creationId xmlns:a16="http://schemas.microsoft.com/office/drawing/2014/main" id="{FFEB663E-97B3-4171-9A1E-8E60B32F1246}"/>
              </a:ext>
            </a:extLst>
          </p:cNvPr>
          <p:cNvSpPr txBox="1"/>
          <p:nvPr/>
        </p:nvSpPr>
        <p:spPr>
          <a:xfrm>
            <a:off x="4768133" y="4742541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Starter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496B282-EB53-4E11-84C2-1938939D5BAD}"/>
              </a:ext>
            </a:extLst>
          </p:cNvPr>
          <p:cNvCxnSpPr/>
          <p:nvPr/>
        </p:nvCxnSpPr>
        <p:spPr>
          <a:xfrm>
            <a:off x="5252914" y="7781546"/>
            <a:ext cx="29391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7A88504-8340-46E3-802B-CF469A08A70D}"/>
              </a:ext>
            </a:extLst>
          </p:cNvPr>
          <p:cNvCxnSpPr/>
          <p:nvPr/>
        </p:nvCxnSpPr>
        <p:spPr>
          <a:xfrm>
            <a:off x="5252914" y="8536550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5">
            <a:extLst>
              <a:ext uri="{FF2B5EF4-FFF2-40B4-BE49-F238E27FC236}">
                <a16:creationId xmlns:a16="http://schemas.microsoft.com/office/drawing/2014/main" id="{9DADD123-C21D-4C4E-98DA-D98BCBB99395}"/>
              </a:ext>
            </a:extLst>
          </p:cNvPr>
          <p:cNvSpPr txBox="1"/>
          <p:nvPr/>
        </p:nvSpPr>
        <p:spPr>
          <a:xfrm>
            <a:off x="5448821" y="8710329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2C59636-C812-4789-AD1F-28055F2D7ED1}"/>
              </a:ext>
            </a:extLst>
          </p:cNvPr>
          <p:cNvCxnSpPr/>
          <p:nvPr/>
        </p:nvCxnSpPr>
        <p:spPr>
          <a:xfrm>
            <a:off x="5252914" y="9271330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5">
            <a:extLst>
              <a:ext uri="{FF2B5EF4-FFF2-40B4-BE49-F238E27FC236}">
                <a16:creationId xmlns:a16="http://schemas.microsoft.com/office/drawing/2014/main" id="{055551E3-63D4-4309-B764-770A2571531D}"/>
              </a:ext>
            </a:extLst>
          </p:cNvPr>
          <p:cNvSpPr txBox="1"/>
          <p:nvPr/>
        </p:nvSpPr>
        <p:spPr>
          <a:xfrm>
            <a:off x="5429559" y="9328600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50F3D70-CCC0-452D-81D5-D5FE0970A60D}"/>
              </a:ext>
            </a:extLst>
          </p:cNvPr>
          <p:cNvCxnSpPr/>
          <p:nvPr/>
        </p:nvCxnSpPr>
        <p:spPr>
          <a:xfrm>
            <a:off x="5233652" y="9889601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5">
            <a:extLst>
              <a:ext uri="{FF2B5EF4-FFF2-40B4-BE49-F238E27FC236}">
                <a16:creationId xmlns:a16="http://schemas.microsoft.com/office/drawing/2014/main" id="{7D3EDB30-912D-45AF-B245-E81BA5017DE8}"/>
              </a:ext>
            </a:extLst>
          </p:cNvPr>
          <p:cNvSpPr txBox="1"/>
          <p:nvPr/>
        </p:nvSpPr>
        <p:spPr>
          <a:xfrm>
            <a:off x="5429559" y="10063380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3CACF45-D87F-4803-842F-0A9C89B9A760}"/>
              </a:ext>
            </a:extLst>
          </p:cNvPr>
          <p:cNvCxnSpPr/>
          <p:nvPr/>
        </p:nvCxnSpPr>
        <p:spPr>
          <a:xfrm>
            <a:off x="5233652" y="10624381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5B2F662-0903-435B-98EA-8113AE12269F}"/>
              </a:ext>
            </a:extLst>
          </p:cNvPr>
          <p:cNvSpPr/>
          <p:nvPr/>
        </p:nvSpPr>
        <p:spPr>
          <a:xfrm>
            <a:off x="10630981" y="3957082"/>
            <a:ext cx="5621670" cy="7638788"/>
          </a:xfrm>
          <a:prstGeom prst="roundRect">
            <a:avLst>
              <a:gd name="adj" fmla="val 0"/>
            </a:avLst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5">
            <a:extLst>
              <a:ext uri="{FF2B5EF4-FFF2-40B4-BE49-F238E27FC236}">
                <a16:creationId xmlns:a16="http://schemas.microsoft.com/office/drawing/2014/main" id="{0D6340FE-AF0F-49E7-BEBB-20407B4B20EB}"/>
              </a:ext>
            </a:extLst>
          </p:cNvPr>
          <p:cNvSpPr txBox="1"/>
          <p:nvPr/>
        </p:nvSpPr>
        <p:spPr>
          <a:xfrm>
            <a:off x="12168151" y="7969241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sp>
        <p:nvSpPr>
          <p:cNvPr id="51" name="Google Shape;711;p53">
            <a:extLst>
              <a:ext uri="{FF2B5EF4-FFF2-40B4-BE49-F238E27FC236}">
                <a16:creationId xmlns:a16="http://schemas.microsoft.com/office/drawing/2014/main" id="{FD1B33B7-64C3-4CAE-8BA0-E1A8B1FBE506}"/>
              </a:ext>
            </a:extLst>
          </p:cNvPr>
          <p:cNvSpPr txBox="1"/>
          <p:nvPr/>
        </p:nvSpPr>
        <p:spPr>
          <a:xfrm>
            <a:off x="10763488" y="5413642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latin typeface="Lato Black" panose="020F0A02020204030203" pitchFamily="34" charset="0"/>
              </a:rPr>
              <a:t>$</a:t>
            </a:r>
            <a:r>
              <a:rPr lang="en-US" dirty="0">
                <a:latin typeface="Lato Black" panose="020F0A02020204030203" pitchFamily="34" charset="0"/>
              </a:rPr>
              <a:t>69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52" name="Google Shape;713;p53">
            <a:extLst>
              <a:ext uri="{FF2B5EF4-FFF2-40B4-BE49-F238E27FC236}">
                <a16:creationId xmlns:a16="http://schemas.microsoft.com/office/drawing/2014/main" id="{4BA4426C-4DD4-459D-936B-42C1C6DE6C47}"/>
              </a:ext>
            </a:extLst>
          </p:cNvPr>
          <p:cNvSpPr txBox="1"/>
          <p:nvPr/>
        </p:nvSpPr>
        <p:spPr>
          <a:xfrm>
            <a:off x="10833884" y="4736233"/>
            <a:ext cx="4098149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Professional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0B13E0F-4814-487D-B9B5-FBBD31AF8223}"/>
              </a:ext>
            </a:extLst>
          </p:cNvPr>
          <p:cNvCxnSpPr/>
          <p:nvPr/>
        </p:nvCxnSpPr>
        <p:spPr>
          <a:xfrm>
            <a:off x="11972244" y="7775238"/>
            <a:ext cx="29391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B54C6B4-5FA9-4860-93D0-B15EE5B4740E}"/>
              </a:ext>
            </a:extLst>
          </p:cNvPr>
          <p:cNvCxnSpPr/>
          <p:nvPr/>
        </p:nvCxnSpPr>
        <p:spPr>
          <a:xfrm>
            <a:off x="11972244" y="8530242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">
            <a:extLst>
              <a:ext uri="{FF2B5EF4-FFF2-40B4-BE49-F238E27FC236}">
                <a16:creationId xmlns:a16="http://schemas.microsoft.com/office/drawing/2014/main" id="{AE84ECC3-28C7-45F6-806C-CE56A0B76029}"/>
              </a:ext>
            </a:extLst>
          </p:cNvPr>
          <p:cNvSpPr txBox="1"/>
          <p:nvPr/>
        </p:nvSpPr>
        <p:spPr>
          <a:xfrm>
            <a:off x="12168151" y="8704021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882AD4D-4065-4AF7-A06A-2CDC629F73B8}"/>
              </a:ext>
            </a:extLst>
          </p:cNvPr>
          <p:cNvCxnSpPr/>
          <p:nvPr/>
        </p:nvCxnSpPr>
        <p:spPr>
          <a:xfrm>
            <a:off x="11972244" y="9265022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">
            <a:extLst>
              <a:ext uri="{FF2B5EF4-FFF2-40B4-BE49-F238E27FC236}">
                <a16:creationId xmlns:a16="http://schemas.microsoft.com/office/drawing/2014/main" id="{7E518AE9-C295-4A5C-A438-605B3A02EDB8}"/>
              </a:ext>
            </a:extLst>
          </p:cNvPr>
          <p:cNvSpPr txBox="1"/>
          <p:nvPr/>
        </p:nvSpPr>
        <p:spPr>
          <a:xfrm>
            <a:off x="12148889" y="9322292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48412D2-E6D7-4A62-97B6-BB976A71B444}"/>
              </a:ext>
            </a:extLst>
          </p:cNvPr>
          <p:cNvCxnSpPr/>
          <p:nvPr/>
        </p:nvCxnSpPr>
        <p:spPr>
          <a:xfrm>
            <a:off x="11952982" y="9883293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">
            <a:extLst>
              <a:ext uri="{FF2B5EF4-FFF2-40B4-BE49-F238E27FC236}">
                <a16:creationId xmlns:a16="http://schemas.microsoft.com/office/drawing/2014/main" id="{C00B2EC1-4668-4A8A-B0B3-9B2472113093}"/>
              </a:ext>
            </a:extLst>
          </p:cNvPr>
          <p:cNvSpPr txBox="1"/>
          <p:nvPr/>
        </p:nvSpPr>
        <p:spPr>
          <a:xfrm>
            <a:off x="12148889" y="10057072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6812AB1-937B-4839-AD4F-DBBD226D1550}"/>
              </a:ext>
            </a:extLst>
          </p:cNvPr>
          <p:cNvCxnSpPr/>
          <p:nvPr/>
        </p:nvCxnSpPr>
        <p:spPr>
          <a:xfrm>
            <a:off x="11952982" y="10618073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E6187C4F-D534-4084-9196-CD3C6C3C2346}"/>
              </a:ext>
            </a:extLst>
          </p:cNvPr>
          <p:cNvSpPr/>
          <p:nvPr/>
        </p:nvSpPr>
        <p:spPr>
          <a:xfrm>
            <a:off x="17350310" y="2866333"/>
            <a:ext cx="5621670" cy="925291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5">
            <a:extLst>
              <a:ext uri="{FF2B5EF4-FFF2-40B4-BE49-F238E27FC236}">
                <a16:creationId xmlns:a16="http://schemas.microsoft.com/office/drawing/2014/main" id="{EC510E01-B4CA-4677-AC2E-2B787C8584B0}"/>
              </a:ext>
            </a:extLst>
          </p:cNvPr>
          <p:cNvSpPr txBox="1"/>
          <p:nvPr/>
        </p:nvSpPr>
        <p:spPr>
          <a:xfrm>
            <a:off x="18887480" y="7055702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990ACAD-4E2C-4BC0-B0AD-96EC44320139}"/>
              </a:ext>
            </a:extLst>
          </p:cNvPr>
          <p:cNvCxnSpPr/>
          <p:nvPr/>
        </p:nvCxnSpPr>
        <p:spPr>
          <a:xfrm>
            <a:off x="18691573" y="6861699"/>
            <a:ext cx="29391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1724F2C-2481-4B36-B97B-A4D12E1BC449}"/>
              </a:ext>
            </a:extLst>
          </p:cNvPr>
          <p:cNvCxnSpPr/>
          <p:nvPr/>
        </p:nvCxnSpPr>
        <p:spPr>
          <a:xfrm>
            <a:off x="18691573" y="7616703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5">
            <a:extLst>
              <a:ext uri="{FF2B5EF4-FFF2-40B4-BE49-F238E27FC236}">
                <a16:creationId xmlns:a16="http://schemas.microsoft.com/office/drawing/2014/main" id="{996E1009-B710-430D-94C7-DB3E72758A05}"/>
              </a:ext>
            </a:extLst>
          </p:cNvPr>
          <p:cNvSpPr txBox="1"/>
          <p:nvPr/>
        </p:nvSpPr>
        <p:spPr>
          <a:xfrm>
            <a:off x="18887480" y="7790482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4AAA088-CA42-4D08-96F6-024908037812}"/>
              </a:ext>
            </a:extLst>
          </p:cNvPr>
          <p:cNvCxnSpPr/>
          <p:nvPr/>
        </p:nvCxnSpPr>
        <p:spPr>
          <a:xfrm>
            <a:off x="18691573" y="8351483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5">
            <a:extLst>
              <a:ext uri="{FF2B5EF4-FFF2-40B4-BE49-F238E27FC236}">
                <a16:creationId xmlns:a16="http://schemas.microsoft.com/office/drawing/2014/main" id="{0FAD5A85-1ABB-49EE-965D-E249E6E2297D}"/>
              </a:ext>
            </a:extLst>
          </p:cNvPr>
          <p:cNvSpPr txBox="1"/>
          <p:nvPr/>
        </p:nvSpPr>
        <p:spPr>
          <a:xfrm>
            <a:off x="18868218" y="8408753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A6F6B7B-B64F-492A-80CC-8E214A42A950}"/>
              </a:ext>
            </a:extLst>
          </p:cNvPr>
          <p:cNvCxnSpPr/>
          <p:nvPr/>
        </p:nvCxnSpPr>
        <p:spPr>
          <a:xfrm>
            <a:off x="18672311" y="8969754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5">
            <a:extLst>
              <a:ext uri="{FF2B5EF4-FFF2-40B4-BE49-F238E27FC236}">
                <a16:creationId xmlns:a16="http://schemas.microsoft.com/office/drawing/2014/main" id="{E2DE5F6A-E6AC-4B36-80D9-CD9DC512BCDF}"/>
              </a:ext>
            </a:extLst>
          </p:cNvPr>
          <p:cNvSpPr txBox="1"/>
          <p:nvPr/>
        </p:nvSpPr>
        <p:spPr>
          <a:xfrm>
            <a:off x="18868218" y="9143533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DE9A594-D404-403A-A88F-9C0C7E42C832}"/>
              </a:ext>
            </a:extLst>
          </p:cNvPr>
          <p:cNvCxnSpPr/>
          <p:nvPr/>
        </p:nvCxnSpPr>
        <p:spPr>
          <a:xfrm>
            <a:off x="18672311" y="9704534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5">
            <a:extLst>
              <a:ext uri="{FF2B5EF4-FFF2-40B4-BE49-F238E27FC236}">
                <a16:creationId xmlns:a16="http://schemas.microsoft.com/office/drawing/2014/main" id="{8EA5F5E6-88D2-48AE-B04E-2769541F0DF0}"/>
              </a:ext>
            </a:extLst>
          </p:cNvPr>
          <p:cNvSpPr txBox="1"/>
          <p:nvPr/>
        </p:nvSpPr>
        <p:spPr>
          <a:xfrm>
            <a:off x="18854311" y="9734610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123F91D-44CB-474F-8B01-30F5280145F2}"/>
              </a:ext>
            </a:extLst>
          </p:cNvPr>
          <p:cNvCxnSpPr/>
          <p:nvPr/>
        </p:nvCxnSpPr>
        <p:spPr>
          <a:xfrm>
            <a:off x="18658404" y="10295611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5">
            <a:extLst>
              <a:ext uri="{FF2B5EF4-FFF2-40B4-BE49-F238E27FC236}">
                <a16:creationId xmlns:a16="http://schemas.microsoft.com/office/drawing/2014/main" id="{ADC53A42-882F-4F95-9BF0-E14A749BC2BD}"/>
              </a:ext>
            </a:extLst>
          </p:cNvPr>
          <p:cNvSpPr txBox="1"/>
          <p:nvPr/>
        </p:nvSpPr>
        <p:spPr>
          <a:xfrm>
            <a:off x="18854311" y="10469390"/>
            <a:ext cx="2940622" cy="56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  <a:latin typeface="Lato" panose="020F0502020204030203" pitchFamily="34" charset="0"/>
              </a:rPr>
              <a:t>Lorem ipsum dolor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F17788C-291D-409D-8911-28ED1CB677A1}"/>
              </a:ext>
            </a:extLst>
          </p:cNvPr>
          <p:cNvCxnSpPr/>
          <p:nvPr/>
        </p:nvCxnSpPr>
        <p:spPr>
          <a:xfrm>
            <a:off x="18658404" y="11030391"/>
            <a:ext cx="293914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Google Shape;713;p53">
            <a:extLst>
              <a:ext uri="{FF2B5EF4-FFF2-40B4-BE49-F238E27FC236}">
                <a16:creationId xmlns:a16="http://schemas.microsoft.com/office/drawing/2014/main" id="{88100DF4-EEF9-4721-9880-4056E244C2F0}"/>
              </a:ext>
            </a:extLst>
          </p:cNvPr>
          <p:cNvSpPr txBox="1"/>
          <p:nvPr/>
        </p:nvSpPr>
        <p:spPr>
          <a:xfrm>
            <a:off x="17625744" y="3893760"/>
            <a:ext cx="4115911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Ultimate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83" name="Google Shape;713;p53">
            <a:extLst>
              <a:ext uri="{FF2B5EF4-FFF2-40B4-BE49-F238E27FC236}">
                <a16:creationId xmlns:a16="http://schemas.microsoft.com/office/drawing/2014/main" id="{BE772DD7-C9DC-496D-9072-D3C1593936AD}"/>
              </a:ext>
            </a:extLst>
          </p:cNvPr>
          <p:cNvSpPr txBox="1"/>
          <p:nvPr/>
        </p:nvSpPr>
        <p:spPr>
          <a:xfrm>
            <a:off x="17469704" y="4806510"/>
            <a:ext cx="4115911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10600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$99</a:t>
            </a:r>
            <a:endParaRPr sz="10600"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84" name="Google Shape;175;p1">
            <a:extLst>
              <a:ext uri="{FF2B5EF4-FFF2-40B4-BE49-F238E27FC236}">
                <a16:creationId xmlns:a16="http://schemas.microsoft.com/office/drawing/2014/main" id="{1C06D161-A306-434F-868C-A977B1B1A4CB}"/>
              </a:ext>
            </a:extLst>
          </p:cNvPr>
          <p:cNvSpPr txBox="1"/>
          <p:nvPr/>
        </p:nvSpPr>
        <p:spPr>
          <a:xfrm>
            <a:off x="3911651" y="1920878"/>
            <a:ext cx="11609114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ysClr val="windowText" lastClr="000000"/>
                </a:solidFill>
                <a:latin typeface="Lora" pitchFamily="2" charset="0"/>
                <a:sym typeface="Playfair Display Regular"/>
              </a:rPr>
              <a:t>Our Best Pricing</a:t>
            </a:r>
            <a:endParaRPr sz="7400" dirty="0">
              <a:solidFill>
                <a:sysClr val="windowText" lastClr="000000"/>
              </a:solidFill>
              <a:latin typeface="Lora" pitchFamily="2" charset="0"/>
            </a:endParaRPr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80765543-5D4D-4513-878E-19F638520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2728">
            <a:off x="-2508847" y="10348980"/>
            <a:ext cx="7580322" cy="43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554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49506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14415003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31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32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2109378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Contact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856326A6-5695-4F0E-8764-9739EB944C33}"/>
              </a:ext>
            </a:extLst>
          </p:cNvPr>
          <p:cNvSpPr txBox="1"/>
          <p:nvPr/>
        </p:nvSpPr>
        <p:spPr>
          <a:xfrm>
            <a:off x="16778928" y="6782201"/>
            <a:ext cx="5115741" cy="2676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A8BC989A-C17D-4646-844D-C7E139E94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0000" flipH="1">
            <a:off x="16356805" y="10027951"/>
            <a:ext cx="10074780" cy="5734263"/>
          </a:xfrm>
          <a:prstGeom prst="rect">
            <a:avLst/>
          </a:prstGeom>
        </p:spPr>
      </p:pic>
      <p:sp>
        <p:nvSpPr>
          <p:cNvPr id="35" name="Google Shape;1068;p32">
            <a:extLst>
              <a:ext uri="{FF2B5EF4-FFF2-40B4-BE49-F238E27FC236}">
                <a16:creationId xmlns:a16="http://schemas.microsoft.com/office/drawing/2014/main" id="{3D1620DD-FF1A-463F-B2E0-AC9F59E0D6EE}"/>
              </a:ext>
            </a:extLst>
          </p:cNvPr>
          <p:cNvSpPr txBox="1"/>
          <p:nvPr/>
        </p:nvSpPr>
        <p:spPr>
          <a:xfrm>
            <a:off x="2166490" y="7047134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0" name="Google Shape;1069;p32">
            <a:extLst>
              <a:ext uri="{FF2B5EF4-FFF2-40B4-BE49-F238E27FC236}">
                <a16:creationId xmlns:a16="http://schemas.microsoft.com/office/drawing/2014/main" id="{31146345-1D9D-4F5E-9E49-539F9E808529}"/>
              </a:ext>
            </a:extLst>
          </p:cNvPr>
          <p:cNvSpPr txBox="1"/>
          <p:nvPr/>
        </p:nvSpPr>
        <p:spPr>
          <a:xfrm>
            <a:off x="782274" y="6504035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41" name="Google Shape;1070;p32">
            <a:extLst>
              <a:ext uri="{FF2B5EF4-FFF2-40B4-BE49-F238E27FC236}">
                <a16:creationId xmlns:a16="http://schemas.microsoft.com/office/drawing/2014/main" id="{6158ED55-CA6B-433F-AB32-5666928837A4}"/>
              </a:ext>
            </a:extLst>
          </p:cNvPr>
          <p:cNvSpPr txBox="1"/>
          <p:nvPr/>
        </p:nvSpPr>
        <p:spPr>
          <a:xfrm>
            <a:off x="2166490" y="9847201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3" name="Google Shape;1071;p32">
            <a:extLst>
              <a:ext uri="{FF2B5EF4-FFF2-40B4-BE49-F238E27FC236}">
                <a16:creationId xmlns:a16="http://schemas.microsoft.com/office/drawing/2014/main" id="{FC87A024-A280-4625-A662-AC12555BF03C}"/>
              </a:ext>
            </a:extLst>
          </p:cNvPr>
          <p:cNvSpPr txBox="1"/>
          <p:nvPr/>
        </p:nvSpPr>
        <p:spPr>
          <a:xfrm>
            <a:off x="718059" y="9370184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6" name="Google Shape;1072;p32">
            <a:extLst>
              <a:ext uri="{FF2B5EF4-FFF2-40B4-BE49-F238E27FC236}">
                <a16:creationId xmlns:a16="http://schemas.microsoft.com/office/drawing/2014/main" id="{7E94DE88-DE9A-4CE6-B9F4-6AB7017BC156}"/>
              </a:ext>
            </a:extLst>
          </p:cNvPr>
          <p:cNvSpPr txBox="1"/>
          <p:nvPr/>
        </p:nvSpPr>
        <p:spPr>
          <a:xfrm>
            <a:off x="8081035" y="7047134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9" name="Google Shape;1073;p32">
            <a:extLst>
              <a:ext uri="{FF2B5EF4-FFF2-40B4-BE49-F238E27FC236}">
                <a16:creationId xmlns:a16="http://schemas.microsoft.com/office/drawing/2014/main" id="{C7F60B71-4747-480D-84E8-B9B176EC1C9C}"/>
              </a:ext>
            </a:extLst>
          </p:cNvPr>
          <p:cNvSpPr txBox="1"/>
          <p:nvPr/>
        </p:nvSpPr>
        <p:spPr>
          <a:xfrm>
            <a:off x="6690963" y="6498966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51" name="Google Shape;1074;p32">
            <a:extLst>
              <a:ext uri="{FF2B5EF4-FFF2-40B4-BE49-F238E27FC236}">
                <a16:creationId xmlns:a16="http://schemas.microsoft.com/office/drawing/2014/main" id="{C15CF75F-C5CF-496C-8541-75F81E8171AD}"/>
              </a:ext>
            </a:extLst>
          </p:cNvPr>
          <p:cNvSpPr txBox="1"/>
          <p:nvPr/>
        </p:nvSpPr>
        <p:spPr>
          <a:xfrm>
            <a:off x="8081034" y="9805572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52" name="Google Shape;1075;p32">
            <a:extLst>
              <a:ext uri="{FF2B5EF4-FFF2-40B4-BE49-F238E27FC236}">
                <a16:creationId xmlns:a16="http://schemas.microsoft.com/office/drawing/2014/main" id="{EFB4B187-1F96-4A7F-BE37-CAF81A0AF613}"/>
              </a:ext>
            </a:extLst>
          </p:cNvPr>
          <p:cNvSpPr txBox="1"/>
          <p:nvPr/>
        </p:nvSpPr>
        <p:spPr>
          <a:xfrm>
            <a:off x="6636768" y="9296942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6" name="Google Shape;175;p1">
            <a:extLst>
              <a:ext uri="{FF2B5EF4-FFF2-40B4-BE49-F238E27FC236}">
                <a16:creationId xmlns:a16="http://schemas.microsoft.com/office/drawing/2014/main" id="{C425EF51-ADBC-49FA-8EFB-26953C7F7012}"/>
              </a:ext>
            </a:extLst>
          </p:cNvPr>
          <p:cNvSpPr txBox="1"/>
          <p:nvPr/>
        </p:nvSpPr>
        <p:spPr>
          <a:xfrm>
            <a:off x="15165998" y="2631974"/>
            <a:ext cx="7761209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Join with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Hunter Company</a:t>
            </a:r>
            <a:endParaRPr sz="7400" dirty="0">
              <a:latin typeface="Lora" pitchFamily="2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B74D5AA-D643-48B8-86F7-14F92A0335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4" name="Google Shape;1044;p31">
            <a:extLst>
              <a:ext uri="{FF2B5EF4-FFF2-40B4-BE49-F238E27FC236}">
                <a16:creationId xmlns:a16="http://schemas.microsoft.com/office/drawing/2014/main" id="{02B04F5D-DEB0-4CB1-9651-2CCD19418E2F}"/>
              </a:ext>
            </a:extLst>
          </p:cNvPr>
          <p:cNvSpPr/>
          <p:nvPr/>
        </p:nvSpPr>
        <p:spPr>
          <a:xfrm>
            <a:off x="9168212" y="4939461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ym typeface="Calibri"/>
            </a:endParaRPr>
          </a:p>
        </p:txBody>
      </p:sp>
      <p:sp>
        <p:nvSpPr>
          <p:cNvPr id="55" name="Google Shape;1045;p31">
            <a:extLst>
              <a:ext uri="{FF2B5EF4-FFF2-40B4-BE49-F238E27FC236}">
                <a16:creationId xmlns:a16="http://schemas.microsoft.com/office/drawing/2014/main" id="{7B4D9E62-4D99-429D-A456-D33B026DEDB3}"/>
              </a:ext>
            </a:extLst>
          </p:cNvPr>
          <p:cNvSpPr/>
          <p:nvPr/>
        </p:nvSpPr>
        <p:spPr>
          <a:xfrm>
            <a:off x="4806783" y="4939461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ym typeface="Calibri"/>
            </a:endParaRPr>
          </a:p>
        </p:txBody>
      </p:sp>
      <p:sp>
        <p:nvSpPr>
          <p:cNvPr id="56" name="Google Shape;1046;p31">
            <a:extLst>
              <a:ext uri="{FF2B5EF4-FFF2-40B4-BE49-F238E27FC236}">
                <a16:creationId xmlns:a16="http://schemas.microsoft.com/office/drawing/2014/main" id="{B949D207-6613-426B-9614-659B4FC1141F}"/>
              </a:ext>
            </a:extLst>
          </p:cNvPr>
          <p:cNvSpPr/>
          <p:nvPr/>
        </p:nvSpPr>
        <p:spPr>
          <a:xfrm>
            <a:off x="6260593" y="4939461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ym typeface="Calibri"/>
            </a:endParaRPr>
          </a:p>
        </p:txBody>
      </p:sp>
      <p:sp>
        <p:nvSpPr>
          <p:cNvPr id="65" name="Google Shape;1047;p31">
            <a:extLst>
              <a:ext uri="{FF2B5EF4-FFF2-40B4-BE49-F238E27FC236}">
                <a16:creationId xmlns:a16="http://schemas.microsoft.com/office/drawing/2014/main" id="{184081BE-2986-4516-90C6-8C22F70FCDF2}"/>
              </a:ext>
            </a:extLst>
          </p:cNvPr>
          <p:cNvSpPr/>
          <p:nvPr/>
        </p:nvSpPr>
        <p:spPr>
          <a:xfrm>
            <a:off x="7714402" y="4939461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61139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7284783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32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33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34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2109378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Contact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5" name="Google Shape;1068;p32">
            <a:extLst>
              <a:ext uri="{FF2B5EF4-FFF2-40B4-BE49-F238E27FC236}">
                <a16:creationId xmlns:a16="http://schemas.microsoft.com/office/drawing/2014/main" id="{3D1620DD-FF1A-463F-B2E0-AC9F59E0D6EE}"/>
              </a:ext>
            </a:extLst>
          </p:cNvPr>
          <p:cNvSpPr txBox="1"/>
          <p:nvPr/>
        </p:nvSpPr>
        <p:spPr>
          <a:xfrm>
            <a:off x="11402268" y="7507934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0" name="Google Shape;1069;p32">
            <a:extLst>
              <a:ext uri="{FF2B5EF4-FFF2-40B4-BE49-F238E27FC236}">
                <a16:creationId xmlns:a16="http://schemas.microsoft.com/office/drawing/2014/main" id="{31146345-1D9D-4F5E-9E49-539F9E808529}"/>
              </a:ext>
            </a:extLst>
          </p:cNvPr>
          <p:cNvSpPr txBox="1"/>
          <p:nvPr/>
        </p:nvSpPr>
        <p:spPr>
          <a:xfrm>
            <a:off x="10018052" y="6964835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41" name="Google Shape;1070;p32">
            <a:extLst>
              <a:ext uri="{FF2B5EF4-FFF2-40B4-BE49-F238E27FC236}">
                <a16:creationId xmlns:a16="http://schemas.microsoft.com/office/drawing/2014/main" id="{6158ED55-CA6B-433F-AB32-5666928837A4}"/>
              </a:ext>
            </a:extLst>
          </p:cNvPr>
          <p:cNvSpPr txBox="1"/>
          <p:nvPr/>
        </p:nvSpPr>
        <p:spPr>
          <a:xfrm>
            <a:off x="11402268" y="10308001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3" name="Google Shape;1071;p32">
            <a:extLst>
              <a:ext uri="{FF2B5EF4-FFF2-40B4-BE49-F238E27FC236}">
                <a16:creationId xmlns:a16="http://schemas.microsoft.com/office/drawing/2014/main" id="{FC87A024-A280-4625-A662-AC12555BF03C}"/>
              </a:ext>
            </a:extLst>
          </p:cNvPr>
          <p:cNvSpPr txBox="1"/>
          <p:nvPr/>
        </p:nvSpPr>
        <p:spPr>
          <a:xfrm>
            <a:off x="9953837" y="9830984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6" name="Google Shape;1072;p32">
            <a:extLst>
              <a:ext uri="{FF2B5EF4-FFF2-40B4-BE49-F238E27FC236}">
                <a16:creationId xmlns:a16="http://schemas.microsoft.com/office/drawing/2014/main" id="{7E94DE88-DE9A-4CE6-B9F4-6AB7017BC156}"/>
              </a:ext>
            </a:extLst>
          </p:cNvPr>
          <p:cNvSpPr txBox="1"/>
          <p:nvPr/>
        </p:nvSpPr>
        <p:spPr>
          <a:xfrm>
            <a:off x="17316813" y="7507934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9" name="Google Shape;1073;p32">
            <a:extLst>
              <a:ext uri="{FF2B5EF4-FFF2-40B4-BE49-F238E27FC236}">
                <a16:creationId xmlns:a16="http://schemas.microsoft.com/office/drawing/2014/main" id="{C7F60B71-4747-480D-84E8-B9B176EC1C9C}"/>
              </a:ext>
            </a:extLst>
          </p:cNvPr>
          <p:cNvSpPr txBox="1"/>
          <p:nvPr/>
        </p:nvSpPr>
        <p:spPr>
          <a:xfrm>
            <a:off x="15926741" y="6959766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51" name="Google Shape;1074;p32">
            <a:extLst>
              <a:ext uri="{FF2B5EF4-FFF2-40B4-BE49-F238E27FC236}">
                <a16:creationId xmlns:a16="http://schemas.microsoft.com/office/drawing/2014/main" id="{C15CF75F-C5CF-496C-8541-75F81E8171AD}"/>
              </a:ext>
            </a:extLst>
          </p:cNvPr>
          <p:cNvSpPr txBox="1"/>
          <p:nvPr/>
        </p:nvSpPr>
        <p:spPr>
          <a:xfrm>
            <a:off x="17316812" y="10266372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52" name="Google Shape;1075;p32">
            <a:extLst>
              <a:ext uri="{FF2B5EF4-FFF2-40B4-BE49-F238E27FC236}">
                <a16:creationId xmlns:a16="http://schemas.microsoft.com/office/drawing/2014/main" id="{EFB4B187-1F96-4A7F-BE37-CAF81A0AF613}"/>
              </a:ext>
            </a:extLst>
          </p:cNvPr>
          <p:cNvSpPr txBox="1"/>
          <p:nvPr/>
        </p:nvSpPr>
        <p:spPr>
          <a:xfrm>
            <a:off x="15872546" y="9757742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6" name="Google Shape;175;p1">
            <a:extLst>
              <a:ext uri="{FF2B5EF4-FFF2-40B4-BE49-F238E27FC236}">
                <a16:creationId xmlns:a16="http://schemas.microsoft.com/office/drawing/2014/main" id="{C425EF51-ADBC-49FA-8EFB-26953C7F7012}"/>
              </a:ext>
            </a:extLst>
          </p:cNvPr>
          <p:cNvSpPr txBox="1"/>
          <p:nvPr/>
        </p:nvSpPr>
        <p:spPr>
          <a:xfrm>
            <a:off x="10943663" y="2004472"/>
            <a:ext cx="7761209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Join with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Hunter Company</a:t>
            </a:r>
            <a:endParaRPr sz="7400" dirty="0">
              <a:latin typeface="Lora" pitchFamily="2" charset="0"/>
            </a:endParaRPr>
          </a:p>
        </p:txBody>
      </p:sp>
      <p:sp>
        <p:nvSpPr>
          <p:cNvPr id="34" name="Google Shape;1076;p32">
            <a:extLst>
              <a:ext uri="{FF2B5EF4-FFF2-40B4-BE49-F238E27FC236}">
                <a16:creationId xmlns:a16="http://schemas.microsoft.com/office/drawing/2014/main" id="{F6948A79-DBA6-4DD3-B772-ED8340806237}"/>
              </a:ext>
            </a:extLst>
          </p:cNvPr>
          <p:cNvSpPr/>
          <p:nvPr/>
        </p:nvSpPr>
        <p:spPr>
          <a:xfrm>
            <a:off x="2099808" y="8324537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1077;p32">
            <a:extLst>
              <a:ext uri="{FF2B5EF4-FFF2-40B4-BE49-F238E27FC236}">
                <a16:creationId xmlns:a16="http://schemas.microsoft.com/office/drawing/2014/main" id="{5D1DAE67-353F-4719-AC12-10103959FB5B}"/>
              </a:ext>
            </a:extLst>
          </p:cNvPr>
          <p:cNvSpPr/>
          <p:nvPr/>
        </p:nvSpPr>
        <p:spPr>
          <a:xfrm>
            <a:off x="2088319" y="4435031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1078;p32">
            <a:extLst>
              <a:ext uri="{FF2B5EF4-FFF2-40B4-BE49-F238E27FC236}">
                <a16:creationId xmlns:a16="http://schemas.microsoft.com/office/drawing/2014/main" id="{A361A694-B969-4586-8C47-6BE7822F928F}"/>
              </a:ext>
            </a:extLst>
          </p:cNvPr>
          <p:cNvSpPr/>
          <p:nvPr/>
        </p:nvSpPr>
        <p:spPr>
          <a:xfrm>
            <a:off x="2088319" y="5757603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079;p32">
            <a:extLst>
              <a:ext uri="{FF2B5EF4-FFF2-40B4-BE49-F238E27FC236}">
                <a16:creationId xmlns:a16="http://schemas.microsoft.com/office/drawing/2014/main" id="{6C23546C-5AF8-4A9C-ACC0-08ED4A813640}"/>
              </a:ext>
            </a:extLst>
          </p:cNvPr>
          <p:cNvSpPr/>
          <p:nvPr/>
        </p:nvSpPr>
        <p:spPr>
          <a:xfrm>
            <a:off x="2088319" y="7001965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ACC7246-B732-4C0B-9013-947DBEDB4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00000" flipH="1">
            <a:off x="17974361" y="2514018"/>
            <a:ext cx="6183851" cy="3603539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269F125-2A4D-4799-954E-AA2E0857E7E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062728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72297" y="-26547"/>
            <a:ext cx="781461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564983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456484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34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35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89A72732-30DF-4736-B96C-08FAC33D4011}"/>
              </a:ext>
            </a:extLst>
          </p:cNvPr>
          <p:cNvSpPr txBox="1"/>
          <p:nvPr/>
        </p:nvSpPr>
        <p:spPr>
          <a:xfrm>
            <a:off x="2123757" y="12435739"/>
            <a:ext cx="427580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32" name="Google Shape;254;p4">
            <a:extLst>
              <a:ext uri="{FF2B5EF4-FFF2-40B4-BE49-F238E27FC236}">
                <a16:creationId xmlns:a16="http://schemas.microsoft.com/office/drawing/2014/main" id="{54A33411-520A-4E93-88C4-0F3ADEC0AB9F}"/>
              </a:ext>
            </a:extLst>
          </p:cNvPr>
          <p:cNvSpPr txBox="1"/>
          <p:nvPr/>
        </p:nvSpPr>
        <p:spPr>
          <a:xfrm>
            <a:off x="1561636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Contact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36" name="Google Shape;175;p1">
            <a:extLst>
              <a:ext uri="{FF2B5EF4-FFF2-40B4-BE49-F238E27FC236}">
                <a16:creationId xmlns:a16="http://schemas.microsoft.com/office/drawing/2014/main" id="{A62DAF87-B874-4207-9ADD-42D3CBAA4160}"/>
              </a:ext>
            </a:extLst>
          </p:cNvPr>
          <p:cNvSpPr txBox="1"/>
          <p:nvPr/>
        </p:nvSpPr>
        <p:spPr>
          <a:xfrm>
            <a:off x="2123757" y="2001119"/>
            <a:ext cx="8811224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Join with Hunter Company</a:t>
            </a:r>
            <a:endParaRPr sz="7400" dirty="0">
              <a:latin typeface="Lora" pitchFamily="2" charset="0"/>
            </a:endParaRPr>
          </a:p>
        </p:txBody>
      </p:sp>
      <p:sp>
        <p:nvSpPr>
          <p:cNvPr id="41" name="Google Shape;1068;p32">
            <a:extLst>
              <a:ext uri="{FF2B5EF4-FFF2-40B4-BE49-F238E27FC236}">
                <a16:creationId xmlns:a16="http://schemas.microsoft.com/office/drawing/2014/main" id="{2D709A7D-4BE4-483B-AFE5-06701FE7CBA1}"/>
              </a:ext>
            </a:extLst>
          </p:cNvPr>
          <p:cNvSpPr txBox="1"/>
          <p:nvPr/>
        </p:nvSpPr>
        <p:spPr>
          <a:xfrm>
            <a:off x="17886123" y="1469260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3" name="Google Shape;1069;p32">
            <a:extLst>
              <a:ext uri="{FF2B5EF4-FFF2-40B4-BE49-F238E27FC236}">
                <a16:creationId xmlns:a16="http://schemas.microsoft.com/office/drawing/2014/main" id="{2AFCDBAC-94E6-4BE9-A365-9676210A65D9}"/>
              </a:ext>
            </a:extLst>
          </p:cNvPr>
          <p:cNvSpPr txBox="1"/>
          <p:nvPr/>
        </p:nvSpPr>
        <p:spPr>
          <a:xfrm>
            <a:off x="16501907" y="926161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44" name="Google Shape;1070;p32">
            <a:extLst>
              <a:ext uri="{FF2B5EF4-FFF2-40B4-BE49-F238E27FC236}">
                <a16:creationId xmlns:a16="http://schemas.microsoft.com/office/drawing/2014/main" id="{5E933125-59C9-4AA6-B2C7-3ADE2EF88822}"/>
              </a:ext>
            </a:extLst>
          </p:cNvPr>
          <p:cNvSpPr txBox="1"/>
          <p:nvPr/>
        </p:nvSpPr>
        <p:spPr>
          <a:xfrm>
            <a:off x="17886123" y="4269327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5" name="Google Shape;1071;p32">
            <a:extLst>
              <a:ext uri="{FF2B5EF4-FFF2-40B4-BE49-F238E27FC236}">
                <a16:creationId xmlns:a16="http://schemas.microsoft.com/office/drawing/2014/main" id="{A61F7213-29C2-4AB4-9EAD-6E33FDF4F63F}"/>
              </a:ext>
            </a:extLst>
          </p:cNvPr>
          <p:cNvSpPr txBox="1"/>
          <p:nvPr/>
        </p:nvSpPr>
        <p:spPr>
          <a:xfrm>
            <a:off x="16437692" y="3792310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6" name="Google Shape;1072;p32">
            <a:extLst>
              <a:ext uri="{FF2B5EF4-FFF2-40B4-BE49-F238E27FC236}">
                <a16:creationId xmlns:a16="http://schemas.microsoft.com/office/drawing/2014/main" id="{933A0E5C-C05E-4635-B130-6DE421171521}"/>
              </a:ext>
            </a:extLst>
          </p:cNvPr>
          <p:cNvSpPr txBox="1"/>
          <p:nvPr/>
        </p:nvSpPr>
        <p:spPr>
          <a:xfrm>
            <a:off x="17878784" y="7119130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47" name="Google Shape;1073;p32">
            <a:extLst>
              <a:ext uri="{FF2B5EF4-FFF2-40B4-BE49-F238E27FC236}">
                <a16:creationId xmlns:a16="http://schemas.microsoft.com/office/drawing/2014/main" id="{29870AB6-98C3-4063-8E1E-497AB66BE7C3}"/>
              </a:ext>
            </a:extLst>
          </p:cNvPr>
          <p:cNvSpPr txBox="1"/>
          <p:nvPr/>
        </p:nvSpPr>
        <p:spPr>
          <a:xfrm>
            <a:off x="16488712" y="6570962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59" name="Google Shape;1074;p32">
            <a:extLst>
              <a:ext uri="{FF2B5EF4-FFF2-40B4-BE49-F238E27FC236}">
                <a16:creationId xmlns:a16="http://schemas.microsoft.com/office/drawing/2014/main" id="{20262A0B-4095-4456-9924-C16037450B8C}"/>
              </a:ext>
            </a:extLst>
          </p:cNvPr>
          <p:cNvSpPr txBox="1"/>
          <p:nvPr/>
        </p:nvSpPr>
        <p:spPr>
          <a:xfrm>
            <a:off x="17878783" y="9877568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</a:endParaRPr>
          </a:p>
        </p:txBody>
      </p:sp>
      <p:sp>
        <p:nvSpPr>
          <p:cNvPr id="60" name="Google Shape;1075;p32">
            <a:extLst>
              <a:ext uri="{FF2B5EF4-FFF2-40B4-BE49-F238E27FC236}">
                <a16:creationId xmlns:a16="http://schemas.microsoft.com/office/drawing/2014/main" id="{B9DD2FC3-9107-4F2B-9C7E-A25DF9DAD177}"/>
              </a:ext>
            </a:extLst>
          </p:cNvPr>
          <p:cNvSpPr txBox="1"/>
          <p:nvPr/>
        </p:nvSpPr>
        <p:spPr>
          <a:xfrm>
            <a:off x="16434517" y="9368938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1" name="Google Shape;1076;p32">
            <a:extLst>
              <a:ext uri="{FF2B5EF4-FFF2-40B4-BE49-F238E27FC236}">
                <a16:creationId xmlns:a16="http://schemas.microsoft.com/office/drawing/2014/main" id="{A8C4BEE0-C948-4774-97AF-F4278B48E3A6}"/>
              </a:ext>
            </a:extLst>
          </p:cNvPr>
          <p:cNvSpPr/>
          <p:nvPr/>
        </p:nvSpPr>
        <p:spPr>
          <a:xfrm>
            <a:off x="15598980" y="8187278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1077;p32">
            <a:extLst>
              <a:ext uri="{FF2B5EF4-FFF2-40B4-BE49-F238E27FC236}">
                <a16:creationId xmlns:a16="http://schemas.microsoft.com/office/drawing/2014/main" id="{366F0572-8DF2-41AB-9B4F-D8C1CCB185F2}"/>
              </a:ext>
            </a:extLst>
          </p:cNvPr>
          <p:cNvSpPr/>
          <p:nvPr/>
        </p:nvSpPr>
        <p:spPr>
          <a:xfrm>
            <a:off x="15587491" y="4297772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1078;p32">
            <a:extLst>
              <a:ext uri="{FF2B5EF4-FFF2-40B4-BE49-F238E27FC236}">
                <a16:creationId xmlns:a16="http://schemas.microsoft.com/office/drawing/2014/main" id="{1CAD8F67-D24B-4D7D-AE87-4E08429CC44A}"/>
              </a:ext>
            </a:extLst>
          </p:cNvPr>
          <p:cNvSpPr/>
          <p:nvPr/>
        </p:nvSpPr>
        <p:spPr>
          <a:xfrm>
            <a:off x="15587491" y="5620344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1079;p32">
            <a:extLst>
              <a:ext uri="{FF2B5EF4-FFF2-40B4-BE49-F238E27FC236}">
                <a16:creationId xmlns:a16="http://schemas.microsoft.com/office/drawing/2014/main" id="{6EE49F14-F3F8-4F7D-923B-9121653CB123}"/>
              </a:ext>
            </a:extLst>
          </p:cNvPr>
          <p:cNvSpPr/>
          <p:nvPr/>
        </p:nvSpPr>
        <p:spPr>
          <a:xfrm>
            <a:off x="15587491" y="6864706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54A099F1-F55A-4D0F-AABB-ACD3BCEAA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50431" flipH="1">
            <a:off x="9641395" y="-519774"/>
            <a:ext cx="6597257" cy="3754961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86936A9-37CC-47A3-917F-74A03817D9F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0FA551-D2EB-47B9-B7AE-45E8359CA8C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430801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1966906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13642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0400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34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49506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35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Google Shape;254;p4">
            <a:extLst>
              <a:ext uri="{FF2B5EF4-FFF2-40B4-BE49-F238E27FC236}">
                <a16:creationId xmlns:a16="http://schemas.microsoft.com/office/drawing/2014/main" id="{BBFFAD8A-20FC-4418-AD7B-0A58EDA11AB8}"/>
              </a:ext>
            </a:extLst>
          </p:cNvPr>
          <p:cNvSpPr txBox="1"/>
          <p:nvPr/>
        </p:nvSpPr>
        <p:spPr>
          <a:xfrm>
            <a:off x="2109378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End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66" name="Google Shape;175;p1">
            <a:extLst>
              <a:ext uri="{FF2B5EF4-FFF2-40B4-BE49-F238E27FC236}">
                <a16:creationId xmlns:a16="http://schemas.microsoft.com/office/drawing/2014/main" id="{C425EF51-ADBC-49FA-8EFB-26953C7F7012}"/>
              </a:ext>
            </a:extLst>
          </p:cNvPr>
          <p:cNvSpPr txBox="1"/>
          <p:nvPr/>
        </p:nvSpPr>
        <p:spPr>
          <a:xfrm>
            <a:off x="4121995" y="7044990"/>
            <a:ext cx="9452513" cy="488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16000" dirty="0" err="1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Thank’s</a:t>
            </a:r>
            <a:r>
              <a:rPr lang="en-US" sz="16000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 You</a:t>
            </a:r>
            <a:endParaRPr sz="160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34" name="Google Shape;1071;p32">
            <a:extLst>
              <a:ext uri="{FF2B5EF4-FFF2-40B4-BE49-F238E27FC236}">
                <a16:creationId xmlns:a16="http://schemas.microsoft.com/office/drawing/2014/main" id="{25F2512F-DCFB-4F47-A32F-913414599D41}"/>
              </a:ext>
            </a:extLst>
          </p:cNvPr>
          <p:cNvSpPr txBox="1"/>
          <p:nvPr/>
        </p:nvSpPr>
        <p:spPr>
          <a:xfrm>
            <a:off x="2713642" y="5894887"/>
            <a:ext cx="9397194" cy="799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Playfair Display Regular"/>
                <a:cs typeface="Playfair Display Regular"/>
                <a:sym typeface="Playfair Display Regular"/>
              </a:rPr>
              <a:t>See you next time</a:t>
            </a:r>
            <a:endParaRPr sz="4800" i="0" u="none" strike="noStrike" cap="none" dirty="0">
              <a:solidFill>
                <a:schemeClr val="lt1"/>
              </a:solidFill>
              <a:latin typeface="Lato Regular" panose="020F05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grpSp>
        <p:nvGrpSpPr>
          <p:cNvPr id="59" name="Graphic 2">
            <a:extLst>
              <a:ext uri="{FF2B5EF4-FFF2-40B4-BE49-F238E27FC236}">
                <a16:creationId xmlns:a16="http://schemas.microsoft.com/office/drawing/2014/main" id="{8B2209CF-C7EC-4C8D-B1A8-E8C7848F8CD3}"/>
              </a:ext>
            </a:extLst>
          </p:cNvPr>
          <p:cNvGrpSpPr/>
          <p:nvPr/>
        </p:nvGrpSpPr>
        <p:grpSpPr>
          <a:xfrm>
            <a:off x="4121995" y="3763113"/>
            <a:ext cx="1364405" cy="1712389"/>
            <a:chOff x="11373484" y="5702617"/>
            <a:chExt cx="1699259" cy="2132647"/>
          </a:xfrm>
          <a:solidFill>
            <a:schemeClr val="bg1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C8CCA717-3905-4B0E-ABF1-AFC0600C8554}"/>
                </a:ext>
              </a:extLst>
            </p:cNvPr>
            <p:cNvSpPr/>
            <p:nvPr/>
          </p:nvSpPr>
          <p:spPr>
            <a:xfrm>
              <a:off x="11373484" y="7306471"/>
              <a:ext cx="1699259" cy="528793"/>
            </a:xfrm>
            <a:custGeom>
              <a:avLst/>
              <a:gdLst>
                <a:gd name="connsiteX0" fmla="*/ 0 w 1699259"/>
                <a:gd name="connsiteY0" fmla="*/ 528793 h 528793"/>
                <a:gd name="connsiteX1" fmla="*/ 724853 w 1699259"/>
                <a:gd name="connsiteY1" fmla="*/ 299241 h 528793"/>
                <a:gd name="connsiteX2" fmla="*/ 1137285 w 1699259"/>
                <a:gd name="connsiteY2" fmla="*/ 299241 h 528793"/>
                <a:gd name="connsiteX3" fmla="*/ 1699260 w 1699259"/>
                <a:gd name="connsiteY3" fmla="*/ 528793 h 528793"/>
                <a:gd name="connsiteX4" fmla="*/ 0 w 1699259"/>
                <a:gd name="connsiteY4" fmla="*/ 528793 h 52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259" h="528793">
                  <a:moveTo>
                    <a:pt x="0" y="528793"/>
                  </a:moveTo>
                  <a:cubicBezTo>
                    <a:pt x="0" y="-33182"/>
                    <a:pt x="539115" y="-205584"/>
                    <a:pt x="724853" y="299241"/>
                  </a:cubicBezTo>
                  <a:cubicBezTo>
                    <a:pt x="947737" y="-13179"/>
                    <a:pt x="1137285" y="299241"/>
                    <a:pt x="1137285" y="299241"/>
                  </a:cubicBezTo>
                  <a:cubicBezTo>
                    <a:pt x="1137285" y="159223"/>
                    <a:pt x="1699260" y="-213204"/>
                    <a:pt x="1699260" y="528793"/>
                  </a:cubicBezTo>
                  <a:lnTo>
                    <a:pt x="0" y="528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0F119E0-8B34-484D-9793-7D5D5FE202F8}"/>
                </a:ext>
              </a:extLst>
            </p:cNvPr>
            <p:cNvSpPr/>
            <p:nvPr/>
          </p:nvSpPr>
          <p:spPr>
            <a:xfrm>
              <a:off x="12068809" y="6176009"/>
              <a:ext cx="954405" cy="1429702"/>
            </a:xfrm>
            <a:custGeom>
              <a:avLst/>
              <a:gdLst>
                <a:gd name="connsiteX0" fmla="*/ 954405 w 954405"/>
                <a:gd name="connsiteY0" fmla="*/ 0 h 1429702"/>
                <a:gd name="connsiteX1" fmla="*/ 0 w 954405"/>
                <a:gd name="connsiteY1" fmla="*/ 852488 h 1429702"/>
                <a:gd name="connsiteX2" fmla="*/ 0 w 954405"/>
                <a:gd name="connsiteY2" fmla="*/ 852488 h 1429702"/>
                <a:gd name="connsiteX3" fmla="*/ 0 w 954405"/>
                <a:gd name="connsiteY3" fmla="*/ 1429703 h 1429702"/>
                <a:gd name="connsiteX4" fmla="*/ 60008 w 954405"/>
                <a:gd name="connsiteY4" fmla="*/ 1429703 h 1429702"/>
                <a:gd name="connsiteX5" fmla="*/ 60008 w 954405"/>
                <a:gd name="connsiteY5" fmla="*/ 855345 h 1429702"/>
                <a:gd name="connsiteX6" fmla="*/ 954405 w 954405"/>
                <a:gd name="connsiteY6" fmla="*/ 0 h 1429702"/>
                <a:gd name="connsiteX7" fmla="*/ 501015 w 954405"/>
                <a:gd name="connsiteY7" fmla="*/ 318135 h 1429702"/>
                <a:gd name="connsiteX8" fmla="*/ 435293 w 954405"/>
                <a:gd name="connsiteY8" fmla="*/ 364808 h 1429702"/>
                <a:gd name="connsiteX9" fmla="*/ 367665 w 954405"/>
                <a:gd name="connsiteY9" fmla="*/ 417195 h 1429702"/>
                <a:gd name="connsiteX10" fmla="*/ 300990 w 954405"/>
                <a:gd name="connsiteY10" fmla="*/ 474345 h 1429702"/>
                <a:gd name="connsiteX11" fmla="*/ 239078 w 954405"/>
                <a:gd name="connsiteY11" fmla="*/ 535305 h 1429702"/>
                <a:gd name="connsiteX12" fmla="*/ 182880 w 954405"/>
                <a:gd name="connsiteY12" fmla="*/ 598170 h 1429702"/>
                <a:gd name="connsiteX13" fmla="*/ 135255 w 954405"/>
                <a:gd name="connsiteY13" fmla="*/ 661988 h 1429702"/>
                <a:gd name="connsiteX14" fmla="*/ 97155 w 954405"/>
                <a:gd name="connsiteY14" fmla="*/ 721995 h 1429702"/>
                <a:gd name="connsiteX15" fmla="*/ 66675 w 954405"/>
                <a:gd name="connsiteY15" fmla="*/ 775335 h 1429702"/>
                <a:gd name="connsiteX16" fmla="*/ 47625 w 954405"/>
                <a:gd name="connsiteY16" fmla="*/ 819150 h 1429702"/>
                <a:gd name="connsiteX17" fmla="*/ 32385 w 954405"/>
                <a:gd name="connsiteY17" fmla="*/ 852488 h 1429702"/>
                <a:gd name="connsiteX18" fmla="*/ 29528 w 954405"/>
                <a:gd name="connsiteY18" fmla="*/ 852488 h 1429702"/>
                <a:gd name="connsiteX19" fmla="*/ 32385 w 954405"/>
                <a:gd name="connsiteY19" fmla="*/ 815340 h 1429702"/>
                <a:gd name="connsiteX20" fmla="*/ 38100 w 954405"/>
                <a:gd name="connsiteY20" fmla="*/ 765810 h 1429702"/>
                <a:gd name="connsiteX21" fmla="*/ 55245 w 954405"/>
                <a:gd name="connsiteY21" fmla="*/ 703898 h 1429702"/>
                <a:gd name="connsiteX22" fmla="*/ 83820 w 954405"/>
                <a:gd name="connsiteY22" fmla="*/ 632460 h 1429702"/>
                <a:gd name="connsiteX23" fmla="*/ 125730 w 954405"/>
                <a:gd name="connsiteY23" fmla="*/ 557213 h 1429702"/>
                <a:gd name="connsiteX24" fmla="*/ 180975 w 954405"/>
                <a:gd name="connsiteY24" fmla="*/ 483870 h 1429702"/>
                <a:gd name="connsiteX25" fmla="*/ 246698 w 954405"/>
                <a:gd name="connsiteY25" fmla="*/ 415290 h 1429702"/>
                <a:gd name="connsiteX26" fmla="*/ 320040 w 954405"/>
                <a:gd name="connsiteY26" fmla="*/ 355283 h 1429702"/>
                <a:gd name="connsiteX27" fmla="*/ 396240 w 954405"/>
                <a:gd name="connsiteY27" fmla="*/ 305753 h 1429702"/>
                <a:gd name="connsiteX28" fmla="*/ 470535 w 954405"/>
                <a:gd name="connsiteY28" fmla="*/ 265748 h 1429702"/>
                <a:gd name="connsiteX29" fmla="*/ 540068 w 954405"/>
                <a:gd name="connsiteY29" fmla="*/ 236220 h 1429702"/>
                <a:gd name="connsiteX30" fmla="*/ 690563 w 954405"/>
                <a:gd name="connsiteY30" fmla="*/ 196215 h 1429702"/>
                <a:gd name="connsiteX31" fmla="*/ 561023 w 954405"/>
                <a:gd name="connsiteY31" fmla="*/ 277178 h 1429702"/>
                <a:gd name="connsiteX32" fmla="*/ 501015 w 954405"/>
                <a:gd name="connsiteY32" fmla="*/ 318135 h 1429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54405" h="1429702">
                  <a:moveTo>
                    <a:pt x="954405" y="0"/>
                  </a:moveTo>
                  <a:cubicBezTo>
                    <a:pt x="688658" y="82868"/>
                    <a:pt x="3810" y="63818"/>
                    <a:pt x="0" y="852488"/>
                  </a:cubicBezTo>
                  <a:lnTo>
                    <a:pt x="0" y="852488"/>
                  </a:lnTo>
                  <a:lnTo>
                    <a:pt x="0" y="1429703"/>
                  </a:lnTo>
                  <a:lnTo>
                    <a:pt x="60008" y="1429703"/>
                  </a:lnTo>
                  <a:lnTo>
                    <a:pt x="60008" y="855345"/>
                  </a:lnTo>
                  <a:cubicBezTo>
                    <a:pt x="962978" y="822960"/>
                    <a:pt x="895350" y="59055"/>
                    <a:pt x="954405" y="0"/>
                  </a:cubicBezTo>
                  <a:close/>
                  <a:moveTo>
                    <a:pt x="501015" y="318135"/>
                  </a:moveTo>
                  <a:cubicBezTo>
                    <a:pt x="479108" y="332423"/>
                    <a:pt x="458153" y="348615"/>
                    <a:pt x="435293" y="364808"/>
                  </a:cubicBezTo>
                  <a:cubicBezTo>
                    <a:pt x="412433" y="380048"/>
                    <a:pt x="391478" y="400050"/>
                    <a:pt x="367665" y="417195"/>
                  </a:cubicBezTo>
                  <a:cubicBezTo>
                    <a:pt x="345758" y="436245"/>
                    <a:pt x="322898" y="455295"/>
                    <a:pt x="300990" y="474345"/>
                  </a:cubicBezTo>
                  <a:cubicBezTo>
                    <a:pt x="280035" y="495300"/>
                    <a:pt x="257175" y="513398"/>
                    <a:pt x="239078" y="535305"/>
                  </a:cubicBezTo>
                  <a:cubicBezTo>
                    <a:pt x="220028" y="557213"/>
                    <a:pt x="199073" y="576263"/>
                    <a:pt x="182880" y="598170"/>
                  </a:cubicBezTo>
                  <a:cubicBezTo>
                    <a:pt x="166688" y="620078"/>
                    <a:pt x="148590" y="640080"/>
                    <a:pt x="135255" y="661988"/>
                  </a:cubicBezTo>
                  <a:cubicBezTo>
                    <a:pt x="121920" y="682943"/>
                    <a:pt x="105728" y="701993"/>
                    <a:pt x="97155" y="721995"/>
                  </a:cubicBezTo>
                  <a:cubicBezTo>
                    <a:pt x="86678" y="741998"/>
                    <a:pt x="76200" y="759143"/>
                    <a:pt x="66675" y="775335"/>
                  </a:cubicBezTo>
                  <a:cubicBezTo>
                    <a:pt x="59055" y="792480"/>
                    <a:pt x="52388" y="806768"/>
                    <a:pt x="47625" y="819150"/>
                  </a:cubicBezTo>
                  <a:cubicBezTo>
                    <a:pt x="40005" y="835343"/>
                    <a:pt x="35243" y="846773"/>
                    <a:pt x="32385" y="852488"/>
                  </a:cubicBezTo>
                  <a:lnTo>
                    <a:pt x="29528" y="852488"/>
                  </a:lnTo>
                  <a:cubicBezTo>
                    <a:pt x="29528" y="845820"/>
                    <a:pt x="30480" y="833438"/>
                    <a:pt x="32385" y="815340"/>
                  </a:cubicBezTo>
                  <a:cubicBezTo>
                    <a:pt x="34290" y="802005"/>
                    <a:pt x="35243" y="784860"/>
                    <a:pt x="38100" y="765810"/>
                  </a:cubicBezTo>
                  <a:cubicBezTo>
                    <a:pt x="42863" y="747713"/>
                    <a:pt x="48578" y="726758"/>
                    <a:pt x="55245" y="703898"/>
                  </a:cubicBezTo>
                  <a:cubicBezTo>
                    <a:pt x="60960" y="680085"/>
                    <a:pt x="72390" y="657225"/>
                    <a:pt x="83820" y="632460"/>
                  </a:cubicBezTo>
                  <a:cubicBezTo>
                    <a:pt x="94298" y="606743"/>
                    <a:pt x="109538" y="581978"/>
                    <a:pt x="125730" y="557213"/>
                  </a:cubicBezTo>
                  <a:cubicBezTo>
                    <a:pt x="140970" y="531495"/>
                    <a:pt x="160973" y="507683"/>
                    <a:pt x="180975" y="483870"/>
                  </a:cubicBezTo>
                  <a:cubicBezTo>
                    <a:pt x="200025" y="459105"/>
                    <a:pt x="224790" y="438150"/>
                    <a:pt x="246698" y="415290"/>
                  </a:cubicBezTo>
                  <a:cubicBezTo>
                    <a:pt x="270510" y="394335"/>
                    <a:pt x="295275" y="374333"/>
                    <a:pt x="320040" y="355283"/>
                  </a:cubicBezTo>
                  <a:cubicBezTo>
                    <a:pt x="345758" y="338138"/>
                    <a:pt x="370523" y="320040"/>
                    <a:pt x="396240" y="305753"/>
                  </a:cubicBezTo>
                  <a:cubicBezTo>
                    <a:pt x="421005" y="290513"/>
                    <a:pt x="446723" y="277178"/>
                    <a:pt x="470535" y="265748"/>
                  </a:cubicBezTo>
                  <a:cubicBezTo>
                    <a:pt x="494348" y="253365"/>
                    <a:pt x="518160" y="244793"/>
                    <a:pt x="540068" y="236220"/>
                  </a:cubicBezTo>
                  <a:cubicBezTo>
                    <a:pt x="627698" y="202883"/>
                    <a:pt x="690563" y="196215"/>
                    <a:pt x="690563" y="196215"/>
                  </a:cubicBezTo>
                  <a:cubicBezTo>
                    <a:pt x="690563" y="196215"/>
                    <a:pt x="637223" y="227648"/>
                    <a:pt x="561023" y="277178"/>
                  </a:cubicBezTo>
                  <a:cubicBezTo>
                    <a:pt x="542925" y="290513"/>
                    <a:pt x="521970" y="302895"/>
                    <a:pt x="501015" y="3181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C83313D-870A-4F35-9944-1DC2B7C81D33}"/>
                </a:ext>
              </a:extLst>
            </p:cNvPr>
            <p:cNvSpPr/>
            <p:nvPr/>
          </p:nvSpPr>
          <p:spPr>
            <a:xfrm>
              <a:off x="11391582" y="6385559"/>
              <a:ext cx="616267" cy="647687"/>
            </a:xfrm>
            <a:custGeom>
              <a:avLst/>
              <a:gdLst>
                <a:gd name="connsiteX0" fmla="*/ 0 w 616267"/>
                <a:gd name="connsiteY0" fmla="*/ 0 h 647687"/>
                <a:gd name="connsiteX1" fmla="*/ 616268 w 616267"/>
                <a:gd name="connsiteY1" fmla="*/ 646748 h 647687"/>
                <a:gd name="connsiteX2" fmla="*/ 0 w 616267"/>
                <a:gd name="connsiteY2" fmla="*/ 0 h 647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6267" h="647687">
                  <a:moveTo>
                    <a:pt x="0" y="0"/>
                  </a:moveTo>
                  <a:cubicBezTo>
                    <a:pt x="131445" y="22860"/>
                    <a:pt x="516255" y="22860"/>
                    <a:pt x="616268" y="646748"/>
                  </a:cubicBezTo>
                  <a:cubicBezTo>
                    <a:pt x="187642" y="676275"/>
                    <a:pt x="0" y="0"/>
                    <a:pt x="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2AF8F7B-A167-40D0-BB6F-F7957A239C66}"/>
                </a:ext>
              </a:extLst>
            </p:cNvPr>
            <p:cNvSpPr/>
            <p:nvPr/>
          </p:nvSpPr>
          <p:spPr>
            <a:xfrm>
              <a:off x="11677461" y="5702617"/>
              <a:ext cx="472111" cy="849629"/>
            </a:xfrm>
            <a:custGeom>
              <a:avLst/>
              <a:gdLst>
                <a:gd name="connsiteX0" fmla="*/ 361820 w 472111"/>
                <a:gd name="connsiteY0" fmla="*/ 782955 h 849629"/>
                <a:gd name="connsiteX1" fmla="*/ 351343 w 472111"/>
                <a:gd name="connsiteY1" fmla="*/ 725805 h 849629"/>
                <a:gd name="connsiteX2" fmla="*/ 336103 w 472111"/>
                <a:gd name="connsiteY2" fmla="*/ 662940 h 849629"/>
                <a:gd name="connsiteX3" fmla="*/ 319910 w 472111"/>
                <a:gd name="connsiteY3" fmla="*/ 596265 h 849629"/>
                <a:gd name="connsiteX4" fmla="*/ 301813 w 472111"/>
                <a:gd name="connsiteY4" fmla="*/ 527685 h 849629"/>
                <a:gd name="connsiteX5" fmla="*/ 280858 w 472111"/>
                <a:gd name="connsiteY5" fmla="*/ 461010 h 849629"/>
                <a:gd name="connsiteX6" fmla="*/ 270380 w 472111"/>
                <a:gd name="connsiteY6" fmla="*/ 427673 h 849629"/>
                <a:gd name="connsiteX7" fmla="*/ 257045 w 472111"/>
                <a:gd name="connsiteY7" fmla="*/ 397193 h 849629"/>
                <a:gd name="connsiteX8" fmla="*/ 233233 w 472111"/>
                <a:gd name="connsiteY8" fmla="*/ 338138 h 849629"/>
                <a:gd name="connsiteX9" fmla="*/ 206563 w 472111"/>
                <a:gd name="connsiteY9" fmla="*/ 287655 h 849629"/>
                <a:gd name="connsiteX10" fmla="*/ 180845 w 472111"/>
                <a:gd name="connsiteY10" fmla="*/ 246698 h 849629"/>
                <a:gd name="connsiteX11" fmla="*/ 158938 w 472111"/>
                <a:gd name="connsiteY11" fmla="*/ 216218 h 849629"/>
                <a:gd name="connsiteX12" fmla="*/ 142745 w 472111"/>
                <a:gd name="connsiteY12" fmla="*/ 197168 h 849629"/>
                <a:gd name="connsiteX13" fmla="*/ 136078 w 472111"/>
                <a:gd name="connsiteY13" fmla="*/ 190500 h 849629"/>
                <a:gd name="connsiteX14" fmla="*/ 165605 w 472111"/>
                <a:gd name="connsiteY14" fmla="*/ 206693 h 849629"/>
                <a:gd name="connsiteX15" fmla="*/ 197038 w 472111"/>
                <a:gd name="connsiteY15" fmla="*/ 231458 h 849629"/>
                <a:gd name="connsiteX16" fmla="*/ 233233 w 472111"/>
                <a:gd name="connsiteY16" fmla="*/ 267653 h 849629"/>
                <a:gd name="connsiteX17" fmla="*/ 271333 w 472111"/>
                <a:gd name="connsiteY17" fmla="*/ 315278 h 849629"/>
                <a:gd name="connsiteX18" fmla="*/ 304670 w 472111"/>
                <a:gd name="connsiteY18" fmla="*/ 374333 h 849629"/>
                <a:gd name="connsiteX19" fmla="*/ 335150 w 472111"/>
                <a:gd name="connsiteY19" fmla="*/ 440055 h 849629"/>
                <a:gd name="connsiteX20" fmla="*/ 359915 w 472111"/>
                <a:gd name="connsiteY20" fmla="*/ 510540 h 849629"/>
                <a:gd name="connsiteX21" fmla="*/ 377060 w 472111"/>
                <a:gd name="connsiteY21" fmla="*/ 582930 h 849629"/>
                <a:gd name="connsiteX22" fmla="*/ 389443 w 472111"/>
                <a:gd name="connsiteY22" fmla="*/ 653415 h 849629"/>
                <a:gd name="connsiteX23" fmla="*/ 397063 w 472111"/>
                <a:gd name="connsiteY23" fmla="*/ 720090 h 849629"/>
                <a:gd name="connsiteX24" fmla="*/ 398015 w 472111"/>
                <a:gd name="connsiteY24" fmla="*/ 780098 h 849629"/>
                <a:gd name="connsiteX25" fmla="*/ 397063 w 472111"/>
                <a:gd name="connsiteY25" fmla="*/ 844868 h 849629"/>
                <a:gd name="connsiteX26" fmla="*/ 31303 w 472111"/>
                <a:gd name="connsiteY26" fmla="*/ 0 h 849629"/>
                <a:gd name="connsiteX27" fmla="*/ 378965 w 472111"/>
                <a:gd name="connsiteY27" fmla="*/ 849630 h 849629"/>
                <a:gd name="connsiteX28" fmla="*/ 361820 w 472111"/>
                <a:gd name="connsiteY28" fmla="*/ 782955 h 84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2111" h="849629">
                  <a:moveTo>
                    <a:pt x="361820" y="782955"/>
                  </a:moveTo>
                  <a:cubicBezTo>
                    <a:pt x="358010" y="764858"/>
                    <a:pt x="354200" y="745808"/>
                    <a:pt x="351343" y="725805"/>
                  </a:cubicBezTo>
                  <a:cubicBezTo>
                    <a:pt x="348485" y="704850"/>
                    <a:pt x="340865" y="684848"/>
                    <a:pt x="336103" y="662940"/>
                  </a:cubicBezTo>
                  <a:cubicBezTo>
                    <a:pt x="330388" y="641033"/>
                    <a:pt x="324673" y="619125"/>
                    <a:pt x="319910" y="596265"/>
                  </a:cubicBezTo>
                  <a:cubicBezTo>
                    <a:pt x="315148" y="573405"/>
                    <a:pt x="310385" y="549593"/>
                    <a:pt x="301813" y="527685"/>
                  </a:cubicBezTo>
                  <a:cubicBezTo>
                    <a:pt x="295145" y="504825"/>
                    <a:pt x="287525" y="482917"/>
                    <a:pt x="280858" y="461010"/>
                  </a:cubicBezTo>
                  <a:cubicBezTo>
                    <a:pt x="277048" y="450533"/>
                    <a:pt x="274190" y="438150"/>
                    <a:pt x="270380" y="427673"/>
                  </a:cubicBezTo>
                  <a:cubicBezTo>
                    <a:pt x="265618" y="417195"/>
                    <a:pt x="261808" y="406718"/>
                    <a:pt x="257045" y="397193"/>
                  </a:cubicBezTo>
                  <a:cubicBezTo>
                    <a:pt x="248473" y="377190"/>
                    <a:pt x="240853" y="357188"/>
                    <a:pt x="233233" y="338138"/>
                  </a:cubicBezTo>
                  <a:cubicBezTo>
                    <a:pt x="222755" y="320993"/>
                    <a:pt x="214183" y="303848"/>
                    <a:pt x="206563" y="287655"/>
                  </a:cubicBezTo>
                  <a:cubicBezTo>
                    <a:pt x="198943" y="271463"/>
                    <a:pt x="189418" y="259080"/>
                    <a:pt x="180845" y="246698"/>
                  </a:cubicBezTo>
                  <a:cubicBezTo>
                    <a:pt x="172273" y="234315"/>
                    <a:pt x="166558" y="223838"/>
                    <a:pt x="158938" y="216218"/>
                  </a:cubicBezTo>
                  <a:cubicBezTo>
                    <a:pt x="152270" y="208598"/>
                    <a:pt x="147508" y="200978"/>
                    <a:pt x="142745" y="197168"/>
                  </a:cubicBezTo>
                  <a:cubicBezTo>
                    <a:pt x="138935" y="193358"/>
                    <a:pt x="136078" y="190500"/>
                    <a:pt x="136078" y="190500"/>
                  </a:cubicBezTo>
                  <a:cubicBezTo>
                    <a:pt x="136078" y="190500"/>
                    <a:pt x="147508" y="194310"/>
                    <a:pt x="165605" y="206693"/>
                  </a:cubicBezTo>
                  <a:cubicBezTo>
                    <a:pt x="175130" y="212408"/>
                    <a:pt x="185608" y="220980"/>
                    <a:pt x="197038" y="231458"/>
                  </a:cubicBezTo>
                  <a:cubicBezTo>
                    <a:pt x="208468" y="241935"/>
                    <a:pt x="222755" y="252413"/>
                    <a:pt x="233233" y="267653"/>
                  </a:cubicBezTo>
                  <a:cubicBezTo>
                    <a:pt x="244663" y="281940"/>
                    <a:pt x="257998" y="298133"/>
                    <a:pt x="271333" y="315278"/>
                  </a:cubicBezTo>
                  <a:cubicBezTo>
                    <a:pt x="282763" y="333375"/>
                    <a:pt x="293240" y="353378"/>
                    <a:pt x="304670" y="374333"/>
                  </a:cubicBezTo>
                  <a:cubicBezTo>
                    <a:pt x="316100" y="395288"/>
                    <a:pt x="327530" y="416243"/>
                    <a:pt x="335150" y="440055"/>
                  </a:cubicBezTo>
                  <a:cubicBezTo>
                    <a:pt x="342770" y="462915"/>
                    <a:pt x="351343" y="486728"/>
                    <a:pt x="359915" y="510540"/>
                  </a:cubicBezTo>
                  <a:cubicBezTo>
                    <a:pt x="368488" y="534353"/>
                    <a:pt x="372298" y="558165"/>
                    <a:pt x="377060" y="582930"/>
                  </a:cubicBezTo>
                  <a:cubicBezTo>
                    <a:pt x="381823" y="606743"/>
                    <a:pt x="385633" y="630555"/>
                    <a:pt x="389443" y="653415"/>
                  </a:cubicBezTo>
                  <a:cubicBezTo>
                    <a:pt x="393253" y="676275"/>
                    <a:pt x="398015" y="698183"/>
                    <a:pt x="397063" y="720090"/>
                  </a:cubicBezTo>
                  <a:cubicBezTo>
                    <a:pt x="398015" y="741045"/>
                    <a:pt x="398015" y="761048"/>
                    <a:pt x="398015" y="780098"/>
                  </a:cubicBezTo>
                  <a:cubicBezTo>
                    <a:pt x="398015" y="804863"/>
                    <a:pt x="397063" y="825818"/>
                    <a:pt x="397063" y="844868"/>
                  </a:cubicBezTo>
                  <a:cubicBezTo>
                    <a:pt x="654238" y="250508"/>
                    <a:pt x="179893" y="79058"/>
                    <a:pt x="31303" y="0"/>
                  </a:cubicBezTo>
                  <a:cubicBezTo>
                    <a:pt x="31303" y="0"/>
                    <a:pt x="-154435" y="675323"/>
                    <a:pt x="378965" y="849630"/>
                  </a:cubicBezTo>
                  <a:cubicBezTo>
                    <a:pt x="372298" y="829628"/>
                    <a:pt x="366583" y="807720"/>
                    <a:pt x="361820" y="78295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7" name="TextBox 5">
            <a:extLst>
              <a:ext uri="{FF2B5EF4-FFF2-40B4-BE49-F238E27FC236}">
                <a16:creationId xmlns:a16="http://schemas.microsoft.com/office/drawing/2014/main" id="{A9209A9B-D223-4440-92C1-7DDBA1944530}"/>
              </a:ext>
            </a:extLst>
          </p:cNvPr>
          <p:cNvSpPr txBox="1"/>
          <p:nvPr/>
        </p:nvSpPr>
        <p:spPr>
          <a:xfrm>
            <a:off x="437446" y="278417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89CF4870-3CFC-4135-B666-FD5955BF6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00000" flipH="1">
            <a:off x="21088784" y="11349392"/>
            <a:ext cx="3640448" cy="2057862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170C6AB-F7C5-4619-AC3A-21A01B4CF54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55493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778714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69796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3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5655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4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54761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5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15139629" y="3121852"/>
            <a:ext cx="6757419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Hunter’s Vision and Mission</a:t>
            </a:r>
            <a:endParaRPr sz="7400" dirty="0">
              <a:latin typeface="Lora" pitchFamily="2" charset="0"/>
            </a:endParaRP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D7FA66E0-0F3E-407C-9EB0-70D422A3C47E}"/>
              </a:ext>
            </a:extLst>
          </p:cNvPr>
          <p:cNvSpPr txBox="1"/>
          <p:nvPr/>
        </p:nvSpPr>
        <p:spPr>
          <a:xfrm>
            <a:off x="15139629" y="6461783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sp>
        <p:nvSpPr>
          <p:cNvPr id="36" name="Google Shape;254;p4">
            <a:extLst>
              <a:ext uri="{FF2B5EF4-FFF2-40B4-BE49-F238E27FC236}">
                <a16:creationId xmlns:a16="http://schemas.microsoft.com/office/drawing/2014/main" id="{C1372B3A-9CA9-41E3-8C5B-DB235E5E8E58}"/>
              </a:ext>
            </a:extLst>
          </p:cNvPr>
          <p:cNvSpPr txBox="1"/>
          <p:nvPr/>
        </p:nvSpPr>
        <p:spPr>
          <a:xfrm>
            <a:off x="20759132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About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965E5DEC-0DED-41B2-842A-E68B65342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89197" flipH="1">
            <a:off x="17938090" y="10893515"/>
            <a:ext cx="7607607" cy="4330022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6C6503E-8CC0-4BB5-90F6-715E205BE2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234E4D-8D89-4930-8D16-CBD3B309F8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70086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793864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69796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4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5655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5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54761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6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8401437" y="1567167"/>
            <a:ext cx="7920360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History of Hunter Company</a:t>
            </a:r>
            <a:endParaRPr sz="7400" dirty="0">
              <a:latin typeface="Lora" pitchFamily="2" charset="0"/>
            </a:endParaRPr>
          </a:p>
        </p:txBody>
      </p:sp>
      <p:sp>
        <p:nvSpPr>
          <p:cNvPr id="36" name="Google Shape;254;p4">
            <a:extLst>
              <a:ext uri="{FF2B5EF4-FFF2-40B4-BE49-F238E27FC236}">
                <a16:creationId xmlns:a16="http://schemas.microsoft.com/office/drawing/2014/main" id="{C1372B3A-9CA9-41E3-8C5B-DB235E5E8E58}"/>
              </a:ext>
            </a:extLst>
          </p:cNvPr>
          <p:cNvSpPr txBox="1"/>
          <p:nvPr/>
        </p:nvSpPr>
        <p:spPr>
          <a:xfrm>
            <a:off x="20759132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About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462D8E00-D3BA-4B31-8553-C562E1EC64F3}"/>
              </a:ext>
            </a:extLst>
          </p:cNvPr>
          <p:cNvSpPr txBox="1"/>
          <p:nvPr/>
        </p:nvSpPr>
        <p:spPr>
          <a:xfrm>
            <a:off x="1880138" y="4228618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" panose="020F0502020204030203" pitchFamily="34" charset="0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300" dirty="0">
                <a:solidFill>
                  <a:schemeClr val="bg1"/>
                </a:solidFill>
                <a:latin typeface="Lato" panose="020F0502020204030203" pitchFamily="34" charset="0"/>
                <a:ea typeface="Open Sans Regular"/>
                <a:cs typeface="Open Sans Regular"/>
                <a:sym typeface="Open Sans Regular"/>
              </a:rPr>
            </a:br>
            <a:r>
              <a:rPr sz="2300" dirty="0">
                <a:solidFill>
                  <a:schemeClr val="bg1"/>
                </a:solidFill>
                <a:latin typeface="Lato" panose="020F0502020204030203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8AD7896D-49A8-426B-9958-3BCAD5706523}"/>
              </a:ext>
            </a:extLst>
          </p:cNvPr>
          <p:cNvSpPr txBox="1"/>
          <p:nvPr/>
        </p:nvSpPr>
        <p:spPr>
          <a:xfrm>
            <a:off x="8647465" y="11435737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6B2FC17B-5847-4F2D-B51F-52B72D1B2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413" flipH="1">
            <a:off x="18153072" y="11433629"/>
            <a:ext cx="4771486" cy="2715787"/>
          </a:xfrm>
          <a:prstGeom prst="rect">
            <a:avLst/>
          </a:prstGeom>
        </p:spPr>
      </p:pic>
      <p:sp>
        <p:nvSpPr>
          <p:cNvPr id="46" name="TextBox 5">
            <a:extLst>
              <a:ext uri="{FF2B5EF4-FFF2-40B4-BE49-F238E27FC236}">
                <a16:creationId xmlns:a16="http://schemas.microsoft.com/office/drawing/2014/main" id="{5C903A7A-549C-4786-87ED-DC4297454C17}"/>
              </a:ext>
            </a:extLst>
          </p:cNvPr>
          <p:cNvSpPr txBox="1"/>
          <p:nvPr/>
        </p:nvSpPr>
        <p:spPr>
          <a:xfrm>
            <a:off x="1880138" y="3207184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2E5CDFC-C4EB-4304-8199-DD2EE9A37A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398452-AAC3-4F24-80EC-BACA8D3713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26169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152723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About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99768" y="-26547"/>
            <a:ext cx="778714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FDC187EC-BFF0-40A8-97B2-12F136F8B64D}"/>
              </a:ext>
            </a:extLst>
          </p:cNvPr>
          <p:cNvSpPr txBox="1"/>
          <p:nvPr/>
        </p:nvSpPr>
        <p:spPr>
          <a:xfrm>
            <a:off x="2148120" y="5933948"/>
            <a:ext cx="301555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626577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5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513340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6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404396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7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6DB53737-2DD1-432A-9F18-11ABBB7EBFB3}"/>
              </a:ext>
            </a:extLst>
          </p:cNvPr>
          <p:cNvSpPr txBox="1"/>
          <p:nvPr/>
        </p:nvSpPr>
        <p:spPr>
          <a:xfrm>
            <a:off x="17556015" y="4658172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>
                <a:solidFill>
                  <a:schemeClr val="bg1"/>
                </a:solidFill>
              </a:rPr>
              <a:t>It has survived not only five centuries, but also the leap into electronic typesetting, remaining essentially unchanged.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2C52C9-9A3D-4F3C-984E-B789F3BAF1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2728">
            <a:off x="-2383798" y="9269205"/>
            <a:ext cx="9993989" cy="5688279"/>
          </a:xfrm>
          <a:prstGeom prst="rect">
            <a:avLst/>
          </a:prstGeom>
        </p:spPr>
      </p:pic>
      <p:sp>
        <p:nvSpPr>
          <p:cNvPr id="36" name="Google Shape;175;p1">
            <a:extLst>
              <a:ext uri="{FF2B5EF4-FFF2-40B4-BE49-F238E27FC236}">
                <a16:creationId xmlns:a16="http://schemas.microsoft.com/office/drawing/2014/main" id="{02052962-B928-4C04-8F15-B6C7AA3FF784}"/>
              </a:ext>
            </a:extLst>
          </p:cNvPr>
          <p:cNvSpPr txBox="1"/>
          <p:nvPr/>
        </p:nvSpPr>
        <p:spPr>
          <a:xfrm>
            <a:off x="2148120" y="1818289"/>
            <a:ext cx="7920360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History of Hunter Company</a:t>
            </a:r>
            <a:endParaRPr sz="7400" dirty="0">
              <a:latin typeface="Lora" pitchFamily="2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9F4B38B-2897-4668-8431-F1852C1BF0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6531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4B1686F-E2A6-4843-BEAE-F60E1E564C47}"/>
              </a:ext>
            </a:extLst>
          </p:cNvPr>
          <p:cNvSpPr/>
          <p:nvPr/>
        </p:nvSpPr>
        <p:spPr>
          <a:xfrm>
            <a:off x="4347515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FD402-00F5-4768-956E-BC6753D34876}"/>
              </a:ext>
            </a:extLst>
          </p:cNvPr>
          <p:cNvSpPr/>
          <p:nvPr/>
        </p:nvSpPr>
        <p:spPr>
          <a:xfrm rot="5400000">
            <a:off x="16315995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" y="-26547"/>
            <a:ext cx="7938648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2769796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6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28122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3656559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7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3699033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4547615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8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4590089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-781558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-671967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660613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660613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3826990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oogle Shape;175;p1">
            <a:extLst>
              <a:ext uri="{FF2B5EF4-FFF2-40B4-BE49-F238E27FC236}">
                <a16:creationId xmlns:a16="http://schemas.microsoft.com/office/drawing/2014/main" id="{FFB3DF8D-8E48-4B21-B10C-A3B3EDAE8F73}"/>
              </a:ext>
            </a:extLst>
          </p:cNvPr>
          <p:cNvSpPr txBox="1"/>
          <p:nvPr/>
        </p:nvSpPr>
        <p:spPr>
          <a:xfrm>
            <a:off x="11128669" y="2136453"/>
            <a:ext cx="7920360" cy="23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It’s time to Break </a:t>
            </a:r>
            <a:endParaRPr sz="7400" dirty="0">
              <a:latin typeface="Lora" pitchFamily="2" charset="0"/>
            </a:endParaRPr>
          </a:p>
        </p:txBody>
      </p:sp>
      <p:sp>
        <p:nvSpPr>
          <p:cNvPr id="36" name="Google Shape;254;p4">
            <a:extLst>
              <a:ext uri="{FF2B5EF4-FFF2-40B4-BE49-F238E27FC236}">
                <a16:creationId xmlns:a16="http://schemas.microsoft.com/office/drawing/2014/main" id="{C1372B3A-9CA9-41E3-8C5B-DB235E5E8E58}"/>
              </a:ext>
            </a:extLst>
          </p:cNvPr>
          <p:cNvSpPr txBox="1"/>
          <p:nvPr/>
        </p:nvSpPr>
        <p:spPr>
          <a:xfrm>
            <a:off x="20759132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Break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8AD7896D-49A8-426B-9958-3BCAD5706523}"/>
              </a:ext>
            </a:extLst>
          </p:cNvPr>
          <p:cNvSpPr txBox="1"/>
          <p:nvPr/>
        </p:nvSpPr>
        <p:spPr>
          <a:xfrm>
            <a:off x="11128669" y="3603432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 the industry's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6B2FC17B-5847-4F2D-B51F-52B72D1B2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0334" flipH="1">
            <a:off x="16099935" y="5126788"/>
            <a:ext cx="6512817" cy="3706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7A7A7EB-54C9-4838-98C9-A83321582C9E}"/>
              </a:ext>
            </a:extLst>
          </p:cNvPr>
          <p:cNvSpPr txBox="1"/>
          <p:nvPr/>
        </p:nvSpPr>
        <p:spPr>
          <a:xfrm>
            <a:off x="1891532" y="2410977"/>
            <a:ext cx="5491810" cy="8258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6000" i="1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D73FFF-D3AD-45CA-A41A-CDF3177E82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17904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152723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Why Choose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4398911" y="-26547"/>
            <a:ext cx="10088005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75;p1">
            <a:extLst>
              <a:ext uri="{FF2B5EF4-FFF2-40B4-BE49-F238E27FC236}">
                <a16:creationId xmlns:a16="http://schemas.microsoft.com/office/drawing/2014/main" id="{AE6A54D3-846F-4A3D-9206-1D388ADC574D}"/>
              </a:ext>
            </a:extLst>
          </p:cNvPr>
          <p:cNvSpPr txBox="1"/>
          <p:nvPr/>
        </p:nvSpPr>
        <p:spPr>
          <a:xfrm>
            <a:off x="2189130" y="1751386"/>
            <a:ext cx="8597543" cy="3383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latin typeface="Lora" pitchFamily="2" charset="0"/>
                <a:sym typeface="Playfair Display Regular"/>
              </a:rPr>
              <a:t>We provide the best quality food needs</a:t>
            </a:r>
            <a:endParaRPr sz="7400" dirty="0">
              <a:latin typeface="Lora" pitchFamily="2" charset="0"/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FDC187EC-BFF0-40A8-97B2-12F136F8B64D}"/>
              </a:ext>
            </a:extLst>
          </p:cNvPr>
          <p:cNvSpPr txBox="1"/>
          <p:nvPr/>
        </p:nvSpPr>
        <p:spPr>
          <a:xfrm>
            <a:off x="8583416" y="12159997"/>
            <a:ext cx="489679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/>
              <a:t>Lorem Ipsum has been</a:t>
            </a: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626577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7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513340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8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404396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9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02030" flipH="1">
            <a:off x="9473995" y="5368911"/>
            <a:ext cx="4247166" cy="24749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2C52C9-9A3D-4F3C-984E-B789F3BAF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47978">
            <a:off x="-1902426" y="11377961"/>
            <a:ext cx="5300457" cy="3016861"/>
          </a:xfrm>
          <a:prstGeom prst="rect">
            <a:avLst/>
          </a:prstGeom>
        </p:spPr>
      </p:pic>
      <p:sp>
        <p:nvSpPr>
          <p:cNvPr id="36" name="TextBox 5">
            <a:extLst>
              <a:ext uri="{FF2B5EF4-FFF2-40B4-BE49-F238E27FC236}">
                <a16:creationId xmlns:a16="http://schemas.microsoft.com/office/drawing/2014/main" id="{E14688B4-390D-4BDA-BFE3-DEC71DF994CA}"/>
              </a:ext>
            </a:extLst>
          </p:cNvPr>
          <p:cNvSpPr txBox="1"/>
          <p:nvPr/>
        </p:nvSpPr>
        <p:spPr>
          <a:xfrm>
            <a:off x="16753979" y="8471476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835CD307-62DB-4851-BEDA-88CE14E3AB2B}"/>
              </a:ext>
            </a:extLst>
          </p:cNvPr>
          <p:cNvSpPr txBox="1"/>
          <p:nvPr/>
        </p:nvSpPr>
        <p:spPr>
          <a:xfrm>
            <a:off x="16753979" y="9390749"/>
            <a:ext cx="5561928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7F71A0BC-03C2-42FC-9A5C-4CA30C3BC50C}"/>
              </a:ext>
            </a:extLst>
          </p:cNvPr>
          <p:cNvSpPr txBox="1"/>
          <p:nvPr/>
        </p:nvSpPr>
        <p:spPr>
          <a:xfrm>
            <a:off x="16705770" y="5947784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DFDAEBC4-0CE2-4460-A735-D52DBDFAA499}"/>
              </a:ext>
            </a:extLst>
          </p:cNvPr>
          <p:cNvSpPr txBox="1"/>
          <p:nvPr/>
        </p:nvSpPr>
        <p:spPr>
          <a:xfrm>
            <a:off x="16705770" y="6867057"/>
            <a:ext cx="5561928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46" name="TextBox 5">
            <a:extLst>
              <a:ext uri="{FF2B5EF4-FFF2-40B4-BE49-F238E27FC236}">
                <a16:creationId xmlns:a16="http://schemas.microsoft.com/office/drawing/2014/main" id="{6DAAF50D-2593-4BE2-A225-D9A92F646FDA}"/>
              </a:ext>
            </a:extLst>
          </p:cNvPr>
          <p:cNvSpPr txBox="1"/>
          <p:nvPr/>
        </p:nvSpPr>
        <p:spPr>
          <a:xfrm>
            <a:off x="15578779" y="2717229"/>
            <a:ext cx="5561928" cy="2676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Lato Regular" panose="020F0502020204030203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sz="2300" dirty="0">
              <a:solidFill>
                <a:schemeClr val="bg1"/>
              </a:solidFill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12" name="Graphic 2">
            <a:extLst>
              <a:ext uri="{FF2B5EF4-FFF2-40B4-BE49-F238E27FC236}">
                <a16:creationId xmlns:a16="http://schemas.microsoft.com/office/drawing/2014/main" id="{E7345837-4EE5-43AE-85F1-DC9C342B6578}"/>
              </a:ext>
            </a:extLst>
          </p:cNvPr>
          <p:cNvGrpSpPr/>
          <p:nvPr/>
        </p:nvGrpSpPr>
        <p:grpSpPr>
          <a:xfrm>
            <a:off x="15736670" y="6043976"/>
            <a:ext cx="406607" cy="510310"/>
            <a:chOff x="11373484" y="5702617"/>
            <a:chExt cx="1699259" cy="2132647"/>
          </a:xfrm>
          <a:solidFill>
            <a:srgbClr val="FFFFFF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74C05A-9759-4FB8-B5E9-4155C9D270EF}"/>
                </a:ext>
              </a:extLst>
            </p:cNvPr>
            <p:cNvSpPr/>
            <p:nvPr/>
          </p:nvSpPr>
          <p:spPr>
            <a:xfrm>
              <a:off x="11373484" y="7306471"/>
              <a:ext cx="1699259" cy="528793"/>
            </a:xfrm>
            <a:custGeom>
              <a:avLst/>
              <a:gdLst>
                <a:gd name="connsiteX0" fmla="*/ 0 w 1699259"/>
                <a:gd name="connsiteY0" fmla="*/ 528793 h 528793"/>
                <a:gd name="connsiteX1" fmla="*/ 724853 w 1699259"/>
                <a:gd name="connsiteY1" fmla="*/ 299241 h 528793"/>
                <a:gd name="connsiteX2" fmla="*/ 1137285 w 1699259"/>
                <a:gd name="connsiteY2" fmla="*/ 299241 h 528793"/>
                <a:gd name="connsiteX3" fmla="*/ 1699260 w 1699259"/>
                <a:gd name="connsiteY3" fmla="*/ 528793 h 528793"/>
                <a:gd name="connsiteX4" fmla="*/ 0 w 1699259"/>
                <a:gd name="connsiteY4" fmla="*/ 528793 h 52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259" h="528793">
                  <a:moveTo>
                    <a:pt x="0" y="528793"/>
                  </a:moveTo>
                  <a:cubicBezTo>
                    <a:pt x="0" y="-33182"/>
                    <a:pt x="539115" y="-205584"/>
                    <a:pt x="724853" y="299241"/>
                  </a:cubicBezTo>
                  <a:cubicBezTo>
                    <a:pt x="947737" y="-13179"/>
                    <a:pt x="1137285" y="299241"/>
                    <a:pt x="1137285" y="299241"/>
                  </a:cubicBezTo>
                  <a:cubicBezTo>
                    <a:pt x="1137285" y="159223"/>
                    <a:pt x="1699260" y="-213204"/>
                    <a:pt x="1699260" y="528793"/>
                  </a:cubicBezTo>
                  <a:lnTo>
                    <a:pt x="0" y="528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348CA65-2FAD-4E58-B103-DA45AB3C2823}"/>
                </a:ext>
              </a:extLst>
            </p:cNvPr>
            <p:cNvSpPr/>
            <p:nvPr/>
          </p:nvSpPr>
          <p:spPr>
            <a:xfrm>
              <a:off x="12068809" y="6176009"/>
              <a:ext cx="954405" cy="1429702"/>
            </a:xfrm>
            <a:custGeom>
              <a:avLst/>
              <a:gdLst>
                <a:gd name="connsiteX0" fmla="*/ 954405 w 954405"/>
                <a:gd name="connsiteY0" fmla="*/ 0 h 1429702"/>
                <a:gd name="connsiteX1" fmla="*/ 0 w 954405"/>
                <a:gd name="connsiteY1" fmla="*/ 852488 h 1429702"/>
                <a:gd name="connsiteX2" fmla="*/ 0 w 954405"/>
                <a:gd name="connsiteY2" fmla="*/ 852488 h 1429702"/>
                <a:gd name="connsiteX3" fmla="*/ 0 w 954405"/>
                <a:gd name="connsiteY3" fmla="*/ 1429703 h 1429702"/>
                <a:gd name="connsiteX4" fmla="*/ 60008 w 954405"/>
                <a:gd name="connsiteY4" fmla="*/ 1429703 h 1429702"/>
                <a:gd name="connsiteX5" fmla="*/ 60008 w 954405"/>
                <a:gd name="connsiteY5" fmla="*/ 855345 h 1429702"/>
                <a:gd name="connsiteX6" fmla="*/ 954405 w 954405"/>
                <a:gd name="connsiteY6" fmla="*/ 0 h 1429702"/>
                <a:gd name="connsiteX7" fmla="*/ 501015 w 954405"/>
                <a:gd name="connsiteY7" fmla="*/ 318135 h 1429702"/>
                <a:gd name="connsiteX8" fmla="*/ 435293 w 954405"/>
                <a:gd name="connsiteY8" fmla="*/ 364808 h 1429702"/>
                <a:gd name="connsiteX9" fmla="*/ 367665 w 954405"/>
                <a:gd name="connsiteY9" fmla="*/ 417195 h 1429702"/>
                <a:gd name="connsiteX10" fmla="*/ 300990 w 954405"/>
                <a:gd name="connsiteY10" fmla="*/ 474345 h 1429702"/>
                <a:gd name="connsiteX11" fmla="*/ 239078 w 954405"/>
                <a:gd name="connsiteY11" fmla="*/ 535305 h 1429702"/>
                <a:gd name="connsiteX12" fmla="*/ 182880 w 954405"/>
                <a:gd name="connsiteY12" fmla="*/ 598170 h 1429702"/>
                <a:gd name="connsiteX13" fmla="*/ 135255 w 954405"/>
                <a:gd name="connsiteY13" fmla="*/ 661988 h 1429702"/>
                <a:gd name="connsiteX14" fmla="*/ 97155 w 954405"/>
                <a:gd name="connsiteY14" fmla="*/ 721995 h 1429702"/>
                <a:gd name="connsiteX15" fmla="*/ 66675 w 954405"/>
                <a:gd name="connsiteY15" fmla="*/ 775335 h 1429702"/>
                <a:gd name="connsiteX16" fmla="*/ 47625 w 954405"/>
                <a:gd name="connsiteY16" fmla="*/ 819150 h 1429702"/>
                <a:gd name="connsiteX17" fmla="*/ 32385 w 954405"/>
                <a:gd name="connsiteY17" fmla="*/ 852488 h 1429702"/>
                <a:gd name="connsiteX18" fmla="*/ 29528 w 954405"/>
                <a:gd name="connsiteY18" fmla="*/ 852488 h 1429702"/>
                <a:gd name="connsiteX19" fmla="*/ 32385 w 954405"/>
                <a:gd name="connsiteY19" fmla="*/ 815340 h 1429702"/>
                <a:gd name="connsiteX20" fmla="*/ 38100 w 954405"/>
                <a:gd name="connsiteY20" fmla="*/ 765810 h 1429702"/>
                <a:gd name="connsiteX21" fmla="*/ 55245 w 954405"/>
                <a:gd name="connsiteY21" fmla="*/ 703898 h 1429702"/>
                <a:gd name="connsiteX22" fmla="*/ 83820 w 954405"/>
                <a:gd name="connsiteY22" fmla="*/ 632460 h 1429702"/>
                <a:gd name="connsiteX23" fmla="*/ 125730 w 954405"/>
                <a:gd name="connsiteY23" fmla="*/ 557213 h 1429702"/>
                <a:gd name="connsiteX24" fmla="*/ 180975 w 954405"/>
                <a:gd name="connsiteY24" fmla="*/ 483870 h 1429702"/>
                <a:gd name="connsiteX25" fmla="*/ 246698 w 954405"/>
                <a:gd name="connsiteY25" fmla="*/ 415290 h 1429702"/>
                <a:gd name="connsiteX26" fmla="*/ 320040 w 954405"/>
                <a:gd name="connsiteY26" fmla="*/ 355283 h 1429702"/>
                <a:gd name="connsiteX27" fmla="*/ 396240 w 954405"/>
                <a:gd name="connsiteY27" fmla="*/ 305753 h 1429702"/>
                <a:gd name="connsiteX28" fmla="*/ 470535 w 954405"/>
                <a:gd name="connsiteY28" fmla="*/ 265748 h 1429702"/>
                <a:gd name="connsiteX29" fmla="*/ 540068 w 954405"/>
                <a:gd name="connsiteY29" fmla="*/ 236220 h 1429702"/>
                <a:gd name="connsiteX30" fmla="*/ 690563 w 954405"/>
                <a:gd name="connsiteY30" fmla="*/ 196215 h 1429702"/>
                <a:gd name="connsiteX31" fmla="*/ 561023 w 954405"/>
                <a:gd name="connsiteY31" fmla="*/ 277178 h 1429702"/>
                <a:gd name="connsiteX32" fmla="*/ 501015 w 954405"/>
                <a:gd name="connsiteY32" fmla="*/ 318135 h 1429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54405" h="1429702">
                  <a:moveTo>
                    <a:pt x="954405" y="0"/>
                  </a:moveTo>
                  <a:cubicBezTo>
                    <a:pt x="688658" y="82868"/>
                    <a:pt x="3810" y="63818"/>
                    <a:pt x="0" y="852488"/>
                  </a:cubicBezTo>
                  <a:lnTo>
                    <a:pt x="0" y="852488"/>
                  </a:lnTo>
                  <a:lnTo>
                    <a:pt x="0" y="1429703"/>
                  </a:lnTo>
                  <a:lnTo>
                    <a:pt x="60008" y="1429703"/>
                  </a:lnTo>
                  <a:lnTo>
                    <a:pt x="60008" y="855345"/>
                  </a:lnTo>
                  <a:cubicBezTo>
                    <a:pt x="962978" y="822960"/>
                    <a:pt x="895350" y="59055"/>
                    <a:pt x="954405" y="0"/>
                  </a:cubicBezTo>
                  <a:close/>
                  <a:moveTo>
                    <a:pt x="501015" y="318135"/>
                  </a:moveTo>
                  <a:cubicBezTo>
                    <a:pt x="479108" y="332423"/>
                    <a:pt x="458153" y="348615"/>
                    <a:pt x="435293" y="364808"/>
                  </a:cubicBezTo>
                  <a:cubicBezTo>
                    <a:pt x="412433" y="380048"/>
                    <a:pt x="391478" y="400050"/>
                    <a:pt x="367665" y="417195"/>
                  </a:cubicBezTo>
                  <a:cubicBezTo>
                    <a:pt x="345758" y="436245"/>
                    <a:pt x="322898" y="455295"/>
                    <a:pt x="300990" y="474345"/>
                  </a:cubicBezTo>
                  <a:cubicBezTo>
                    <a:pt x="280035" y="495300"/>
                    <a:pt x="257175" y="513398"/>
                    <a:pt x="239078" y="535305"/>
                  </a:cubicBezTo>
                  <a:cubicBezTo>
                    <a:pt x="220028" y="557213"/>
                    <a:pt x="199073" y="576263"/>
                    <a:pt x="182880" y="598170"/>
                  </a:cubicBezTo>
                  <a:cubicBezTo>
                    <a:pt x="166688" y="620078"/>
                    <a:pt x="148590" y="640080"/>
                    <a:pt x="135255" y="661988"/>
                  </a:cubicBezTo>
                  <a:cubicBezTo>
                    <a:pt x="121920" y="682943"/>
                    <a:pt x="105728" y="701993"/>
                    <a:pt x="97155" y="721995"/>
                  </a:cubicBezTo>
                  <a:cubicBezTo>
                    <a:pt x="86678" y="741998"/>
                    <a:pt x="76200" y="759143"/>
                    <a:pt x="66675" y="775335"/>
                  </a:cubicBezTo>
                  <a:cubicBezTo>
                    <a:pt x="59055" y="792480"/>
                    <a:pt x="52388" y="806768"/>
                    <a:pt x="47625" y="819150"/>
                  </a:cubicBezTo>
                  <a:cubicBezTo>
                    <a:pt x="40005" y="835343"/>
                    <a:pt x="35243" y="846773"/>
                    <a:pt x="32385" y="852488"/>
                  </a:cubicBezTo>
                  <a:lnTo>
                    <a:pt x="29528" y="852488"/>
                  </a:lnTo>
                  <a:cubicBezTo>
                    <a:pt x="29528" y="845820"/>
                    <a:pt x="30480" y="833438"/>
                    <a:pt x="32385" y="815340"/>
                  </a:cubicBezTo>
                  <a:cubicBezTo>
                    <a:pt x="34290" y="802005"/>
                    <a:pt x="35243" y="784860"/>
                    <a:pt x="38100" y="765810"/>
                  </a:cubicBezTo>
                  <a:cubicBezTo>
                    <a:pt x="42863" y="747713"/>
                    <a:pt x="48578" y="726758"/>
                    <a:pt x="55245" y="703898"/>
                  </a:cubicBezTo>
                  <a:cubicBezTo>
                    <a:pt x="60960" y="680085"/>
                    <a:pt x="72390" y="657225"/>
                    <a:pt x="83820" y="632460"/>
                  </a:cubicBezTo>
                  <a:cubicBezTo>
                    <a:pt x="94298" y="606743"/>
                    <a:pt x="109538" y="581978"/>
                    <a:pt x="125730" y="557213"/>
                  </a:cubicBezTo>
                  <a:cubicBezTo>
                    <a:pt x="140970" y="531495"/>
                    <a:pt x="160973" y="507683"/>
                    <a:pt x="180975" y="483870"/>
                  </a:cubicBezTo>
                  <a:cubicBezTo>
                    <a:pt x="200025" y="459105"/>
                    <a:pt x="224790" y="438150"/>
                    <a:pt x="246698" y="415290"/>
                  </a:cubicBezTo>
                  <a:cubicBezTo>
                    <a:pt x="270510" y="394335"/>
                    <a:pt x="295275" y="374333"/>
                    <a:pt x="320040" y="355283"/>
                  </a:cubicBezTo>
                  <a:cubicBezTo>
                    <a:pt x="345758" y="338138"/>
                    <a:pt x="370523" y="320040"/>
                    <a:pt x="396240" y="305753"/>
                  </a:cubicBezTo>
                  <a:cubicBezTo>
                    <a:pt x="421005" y="290513"/>
                    <a:pt x="446723" y="277178"/>
                    <a:pt x="470535" y="265748"/>
                  </a:cubicBezTo>
                  <a:cubicBezTo>
                    <a:pt x="494348" y="253365"/>
                    <a:pt x="518160" y="244793"/>
                    <a:pt x="540068" y="236220"/>
                  </a:cubicBezTo>
                  <a:cubicBezTo>
                    <a:pt x="627698" y="202883"/>
                    <a:pt x="690563" y="196215"/>
                    <a:pt x="690563" y="196215"/>
                  </a:cubicBezTo>
                  <a:cubicBezTo>
                    <a:pt x="690563" y="196215"/>
                    <a:pt x="637223" y="227648"/>
                    <a:pt x="561023" y="277178"/>
                  </a:cubicBezTo>
                  <a:cubicBezTo>
                    <a:pt x="542925" y="290513"/>
                    <a:pt x="521970" y="302895"/>
                    <a:pt x="501015" y="31813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A067ED4-3483-4911-8ECC-CE30BFA01184}"/>
                </a:ext>
              </a:extLst>
            </p:cNvPr>
            <p:cNvSpPr/>
            <p:nvPr/>
          </p:nvSpPr>
          <p:spPr>
            <a:xfrm>
              <a:off x="11391582" y="6385559"/>
              <a:ext cx="616267" cy="647687"/>
            </a:xfrm>
            <a:custGeom>
              <a:avLst/>
              <a:gdLst>
                <a:gd name="connsiteX0" fmla="*/ 0 w 616267"/>
                <a:gd name="connsiteY0" fmla="*/ 0 h 647687"/>
                <a:gd name="connsiteX1" fmla="*/ 616268 w 616267"/>
                <a:gd name="connsiteY1" fmla="*/ 646748 h 647687"/>
                <a:gd name="connsiteX2" fmla="*/ 0 w 616267"/>
                <a:gd name="connsiteY2" fmla="*/ 0 h 647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6267" h="647687">
                  <a:moveTo>
                    <a:pt x="0" y="0"/>
                  </a:moveTo>
                  <a:cubicBezTo>
                    <a:pt x="131445" y="22860"/>
                    <a:pt x="516255" y="22860"/>
                    <a:pt x="616268" y="646748"/>
                  </a:cubicBezTo>
                  <a:cubicBezTo>
                    <a:pt x="187642" y="67627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01ABBB6-1B8E-48FE-9D30-9C59D4EDA557}"/>
                </a:ext>
              </a:extLst>
            </p:cNvPr>
            <p:cNvSpPr/>
            <p:nvPr/>
          </p:nvSpPr>
          <p:spPr>
            <a:xfrm>
              <a:off x="11677461" y="5702617"/>
              <a:ext cx="472111" cy="849629"/>
            </a:xfrm>
            <a:custGeom>
              <a:avLst/>
              <a:gdLst>
                <a:gd name="connsiteX0" fmla="*/ 361820 w 472111"/>
                <a:gd name="connsiteY0" fmla="*/ 782955 h 849629"/>
                <a:gd name="connsiteX1" fmla="*/ 351343 w 472111"/>
                <a:gd name="connsiteY1" fmla="*/ 725805 h 849629"/>
                <a:gd name="connsiteX2" fmla="*/ 336103 w 472111"/>
                <a:gd name="connsiteY2" fmla="*/ 662940 h 849629"/>
                <a:gd name="connsiteX3" fmla="*/ 319910 w 472111"/>
                <a:gd name="connsiteY3" fmla="*/ 596265 h 849629"/>
                <a:gd name="connsiteX4" fmla="*/ 301813 w 472111"/>
                <a:gd name="connsiteY4" fmla="*/ 527685 h 849629"/>
                <a:gd name="connsiteX5" fmla="*/ 280858 w 472111"/>
                <a:gd name="connsiteY5" fmla="*/ 461010 h 849629"/>
                <a:gd name="connsiteX6" fmla="*/ 270380 w 472111"/>
                <a:gd name="connsiteY6" fmla="*/ 427673 h 849629"/>
                <a:gd name="connsiteX7" fmla="*/ 257045 w 472111"/>
                <a:gd name="connsiteY7" fmla="*/ 397193 h 849629"/>
                <a:gd name="connsiteX8" fmla="*/ 233233 w 472111"/>
                <a:gd name="connsiteY8" fmla="*/ 338138 h 849629"/>
                <a:gd name="connsiteX9" fmla="*/ 206563 w 472111"/>
                <a:gd name="connsiteY9" fmla="*/ 287655 h 849629"/>
                <a:gd name="connsiteX10" fmla="*/ 180845 w 472111"/>
                <a:gd name="connsiteY10" fmla="*/ 246698 h 849629"/>
                <a:gd name="connsiteX11" fmla="*/ 158938 w 472111"/>
                <a:gd name="connsiteY11" fmla="*/ 216218 h 849629"/>
                <a:gd name="connsiteX12" fmla="*/ 142745 w 472111"/>
                <a:gd name="connsiteY12" fmla="*/ 197168 h 849629"/>
                <a:gd name="connsiteX13" fmla="*/ 136078 w 472111"/>
                <a:gd name="connsiteY13" fmla="*/ 190500 h 849629"/>
                <a:gd name="connsiteX14" fmla="*/ 165605 w 472111"/>
                <a:gd name="connsiteY14" fmla="*/ 206693 h 849629"/>
                <a:gd name="connsiteX15" fmla="*/ 197038 w 472111"/>
                <a:gd name="connsiteY15" fmla="*/ 231458 h 849629"/>
                <a:gd name="connsiteX16" fmla="*/ 233233 w 472111"/>
                <a:gd name="connsiteY16" fmla="*/ 267653 h 849629"/>
                <a:gd name="connsiteX17" fmla="*/ 271333 w 472111"/>
                <a:gd name="connsiteY17" fmla="*/ 315278 h 849629"/>
                <a:gd name="connsiteX18" fmla="*/ 304670 w 472111"/>
                <a:gd name="connsiteY18" fmla="*/ 374333 h 849629"/>
                <a:gd name="connsiteX19" fmla="*/ 335150 w 472111"/>
                <a:gd name="connsiteY19" fmla="*/ 440055 h 849629"/>
                <a:gd name="connsiteX20" fmla="*/ 359915 w 472111"/>
                <a:gd name="connsiteY20" fmla="*/ 510540 h 849629"/>
                <a:gd name="connsiteX21" fmla="*/ 377060 w 472111"/>
                <a:gd name="connsiteY21" fmla="*/ 582930 h 849629"/>
                <a:gd name="connsiteX22" fmla="*/ 389443 w 472111"/>
                <a:gd name="connsiteY22" fmla="*/ 653415 h 849629"/>
                <a:gd name="connsiteX23" fmla="*/ 397063 w 472111"/>
                <a:gd name="connsiteY23" fmla="*/ 720090 h 849629"/>
                <a:gd name="connsiteX24" fmla="*/ 398015 w 472111"/>
                <a:gd name="connsiteY24" fmla="*/ 780098 h 849629"/>
                <a:gd name="connsiteX25" fmla="*/ 397063 w 472111"/>
                <a:gd name="connsiteY25" fmla="*/ 844868 h 849629"/>
                <a:gd name="connsiteX26" fmla="*/ 31303 w 472111"/>
                <a:gd name="connsiteY26" fmla="*/ 0 h 849629"/>
                <a:gd name="connsiteX27" fmla="*/ 378965 w 472111"/>
                <a:gd name="connsiteY27" fmla="*/ 849630 h 849629"/>
                <a:gd name="connsiteX28" fmla="*/ 361820 w 472111"/>
                <a:gd name="connsiteY28" fmla="*/ 782955 h 84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2111" h="849629">
                  <a:moveTo>
                    <a:pt x="361820" y="782955"/>
                  </a:moveTo>
                  <a:cubicBezTo>
                    <a:pt x="358010" y="764858"/>
                    <a:pt x="354200" y="745808"/>
                    <a:pt x="351343" y="725805"/>
                  </a:cubicBezTo>
                  <a:cubicBezTo>
                    <a:pt x="348485" y="704850"/>
                    <a:pt x="340865" y="684848"/>
                    <a:pt x="336103" y="662940"/>
                  </a:cubicBezTo>
                  <a:cubicBezTo>
                    <a:pt x="330388" y="641033"/>
                    <a:pt x="324673" y="619125"/>
                    <a:pt x="319910" y="596265"/>
                  </a:cubicBezTo>
                  <a:cubicBezTo>
                    <a:pt x="315148" y="573405"/>
                    <a:pt x="310385" y="549593"/>
                    <a:pt x="301813" y="527685"/>
                  </a:cubicBezTo>
                  <a:cubicBezTo>
                    <a:pt x="295145" y="504825"/>
                    <a:pt x="287525" y="482917"/>
                    <a:pt x="280858" y="461010"/>
                  </a:cubicBezTo>
                  <a:cubicBezTo>
                    <a:pt x="277048" y="450533"/>
                    <a:pt x="274190" y="438150"/>
                    <a:pt x="270380" y="427673"/>
                  </a:cubicBezTo>
                  <a:cubicBezTo>
                    <a:pt x="265618" y="417195"/>
                    <a:pt x="261808" y="406718"/>
                    <a:pt x="257045" y="397193"/>
                  </a:cubicBezTo>
                  <a:cubicBezTo>
                    <a:pt x="248473" y="377190"/>
                    <a:pt x="240853" y="357188"/>
                    <a:pt x="233233" y="338138"/>
                  </a:cubicBezTo>
                  <a:cubicBezTo>
                    <a:pt x="222755" y="320993"/>
                    <a:pt x="214183" y="303848"/>
                    <a:pt x="206563" y="287655"/>
                  </a:cubicBezTo>
                  <a:cubicBezTo>
                    <a:pt x="198943" y="271463"/>
                    <a:pt x="189418" y="259080"/>
                    <a:pt x="180845" y="246698"/>
                  </a:cubicBezTo>
                  <a:cubicBezTo>
                    <a:pt x="172273" y="234315"/>
                    <a:pt x="166558" y="223838"/>
                    <a:pt x="158938" y="216218"/>
                  </a:cubicBezTo>
                  <a:cubicBezTo>
                    <a:pt x="152270" y="208598"/>
                    <a:pt x="147508" y="200978"/>
                    <a:pt x="142745" y="197168"/>
                  </a:cubicBezTo>
                  <a:cubicBezTo>
                    <a:pt x="138935" y="193358"/>
                    <a:pt x="136078" y="190500"/>
                    <a:pt x="136078" y="190500"/>
                  </a:cubicBezTo>
                  <a:cubicBezTo>
                    <a:pt x="136078" y="190500"/>
                    <a:pt x="147508" y="194310"/>
                    <a:pt x="165605" y="206693"/>
                  </a:cubicBezTo>
                  <a:cubicBezTo>
                    <a:pt x="175130" y="212408"/>
                    <a:pt x="185608" y="220980"/>
                    <a:pt x="197038" y="231458"/>
                  </a:cubicBezTo>
                  <a:cubicBezTo>
                    <a:pt x="208468" y="241935"/>
                    <a:pt x="222755" y="252413"/>
                    <a:pt x="233233" y="267653"/>
                  </a:cubicBezTo>
                  <a:cubicBezTo>
                    <a:pt x="244663" y="281940"/>
                    <a:pt x="257998" y="298133"/>
                    <a:pt x="271333" y="315278"/>
                  </a:cubicBezTo>
                  <a:cubicBezTo>
                    <a:pt x="282763" y="333375"/>
                    <a:pt x="293240" y="353378"/>
                    <a:pt x="304670" y="374333"/>
                  </a:cubicBezTo>
                  <a:cubicBezTo>
                    <a:pt x="316100" y="395288"/>
                    <a:pt x="327530" y="416243"/>
                    <a:pt x="335150" y="440055"/>
                  </a:cubicBezTo>
                  <a:cubicBezTo>
                    <a:pt x="342770" y="462915"/>
                    <a:pt x="351343" y="486728"/>
                    <a:pt x="359915" y="510540"/>
                  </a:cubicBezTo>
                  <a:cubicBezTo>
                    <a:pt x="368488" y="534353"/>
                    <a:pt x="372298" y="558165"/>
                    <a:pt x="377060" y="582930"/>
                  </a:cubicBezTo>
                  <a:cubicBezTo>
                    <a:pt x="381823" y="606743"/>
                    <a:pt x="385633" y="630555"/>
                    <a:pt x="389443" y="653415"/>
                  </a:cubicBezTo>
                  <a:cubicBezTo>
                    <a:pt x="393253" y="676275"/>
                    <a:pt x="398015" y="698183"/>
                    <a:pt x="397063" y="720090"/>
                  </a:cubicBezTo>
                  <a:cubicBezTo>
                    <a:pt x="398015" y="741045"/>
                    <a:pt x="398015" y="761048"/>
                    <a:pt x="398015" y="780098"/>
                  </a:cubicBezTo>
                  <a:cubicBezTo>
                    <a:pt x="398015" y="804863"/>
                    <a:pt x="397063" y="825818"/>
                    <a:pt x="397063" y="844868"/>
                  </a:cubicBezTo>
                  <a:cubicBezTo>
                    <a:pt x="654238" y="250508"/>
                    <a:pt x="179893" y="79058"/>
                    <a:pt x="31303" y="0"/>
                  </a:cubicBezTo>
                  <a:cubicBezTo>
                    <a:pt x="31303" y="0"/>
                    <a:pt x="-154435" y="675323"/>
                    <a:pt x="378965" y="849630"/>
                  </a:cubicBezTo>
                  <a:cubicBezTo>
                    <a:pt x="372298" y="829628"/>
                    <a:pt x="366583" y="807720"/>
                    <a:pt x="361820" y="78295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0" name="Graphic 58">
            <a:extLst>
              <a:ext uri="{FF2B5EF4-FFF2-40B4-BE49-F238E27FC236}">
                <a16:creationId xmlns:a16="http://schemas.microsoft.com/office/drawing/2014/main" id="{69AB4622-8A98-45D8-BDB3-B382B7ECA4E4}"/>
              </a:ext>
            </a:extLst>
          </p:cNvPr>
          <p:cNvGrpSpPr/>
          <p:nvPr/>
        </p:nvGrpSpPr>
        <p:grpSpPr>
          <a:xfrm>
            <a:off x="15698457" y="8688144"/>
            <a:ext cx="483031" cy="483031"/>
            <a:chOff x="15698457" y="9071604"/>
            <a:chExt cx="483031" cy="483031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99ACD7B-D811-4759-B8F3-EDBEFD234EE8}"/>
                </a:ext>
              </a:extLst>
            </p:cNvPr>
            <p:cNvSpPr/>
            <p:nvPr/>
          </p:nvSpPr>
          <p:spPr>
            <a:xfrm>
              <a:off x="15698457" y="9071604"/>
              <a:ext cx="483031" cy="483031"/>
            </a:xfrm>
            <a:custGeom>
              <a:avLst/>
              <a:gdLst>
                <a:gd name="connsiteX0" fmla="*/ 0 w 483031"/>
                <a:gd name="connsiteY0" fmla="*/ 0 h 483031"/>
                <a:gd name="connsiteX1" fmla="*/ 483031 w 483031"/>
                <a:gd name="connsiteY1" fmla="*/ 0 h 483031"/>
                <a:gd name="connsiteX2" fmla="*/ 483031 w 483031"/>
                <a:gd name="connsiteY2" fmla="*/ 483031 h 483031"/>
                <a:gd name="connsiteX3" fmla="*/ 0 w 483031"/>
                <a:gd name="connsiteY3" fmla="*/ 483031 h 483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031" h="483031">
                  <a:moveTo>
                    <a:pt x="0" y="0"/>
                  </a:moveTo>
                  <a:lnTo>
                    <a:pt x="483031" y="0"/>
                  </a:lnTo>
                  <a:lnTo>
                    <a:pt x="483031" y="483031"/>
                  </a:lnTo>
                  <a:lnTo>
                    <a:pt x="0" y="483031"/>
                  </a:lnTo>
                  <a:close/>
                </a:path>
              </a:pathLst>
            </a:custGeom>
            <a:noFill/>
            <a:ln w="198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792D16E-900F-4C5A-91EE-F866285CFFAF}"/>
                </a:ext>
              </a:extLst>
            </p:cNvPr>
            <p:cNvSpPr/>
            <p:nvPr/>
          </p:nvSpPr>
          <p:spPr>
            <a:xfrm>
              <a:off x="15738709" y="9131982"/>
              <a:ext cx="402525" cy="362273"/>
            </a:xfrm>
            <a:custGeom>
              <a:avLst/>
              <a:gdLst>
                <a:gd name="connsiteX0" fmla="*/ 402526 w 402525"/>
                <a:gd name="connsiteY0" fmla="*/ 80505 h 362273"/>
                <a:gd name="connsiteX1" fmla="*/ 402526 w 402525"/>
                <a:gd name="connsiteY1" fmla="*/ 130821 h 362273"/>
                <a:gd name="connsiteX2" fmla="*/ 271705 w 402525"/>
                <a:gd name="connsiteY2" fmla="*/ 261642 h 362273"/>
                <a:gd name="connsiteX3" fmla="*/ 221389 w 402525"/>
                <a:gd name="connsiteY3" fmla="*/ 261642 h 362273"/>
                <a:gd name="connsiteX4" fmla="*/ 221389 w 402525"/>
                <a:gd name="connsiteY4" fmla="*/ 362273 h 362273"/>
                <a:gd name="connsiteX5" fmla="*/ 181137 w 402525"/>
                <a:gd name="connsiteY5" fmla="*/ 362273 h 362273"/>
                <a:gd name="connsiteX6" fmla="*/ 181137 w 402525"/>
                <a:gd name="connsiteY6" fmla="*/ 221389 h 362273"/>
                <a:gd name="connsiteX7" fmla="*/ 181519 w 402525"/>
                <a:gd name="connsiteY7" fmla="*/ 201263 h 362273"/>
                <a:gd name="connsiteX8" fmla="*/ 311958 w 402525"/>
                <a:gd name="connsiteY8" fmla="*/ 80505 h 362273"/>
                <a:gd name="connsiteX9" fmla="*/ 402526 w 402525"/>
                <a:gd name="connsiteY9" fmla="*/ 80505 h 362273"/>
                <a:gd name="connsiteX10" fmla="*/ 80505 w 402525"/>
                <a:gd name="connsiteY10" fmla="*/ 0 h 362273"/>
                <a:gd name="connsiteX11" fmla="*/ 214204 w 402525"/>
                <a:gd name="connsiteY11" fmla="*/ 96324 h 362273"/>
                <a:gd name="connsiteX12" fmla="*/ 161332 w 402525"/>
                <a:gd name="connsiteY12" fmla="*/ 201263 h 362273"/>
                <a:gd name="connsiteX13" fmla="*/ 140884 w 402525"/>
                <a:gd name="connsiteY13" fmla="*/ 201263 h 362273"/>
                <a:gd name="connsiteX14" fmla="*/ 0 w 402525"/>
                <a:gd name="connsiteY14" fmla="*/ 60379 h 362273"/>
                <a:gd name="connsiteX15" fmla="*/ 0 w 402525"/>
                <a:gd name="connsiteY15" fmla="*/ 0 h 362273"/>
                <a:gd name="connsiteX16" fmla="*/ 80505 w 402525"/>
                <a:gd name="connsiteY16" fmla="*/ 0 h 362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02525" h="362273">
                  <a:moveTo>
                    <a:pt x="402526" y="80505"/>
                  </a:moveTo>
                  <a:lnTo>
                    <a:pt x="402526" y="130821"/>
                  </a:lnTo>
                  <a:cubicBezTo>
                    <a:pt x="402526" y="203074"/>
                    <a:pt x="343958" y="261642"/>
                    <a:pt x="271705" y="261642"/>
                  </a:cubicBezTo>
                  <a:lnTo>
                    <a:pt x="221389" y="261642"/>
                  </a:lnTo>
                  <a:lnTo>
                    <a:pt x="221389" y="362273"/>
                  </a:lnTo>
                  <a:lnTo>
                    <a:pt x="181137" y="362273"/>
                  </a:lnTo>
                  <a:lnTo>
                    <a:pt x="181137" y="221389"/>
                  </a:lnTo>
                  <a:lnTo>
                    <a:pt x="181519" y="201263"/>
                  </a:lnTo>
                  <a:cubicBezTo>
                    <a:pt x="186651" y="133719"/>
                    <a:pt x="243105" y="80505"/>
                    <a:pt x="311958" y="80505"/>
                  </a:cubicBezTo>
                  <a:lnTo>
                    <a:pt x="402526" y="80505"/>
                  </a:lnTo>
                  <a:close/>
                  <a:moveTo>
                    <a:pt x="80505" y="0"/>
                  </a:moveTo>
                  <a:cubicBezTo>
                    <a:pt x="142736" y="0"/>
                    <a:pt x="195547" y="40353"/>
                    <a:pt x="214204" y="96324"/>
                  </a:cubicBezTo>
                  <a:cubicBezTo>
                    <a:pt x="184015" y="121985"/>
                    <a:pt x="164090" y="159279"/>
                    <a:pt x="161332" y="201263"/>
                  </a:cubicBezTo>
                  <a:lnTo>
                    <a:pt x="140884" y="201263"/>
                  </a:lnTo>
                  <a:cubicBezTo>
                    <a:pt x="63076" y="201263"/>
                    <a:pt x="0" y="138187"/>
                    <a:pt x="0" y="60379"/>
                  </a:cubicBezTo>
                  <a:lnTo>
                    <a:pt x="0" y="0"/>
                  </a:lnTo>
                  <a:lnTo>
                    <a:pt x="80505" y="0"/>
                  </a:lnTo>
                  <a:close/>
                </a:path>
              </a:pathLst>
            </a:custGeom>
            <a:solidFill>
              <a:schemeClr val="bg1"/>
            </a:solidFill>
            <a:ln w="198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7632C77-AC60-43A3-B35B-C8BD38CAD8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6548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26A92A-5F0F-4858-A10E-44E09C82C991}"/>
              </a:ext>
            </a:extLst>
          </p:cNvPr>
          <p:cNvSpPr/>
          <p:nvPr/>
        </p:nvSpPr>
        <p:spPr>
          <a:xfrm flipH="1">
            <a:off x="747803" y="1196042"/>
            <a:ext cx="1929384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E5C9D74-6EFD-4C9B-9292-7EC80D087F2F}"/>
              </a:ext>
            </a:extLst>
          </p:cNvPr>
          <p:cNvSpPr/>
          <p:nvPr/>
        </p:nvSpPr>
        <p:spPr>
          <a:xfrm rot="16200000" flipH="1">
            <a:off x="-5642837" y="7646455"/>
            <a:ext cx="13716000" cy="9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254;p4">
            <a:extLst>
              <a:ext uri="{FF2B5EF4-FFF2-40B4-BE49-F238E27FC236}">
                <a16:creationId xmlns:a16="http://schemas.microsoft.com/office/drawing/2014/main" id="{BDB12782-04A7-4B3D-A5B8-98D3E8F4B43E}"/>
              </a:ext>
            </a:extLst>
          </p:cNvPr>
          <p:cNvSpPr txBox="1"/>
          <p:nvPr/>
        </p:nvSpPr>
        <p:spPr>
          <a:xfrm>
            <a:off x="1527235" y="196488"/>
            <a:ext cx="43412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spc="300" dirty="0">
                <a:solidFill>
                  <a:schemeClr val="bg1">
                    <a:lumMod val="50000"/>
                  </a:schemeClr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Why Choose Us</a:t>
            </a:r>
            <a:endParaRPr sz="2800" b="1" i="0" u="none" strike="noStrike" cap="none" spc="300" dirty="0">
              <a:solidFill>
                <a:schemeClr val="bg1">
                  <a:lumMod val="50000"/>
                </a:schemeClr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29D087-545B-4173-ACB8-86EC23796884}"/>
              </a:ext>
            </a:extLst>
          </p:cNvPr>
          <p:cNvSpPr/>
          <p:nvPr/>
        </p:nvSpPr>
        <p:spPr>
          <a:xfrm>
            <a:off x="16672297" y="-26547"/>
            <a:ext cx="7814619" cy="13742547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Google Shape;175;p1">
            <a:extLst>
              <a:ext uri="{FF2B5EF4-FFF2-40B4-BE49-F238E27FC236}">
                <a16:creationId xmlns:a16="http://schemas.microsoft.com/office/drawing/2014/main" id="{AE6A54D3-846F-4A3D-9206-1D388ADC574D}"/>
              </a:ext>
            </a:extLst>
          </p:cNvPr>
          <p:cNvSpPr txBox="1"/>
          <p:nvPr/>
        </p:nvSpPr>
        <p:spPr>
          <a:xfrm>
            <a:off x="17420028" y="4943770"/>
            <a:ext cx="5449069" cy="5462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0"/>
              <a:buFont typeface="Playfair Display Regular"/>
              <a:buNone/>
            </a:pPr>
            <a:r>
              <a:rPr lang="en-US" sz="7400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We provide the best quality food needs</a:t>
            </a:r>
            <a:endParaRPr sz="74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21" name="Google Shape;254;p4">
            <a:extLst>
              <a:ext uri="{FF2B5EF4-FFF2-40B4-BE49-F238E27FC236}">
                <a16:creationId xmlns:a16="http://schemas.microsoft.com/office/drawing/2014/main" id="{67B167B7-4A01-4546-9DF2-16F4DCA780F1}"/>
              </a:ext>
            </a:extLst>
          </p:cNvPr>
          <p:cNvSpPr txBox="1"/>
          <p:nvPr/>
        </p:nvSpPr>
        <p:spPr>
          <a:xfrm>
            <a:off x="19626577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8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CFB659-961A-4BEC-BFE2-E542706B8551}"/>
              </a:ext>
            </a:extLst>
          </p:cNvPr>
          <p:cNvSpPr/>
          <p:nvPr/>
        </p:nvSpPr>
        <p:spPr>
          <a:xfrm>
            <a:off x="19669051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254;p4">
            <a:extLst>
              <a:ext uri="{FF2B5EF4-FFF2-40B4-BE49-F238E27FC236}">
                <a16:creationId xmlns:a16="http://schemas.microsoft.com/office/drawing/2014/main" id="{FE7AC383-AC49-4847-8D05-E6DC81047CF7}"/>
              </a:ext>
            </a:extLst>
          </p:cNvPr>
          <p:cNvSpPr txBox="1"/>
          <p:nvPr/>
        </p:nvSpPr>
        <p:spPr>
          <a:xfrm>
            <a:off x="20513340" y="12686789"/>
            <a:ext cx="5179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9</a:t>
            </a:r>
            <a:endParaRPr sz="2000" i="0" u="none" strike="noStrike" cap="none" dirty="0">
              <a:solidFill>
                <a:schemeClr val="bg1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28CFF-B262-492D-93C6-15002EF322C5}"/>
              </a:ext>
            </a:extLst>
          </p:cNvPr>
          <p:cNvSpPr/>
          <p:nvPr/>
        </p:nvSpPr>
        <p:spPr>
          <a:xfrm>
            <a:off x="20555814" y="13148454"/>
            <a:ext cx="73572" cy="735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254;p4">
            <a:extLst>
              <a:ext uri="{FF2B5EF4-FFF2-40B4-BE49-F238E27FC236}">
                <a16:creationId xmlns:a16="http://schemas.microsoft.com/office/drawing/2014/main" id="{D7598FF6-D665-4A18-8636-FBD71F0EC30F}"/>
              </a:ext>
            </a:extLst>
          </p:cNvPr>
          <p:cNvSpPr txBox="1"/>
          <p:nvPr/>
        </p:nvSpPr>
        <p:spPr>
          <a:xfrm>
            <a:off x="21326468" y="12664251"/>
            <a:ext cx="4820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u="none" strike="noStrike" cap="none" dirty="0">
                <a:solidFill>
                  <a:srgbClr val="94AD93"/>
                </a:solidFill>
                <a:latin typeface="Lato Regular" panose="020F0502020204030203" pitchFamily="34" charset="0"/>
                <a:ea typeface="Lato Black"/>
                <a:cs typeface="Lato Black"/>
                <a:sym typeface="Lato Black"/>
              </a:rPr>
              <a:t>10</a:t>
            </a:r>
            <a:endParaRPr sz="2000" i="0" u="none" strike="noStrike" cap="none" dirty="0">
              <a:solidFill>
                <a:srgbClr val="94AD93"/>
              </a:solidFill>
              <a:latin typeface="Lato Regular" panose="020F0502020204030203" pitchFamily="3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96AAE-A191-4CBB-A5C7-11CD1F087804}"/>
              </a:ext>
            </a:extLst>
          </p:cNvPr>
          <p:cNvSpPr/>
          <p:nvPr/>
        </p:nvSpPr>
        <p:spPr>
          <a:xfrm>
            <a:off x="21446870" y="13148454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254;p4">
            <a:extLst>
              <a:ext uri="{FF2B5EF4-FFF2-40B4-BE49-F238E27FC236}">
                <a16:creationId xmlns:a16="http://schemas.microsoft.com/office/drawing/2014/main" id="{E8319E3A-8B4C-446F-839D-EA0030A88BD1}"/>
              </a:ext>
            </a:extLst>
          </p:cNvPr>
          <p:cNvSpPr txBox="1"/>
          <p:nvPr/>
        </p:nvSpPr>
        <p:spPr>
          <a:xfrm rot="16200000">
            <a:off x="22226213" y="4582300"/>
            <a:ext cx="28843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Lato Black"/>
                <a:ea typeface="Lato Black"/>
                <a:cs typeface="Lato Black"/>
                <a:sym typeface="Lato Black"/>
              </a:rPr>
              <a:t>Agriculture - Hunter</a:t>
            </a:r>
            <a:endParaRPr sz="2000" b="1" i="0" u="none" strike="noStrike" cap="none" dirty="0">
              <a:solidFill>
                <a:schemeClr val="bg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AEC3F0-DE43-4F50-9334-D7F1A502DE06}"/>
              </a:ext>
            </a:extLst>
          </p:cNvPr>
          <p:cNvSpPr/>
          <p:nvPr/>
        </p:nvSpPr>
        <p:spPr>
          <a:xfrm rot="5400000">
            <a:off x="22335804" y="7927804"/>
            <a:ext cx="2743200" cy="27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906744-8B75-45DD-B0EF-02B06C5BCE1D}"/>
              </a:ext>
            </a:extLst>
          </p:cNvPr>
          <p:cNvSpPr/>
          <p:nvPr/>
        </p:nvSpPr>
        <p:spPr>
          <a:xfrm>
            <a:off x="23668384" y="9422379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BB8F61-98DA-4A37-BF01-99070AFF52C7}"/>
              </a:ext>
            </a:extLst>
          </p:cNvPr>
          <p:cNvSpPr/>
          <p:nvPr/>
        </p:nvSpPr>
        <p:spPr>
          <a:xfrm>
            <a:off x="23668384" y="9605210"/>
            <a:ext cx="73572" cy="73572"/>
          </a:xfrm>
          <a:prstGeom prst="ellipse">
            <a:avLst/>
          </a:prstGeom>
          <a:solidFill>
            <a:srgbClr val="94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DB1E55-F25D-468E-B347-E5FE7F10830C}"/>
              </a:ext>
            </a:extLst>
          </p:cNvPr>
          <p:cNvSpPr/>
          <p:nvPr/>
        </p:nvSpPr>
        <p:spPr>
          <a:xfrm>
            <a:off x="212164" y="357768"/>
            <a:ext cx="335669" cy="336375"/>
          </a:xfrm>
          <a:prstGeom prst="rect">
            <a:avLst/>
          </a:prstGeom>
          <a:solidFill>
            <a:srgbClr val="6D7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0AAB4A-79E5-4A78-87D7-9209E80D8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21496" flipH="1">
            <a:off x="-653267" y="1891888"/>
            <a:ext cx="2858847" cy="16659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2C52C9-9A3D-4F3C-984E-B789F3BAF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347" y="11825974"/>
            <a:ext cx="4052008" cy="2306281"/>
          </a:xfrm>
          <a:prstGeom prst="rect">
            <a:avLst/>
          </a:prstGeom>
        </p:spPr>
      </p:pic>
      <p:sp>
        <p:nvSpPr>
          <p:cNvPr id="36" name="TextBox 5">
            <a:extLst>
              <a:ext uri="{FF2B5EF4-FFF2-40B4-BE49-F238E27FC236}">
                <a16:creationId xmlns:a16="http://schemas.microsoft.com/office/drawing/2014/main" id="{E14688B4-390D-4BDA-BFE3-DEC71DF994CA}"/>
              </a:ext>
            </a:extLst>
          </p:cNvPr>
          <p:cNvSpPr txBox="1"/>
          <p:nvPr/>
        </p:nvSpPr>
        <p:spPr>
          <a:xfrm>
            <a:off x="10666482" y="9327303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835CD307-62DB-4851-BEDA-88CE14E3AB2B}"/>
              </a:ext>
            </a:extLst>
          </p:cNvPr>
          <p:cNvSpPr txBox="1"/>
          <p:nvPr/>
        </p:nvSpPr>
        <p:spPr>
          <a:xfrm>
            <a:off x="10666482" y="10246576"/>
            <a:ext cx="5561928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 Regular" panose="020F0502020204030203" pitchFamily="34" charset="0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7F71A0BC-03C2-42FC-9A5C-4CA30C3BC50C}"/>
              </a:ext>
            </a:extLst>
          </p:cNvPr>
          <p:cNvSpPr txBox="1"/>
          <p:nvPr/>
        </p:nvSpPr>
        <p:spPr>
          <a:xfrm>
            <a:off x="3571571" y="9334410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latin typeface="Lato Black" panose="020F0A02020204030203" pitchFamily="34" charset="0"/>
              </a:rPr>
              <a:t>Lorem Ipsum</a:t>
            </a: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id="{DFDAEBC4-0CE2-4460-A735-D52DBDFAA499}"/>
              </a:ext>
            </a:extLst>
          </p:cNvPr>
          <p:cNvSpPr txBox="1"/>
          <p:nvPr/>
        </p:nvSpPr>
        <p:spPr>
          <a:xfrm>
            <a:off x="3571571" y="10253683"/>
            <a:ext cx="5561928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latin typeface="Lato Regular" panose="020F0502020204030203" pitchFamily="34" charset="0"/>
              </a:rPr>
              <a:t>Lorem Ipsum has been the industry's standard dummy text ever since the 1500s, </a:t>
            </a:r>
            <a:endParaRPr sz="2300" dirty="0">
              <a:latin typeface="Lato Regular" panose="020F0502020204030203" pitchFamily="34" charset="0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12" name="Graphic 2">
            <a:extLst>
              <a:ext uri="{FF2B5EF4-FFF2-40B4-BE49-F238E27FC236}">
                <a16:creationId xmlns:a16="http://schemas.microsoft.com/office/drawing/2014/main" id="{E7345837-4EE5-43AE-85F1-DC9C342B6578}"/>
              </a:ext>
            </a:extLst>
          </p:cNvPr>
          <p:cNvGrpSpPr/>
          <p:nvPr/>
        </p:nvGrpSpPr>
        <p:grpSpPr>
          <a:xfrm>
            <a:off x="2602471" y="9430602"/>
            <a:ext cx="406607" cy="510310"/>
            <a:chOff x="11373484" y="5702617"/>
            <a:chExt cx="1699259" cy="2132647"/>
          </a:xfrm>
          <a:solidFill>
            <a:schemeClr val="tx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74C05A-9759-4FB8-B5E9-4155C9D270EF}"/>
                </a:ext>
              </a:extLst>
            </p:cNvPr>
            <p:cNvSpPr/>
            <p:nvPr/>
          </p:nvSpPr>
          <p:spPr>
            <a:xfrm>
              <a:off x="11373484" y="7306471"/>
              <a:ext cx="1699259" cy="528793"/>
            </a:xfrm>
            <a:custGeom>
              <a:avLst/>
              <a:gdLst>
                <a:gd name="connsiteX0" fmla="*/ 0 w 1699259"/>
                <a:gd name="connsiteY0" fmla="*/ 528793 h 528793"/>
                <a:gd name="connsiteX1" fmla="*/ 724853 w 1699259"/>
                <a:gd name="connsiteY1" fmla="*/ 299241 h 528793"/>
                <a:gd name="connsiteX2" fmla="*/ 1137285 w 1699259"/>
                <a:gd name="connsiteY2" fmla="*/ 299241 h 528793"/>
                <a:gd name="connsiteX3" fmla="*/ 1699260 w 1699259"/>
                <a:gd name="connsiteY3" fmla="*/ 528793 h 528793"/>
                <a:gd name="connsiteX4" fmla="*/ 0 w 1699259"/>
                <a:gd name="connsiteY4" fmla="*/ 528793 h 52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259" h="528793">
                  <a:moveTo>
                    <a:pt x="0" y="528793"/>
                  </a:moveTo>
                  <a:cubicBezTo>
                    <a:pt x="0" y="-33182"/>
                    <a:pt x="539115" y="-205584"/>
                    <a:pt x="724853" y="299241"/>
                  </a:cubicBezTo>
                  <a:cubicBezTo>
                    <a:pt x="947737" y="-13179"/>
                    <a:pt x="1137285" y="299241"/>
                    <a:pt x="1137285" y="299241"/>
                  </a:cubicBezTo>
                  <a:cubicBezTo>
                    <a:pt x="1137285" y="159223"/>
                    <a:pt x="1699260" y="-213204"/>
                    <a:pt x="1699260" y="528793"/>
                  </a:cubicBezTo>
                  <a:lnTo>
                    <a:pt x="0" y="528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348CA65-2FAD-4E58-B103-DA45AB3C2823}"/>
                </a:ext>
              </a:extLst>
            </p:cNvPr>
            <p:cNvSpPr/>
            <p:nvPr/>
          </p:nvSpPr>
          <p:spPr>
            <a:xfrm>
              <a:off x="12068809" y="6176009"/>
              <a:ext cx="954405" cy="1429702"/>
            </a:xfrm>
            <a:custGeom>
              <a:avLst/>
              <a:gdLst>
                <a:gd name="connsiteX0" fmla="*/ 954405 w 954405"/>
                <a:gd name="connsiteY0" fmla="*/ 0 h 1429702"/>
                <a:gd name="connsiteX1" fmla="*/ 0 w 954405"/>
                <a:gd name="connsiteY1" fmla="*/ 852488 h 1429702"/>
                <a:gd name="connsiteX2" fmla="*/ 0 w 954405"/>
                <a:gd name="connsiteY2" fmla="*/ 852488 h 1429702"/>
                <a:gd name="connsiteX3" fmla="*/ 0 w 954405"/>
                <a:gd name="connsiteY3" fmla="*/ 1429703 h 1429702"/>
                <a:gd name="connsiteX4" fmla="*/ 60008 w 954405"/>
                <a:gd name="connsiteY4" fmla="*/ 1429703 h 1429702"/>
                <a:gd name="connsiteX5" fmla="*/ 60008 w 954405"/>
                <a:gd name="connsiteY5" fmla="*/ 855345 h 1429702"/>
                <a:gd name="connsiteX6" fmla="*/ 954405 w 954405"/>
                <a:gd name="connsiteY6" fmla="*/ 0 h 1429702"/>
                <a:gd name="connsiteX7" fmla="*/ 501015 w 954405"/>
                <a:gd name="connsiteY7" fmla="*/ 318135 h 1429702"/>
                <a:gd name="connsiteX8" fmla="*/ 435293 w 954405"/>
                <a:gd name="connsiteY8" fmla="*/ 364808 h 1429702"/>
                <a:gd name="connsiteX9" fmla="*/ 367665 w 954405"/>
                <a:gd name="connsiteY9" fmla="*/ 417195 h 1429702"/>
                <a:gd name="connsiteX10" fmla="*/ 300990 w 954405"/>
                <a:gd name="connsiteY10" fmla="*/ 474345 h 1429702"/>
                <a:gd name="connsiteX11" fmla="*/ 239078 w 954405"/>
                <a:gd name="connsiteY11" fmla="*/ 535305 h 1429702"/>
                <a:gd name="connsiteX12" fmla="*/ 182880 w 954405"/>
                <a:gd name="connsiteY12" fmla="*/ 598170 h 1429702"/>
                <a:gd name="connsiteX13" fmla="*/ 135255 w 954405"/>
                <a:gd name="connsiteY13" fmla="*/ 661988 h 1429702"/>
                <a:gd name="connsiteX14" fmla="*/ 97155 w 954405"/>
                <a:gd name="connsiteY14" fmla="*/ 721995 h 1429702"/>
                <a:gd name="connsiteX15" fmla="*/ 66675 w 954405"/>
                <a:gd name="connsiteY15" fmla="*/ 775335 h 1429702"/>
                <a:gd name="connsiteX16" fmla="*/ 47625 w 954405"/>
                <a:gd name="connsiteY16" fmla="*/ 819150 h 1429702"/>
                <a:gd name="connsiteX17" fmla="*/ 32385 w 954405"/>
                <a:gd name="connsiteY17" fmla="*/ 852488 h 1429702"/>
                <a:gd name="connsiteX18" fmla="*/ 29528 w 954405"/>
                <a:gd name="connsiteY18" fmla="*/ 852488 h 1429702"/>
                <a:gd name="connsiteX19" fmla="*/ 32385 w 954405"/>
                <a:gd name="connsiteY19" fmla="*/ 815340 h 1429702"/>
                <a:gd name="connsiteX20" fmla="*/ 38100 w 954405"/>
                <a:gd name="connsiteY20" fmla="*/ 765810 h 1429702"/>
                <a:gd name="connsiteX21" fmla="*/ 55245 w 954405"/>
                <a:gd name="connsiteY21" fmla="*/ 703898 h 1429702"/>
                <a:gd name="connsiteX22" fmla="*/ 83820 w 954405"/>
                <a:gd name="connsiteY22" fmla="*/ 632460 h 1429702"/>
                <a:gd name="connsiteX23" fmla="*/ 125730 w 954405"/>
                <a:gd name="connsiteY23" fmla="*/ 557213 h 1429702"/>
                <a:gd name="connsiteX24" fmla="*/ 180975 w 954405"/>
                <a:gd name="connsiteY24" fmla="*/ 483870 h 1429702"/>
                <a:gd name="connsiteX25" fmla="*/ 246698 w 954405"/>
                <a:gd name="connsiteY25" fmla="*/ 415290 h 1429702"/>
                <a:gd name="connsiteX26" fmla="*/ 320040 w 954405"/>
                <a:gd name="connsiteY26" fmla="*/ 355283 h 1429702"/>
                <a:gd name="connsiteX27" fmla="*/ 396240 w 954405"/>
                <a:gd name="connsiteY27" fmla="*/ 305753 h 1429702"/>
                <a:gd name="connsiteX28" fmla="*/ 470535 w 954405"/>
                <a:gd name="connsiteY28" fmla="*/ 265748 h 1429702"/>
                <a:gd name="connsiteX29" fmla="*/ 540068 w 954405"/>
                <a:gd name="connsiteY29" fmla="*/ 236220 h 1429702"/>
                <a:gd name="connsiteX30" fmla="*/ 690563 w 954405"/>
                <a:gd name="connsiteY30" fmla="*/ 196215 h 1429702"/>
                <a:gd name="connsiteX31" fmla="*/ 561023 w 954405"/>
                <a:gd name="connsiteY31" fmla="*/ 277178 h 1429702"/>
                <a:gd name="connsiteX32" fmla="*/ 501015 w 954405"/>
                <a:gd name="connsiteY32" fmla="*/ 318135 h 1429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54405" h="1429702">
                  <a:moveTo>
                    <a:pt x="954405" y="0"/>
                  </a:moveTo>
                  <a:cubicBezTo>
                    <a:pt x="688658" y="82868"/>
                    <a:pt x="3810" y="63818"/>
                    <a:pt x="0" y="852488"/>
                  </a:cubicBezTo>
                  <a:lnTo>
                    <a:pt x="0" y="852488"/>
                  </a:lnTo>
                  <a:lnTo>
                    <a:pt x="0" y="1429703"/>
                  </a:lnTo>
                  <a:lnTo>
                    <a:pt x="60008" y="1429703"/>
                  </a:lnTo>
                  <a:lnTo>
                    <a:pt x="60008" y="855345"/>
                  </a:lnTo>
                  <a:cubicBezTo>
                    <a:pt x="962978" y="822960"/>
                    <a:pt x="895350" y="59055"/>
                    <a:pt x="954405" y="0"/>
                  </a:cubicBezTo>
                  <a:close/>
                  <a:moveTo>
                    <a:pt x="501015" y="318135"/>
                  </a:moveTo>
                  <a:cubicBezTo>
                    <a:pt x="479108" y="332423"/>
                    <a:pt x="458153" y="348615"/>
                    <a:pt x="435293" y="364808"/>
                  </a:cubicBezTo>
                  <a:cubicBezTo>
                    <a:pt x="412433" y="380048"/>
                    <a:pt x="391478" y="400050"/>
                    <a:pt x="367665" y="417195"/>
                  </a:cubicBezTo>
                  <a:cubicBezTo>
                    <a:pt x="345758" y="436245"/>
                    <a:pt x="322898" y="455295"/>
                    <a:pt x="300990" y="474345"/>
                  </a:cubicBezTo>
                  <a:cubicBezTo>
                    <a:pt x="280035" y="495300"/>
                    <a:pt x="257175" y="513398"/>
                    <a:pt x="239078" y="535305"/>
                  </a:cubicBezTo>
                  <a:cubicBezTo>
                    <a:pt x="220028" y="557213"/>
                    <a:pt x="199073" y="576263"/>
                    <a:pt x="182880" y="598170"/>
                  </a:cubicBezTo>
                  <a:cubicBezTo>
                    <a:pt x="166688" y="620078"/>
                    <a:pt x="148590" y="640080"/>
                    <a:pt x="135255" y="661988"/>
                  </a:cubicBezTo>
                  <a:cubicBezTo>
                    <a:pt x="121920" y="682943"/>
                    <a:pt x="105728" y="701993"/>
                    <a:pt x="97155" y="721995"/>
                  </a:cubicBezTo>
                  <a:cubicBezTo>
                    <a:pt x="86678" y="741998"/>
                    <a:pt x="76200" y="759143"/>
                    <a:pt x="66675" y="775335"/>
                  </a:cubicBezTo>
                  <a:cubicBezTo>
                    <a:pt x="59055" y="792480"/>
                    <a:pt x="52388" y="806768"/>
                    <a:pt x="47625" y="819150"/>
                  </a:cubicBezTo>
                  <a:cubicBezTo>
                    <a:pt x="40005" y="835343"/>
                    <a:pt x="35243" y="846773"/>
                    <a:pt x="32385" y="852488"/>
                  </a:cubicBezTo>
                  <a:lnTo>
                    <a:pt x="29528" y="852488"/>
                  </a:lnTo>
                  <a:cubicBezTo>
                    <a:pt x="29528" y="845820"/>
                    <a:pt x="30480" y="833438"/>
                    <a:pt x="32385" y="815340"/>
                  </a:cubicBezTo>
                  <a:cubicBezTo>
                    <a:pt x="34290" y="802005"/>
                    <a:pt x="35243" y="784860"/>
                    <a:pt x="38100" y="765810"/>
                  </a:cubicBezTo>
                  <a:cubicBezTo>
                    <a:pt x="42863" y="747713"/>
                    <a:pt x="48578" y="726758"/>
                    <a:pt x="55245" y="703898"/>
                  </a:cubicBezTo>
                  <a:cubicBezTo>
                    <a:pt x="60960" y="680085"/>
                    <a:pt x="72390" y="657225"/>
                    <a:pt x="83820" y="632460"/>
                  </a:cubicBezTo>
                  <a:cubicBezTo>
                    <a:pt x="94298" y="606743"/>
                    <a:pt x="109538" y="581978"/>
                    <a:pt x="125730" y="557213"/>
                  </a:cubicBezTo>
                  <a:cubicBezTo>
                    <a:pt x="140970" y="531495"/>
                    <a:pt x="160973" y="507683"/>
                    <a:pt x="180975" y="483870"/>
                  </a:cubicBezTo>
                  <a:cubicBezTo>
                    <a:pt x="200025" y="459105"/>
                    <a:pt x="224790" y="438150"/>
                    <a:pt x="246698" y="415290"/>
                  </a:cubicBezTo>
                  <a:cubicBezTo>
                    <a:pt x="270510" y="394335"/>
                    <a:pt x="295275" y="374333"/>
                    <a:pt x="320040" y="355283"/>
                  </a:cubicBezTo>
                  <a:cubicBezTo>
                    <a:pt x="345758" y="338138"/>
                    <a:pt x="370523" y="320040"/>
                    <a:pt x="396240" y="305753"/>
                  </a:cubicBezTo>
                  <a:cubicBezTo>
                    <a:pt x="421005" y="290513"/>
                    <a:pt x="446723" y="277178"/>
                    <a:pt x="470535" y="265748"/>
                  </a:cubicBezTo>
                  <a:cubicBezTo>
                    <a:pt x="494348" y="253365"/>
                    <a:pt x="518160" y="244793"/>
                    <a:pt x="540068" y="236220"/>
                  </a:cubicBezTo>
                  <a:cubicBezTo>
                    <a:pt x="627698" y="202883"/>
                    <a:pt x="690563" y="196215"/>
                    <a:pt x="690563" y="196215"/>
                  </a:cubicBezTo>
                  <a:cubicBezTo>
                    <a:pt x="690563" y="196215"/>
                    <a:pt x="637223" y="227648"/>
                    <a:pt x="561023" y="277178"/>
                  </a:cubicBezTo>
                  <a:cubicBezTo>
                    <a:pt x="542925" y="290513"/>
                    <a:pt x="521970" y="302895"/>
                    <a:pt x="501015" y="3181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A067ED4-3483-4911-8ECC-CE30BFA01184}"/>
                </a:ext>
              </a:extLst>
            </p:cNvPr>
            <p:cNvSpPr/>
            <p:nvPr/>
          </p:nvSpPr>
          <p:spPr>
            <a:xfrm>
              <a:off x="11391582" y="6385559"/>
              <a:ext cx="616267" cy="647687"/>
            </a:xfrm>
            <a:custGeom>
              <a:avLst/>
              <a:gdLst>
                <a:gd name="connsiteX0" fmla="*/ 0 w 616267"/>
                <a:gd name="connsiteY0" fmla="*/ 0 h 647687"/>
                <a:gd name="connsiteX1" fmla="*/ 616268 w 616267"/>
                <a:gd name="connsiteY1" fmla="*/ 646748 h 647687"/>
                <a:gd name="connsiteX2" fmla="*/ 0 w 616267"/>
                <a:gd name="connsiteY2" fmla="*/ 0 h 647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6267" h="647687">
                  <a:moveTo>
                    <a:pt x="0" y="0"/>
                  </a:moveTo>
                  <a:cubicBezTo>
                    <a:pt x="131445" y="22860"/>
                    <a:pt x="516255" y="22860"/>
                    <a:pt x="616268" y="646748"/>
                  </a:cubicBezTo>
                  <a:cubicBezTo>
                    <a:pt x="187642" y="676275"/>
                    <a:pt x="0" y="0"/>
                    <a:pt x="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01ABBB6-1B8E-48FE-9D30-9C59D4EDA557}"/>
                </a:ext>
              </a:extLst>
            </p:cNvPr>
            <p:cNvSpPr/>
            <p:nvPr/>
          </p:nvSpPr>
          <p:spPr>
            <a:xfrm>
              <a:off x="11677461" y="5702617"/>
              <a:ext cx="472111" cy="849629"/>
            </a:xfrm>
            <a:custGeom>
              <a:avLst/>
              <a:gdLst>
                <a:gd name="connsiteX0" fmla="*/ 361820 w 472111"/>
                <a:gd name="connsiteY0" fmla="*/ 782955 h 849629"/>
                <a:gd name="connsiteX1" fmla="*/ 351343 w 472111"/>
                <a:gd name="connsiteY1" fmla="*/ 725805 h 849629"/>
                <a:gd name="connsiteX2" fmla="*/ 336103 w 472111"/>
                <a:gd name="connsiteY2" fmla="*/ 662940 h 849629"/>
                <a:gd name="connsiteX3" fmla="*/ 319910 w 472111"/>
                <a:gd name="connsiteY3" fmla="*/ 596265 h 849629"/>
                <a:gd name="connsiteX4" fmla="*/ 301813 w 472111"/>
                <a:gd name="connsiteY4" fmla="*/ 527685 h 849629"/>
                <a:gd name="connsiteX5" fmla="*/ 280858 w 472111"/>
                <a:gd name="connsiteY5" fmla="*/ 461010 h 849629"/>
                <a:gd name="connsiteX6" fmla="*/ 270380 w 472111"/>
                <a:gd name="connsiteY6" fmla="*/ 427673 h 849629"/>
                <a:gd name="connsiteX7" fmla="*/ 257045 w 472111"/>
                <a:gd name="connsiteY7" fmla="*/ 397193 h 849629"/>
                <a:gd name="connsiteX8" fmla="*/ 233233 w 472111"/>
                <a:gd name="connsiteY8" fmla="*/ 338138 h 849629"/>
                <a:gd name="connsiteX9" fmla="*/ 206563 w 472111"/>
                <a:gd name="connsiteY9" fmla="*/ 287655 h 849629"/>
                <a:gd name="connsiteX10" fmla="*/ 180845 w 472111"/>
                <a:gd name="connsiteY10" fmla="*/ 246698 h 849629"/>
                <a:gd name="connsiteX11" fmla="*/ 158938 w 472111"/>
                <a:gd name="connsiteY11" fmla="*/ 216218 h 849629"/>
                <a:gd name="connsiteX12" fmla="*/ 142745 w 472111"/>
                <a:gd name="connsiteY12" fmla="*/ 197168 h 849629"/>
                <a:gd name="connsiteX13" fmla="*/ 136078 w 472111"/>
                <a:gd name="connsiteY13" fmla="*/ 190500 h 849629"/>
                <a:gd name="connsiteX14" fmla="*/ 165605 w 472111"/>
                <a:gd name="connsiteY14" fmla="*/ 206693 h 849629"/>
                <a:gd name="connsiteX15" fmla="*/ 197038 w 472111"/>
                <a:gd name="connsiteY15" fmla="*/ 231458 h 849629"/>
                <a:gd name="connsiteX16" fmla="*/ 233233 w 472111"/>
                <a:gd name="connsiteY16" fmla="*/ 267653 h 849629"/>
                <a:gd name="connsiteX17" fmla="*/ 271333 w 472111"/>
                <a:gd name="connsiteY17" fmla="*/ 315278 h 849629"/>
                <a:gd name="connsiteX18" fmla="*/ 304670 w 472111"/>
                <a:gd name="connsiteY18" fmla="*/ 374333 h 849629"/>
                <a:gd name="connsiteX19" fmla="*/ 335150 w 472111"/>
                <a:gd name="connsiteY19" fmla="*/ 440055 h 849629"/>
                <a:gd name="connsiteX20" fmla="*/ 359915 w 472111"/>
                <a:gd name="connsiteY20" fmla="*/ 510540 h 849629"/>
                <a:gd name="connsiteX21" fmla="*/ 377060 w 472111"/>
                <a:gd name="connsiteY21" fmla="*/ 582930 h 849629"/>
                <a:gd name="connsiteX22" fmla="*/ 389443 w 472111"/>
                <a:gd name="connsiteY22" fmla="*/ 653415 h 849629"/>
                <a:gd name="connsiteX23" fmla="*/ 397063 w 472111"/>
                <a:gd name="connsiteY23" fmla="*/ 720090 h 849629"/>
                <a:gd name="connsiteX24" fmla="*/ 398015 w 472111"/>
                <a:gd name="connsiteY24" fmla="*/ 780098 h 849629"/>
                <a:gd name="connsiteX25" fmla="*/ 397063 w 472111"/>
                <a:gd name="connsiteY25" fmla="*/ 844868 h 849629"/>
                <a:gd name="connsiteX26" fmla="*/ 31303 w 472111"/>
                <a:gd name="connsiteY26" fmla="*/ 0 h 849629"/>
                <a:gd name="connsiteX27" fmla="*/ 378965 w 472111"/>
                <a:gd name="connsiteY27" fmla="*/ 849630 h 849629"/>
                <a:gd name="connsiteX28" fmla="*/ 361820 w 472111"/>
                <a:gd name="connsiteY28" fmla="*/ 782955 h 84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2111" h="849629">
                  <a:moveTo>
                    <a:pt x="361820" y="782955"/>
                  </a:moveTo>
                  <a:cubicBezTo>
                    <a:pt x="358010" y="764858"/>
                    <a:pt x="354200" y="745808"/>
                    <a:pt x="351343" y="725805"/>
                  </a:cubicBezTo>
                  <a:cubicBezTo>
                    <a:pt x="348485" y="704850"/>
                    <a:pt x="340865" y="684848"/>
                    <a:pt x="336103" y="662940"/>
                  </a:cubicBezTo>
                  <a:cubicBezTo>
                    <a:pt x="330388" y="641033"/>
                    <a:pt x="324673" y="619125"/>
                    <a:pt x="319910" y="596265"/>
                  </a:cubicBezTo>
                  <a:cubicBezTo>
                    <a:pt x="315148" y="573405"/>
                    <a:pt x="310385" y="549593"/>
                    <a:pt x="301813" y="527685"/>
                  </a:cubicBezTo>
                  <a:cubicBezTo>
                    <a:pt x="295145" y="504825"/>
                    <a:pt x="287525" y="482917"/>
                    <a:pt x="280858" y="461010"/>
                  </a:cubicBezTo>
                  <a:cubicBezTo>
                    <a:pt x="277048" y="450533"/>
                    <a:pt x="274190" y="438150"/>
                    <a:pt x="270380" y="427673"/>
                  </a:cubicBezTo>
                  <a:cubicBezTo>
                    <a:pt x="265618" y="417195"/>
                    <a:pt x="261808" y="406718"/>
                    <a:pt x="257045" y="397193"/>
                  </a:cubicBezTo>
                  <a:cubicBezTo>
                    <a:pt x="248473" y="377190"/>
                    <a:pt x="240853" y="357188"/>
                    <a:pt x="233233" y="338138"/>
                  </a:cubicBezTo>
                  <a:cubicBezTo>
                    <a:pt x="222755" y="320993"/>
                    <a:pt x="214183" y="303848"/>
                    <a:pt x="206563" y="287655"/>
                  </a:cubicBezTo>
                  <a:cubicBezTo>
                    <a:pt x="198943" y="271463"/>
                    <a:pt x="189418" y="259080"/>
                    <a:pt x="180845" y="246698"/>
                  </a:cubicBezTo>
                  <a:cubicBezTo>
                    <a:pt x="172273" y="234315"/>
                    <a:pt x="166558" y="223838"/>
                    <a:pt x="158938" y="216218"/>
                  </a:cubicBezTo>
                  <a:cubicBezTo>
                    <a:pt x="152270" y="208598"/>
                    <a:pt x="147508" y="200978"/>
                    <a:pt x="142745" y="197168"/>
                  </a:cubicBezTo>
                  <a:cubicBezTo>
                    <a:pt x="138935" y="193358"/>
                    <a:pt x="136078" y="190500"/>
                    <a:pt x="136078" y="190500"/>
                  </a:cubicBezTo>
                  <a:cubicBezTo>
                    <a:pt x="136078" y="190500"/>
                    <a:pt x="147508" y="194310"/>
                    <a:pt x="165605" y="206693"/>
                  </a:cubicBezTo>
                  <a:cubicBezTo>
                    <a:pt x="175130" y="212408"/>
                    <a:pt x="185608" y="220980"/>
                    <a:pt x="197038" y="231458"/>
                  </a:cubicBezTo>
                  <a:cubicBezTo>
                    <a:pt x="208468" y="241935"/>
                    <a:pt x="222755" y="252413"/>
                    <a:pt x="233233" y="267653"/>
                  </a:cubicBezTo>
                  <a:cubicBezTo>
                    <a:pt x="244663" y="281940"/>
                    <a:pt x="257998" y="298133"/>
                    <a:pt x="271333" y="315278"/>
                  </a:cubicBezTo>
                  <a:cubicBezTo>
                    <a:pt x="282763" y="333375"/>
                    <a:pt x="293240" y="353378"/>
                    <a:pt x="304670" y="374333"/>
                  </a:cubicBezTo>
                  <a:cubicBezTo>
                    <a:pt x="316100" y="395288"/>
                    <a:pt x="327530" y="416243"/>
                    <a:pt x="335150" y="440055"/>
                  </a:cubicBezTo>
                  <a:cubicBezTo>
                    <a:pt x="342770" y="462915"/>
                    <a:pt x="351343" y="486728"/>
                    <a:pt x="359915" y="510540"/>
                  </a:cubicBezTo>
                  <a:cubicBezTo>
                    <a:pt x="368488" y="534353"/>
                    <a:pt x="372298" y="558165"/>
                    <a:pt x="377060" y="582930"/>
                  </a:cubicBezTo>
                  <a:cubicBezTo>
                    <a:pt x="381823" y="606743"/>
                    <a:pt x="385633" y="630555"/>
                    <a:pt x="389443" y="653415"/>
                  </a:cubicBezTo>
                  <a:cubicBezTo>
                    <a:pt x="393253" y="676275"/>
                    <a:pt x="398015" y="698183"/>
                    <a:pt x="397063" y="720090"/>
                  </a:cubicBezTo>
                  <a:cubicBezTo>
                    <a:pt x="398015" y="741045"/>
                    <a:pt x="398015" y="761048"/>
                    <a:pt x="398015" y="780098"/>
                  </a:cubicBezTo>
                  <a:cubicBezTo>
                    <a:pt x="398015" y="804863"/>
                    <a:pt x="397063" y="825818"/>
                    <a:pt x="397063" y="844868"/>
                  </a:cubicBezTo>
                  <a:cubicBezTo>
                    <a:pt x="654238" y="250508"/>
                    <a:pt x="179893" y="79058"/>
                    <a:pt x="31303" y="0"/>
                  </a:cubicBezTo>
                  <a:cubicBezTo>
                    <a:pt x="31303" y="0"/>
                    <a:pt x="-154435" y="675323"/>
                    <a:pt x="378965" y="849630"/>
                  </a:cubicBezTo>
                  <a:cubicBezTo>
                    <a:pt x="372298" y="829628"/>
                    <a:pt x="366583" y="807720"/>
                    <a:pt x="361820" y="78295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0" name="Graphic 58">
            <a:extLst>
              <a:ext uri="{FF2B5EF4-FFF2-40B4-BE49-F238E27FC236}">
                <a16:creationId xmlns:a16="http://schemas.microsoft.com/office/drawing/2014/main" id="{69AB4622-8A98-45D8-BDB3-B382B7ECA4E4}"/>
              </a:ext>
            </a:extLst>
          </p:cNvPr>
          <p:cNvGrpSpPr/>
          <p:nvPr/>
        </p:nvGrpSpPr>
        <p:grpSpPr>
          <a:xfrm>
            <a:off x="9610960" y="9543971"/>
            <a:ext cx="483031" cy="483031"/>
            <a:chOff x="15698457" y="9071604"/>
            <a:chExt cx="483031" cy="483031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99ACD7B-D811-4759-B8F3-EDBEFD234EE8}"/>
                </a:ext>
              </a:extLst>
            </p:cNvPr>
            <p:cNvSpPr/>
            <p:nvPr/>
          </p:nvSpPr>
          <p:spPr>
            <a:xfrm>
              <a:off x="15698457" y="9071604"/>
              <a:ext cx="483031" cy="483031"/>
            </a:xfrm>
            <a:custGeom>
              <a:avLst/>
              <a:gdLst>
                <a:gd name="connsiteX0" fmla="*/ 0 w 483031"/>
                <a:gd name="connsiteY0" fmla="*/ 0 h 483031"/>
                <a:gd name="connsiteX1" fmla="*/ 483031 w 483031"/>
                <a:gd name="connsiteY1" fmla="*/ 0 h 483031"/>
                <a:gd name="connsiteX2" fmla="*/ 483031 w 483031"/>
                <a:gd name="connsiteY2" fmla="*/ 483031 h 483031"/>
                <a:gd name="connsiteX3" fmla="*/ 0 w 483031"/>
                <a:gd name="connsiteY3" fmla="*/ 483031 h 483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031" h="483031">
                  <a:moveTo>
                    <a:pt x="0" y="0"/>
                  </a:moveTo>
                  <a:lnTo>
                    <a:pt x="483031" y="0"/>
                  </a:lnTo>
                  <a:lnTo>
                    <a:pt x="483031" y="483031"/>
                  </a:lnTo>
                  <a:lnTo>
                    <a:pt x="0" y="483031"/>
                  </a:lnTo>
                  <a:close/>
                </a:path>
              </a:pathLst>
            </a:custGeom>
            <a:noFill/>
            <a:ln w="198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792D16E-900F-4C5A-91EE-F866285CFFAF}"/>
                </a:ext>
              </a:extLst>
            </p:cNvPr>
            <p:cNvSpPr/>
            <p:nvPr/>
          </p:nvSpPr>
          <p:spPr>
            <a:xfrm>
              <a:off x="15738709" y="9131982"/>
              <a:ext cx="402525" cy="362273"/>
            </a:xfrm>
            <a:custGeom>
              <a:avLst/>
              <a:gdLst>
                <a:gd name="connsiteX0" fmla="*/ 402526 w 402525"/>
                <a:gd name="connsiteY0" fmla="*/ 80505 h 362273"/>
                <a:gd name="connsiteX1" fmla="*/ 402526 w 402525"/>
                <a:gd name="connsiteY1" fmla="*/ 130821 h 362273"/>
                <a:gd name="connsiteX2" fmla="*/ 271705 w 402525"/>
                <a:gd name="connsiteY2" fmla="*/ 261642 h 362273"/>
                <a:gd name="connsiteX3" fmla="*/ 221389 w 402525"/>
                <a:gd name="connsiteY3" fmla="*/ 261642 h 362273"/>
                <a:gd name="connsiteX4" fmla="*/ 221389 w 402525"/>
                <a:gd name="connsiteY4" fmla="*/ 362273 h 362273"/>
                <a:gd name="connsiteX5" fmla="*/ 181137 w 402525"/>
                <a:gd name="connsiteY5" fmla="*/ 362273 h 362273"/>
                <a:gd name="connsiteX6" fmla="*/ 181137 w 402525"/>
                <a:gd name="connsiteY6" fmla="*/ 221389 h 362273"/>
                <a:gd name="connsiteX7" fmla="*/ 181519 w 402525"/>
                <a:gd name="connsiteY7" fmla="*/ 201263 h 362273"/>
                <a:gd name="connsiteX8" fmla="*/ 311958 w 402525"/>
                <a:gd name="connsiteY8" fmla="*/ 80505 h 362273"/>
                <a:gd name="connsiteX9" fmla="*/ 402526 w 402525"/>
                <a:gd name="connsiteY9" fmla="*/ 80505 h 362273"/>
                <a:gd name="connsiteX10" fmla="*/ 80505 w 402525"/>
                <a:gd name="connsiteY10" fmla="*/ 0 h 362273"/>
                <a:gd name="connsiteX11" fmla="*/ 214204 w 402525"/>
                <a:gd name="connsiteY11" fmla="*/ 96324 h 362273"/>
                <a:gd name="connsiteX12" fmla="*/ 161332 w 402525"/>
                <a:gd name="connsiteY12" fmla="*/ 201263 h 362273"/>
                <a:gd name="connsiteX13" fmla="*/ 140884 w 402525"/>
                <a:gd name="connsiteY13" fmla="*/ 201263 h 362273"/>
                <a:gd name="connsiteX14" fmla="*/ 0 w 402525"/>
                <a:gd name="connsiteY14" fmla="*/ 60379 h 362273"/>
                <a:gd name="connsiteX15" fmla="*/ 0 w 402525"/>
                <a:gd name="connsiteY15" fmla="*/ 0 h 362273"/>
                <a:gd name="connsiteX16" fmla="*/ 80505 w 402525"/>
                <a:gd name="connsiteY16" fmla="*/ 0 h 362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02525" h="362273">
                  <a:moveTo>
                    <a:pt x="402526" y="80505"/>
                  </a:moveTo>
                  <a:lnTo>
                    <a:pt x="402526" y="130821"/>
                  </a:lnTo>
                  <a:cubicBezTo>
                    <a:pt x="402526" y="203074"/>
                    <a:pt x="343958" y="261642"/>
                    <a:pt x="271705" y="261642"/>
                  </a:cubicBezTo>
                  <a:lnTo>
                    <a:pt x="221389" y="261642"/>
                  </a:lnTo>
                  <a:lnTo>
                    <a:pt x="221389" y="362273"/>
                  </a:lnTo>
                  <a:lnTo>
                    <a:pt x="181137" y="362273"/>
                  </a:lnTo>
                  <a:lnTo>
                    <a:pt x="181137" y="221389"/>
                  </a:lnTo>
                  <a:lnTo>
                    <a:pt x="181519" y="201263"/>
                  </a:lnTo>
                  <a:cubicBezTo>
                    <a:pt x="186651" y="133719"/>
                    <a:pt x="243105" y="80505"/>
                    <a:pt x="311958" y="80505"/>
                  </a:cubicBezTo>
                  <a:lnTo>
                    <a:pt x="402526" y="80505"/>
                  </a:lnTo>
                  <a:close/>
                  <a:moveTo>
                    <a:pt x="80505" y="0"/>
                  </a:moveTo>
                  <a:cubicBezTo>
                    <a:pt x="142736" y="0"/>
                    <a:pt x="195547" y="40353"/>
                    <a:pt x="214204" y="96324"/>
                  </a:cubicBezTo>
                  <a:cubicBezTo>
                    <a:pt x="184015" y="121985"/>
                    <a:pt x="164090" y="159279"/>
                    <a:pt x="161332" y="201263"/>
                  </a:cubicBezTo>
                  <a:lnTo>
                    <a:pt x="140884" y="201263"/>
                  </a:lnTo>
                  <a:cubicBezTo>
                    <a:pt x="63076" y="201263"/>
                    <a:pt x="0" y="138187"/>
                    <a:pt x="0" y="60379"/>
                  </a:cubicBezTo>
                  <a:lnTo>
                    <a:pt x="0" y="0"/>
                  </a:lnTo>
                  <a:lnTo>
                    <a:pt x="80505" y="0"/>
                  </a:lnTo>
                  <a:close/>
                </a:path>
              </a:pathLst>
            </a:custGeom>
            <a:solidFill>
              <a:schemeClr val="tx1"/>
            </a:solidFill>
            <a:ln w="198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8" name="TextBox 5">
            <a:extLst>
              <a:ext uri="{FF2B5EF4-FFF2-40B4-BE49-F238E27FC236}">
                <a16:creationId xmlns:a16="http://schemas.microsoft.com/office/drawing/2014/main" id="{741B6CE7-72A5-443F-B7E7-5BBC043654BD}"/>
              </a:ext>
            </a:extLst>
          </p:cNvPr>
          <p:cNvSpPr txBox="1"/>
          <p:nvPr/>
        </p:nvSpPr>
        <p:spPr>
          <a:xfrm>
            <a:off x="2485203" y="2724862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id="{5467AECD-32F0-41E0-A8BD-8673DE3B370A}"/>
              </a:ext>
            </a:extLst>
          </p:cNvPr>
          <p:cNvSpPr txBox="1"/>
          <p:nvPr/>
        </p:nvSpPr>
        <p:spPr>
          <a:xfrm>
            <a:off x="16989653" y="134810"/>
            <a:ext cx="489679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</a:rPr>
              <a:t>Lorem Ipsum has been the industry's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65975A6-5A79-43ED-9314-3695E78AAC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43741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</TotalTime>
  <Words>2475</Words>
  <Application>Microsoft Office PowerPoint</Application>
  <PresentationFormat>Custom</PresentationFormat>
  <Paragraphs>416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Calibri</vt:lpstr>
      <vt:lpstr>Calibri Light</vt:lpstr>
      <vt:lpstr>Lato</vt:lpstr>
      <vt:lpstr>Lato Black</vt:lpstr>
      <vt:lpstr>Lato Regular</vt:lpstr>
      <vt:lpstr>Lora</vt:lpstr>
      <vt:lpstr>Merriweather</vt:lpstr>
      <vt:lpstr>Open Sans Regular</vt:lpstr>
      <vt:lpstr>Playfair Display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71</cp:revision>
  <dcterms:created xsi:type="dcterms:W3CDTF">2021-04-16T14:10:34Z</dcterms:created>
  <dcterms:modified xsi:type="dcterms:W3CDTF">2021-04-19T01:14:50Z</dcterms:modified>
</cp:coreProperties>
</file>