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pb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  <p:sldMasterId id="2147483754" r:id="rId2"/>
  </p:sldMasterIdLst>
  <p:notesMasterIdLst>
    <p:notesMasterId r:id="rId9"/>
  </p:notesMasterIdLst>
  <p:sldIdLst>
    <p:sldId id="313" r:id="rId3"/>
    <p:sldId id="381" r:id="rId4"/>
    <p:sldId id="383" r:id="rId5"/>
    <p:sldId id="384" r:id="rId6"/>
    <p:sldId id="385" r:id="rId7"/>
    <p:sldId id="386" r:id="rId8"/>
  </p:sldIdLst>
  <p:sldSz cx="24384000" cy="13716000"/>
  <p:notesSz cx="6858000" cy="9144000"/>
  <p:custDataLst>
    <p:tags r:id="rId1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29" d="100"/>
          <a:sy n="29" d="100"/>
        </p:scale>
        <p:origin x="148" y="24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8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pb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VIII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VIII. ĐẠI SỐ TỔ HỢP</a:t>
              </a: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F03E894-3992-4F35-94ED-57B8E3C39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96" y="1801341"/>
            <a:ext cx="8001000" cy="1117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199896" y="1424264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225551" y="2695181"/>
            <a:ext cx="23701249" cy="3768534"/>
            <a:chOff x="225551" y="2663148"/>
            <a:chExt cx="23701249" cy="202315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1"/>
              <a:ext cx="23496618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63148"/>
              <a:ext cx="7570737" cy="900000"/>
              <a:chOff x="534986" y="1647866"/>
              <a:chExt cx="8826568" cy="1176337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791167"/>
                <a:ext cx="7553331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8.22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0" y="6614526"/>
            <a:ext cx="24384000" cy="7101474"/>
            <a:chOff x="15362" y="6629514"/>
            <a:chExt cx="24384000" cy="90106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14821" y="3934149"/>
            <a:ext cx="23739541" cy="322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 (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 (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72FEB2-8111-4138-94B6-C6CB124AD124}"/>
              </a:ext>
            </a:extLst>
          </p:cNvPr>
          <p:cNvCxnSpPr>
            <a:cxnSpLocks/>
          </p:cNvCxnSpPr>
          <p:nvPr/>
        </p:nvCxnSpPr>
        <p:spPr>
          <a:xfrm>
            <a:off x="12058650" y="6974765"/>
            <a:ext cx="0" cy="649358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78">
            <a:extLst>
              <a:ext uri="{FF2B5EF4-FFF2-40B4-BE49-F238E27FC236}">
                <a16:creationId xmlns:a16="http://schemas.microsoft.com/office/drawing/2014/main" id="{408C705F-511A-486E-AC33-7216EAD53E60}"/>
              </a:ext>
            </a:extLst>
          </p:cNvPr>
          <p:cNvSpPr/>
          <p:nvPr/>
        </p:nvSpPr>
        <p:spPr>
          <a:xfrm>
            <a:off x="139991" y="7671467"/>
            <a:ext cx="11594804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8">
                <a:extLst>
                  <a:ext uri="{FF2B5EF4-FFF2-40B4-BE49-F238E27FC236}">
                    <a16:creationId xmlns:a16="http://schemas.microsoft.com/office/drawing/2014/main" id="{CCD5BEDE-F2E2-4FF3-BEF0-31C2C8270400}"/>
                  </a:ext>
                </a:extLst>
              </p:cNvPr>
              <p:cNvSpPr/>
              <p:nvPr/>
            </p:nvSpPr>
            <p:spPr>
              <a:xfrm>
                <a:off x="262727" y="8818669"/>
                <a:ext cx="11594804" cy="1510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Anh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881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376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8">
                <a:extLst>
                  <a:ext uri="{FF2B5EF4-FFF2-40B4-BE49-F238E27FC236}">
                    <a16:creationId xmlns:a16="http://schemas.microsoft.com/office/drawing/2014/main" id="{CCD5BEDE-F2E2-4FF3-BEF0-31C2C8270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27" y="8818669"/>
                <a:ext cx="11594804" cy="1510413"/>
              </a:xfrm>
              <a:prstGeom prst="rect">
                <a:avLst/>
              </a:prstGeom>
              <a:blipFill>
                <a:blip r:embed="rId2"/>
                <a:stretch>
                  <a:fillRect l="-2103" t="-8502" r="-2156" b="-182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78">
            <a:extLst>
              <a:ext uri="{FF2B5EF4-FFF2-40B4-BE49-F238E27FC236}">
                <a16:creationId xmlns:a16="http://schemas.microsoft.com/office/drawing/2014/main" id="{0F0D5FE1-9D45-4561-8237-27DF4528730C}"/>
              </a:ext>
            </a:extLst>
          </p:cNvPr>
          <p:cNvSpPr/>
          <p:nvPr/>
        </p:nvSpPr>
        <p:spPr>
          <a:xfrm>
            <a:off x="12292891" y="7674296"/>
            <a:ext cx="11594804" cy="223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78">
                <a:extLst>
                  <a:ext uri="{FF2B5EF4-FFF2-40B4-BE49-F238E27FC236}">
                    <a16:creationId xmlns:a16="http://schemas.microsoft.com/office/drawing/2014/main" id="{0B373138-927E-4AB9-A179-75865A4A95AF}"/>
                  </a:ext>
                </a:extLst>
              </p:cNvPr>
              <p:cNvSpPr/>
              <p:nvPr/>
            </p:nvSpPr>
            <p:spPr>
              <a:xfrm>
                <a:off x="12325351" y="10237321"/>
                <a:ext cx="11594804" cy="2354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Anh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b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893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600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78">
                <a:extLst>
                  <a:ext uri="{FF2B5EF4-FFF2-40B4-BE49-F238E27FC236}">
                    <a16:creationId xmlns:a16="http://schemas.microsoft.com/office/drawing/2014/main" id="{0B373138-927E-4AB9-A179-75865A4A9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351" y="10237321"/>
                <a:ext cx="11594804" cy="2354619"/>
              </a:xfrm>
              <a:prstGeom prst="rect">
                <a:avLst/>
              </a:prstGeom>
              <a:blipFill>
                <a:blip r:embed="rId3"/>
                <a:stretch>
                  <a:fillRect l="-2156" t="-5168" r="-2103" b="-10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10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72" grpId="0"/>
      <p:bldP spid="96" grpId="0"/>
      <p:bldP spid="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199896" y="1424264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225551" y="2695181"/>
            <a:ext cx="23701249" cy="3768534"/>
            <a:chOff x="225551" y="2663148"/>
            <a:chExt cx="23701249" cy="202315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1"/>
              <a:ext cx="23496618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63148"/>
              <a:ext cx="7570737" cy="900000"/>
              <a:chOff x="534986" y="1647866"/>
              <a:chExt cx="8826568" cy="1176337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6368" y="1778201"/>
                <a:ext cx="7553331" cy="539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8.23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0" y="6614526"/>
            <a:ext cx="24384000" cy="7101474"/>
            <a:chOff x="15362" y="6629514"/>
            <a:chExt cx="24384000" cy="90106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14821" y="3934149"/>
            <a:ext cx="23739541" cy="242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1;2;3;4;5;6</a:t>
            </a: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FontTx/>
              <a:buAutoNum type="alphaLcParenR"/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3?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72FEB2-8111-4138-94B6-C6CB124AD124}"/>
              </a:ext>
            </a:extLst>
          </p:cNvPr>
          <p:cNvCxnSpPr>
            <a:cxnSpLocks/>
          </p:cNvCxnSpPr>
          <p:nvPr/>
        </p:nvCxnSpPr>
        <p:spPr>
          <a:xfrm>
            <a:off x="12058650" y="6974765"/>
            <a:ext cx="0" cy="649358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78">
            <a:extLst>
              <a:ext uri="{FF2B5EF4-FFF2-40B4-BE49-F238E27FC236}">
                <a16:creationId xmlns:a16="http://schemas.microsoft.com/office/drawing/2014/main" id="{408C705F-511A-486E-AC33-7216EAD53E60}"/>
              </a:ext>
            </a:extLst>
          </p:cNvPr>
          <p:cNvSpPr/>
          <p:nvPr/>
        </p:nvSpPr>
        <p:spPr>
          <a:xfrm>
            <a:off x="139991" y="7671467"/>
            <a:ext cx="11594804" cy="223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8">
                <a:extLst>
                  <a:ext uri="{FF2B5EF4-FFF2-40B4-BE49-F238E27FC236}">
                    <a16:creationId xmlns:a16="http://schemas.microsoft.com/office/drawing/2014/main" id="{CCD5BEDE-F2E2-4FF3-BEF0-31C2C8270400}"/>
                  </a:ext>
                </a:extLst>
              </p:cNvPr>
              <p:cNvSpPr/>
              <p:nvPr/>
            </p:nvSpPr>
            <p:spPr>
              <a:xfrm>
                <a:off x="266702" y="10079868"/>
                <a:ext cx="11594804" cy="1519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8">
                <a:extLst>
                  <a:ext uri="{FF2B5EF4-FFF2-40B4-BE49-F238E27FC236}">
                    <a16:creationId xmlns:a16="http://schemas.microsoft.com/office/drawing/2014/main" id="{CCD5BEDE-F2E2-4FF3-BEF0-31C2C8270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2" y="10079868"/>
                <a:ext cx="11594804" cy="1519006"/>
              </a:xfrm>
              <a:prstGeom prst="rect">
                <a:avLst/>
              </a:prstGeom>
              <a:blipFill>
                <a:blip r:embed="rId2"/>
                <a:stretch>
                  <a:fillRect l="-2156" t="-8434" r="-2103" b="-176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78">
                <a:extLst>
                  <a:ext uri="{FF2B5EF4-FFF2-40B4-BE49-F238E27FC236}">
                    <a16:creationId xmlns:a16="http://schemas.microsoft.com/office/drawing/2014/main" id="{0F0D5FE1-9D45-4561-8237-27DF4528730C}"/>
                  </a:ext>
                </a:extLst>
              </p:cNvPr>
              <p:cNvSpPr/>
              <p:nvPr/>
            </p:nvSpPr>
            <p:spPr>
              <a:xfrm>
                <a:off x="12292891" y="7674296"/>
                <a:ext cx="11594804" cy="1521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78">
                <a:extLst>
                  <a:ext uri="{FF2B5EF4-FFF2-40B4-BE49-F238E27FC236}">
                    <a16:creationId xmlns:a16="http://schemas.microsoft.com/office/drawing/2014/main" id="{0F0D5FE1-9D45-4561-8237-27DF45287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891" y="7674296"/>
                <a:ext cx="11594804" cy="1521699"/>
              </a:xfrm>
              <a:prstGeom prst="rect">
                <a:avLst/>
              </a:prstGeom>
              <a:blipFill>
                <a:blip r:embed="rId3"/>
                <a:stretch>
                  <a:fillRect l="-2156" t="-7600" b="-17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78">
                <a:extLst>
                  <a:ext uri="{FF2B5EF4-FFF2-40B4-BE49-F238E27FC236}">
                    <a16:creationId xmlns:a16="http://schemas.microsoft.com/office/drawing/2014/main" id="{0B373138-927E-4AB9-A179-75865A4A95AF}"/>
                  </a:ext>
                </a:extLst>
              </p:cNvPr>
              <p:cNvSpPr/>
              <p:nvPr/>
            </p:nvSpPr>
            <p:spPr>
              <a:xfrm>
                <a:off x="12284591" y="9202274"/>
                <a:ext cx="11594804" cy="781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Rectangle 78">
                <a:extLst>
                  <a:ext uri="{FF2B5EF4-FFF2-40B4-BE49-F238E27FC236}">
                    <a16:creationId xmlns:a16="http://schemas.microsoft.com/office/drawing/2014/main" id="{0B373138-927E-4AB9-A179-75865A4A9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591" y="9202274"/>
                <a:ext cx="11594804" cy="781111"/>
              </a:xfrm>
              <a:prstGeom prst="rect">
                <a:avLst/>
              </a:prstGeom>
              <a:blipFill>
                <a:blip r:embed="rId4"/>
                <a:stretch>
                  <a:fillRect l="-2103" t="-16406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78">
                <a:extLst>
                  <a:ext uri="{FF2B5EF4-FFF2-40B4-BE49-F238E27FC236}">
                    <a16:creationId xmlns:a16="http://schemas.microsoft.com/office/drawing/2014/main" id="{68B7E618-C21A-4288-9A92-5C931A6C6AE8}"/>
                  </a:ext>
                </a:extLst>
              </p:cNvPr>
              <p:cNvSpPr/>
              <p:nvPr/>
            </p:nvSpPr>
            <p:spPr>
              <a:xfrm>
                <a:off x="12363051" y="10058260"/>
                <a:ext cx="11594804" cy="3044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36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số.</a:t>
                </a:r>
              </a:p>
            </p:txBody>
          </p:sp>
        </mc:Choice>
        <mc:Fallback xmlns="">
          <p:sp>
            <p:nvSpPr>
              <p:cNvPr id="60" name="Rectangle 78">
                <a:extLst>
                  <a:ext uri="{FF2B5EF4-FFF2-40B4-BE49-F238E27FC236}">
                    <a16:creationId xmlns:a16="http://schemas.microsoft.com/office/drawing/2014/main" id="{68B7E618-C21A-4288-9A92-5C931A6C6A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051" y="10058260"/>
                <a:ext cx="11594804" cy="3044103"/>
              </a:xfrm>
              <a:prstGeom prst="rect">
                <a:avLst/>
              </a:prstGeom>
              <a:blipFill>
                <a:blip r:embed="rId5"/>
                <a:stretch>
                  <a:fillRect l="-2103" t="-4208" r="-3365" b="-8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12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72" grpId="0"/>
      <p:bldP spid="96" grpId="0"/>
      <p:bldP spid="97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199896" y="1424264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122157" y="2503089"/>
            <a:ext cx="23701249" cy="3768534"/>
            <a:chOff x="225551" y="2663148"/>
            <a:chExt cx="23701249" cy="202315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1"/>
              <a:ext cx="23496618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63148"/>
              <a:ext cx="7609994" cy="900000"/>
              <a:chOff x="534986" y="1647866"/>
              <a:chExt cx="8872337" cy="1176337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3992" y="1777026"/>
                <a:ext cx="7553331" cy="539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8.24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0" y="6614526"/>
            <a:ext cx="24384000" cy="7101474"/>
            <a:chOff x="15362" y="6629514"/>
            <a:chExt cx="24384000" cy="90106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14822" y="3934149"/>
                <a:ext cx="23408584" cy="2230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bào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nhiễm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(NST)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bào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nhiễm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(NST)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NST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bào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bào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ra.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22" y="3934149"/>
                <a:ext cx="23408584" cy="2230098"/>
              </a:xfrm>
              <a:prstGeom prst="rect">
                <a:avLst/>
              </a:prstGeom>
              <a:blipFill>
                <a:blip r:embed="rId2"/>
                <a:stretch>
                  <a:fillRect l="-1042" t="-5464" r="-1667" b="-117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78">
                <a:extLst>
                  <a:ext uri="{FF2B5EF4-FFF2-40B4-BE49-F238E27FC236}">
                    <a16:creationId xmlns:a16="http://schemas.microsoft.com/office/drawing/2014/main" id="{408C705F-511A-486E-AC33-7216EAD53E60}"/>
                  </a:ext>
                </a:extLst>
              </p:cNvPr>
              <p:cNvSpPr/>
              <p:nvPr/>
            </p:nvSpPr>
            <p:spPr>
              <a:xfrm>
                <a:off x="1686157" y="7614152"/>
                <a:ext cx="16776409" cy="785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NST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bào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256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Rectangle 78">
                <a:extLst>
                  <a:ext uri="{FF2B5EF4-FFF2-40B4-BE49-F238E27FC236}">
                    <a16:creationId xmlns:a16="http://schemas.microsoft.com/office/drawing/2014/main" id="{408C705F-511A-486E-AC33-7216EAD53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157" y="7614152"/>
                <a:ext cx="16776409" cy="785921"/>
              </a:xfrm>
              <a:prstGeom prst="rect">
                <a:avLst/>
              </a:prstGeom>
              <a:blipFill>
                <a:blip r:embed="rId3"/>
                <a:stretch>
                  <a:fillRect l="-1490" t="-14729" b="-364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78">
            <a:extLst>
              <a:ext uri="{FF2B5EF4-FFF2-40B4-BE49-F238E27FC236}">
                <a16:creationId xmlns:a16="http://schemas.microsoft.com/office/drawing/2014/main" id="{0B373138-927E-4AB9-A179-75865A4A95AF}"/>
              </a:ext>
            </a:extLst>
          </p:cNvPr>
          <p:cNvSpPr/>
          <p:nvPr/>
        </p:nvSpPr>
        <p:spPr>
          <a:xfrm>
            <a:off x="1686156" y="9723056"/>
            <a:ext cx="19268843" cy="150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78">
                <a:extLst>
                  <a:ext uri="{FF2B5EF4-FFF2-40B4-BE49-F238E27FC236}">
                    <a16:creationId xmlns:a16="http://schemas.microsoft.com/office/drawing/2014/main" id="{B9942303-9140-45FD-AFE6-6172CE4F5283}"/>
                  </a:ext>
                </a:extLst>
              </p:cNvPr>
              <p:cNvSpPr/>
              <p:nvPr/>
            </p:nvSpPr>
            <p:spPr>
              <a:xfrm>
                <a:off x="1676429" y="8595420"/>
                <a:ext cx="16776409" cy="780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NST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bào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224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78">
                <a:extLst>
                  <a:ext uri="{FF2B5EF4-FFF2-40B4-BE49-F238E27FC236}">
                    <a16:creationId xmlns:a16="http://schemas.microsoft.com/office/drawing/2014/main" id="{B9942303-9140-45FD-AFE6-6172CE4F5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29" y="8595420"/>
                <a:ext cx="16776409" cy="780663"/>
              </a:xfrm>
              <a:prstGeom prst="rect">
                <a:avLst/>
              </a:prstGeom>
              <a:blipFill>
                <a:blip r:embed="rId4"/>
                <a:stretch>
                  <a:fillRect l="-1453" t="-15625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52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97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199896" y="1424264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225551" y="2695180"/>
            <a:ext cx="23739541" cy="2810157"/>
            <a:chOff x="225551" y="2663148"/>
            <a:chExt cx="23701249" cy="202315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1"/>
              <a:ext cx="23496618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63148"/>
              <a:ext cx="7570737" cy="900000"/>
              <a:chOff x="534986" y="1647866"/>
              <a:chExt cx="8826568" cy="1176337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6368" y="1778201"/>
                <a:ext cx="7553331" cy="539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8.25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0" y="7734303"/>
            <a:ext cx="24384000" cy="5981697"/>
            <a:chOff x="15362" y="6503778"/>
            <a:chExt cx="24384000" cy="9136383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503778"/>
              <a:ext cx="3568119" cy="971198"/>
              <a:chOff x="1224541" y="6180231"/>
              <a:chExt cx="3568119" cy="971198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53743" y="6180231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14822" y="3934149"/>
            <a:ext cx="23349100" cy="397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10B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FontTx/>
              <a:buAutoNum type="alphaLcParenR"/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72FEB2-8111-4138-94B6-C6CB124AD124}"/>
              </a:ext>
            </a:extLst>
          </p:cNvPr>
          <p:cNvCxnSpPr>
            <a:cxnSpLocks/>
          </p:cNvCxnSpPr>
          <p:nvPr/>
        </p:nvCxnSpPr>
        <p:spPr>
          <a:xfrm>
            <a:off x="12250332" y="8078580"/>
            <a:ext cx="0" cy="563742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78">
                <a:extLst>
                  <a:ext uri="{FF2B5EF4-FFF2-40B4-BE49-F238E27FC236}">
                    <a16:creationId xmlns:a16="http://schemas.microsoft.com/office/drawing/2014/main" id="{408C705F-511A-486E-AC33-7216EAD53E60}"/>
                  </a:ext>
                </a:extLst>
              </p:cNvPr>
              <p:cNvSpPr/>
              <p:nvPr/>
            </p:nvSpPr>
            <p:spPr>
              <a:xfrm>
                <a:off x="65336" y="8430357"/>
                <a:ext cx="11594804" cy="787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9880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78">
                <a:extLst>
                  <a:ext uri="{FF2B5EF4-FFF2-40B4-BE49-F238E27FC236}">
                    <a16:creationId xmlns:a16="http://schemas.microsoft.com/office/drawing/2014/main" id="{408C705F-511A-486E-AC33-7216EAD53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" y="8430357"/>
                <a:ext cx="11594804" cy="787652"/>
              </a:xfrm>
              <a:prstGeom prst="rect">
                <a:avLst/>
              </a:prstGeom>
              <a:blipFill>
                <a:blip r:embed="rId2"/>
                <a:stretch>
                  <a:fillRect l="-2156" t="-14729" r="-421" b="-356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8">
                <a:extLst>
                  <a:ext uri="{FF2B5EF4-FFF2-40B4-BE49-F238E27FC236}">
                    <a16:creationId xmlns:a16="http://schemas.microsoft.com/office/drawing/2014/main" id="{CCD5BEDE-F2E2-4FF3-BEF0-31C2C8270400}"/>
                  </a:ext>
                </a:extLst>
              </p:cNvPr>
              <p:cNvSpPr/>
              <p:nvPr/>
            </p:nvSpPr>
            <p:spPr>
              <a:xfrm>
                <a:off x="93967" y="9425963"/>
                <a:ext cx="11842940" cy="3195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25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25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15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b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2625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nữ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Rectangle 78">
                <a:extLst>
                  <a:ext uri="{FF2B5EF4-FFF2-40B4-BE49-F238E27FC236}">
                    <a16:creationId xmlns:a16="http://schemas.microsoft.com/office/drawing/2014/main" id="{CCD5BEDE-F2E2-4FF3-BEF0-31C2C8270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7" y="9425963"/>
                <a:ext cx="11842940" cy="3195811"/>
              </a:xfrm>
              <a:prstGeom prst="rect">
                <a:avLst/>
              </a:prstGeom>
              <a:blipFill>
                <a:blip r:embed="rId3"/>
                <a:stretch>
                  <a:fillRect l="-2059" t="-3810" r="-2110" b="-8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78">
                <a:extLst>
                  <a:ext uri="{FF2B5EF4-FFF2-40B4-BE49-F238E27FC236}">
                    <a16:creationId xmlns:a16="http://schemas.microsoft.com/office/drawing/2014/main" id="{0F0D5FE1-9D45-4561-8237-27DF4528730C}"/>
                  </a:ext>
                </a:extLst>
              </p:cNvPr>
              <p:cNvSpPr/>
              <p:nvPr/>
            </p:nvSpPr>
            <p:spPr>
              <a:xfrm>
                <a:off x="12426821" y="8166435"/>
                <a:ext cx="11594804" cy="4029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9880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b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9980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b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9425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cách.</a:t>
                </a:r>
              </a:p>
            </p:txBody>
          </p:sp>
        </mc:Choice>
        <mc:Fallback xmlns="">
          <p:sp>
            <p:nvSpPr>
              <p:cNvPr id="96" name="Rectangle 78">
                <a:extLst>
                  <a:ext uri="{FF2B5EF4-FFF2-40B4-BE49-F238E27FC236}">
                    <a16:creationId xmlns:a16="http://schemas.microsoft.com/office/drawing/2014/main" id="{0F0D5FE1-9D45-4561-8237-27DF45287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6821" y="8166435"/>
                <a:ext cx="11594804" cy="4029501"/>
              </a:xfrm>
              <a:prstGeom prst="rect">
                <a:avLst/>
              </a:prstGeom>
              <a:blipFill>
                <a:blip r:embed="rId4"/>
                <a:stretch>
                  <a:fillRect l="-2156" t="-3177" r="-3312" b="-36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399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72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199896" y="1424264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553062-E821-4A13-B943-8AF68B3D3C38}"/>
              </a:ext>
            </a:extLst>
          </p:cNvPr>
          <p:cNvGrpSpPr/>
          <p:nvPr/>
        </p:nvGrpSpPr>
        <p:grpSpPr>
          <a:xfrm>
            <a:off x="122157" y="2503089"/>
            <a:ext cx="23701249" cy="3341404"/>
            <a:chOff x="225551" y="2663148"/>
            <a:chExt cx="23701249" cy="202315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430182" y="3077161"/>
              <a:ext cx="23496618" cy="1609142"/>
            </a:xfrm>
            <a:prstGeom prst="roundRect">
              <a:avLst>
                <a:gd name="adj" fmla="val 4110"/>
              </a:avLst>
            </a:prstGeom>
            <a:solidFill>
              <a:srgbClr val="CCFFFF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225551" y="2663148"/>
              <a:ext cx="7609994" cy="900000"/>
              <a:chOff x="534986" y="1647866"/>
              <a:chExt cx="8872337" cy="1176337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68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3992" y="1777026"/>
                <a:ext cx="7553331" cy="539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8.26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F8128C-B9AB-4555-95D7-B7BD6B18B6AB}"/>
              </a:ext>
            </a:extLst>
          </p:cNvPr>
          <p:cNvGrpSpPr/>
          <p:nvPr/>
        </p:nvGrpSpPr>
        <p:grpSpPr>
          <a:xfrm>
            <a:off x="0" y="6614526"/>
            <a:ext cx="24384000" cy="7101474"/>
            <a:chOff x="15362" y="6629514"/>
            <a:chExt cx="24384000" cy="9010647"/>
          </a:xfrm>
        </p:grpSpPr>
        <p:sp>
          <p:nvSpPr>
            <p:cNvPr id="73" name="Rounded Rectangle 72"/>
            <p:cNvSpPr/>
            <p:nvPr/>
          </p:nvSpPr>
          <p:spPr>
            <a:xfrm>
              <a:off x="15362" y="7086600"/>
              <a:ext cx="24384000" cy="8553561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788274" y="662951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4822" y="3934149"/>
                <a:ext cx="23505334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nhị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Newton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22" y="3934149"/>
                <a:ext cx="23505334" cy="855747"/>
              </a:xfrm>
              <a:prstGeom prst="rect">
                <a:avLst/>
              </a:prstGeom>
              <a:blipFill>
                <a:blip r:embed="rId2"/>
                <a:stretch>
                  <a:fillRect l="-1037" t="-14894" b="-368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78">
                <a:extLst>
                  <a:ext uri="{FF2B5EF4-FFF2-40B4-BE49-F238E27FC236}">
                    <a16:creationId xmlns:a16="http://schemas.microsoft.com/office/drawing/2014/main" id="{408C705F-511A-486E-AC33-7216EAD53E60}"/>
                  </a:ext>
                </a:extLst>
              </p:cNvPr>
              <p:cNvSpPr/>
              <p:nvPr/>
            </p:nvSpPr>
            <p:spPr>
              <a:xfrm>
                <a:off x="1686157" y="7614152"/>
                <a:ext cx="17211443" cy="1640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nhị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Newton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sSup>
                      <m:sSup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78">
                <a:extLst>
                  <a:ext uri="{FF2B5EF4-FFF2-40B4-BE49-F238E27FC236}">
                    <a16:creationId xmlns:a16="http://schemas.microsoft.com/office/drawing/2014/main" id="{408C705F-511A-486E-AC33-7216EAD53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157" y="7614152"/>
                <a:ext cx="17211443" cy="1640385"/>
              </a:xfrm>
              <a:prstGeom prst="rect">
                <a:avLst/>
              </a:prstGeom>
              <a:blipFill>
                <a:blip r:embed="rId3"/>
                <a:stretch>
                  <a:fillRect l="-1452" t="-7063" b="-167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78">
                <a:extLst>
                  <a:ext uri="{FF2B5EF4-FFF2-40B4-BE49-F238E27FC236}">
                    <a16:creationId xmlns:a16="http://schemas.microsoft.com/office/drawing/2014/main" id="{0B373138-927E-4AB9-A179-75865A4A95AF}"/>
                  </a:ext>
                </a:extLst>
              </p:cNvPr>
              <p:cNvSpPr/>
              <p:nvPr/>
            </p:nvSpPr>
            <p:spPr>
              <a:xfrm>
                <a:off x="1699127" y="11160420"/>
                <a:ext cx="19268843" cy="785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hệ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nhị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78">
                <a:extLst>
                  <a:ext uri="{FF2B5EF4-FFF2-40B4-BE49-F238E27FC236}">
                    <a16:creationId xmlns:a16="http://schemas.microsoft.com/office/drawing/2014/main" id="{0B373138-927E-4AB9-A179-75865A4A9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27" y="11160420"/>
                <a:ext cx="19268843" cy="785921"/>
              </a:xfrm>
              <a:prstGeom prst="rect">
                <a:avLst/>
              </a:prstGeom>
              <a:blipFill>
                <a:blip r:embed="rId4"/>
                <a:stretch>
                  <a:fillRect l="-1297" t="-15504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78">
                <a:extLst>
                  <a:ext uri="{FF2B5EF4-FFF2-40B4-BE49-F238E27FC236}">
                    <a16:creationId xmlns:a16="http://schemas.microsoft.com/office/drawing/2014/main" id="{63644224-2F7D-49B2-BEB3-E1C26427C39F}"/>
                  </a:ext>
                </a:extLst>
              </p:cNvPr>
              <p:cNvSpPr/>
              <p:nvPr/>
            </p:nvSpPr>
            <p:spPr>
              <a:xfrm>
                <a:off x="1699127" y="9393067"/>
                <a:ext cx="16776409" cy="799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240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Rectangle 78">
                <a:extLst>
                  <a:ext uri="{FF2B5EF4-FFF2-40B4-BE49-F238E27FC236}">
                    <a16:creationId xmlns:a16="http://schemas.microsoft.com/office/drawing/2014/main" id="{63644224-2F7D-49B2-BEB3-E1C26427C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27" y="9393067"/>
                <a:ext cx="16776409" cy="799065"/>
              </a:xfrm>
              <a:prstGeom prst="rect">
                <a:avLst/>
              </a:prstGeom>
              <a:blipFill>
                <a:blip r:embed="rId5"/>
                <a:stretch>
                  <a:fillRect l="-1490" t="-13740" b="-343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78">
                <a:extLst>
                  <a:ext uri="{FF2B5EF4-FFF2-40B4-BE49-F238E27FC236}">
                    <a16:creationId xmlns:a16="http://schemas.microsoft.com/office/drawing/2014/main" id="{30D0FD37-42DE-4479-AB34-C2A92B67D12C}"/>
                  </a:ext>
                </a:extLst>
              </p:cNvPr>
              <p:cNvSpPr/>
              <p:nvPr/>
            </p:nvSpPr>
            <p:spPr>
              <a:xfrm>
                <a:off x="1699127" y="10260884"/>
                <a:ext cx="16776409" cy="788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720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 78">
                <a:extLst>
                  <a:ext uri="{FF2B5EF4-FFF2-40B4-BE49-F238E27FC236}">
                    <a16:creationId xmlns:a16="http://schemas.microsoft.com/office/drawing/2014/main" id="{30D0FD37-42DE-4479-AB34-C2A92B67D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27" y="10260884"/>
                <a:ext cx="16776409" cy="788999"/>
              </a:xfrm>
              <a:prstGeom prst="rect">
                <a:avLst/>
              </a:prstGeom>
              <a:blipFill>
                <a:blip r:embed="rId6"/>
                <a:stretch>
                  <a:fillRect l="-1490" t="-13077" b="-353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279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97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3122</TotalTime>
  <Words>780</Words>
  <PresentationFormat>Tùy chỉnh</PresentationFormat>
  <Paragraphs>50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5" baseType="lpstr">
      <vt:lpstr>Tomaho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VnTeach.Com;</dc:subject>
  <dc:creator>VnTeach.Com</dc:creator>
  <dcterms:created xsi:type="dcterms:W3CDTF">2013-08-31T11:42:51Z</dcterms:created>
  <dcterms:modified xsi:type="dcterms:W3CDTF">2022-04-23T00:38:03Z</dcterms:modified>
</cp:coreProperties>
</file>