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6858000" cy="9144000"/>
  <p:embeddedFontLst>
    <p:embeddedFont>
      <p:font typeface="Fredoka" panose="020B0604020202020204" charset="-79"/>
      <p:regular r:id="rId15"/>
      <p:bold r:id="rId16"/>
    </p:embeddedFont>
    <p:embeddedFont>
      <p:font typeface="League Spartan" panose="020B0604020202020204" charset="0"/>
      <p:regular r:id="rId17"/>
      <p:bold r:id="rId18"/>
    </p:embeddedFont>
    <p:embeddedFont>
      <p:font typeface="Lucida Sans" panose="020B0602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eVfkoVFbYn/O5FfkoBbiylqq5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notesSlide" Target="../notesSlides/notesSlide1.xml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13" Type="http://schemas.openxmlformats.org/officeDocument/2006/relationships/image" Target="../media/image5.png"/><Relationship Id="rId3" Type="http://schemas.microsoft.com/office/2007/relationships/media" Target="../media/media15.mp3"/><Relationship Id="rId7" Type="http://schemas.microsoft.com/office/2007/relationships/media" Target="../media/media17.mp3"/><Relationship Id="rId12" Type="http://schemas.openxmlformats.org/officeDocument/2006/relationships/image" Target="../media/image4.png"/><Relationship Id="rId2" Type="http://schemas.openxmlformats.org/officeDocument/2006/relationships/audio" Target="../media/media14.mp3"/><Relationship Id="rId16" Type="http://schemas.openxmlformats.org/officeDocument/2006/relationships/image" Target="../media/image3.png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image" Target="../media/image1.png"/><Relationship Id="rId5" Type="http://schemas.microsoft.com/office/2007/relationships/media" Target="../media/media16.mp3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15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68516" y="221180"/>
            <a:ext cx="10353637" cy="7069655"/>
          </a:xfrm>
          <a:custGeom>
            <a:avLst/>
            <a:gdLst/>
            <a:ahLst/>
            <a:cxnLst/>
            <a:rect l="l" t="t" r="r" b="b"/>
            <a:pathLst>
              <a:path w="10353637" h="7069655" extrusionOk="0">
                <a:moveTo>
                  <a:pt x="0" y="0"/>
                </a:moveTo>
                <a:lnTo>
                  <a:pt x="10353637" y="0"/>
                </a:lnTo>
                <a:lnTo>
                  <a:pt x="10353637" y="7069655"/>
                </a:lnTo>
                <a:lnTo>
                  <a:pt x="0" y="7069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809075" y="1142051"/>
            <a:ext cx="9713071" cy="6148769"/>
          </a:xfrm>
          <a:custGeom>
            <a:avLst/>
            <a:gdLst/>
            <a:ahLst/>
            <a:cxnLst/>
            <a:rect l="l" t="t" r="r" b="b"/>
            <a:pathLst>
              <a:path w="10039350" h="7067550" extrusionOk="0">
                <a:moveTo>
                  <a:pt x="0" y="0"/>
                </a:moveTo>
                <a:lnTo>
                  <a:pt x="10039350" y="0"/>
                </a:lnTo>
                <a:lnTo>
                  <a:pt x="10039350" y="7067550"/>
                </a:lnTo>
                <a:lnTo>
                  <a:pt x="0" y="7067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scissors">
            <a:hlinkClick r:id="" action="ppaction://media"/>
            <a:extLst>
              <a:ext uri="{FF2B5EF4-FFF2-40B4-BE49-F238E27FC236}">
                <a16:creationId xmlns:a16="http://schemas.microsoft.com/office/drawing/2014/main" id="{88191330-56F8-F736-C954-3B2B1217EB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863437" y="1215185"/>
            <a:ext cx="406400" cy="406400"/>
          </a:xfrm>
          <a:prstGeom prst="rect">
            <a:avLst/>
          </a:prstGeom>
        </p:spPr>
      </p:pic>
      <p:pic>
        <p:nvPicPr>
          <p:cNvPr id="3" name="sharpener">
            <a:hlinkClick r:id="" action="ppaction://media"/>
            <a:extLst>
              <a:ext uri="{FF2B5EF4-FFF2-40B4-BE49-F238E27FC236}">
                <a16:creationId xmlns:a16="http://schemas.microsoft.com/office/drawing/2014/main" id="{DB653699-D699-4DD6-D812-691A07F7D9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9912550" y="5095092"/>
            <a:ext cx="406400" cy="406400"/>
          </a:xfrm>
          <a:prstGeom prst="rect">
            <a:avLst/>
          </a:prstGeom>
        </p:spPr>
      </p:pic>
      <p:pic>
        <p:nvPicPr>
          <p:cNvPr id="4" name="eraser">
            <a:hlinkClick r:id="" action="ppaction://media"/>
            <a:extLst>
              <a:ext uri="{FF2B5EF4-FFF2-40B4-BE49-F238E27FC236}">
                <a16:creationId xmlns:a16="http://schemas.microsoft.com/office/drawing/2014/main" id="{EDD48FBC-BF61-A123-8386-E524C8157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665610" y="6672757"/>
            <a:ext cx="406400" cy="406400"/>
          </a:xfrm>
          <a:prstGeom prst="rect">
            <a:avLst/>
          </a:prstGeom>
        </p:spPr>
      </p:pic>
      <p:pic>
        <p:nvPicPr>
          <p:cNvPr id="5" name="eus73475">
            <a:hlinkClick r:id="" action="ppaction://media"/>
            <a:extLst>
              <a:ext uri="{FF2B5EF4-FFF2-40B4-BE49-F238E27FC236}">
                <a16:creationId xmlns:a16="http://schemas.microsoft.com/office/drawing/2014/main" id="{49DC6777-8670-34CE-1082-832860BED9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9912550" y="4025057"/>
            <a:ext cx="406400" cy="406400"/>
          </a:xfrm>
          <a:prstGeom prst="rect">
            <a:avLst/>
          </a:prstGeom>
        </p:spPr>
      </p:pic>
      <p:pic>
        <p:nvPicPr>
          <p:cNvPr id="6" name="bag">
            <a:hlinkClick r:id="" action="ppaction://media"/>
            <a:extLst>
              <a:ext uri="{FF2B5EF4-FFF2-40B4-BE49-F238E27FC236}">
                <a16:creationId xmlns:a16="http://schemas.microsoft.com/office/drawing/2014/main" id="{1641F41E-1D6E-2F81-AD15-C7CA36822AA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0115746" y="2767528"/>
            <a:ext cx="406400" cy="406400"/>
          </a:xfrm>
          <a:prstGeom prst="rect">
            <a:avLst/>
          </a:prstGeom>
        </p:spPr>
      </p:pic>
      <p:pic>
        <p:nvPicPr>
          <p:cNvPr id="7" name="chair">
            <a:hlinkClick r:id="" action="ppaction://media"/>
            <a:extLst>
              <a:ext uri="{FF2B5EF4-FFF2-40B4-BE49-F238E27FC236}">
                <a16:creationId xmlns:a16="http://schemas.microsoft.com/office/drawing/2014/main" id="{420801BC-F1E6-B1A0-AF6E-F0FD88870E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195458" y="1215185"/>
            <a:ext cx="406400" cy="406400"/>
          </a:xfrm>
          <a:prstGeom prst="rect">
            <a:avLst/>
          </a:prstGeom>
        </p:spPr>
      </p:pic>
      <p:pic>
        <p:nvPicPr>
          <p:cNvPr id="8" name="desk">
            <a:hlinkClick r:id="" action="ppaction://media"/>
            <a:extLst>
              <a:ext uri="{FF2B5EF4-FFF2-40B4-BE49-F238E27FC236}">
                <a16:creationId xmlns:a16="http://schemas.microsoft.com/office/drawing/2014/main" id="{118DED65-F992-877F-FA03-2D8D8FDBA40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784767" y="1142036"/>
            <a:ext cx="406400" cy="406400"/>
          </a:xfrm>
          <a:prstGeom prst="rect">
            <a:avLst/>
          </a:prstGeom>
        </p:spPr>
      </p:pic>
      <p:pic>
        <p:nvPicPr>
          <p:cNvPr id="9" name="ruler">
            <a:hlinkClick r:id="" action="ppaction://media"/>
            <a:extLst>
              <a:ext uri="{FF2B5EF4-FFF2-40B4-BE49-F238E27FC236}">
                <a16:creationId xmlns:a16="http://schemas.microsoft.com/office/drawing/2014/main" id="{18A59090-D4D2-131D-48A0-1A9C8648D46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00892" y="5178219"/>
            <a:ext cx="406400" cy="406400"/>
          </a:xfrm>
          <a:prstGeom prst="rect">
            <a:avLst/>
          </a:prstGeom>
        </p:spPr>
      </p:pic>
      <p:pic>
        <p:nvPicPr>
          <p:cNvPr id="10" name="book">
            <a:hlinkClick r:id="" action="ppaction://media"/>
            <a:extLst>
              <a:ext uri="{FF2B5EF4-FFF2-40B4-BE49-F238E27FC236}">
                <a16:creationId xmlns:a16="http://schemas.microsoft.com/office/drawing/2014/main" id="{B3CD60AF-8987-A938-3E83-C8CEECB7EDD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94492" y="3991328"/>
            <a:ext cx="406400" cy="406400"/>
          </a:xfrm>
          <a:prstGeom prst="rect">
            <a:avLst/>
          </a:prstGeom>
        </p:spPr>
      </p:pic>
      <p:pic>
        <p:nvPicPr>
          <p:cNvPr id="11" name="crayon">
            <a:hlinkClick r:id="" action="ppaction://media"/>
            <a:extLst>
              <a:ext uri="{FF2B5EF4-FFF2-40B4-BE49-F238E27FC236}">
                <a16:creationId xmlns:a16="http://schemas.microsoft.com/office/drawing/2014/main" id="{DD543FBA-0351-57E2-4FE3-31B1DAD1BE4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607292" y="2378281"/>
            <a:ext cx="406400" cy="406400"/>
          </a:xfrm>
          <a:prstGeom prst="rect">
            <a:avLst/>
          </a:prstGeom>
        </p:spPr>
      </p:pic>
      <p:pic>
        <p:nvPicPr>
          <p:cNvPr id="12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536F1311-7094-1ACD-B784-9C1891F37CD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013692" y="6211249"/>
            <a:ext cx="406400" cy="406400"/>
          </a:xfrm>
          <a:prstGeom prst="rect">
            <a:avLst/>
          </a:prstGeom>
        </p:spPr>
      </p:pic>
      <p:pic>
        <p:nvPicPr>
          <p:cNvPr id="13" name="mp3-output-ttsfree(dot)com (1)">
            <a:hlinkClick r:id="" action="ppaction://media"/>
            <a:extLst>
              <a:ext uri="{FF2B5EF4-FFF2-40B4-BE49-F238E27FC236}">
                <a16:creationId xmlns:a16="http://schemas.microsoft.com/office/drawing/2014/main" id="{8DCE25CB-0B72-17B0-5355-C6777F41E22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919854" y="6211249"/>
            <a:ext cx="406400" cy="406400"/>
          </a:xfrm>
          <a:prstGeom prst="rect">
            <a:avLst/>
          </a:prstGeom>
        </p:spPr>
      </p:pic>
      <p:pic>
        <p:nvPicPr>
          <p:cNvPr id="14" name="mp3-output-ttsfree(dot)com (2)">
            <a:hlinkClick r:id="" action="ppaction://media"/>
            <a:extLst>
              <a:ext uri="{FF2B5EF4-FFF2-40B4-BE49-F238E27FC236}">
                <a16:creationId xmlns:a16="http://schemas.microsoft.com/office/drawing/2014/main" id="{4BB29A12-8DB2-35E2-F3D5-2AC2006414F9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248773" y="331587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1437551" y="1943110"/>
            <a:ext cx="1038225" cy="1304925"/>
          </a:xfrm>
          <a:custGeom>
            <a:avLst/>
            <a:gdLst/>
            <a:ahLst/>
            <a:cxnLst/>
            <a:rect l="l" t="t" r="r" b="b"/>
            <a:pathLst>
              <a:path w="1038225" h="1304925" extrusionOk="0">
                <a:moveTo>
                  <a:pt x="0" y="0"/>
                </a:moveTo>
                <a:lnTo>
                  <a:pt x="1038225" y="0"/>
                </a:lnTo>
                <a:lnTo>
                  <a:pt x="1038225" y="1304925"/>
                </a:lnTo>
                <a:lnTo>
                  <a:pt x="0" y="130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5630932" y="1943110"/>
            <a:ext cx="1038225" cy="1304925"/>
          </a:xfrm>
          <a:custGeom>
            <a:avLst/>
            <a:gdLst/>
            <a:ahLst/>
            <a:cxnLst/>
            <a:rect l="l" t="t" r="r" b="b"/>
            <a:pathLst>
              <a:path w="1038225" h="1304925" extrusionOk="0">
                <a:moveTo>
                  <a:pt x="0" y="0"/>
                </a:moveTo>
                <a:lnTo>
                  <a:pt x="1038225" y="0"/>
                </a:lnTo>
                <a:lnTo>
                  <a:pt x="1038225" y="1304925"/>
                </a:lnTo>
                <a:lnTo>
                  <a:pt x="0" y="130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7726785" y="1868395"/>
            <a:ext cx="1171575" cy="1352550"/>
          </a:xfrm>
          <a:custGeom>
            <a:avLst/>
            <a:gdLst/>
            <a:ahLst/>
            <a:cxnLst/>
            <a:rect l="l" t="t" r="r" b="b"/>
            <a:pathLst>
              <a:path w="1171575" h="1352550" extrusionOk="0">
                <a:moveTo>
                  <a:pt x="0" y="0"/>
                </a:moveTo>
                <a:lnTo>
                  <a:pt x="1171575" y="0"/>
                </a:lnTo>
                <a:lnTo>
                  <a:pt x="117157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5630932" y="4758566"/>
            <a:ext cx="1171575" cy="1352550"/>
          </a:xfrm>
          <a:custGeom>
            <a:avLst/>
            <a:gdLst/>
            <a:ahLst/>
            <a:cxnLst/>
            <a:rect l="l" t="t" r="r" b="b"/>
            <a:pathLst>
              <a:path w="1171575" h="1352550" extrusionOk="0">
                <a:moveTo>
                  <a:pt x="0" y="0"/>
                </a:moveTo>
                <a:lnTo>
                  <a:pt x="1171575" y="0"/>
                </a:lnTo>
                <a:lnTo>
                  <a:pt x="117157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3308309" y="1956035"/>
            <a:ext cx="1266825" cy="1181100"/>
          </a:xfrm>
          <a:custGeom>
            <a:avLst/>
            <a:gdLst/>
            <a:ahLst/>
            <a:cxnLst/>
            <a:rect l="l" t="t" r="r" b="b"/>
            <a:pathLst>
              <a:path w="1266825" h="1181100" extrusionOk="0">
                <a:moveTo>
                  <a:pt x="0" y="0"/>
                </a:moveTo>
                <a:lnTo>
                  <a:pt x="1266825" y="0"/>
                </a:lnTo>
                <a:lnTo>
                  <a:pt x="1266825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1325851" y="4871199"/>
            <a:ext cx="1266825" cy="1181100"/>
          </a:xfrm>
          <a:custGeom>
            <a:avLst/>
            <a:gdLst/>
            <a:ahLst/>
            <a:cxnLst/>
            <a:rect l="l" t="t" r="r" b="b"/>
            <a:pathLst>
              <a:path w="1266825" h="1181100" extrusionOk="0">
                <a:moveTo>
                  <a:pt x="0" y="0"/>
                </a:moveTo>
                <a:lnTo>
                  <a:pt x="1266825" y="0"/>
                </a:lnTo>
                <a:lnTo>
                  <a:pt x="1266825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3308309" y="4874276"/>
            <a:ext cx="1266825" cy="1123950"/>
          </a:xfrm>
          <a:custGeom>
            <a:avLst/>
            <a:gdLst/>
            <a:ahLst/>
            <a:cxnLst/>
            <a:rect l="l" t="t" r="r" b="b"/>
            <a:pathLst>
              <a:path w="1266825" h="1123950" extrusionOk="0">
                <a:moveTo>
                  <a:pt x="0" y="0"/>
                </a:moveTo>
                <a:lnTo>
                  <a:pt x="1266825" y="0"/>
                </a:lnTo>
                <a:lnTo>
                  <a:pt x="1266825" y="1123950"/>
                </a:lnTo>
                <a:lnTo>
                  <a:pt x="0" y="1123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7498185" y="4899279"/>
            <a:ext cx="1266825" cy="1123950"/>
          </a:xfrm>
          <a:custGeom>
            <a:avLst/>
            <a:gdLst/>
            <a:ahLst/>
            <a:cxnLst/>
            <a:rect l="l" t="t" r="r" b="b"/>
            <a:pathLst>
              <a:path w="1266825" h="1123950" extrusionOk="0">
                <a:moveTo>
                  <a:pt x="0" y="0"/>
                </a:moveTo>
                <a:lnTo>
                  <a:pt x="1266825" y="0"/>
                </a:lnTo>
                <a:lnTo>
                  <a:pt x="1266825" y="1123950"/>
                </a:lnTo>
                <a:lnTo>
                  <a:pt x="0" y="1123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5220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755999" y="1080154"/>
            <a:ext cx="5672957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Find and line the similar picture: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5220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755999" y="1080154"/>
            <a:ext cx="7233323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What’s in your pencil case? Draw and say: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/>
          <p:nvPr/>
        </p:nvSpPr>
        <p:spPr>
          <a:xfrm>
            <a:off x="105680" y="181670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303057" y="254565"/>
            <a:ext cx="4172493" cy="11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  <a:p>
            <a:pPr marL="0" marR="0" lvl="0" indent="0" algn="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Find the words below:</a:t>
            </a:r>
            <a:endParaRPr/>
          </a:p>
        </p:txBody>
      </p:sp>
      <p:sp>
        <p:nvSpPr>
          <p:cNvPr id="228" name="Google Shape;228;p12"/>
          <p:cNvSpPr txBox="1"/>
          <p:nvPr/>
        </p:nvSpPr>
        <p:spPr>
          <a:xfrm>
            <a:off x="4614234" y="1244336"/>
            <a:ext cx="5410190" cy="553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4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3" b="1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AKPENCILSEMQ BLANROAGENUN GISCMARKERSO BOINCRSDGLIT AETIVOREBOOE CRSCISSORSVB KARHRCIAAAMO PENGPAPERTOO ARILONYSBOOK CRGLUEOOYGLH KCHERPYNNRES PSHARPENERET</a:t>
            </a:r>
            <a:endParaRPr/>
          </a:p>
        </p:txBody>
      </p:sp>
      <p:sp>
        <p:nvSpPr>
          <p:cNvPr id="229" name="Google Shape;229;p12"/>
          <p:cNvSpPr txBox="1"/>
          <p:nvPr/>
        </p:nvSpPr>
        <p:spPr>
          <a:xfrm>
            <a:off x="1012879" y="1594933"/>
            <a:ext cx="1839982" cy="313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26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75">
                <a:solidFill>
                  <a:srgbClr val="B3127A"/>
                </a:solidFill>
                <a:latin typeface="Arial"/>
                <a:ea typeface="Arial"/>
                <a:cs typeface="Arial"/>
                <a:sym typeface="Arial"/>
              </a:rPr>
              <a:t>PEN </a:t>
            </a:r>
            <a:r>
              <a:rPr lang="en-US" sz="3775">
                <a:solidFill>
                  <a:srgbClr val="850003"/>
                </a:solidFill>
                <a:latin typeface="Arial"/>
                <a:ea typeface="Arial"/>
                <a:cs typeface="Arial"/>
                <a:sym typeface="Arial"/>
              </a:rPr>
              <a:t>CRAYON </a:t>
            </a:r>
            <a:r>
              <a:rPr lang="en-US" sz="3775">
                <a:solidFill>
                  <a:srgbClr val="508928"/>
                </a:solidFill>
                <a:latin typeface="Arial"/>
                <a:ea typeface="Arial"/>
                <a:cs typeface="Arial"/>
                <a:sym typeface="Arial"/>
              </a:rPr>
              <a:t>GLUE</a:t>
            </a: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1012879" y="4801286"/>
            <a:ext cx="1707461" cy="100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26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75">
                <a:solidFill>
                  <a:srgbClr val="594186"/>
                </a:solidFill>
                <a:latin typeface="Arial"/>
                <a:ea typeface="Arial"/>
                <a:cs typeface="Arial"/>
                <a:sym typeface="Arial"/>
              </a:rPr>
              <a:t>ERASER</a:t>
            </a:r>
            <a:endParaRPr/>
          </a:p>
        </p:txBody>
      </p:sp>
      <p:sp>
        <p:nvSpPr>
          <p:cNvPr id="231" name="Google Shape;231;p12"/>
          <p:cNvSpPr txBox="1"/>
          <p:nvPr/>
        </p:nvSpPr>
        <p:spPr>
          <a:xfrm>
            <a:off x="614782" y="5866267"/>
            <a:ext cx="2652198" cy="100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226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75">
                <a:solidFill>
                  <a:srgbClr val="1C92A4"/>
                </a:solidFill>
                <a:latin typeface="Arial"/>
                <a:ea typeface="Arial"/>
                <a:cs typeface="Arial"/>
                <a:sym typeface="Arial"/>
              </a:rPr>
              <a:t>SHARPENER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168516" y="221180"/>
            <a:ext cx="10353637" cy="7069655"/>
          </a:xfrm>
          <a:custGeom>
            <a:avLst/>
            <a:gdLst/>
            <a:ahLst/>
            <a:cxnLst/>
            <a:rect l="l" t="t" r="r" b="b"/>
            <a:pathLst>
              <a:path w="10353637" h="7069655" extrusionOk="0">
                <a:moveTo>
                  <a:pt x="0" y="0"/>
                </a:moveTo>
                <a:lnTo>
                  <a:pt x="10353637" y="0"/>
                </a:lnTo>
                <a:lnTo>
                  <a:pt x="10353637" y="7069655"/>
                </a:lnTo>
                <a:lnTo>
                  <a:pt x="0" y="7069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4623140" y="1078716"/>
            <a:ext cx="2085975" cy="2676525"/>
          </a:xfrm>
          <a:custGeom>
            <a:avLst/>
            <a:gdLst/>
            <a:ahLst/>
            <a:cxnLst/>
            <a:rect l="l" t="t" r="r" b="b"/>
            <a:pathLst>
              <a:path w="2085975" h="2676525" extrusionOk="0">
                <a:moveTo>
                  <a:pt x="0" y="0"/>
                </a:moveTo>
                <a:lnTo>
                  <a:pt x="2085975" y="0"/>
                </a:lnTo>
                <a:lnTo>
                  <a:pt x="2085975" y="2676525"/>
                </a:lnTo>
                <a:lnTo>
                  <a:pt x="0" y="2676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6104315" y="4163730"/>
            <a:ext cx="2671543" cy="1269997"/>
          </a:xfrm>
          <a:custGeom>
            <a:avLst/>
            <a:gdLst/>
            <a:ahLst/>
            <a:cxnLst/>
            <a:rect l="l" t="t" r="r" b="b"/>
            <a:pathLst>
              <a:path w="2671543" h="1269997" extrusionOk="0">
                <a:moveTo>
                  <a:pt x="0" y="0"/>
                </a:moveTo>
                <a:lnTo>
                  <a:pt x="2671544" y="0"/>
                </a:lnTo>
                <a:lnTo>
                  <a:pt x="2671544" y="1269997"/>
                </a:lnTo>
                <a:lnTo>
                  <a:pt x="0" y="1269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9103966" y="3792788"/>
            <a:ext cx="704850" cy="1571625"/>
          </a:xfrm>
          <a:custGeom>
            <a:avLst/>
            <a:gdLst/>
            <a:ahLst/>
            <a:cxnLst/>
            <a:rect l="l" t="t" r="r" b="b"/>
            <a:pathLst>
              <a:path w="704850" h="1571625" extrusionOk="0">
                <a:moveTo>
                  <a:pt x="0" y="0"/>
                </a:moveTo>
                <a:lnTo>
                  <a:pt x="704850" y="0"/>
                </a:lnTo>
                <a:lnTo>
                  <a:pt x="704850" y="157162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7919456" y="5465026"/>
            <a:ext cx="1602000" cy="1830010"/>
          </a:xfrm>
          <a:custGeom>
            <a:avLst/>
            <a:gdLst/>
            <a:ahLst/>
            <a:cxnLst/>
            <a:rect l="l" t="t" r="r" b="b"/>
            <a:pathLst>
              <a:path w="1602000" h="1830010" extrusionOk="0">
                <a:moveTo>
                  <a:pt x="0" y="0"/>
                </a:moveTo>
                <a:lnTo>
                  <a:pt x="1602001" y="0"/>
                </a:lnTo>
                <a:lnTo>
                  <a:pt x="1602001" y="1830010"/>
                </a:lnTo>
                <a:lnTo>
                  <a:pt x="0" y="1830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50082" y="254565"/>
            <a:ext cx="3532032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 QUESTION</a:t>
            </a:r>
            <a:endParaRPr dirty="0"/>
          </a:p>
        </p:txBody>
      </p:sp>
      <p:sp>
        <p:nvSpPr>
          <p:cNvPr id="96" name="Google Shape;96;p2"/>
          <p:cNvSpPr txBox="1"/>
          <p:nvPr/>
        </p:nvSpPr>
        <p:spPr>
          <a:xfrm>
            <a:off x="413195" y="1064724"/>
            <a:ext cx="1974323" cy="42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1.What is it? </a:t>
            </a:r>
            <a:endParaRPr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328060" y="1502874"/>
            <a:ext cx="4114076" cy="223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It’s a ....</a:t>
            </a:r>
            <a:endParaRPr dirty="0"/>
          </a:p>
          <a:p>
            <a:pPr marL="0" marR="0" lvl="0" indent="0" algn="l" rtl="0">
              <a:lnSpc>
                <a:spcPct val="2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What shape is this bag?</a:t>
            </a:r>
            <a:endParaRPr dirty="0"/>
          </a:p>
          <a:p>
            <a:pPr marL="0" marR="0" lvl="0" indent="0" algn="l" rtl="0">
              <a:lnSpc>
                <a:spcPct val="5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It’s a ....</a:t>
            </a:r>
            <a:endParaRPr dirty="0"/>
          </a:p>
          <a:p>
            <a:pPr marL="0" marR="0" lvl="0" indent="0" algn="l" rtl="0">
              <a:lnSpc>
                <a:spcPct val="2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 color is it? </a:t>
            </a:r>
            <a:endParaRPr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429701" y="3970611"/>
            <a:ext cx="1048712" cy="20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It’s ...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49929" y="4216356"/>
            <a:ext cx="7546134" cy="197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What things are there in your bag?</a:t>
            </a:r>
            <a:endParaRPr dirty="0"/>
          </a:p>
          <a:p>
            <a:pPr marL="0" marR="0" lvl="0" indent="0" algn="l" rtl="0">
              <a:lnSpc>
                <a:spcPct val="5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There are...</a:t>
            </a:r>
            <a:endParaRPr sz="2299" b="1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501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99" b="1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2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How many crayons are there? What are they?</a:t>
            </a:r>
            <a:endParaRPr dirty="0"/>
          </a:p>
          <a:p>
            <a:pPr marL="0" marR="0" lvl="0" indent="0" algn="l" rtl="0">
              <a:lnSpc>
                <a:spcPct val="5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There are ...crayons:</a:t>
            </a:r>
            <a:endParaRPr dirty="0"/>
          </a:p>
        </p:txBody>
      </p:sp>
      <p:pic>
        <p:nvPicPr>
          <p:cNvPr id="2" name="1.What is it">
            <a:hlinkClick r:id="" action="ppaction://media"/>
            <a:extLst>
              <a:ext uri="{FF2B5EF4-FFF2-40B4-BE49-F238E27FC236}">
                <a16:creationId xmlns:a16="http://schemas.microsoft.com/office/drawing/2014/main" id="{0FE7F602-C07C-F809-C9C4-75AE43790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149" y="1092273"/>
            <a:ext cx="406400" cy="406400"/>
          </a:xfrm>
          <a:prstGeom prst="rect">
            <a:avLst/>
          </a:prstGeom>
        </p:spPr>
      </p:pic>
      <p:pic>
        <p:nvPicPr>
          <p:cNvPr id="3" name="2. What shape is this bag">
            <a:hlinkClick r:id="" action="ppaction://media"/>
            <a:extLst>
              <a:ext uri="{FF2B5EF4-FFF2-40B4-BE49-F238E27FC236}">
                <a16:creationId xmlns:a16="http://schemas.microsoft.com/office/drawing/2014/main" id="{DC4E0FB5-A4DC-9619-2729-B64C47994C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860" y="2463286"/>
            <a:ext cx="406400" cy="406400"/>
          </a:xfrm>
          <a:prstGeom prst="rect">
            <a:avLst/>
          </a:prstGeom>
        </p:spPr>
      </p:pic>
      <p:pic>
        <p:nvPicPr>
          <p:cNvPr id="4" name="3. What color is it">
            <a:hlinkClick r:id="" action="ppaction://media"/>
            <a:extLst>
              <a:ext uri="{FF2B5EF4-FFF2-40B4-BE49-F238E27FC236}">
                <a16:creationId xmlns:a16="http://schemas.microsoft.com/office/drawing/2014/main" id="{4116E95A-190E-37ED-169A-08E72A9AB5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939" y="4609456"/>
            <a:ext cx="406400" cy="406400"/>
          </a:xfrm>
          <a:prstGeom prst="rect">
            <a:avLst/>
          </a:prstGeom>
        </p:spPr>
      </p:pic>
      <p:pic>
        <p:nvPicPr>
          <p:cNvPr id="6" name="5. How many crayons are there What are they">
            <a:hlinkClick r:id="" action="ppaction://media"/>
            <a:extLst>
              <a:ext uri="{FF2B5EF4-FFF2-40B4-BE49-F238E27FC236}">
                <a16:creationId xmlns:a16="http://schemas.microsoft.com/office/drawing/2014/main" id="{7AD3684A-95A7-1DE1-753D-2E2C55EBAD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5991" y="574694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77117" y="3279419"/>
            <a:ext cx="1257300" cy="1381125"/>
          </a:xfrm>
          <a:custGeom>
            <a:avLst/>
            <a:gdLst/>
            <a:ahLst/>
            <a:cxnLst/>
            <a:rect l="l" t="t" r="r" b="b"/>
            <a:pathLst>
              <a:path w="1257300" h="1381125" extrusionOk="0">
                <a:moveTo>
                  <a:pt x="0" y="0"/>
                </a:moveTo>
                <a:lnTo>
                  <a:pt x="1257300" y="0"/>
                </a:lnTo>
                <a:lnTo>
                  <a:pt x="1257300" y="1381125"/>
                </a:lnTo>
                <a:lnTo>
                  <a:pt x="0" y="1381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80447" y="4530481"/>
            <a:ext cx="949985" cy="2686183"/>
          </a:xfrm>
          <a:custGeom>
            <a:avLst/>
            <a:gdLst/>
            <a:ahLst/>
            <a:cxnLst/>
            <a:rect l="l" t="t" r="r" b="b"/>
            <a:pathLst>
              <a:path w="949985" h="2686183" extrusionOk="0">
                <a:moveTo>
                  <a:pt x="0" y="0"/>
                </a:moveTo>
                <a:lnTo>
                  <a:pt x="949985" y="0"/>
                </a:lnTo>
                <a:lnTo>
                  <a:pt x="949985" y="2686183"/>
                </a:lnTo>
                <a:lnTo>
                  <a:pt x="0" y="2686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635089" y="254565"/>
            <a:ext cx="4655610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II. VOCABULARY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2129199" y="2717873"/>
            <a:ext cx="5710533" cy="4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Ruler:..............................................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2129199" y="3916118"/>
            <a:ext cx="5727811" cy="4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Desk:...............................................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129199" y="5114363"/>
            <a:ext cx="5748357" cy="4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Chair:..............................................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129199" y="6312608"/>
            <a:ext cx="5772188" cy="4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Pen:.................................................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2129199" y="1516009"/>
            <a:ext cx="5784999" cy="4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Pencil:..............................................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168516" y="221180"/>
            <a:ext cx="10353637" cy="7069655"/>
          </a:xfrm>
          <a:custGeom>
            <a:avLst/>
            <a:gdLst/>
            <a:ahLst/>
            <a:cxnLst/>
            <a:rect l="l" t="t" r="r" b="b"/>
            <a:pathLst>
              <a:path w="10353637" h="7069655" extrusionOk="0">
                <a:moveTo>
                  <a:pt x="0" y="0"/>
                </a:moveTo>
                <a:lnTo>
                  <a:pt x="10353637" y="0"/>
                </a:lnTo>
                <a:lnTo>
                  <a:pt x="10353637" y="7069655"/>
                </a:lnTo>
                <a:lnTo>
                  <a:pt x="0" y="7069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602952" y="3121619"/>
            <a:ext cx="1000125" cy="1333500"/>
          </a:xfrm>
          <a:custGeom>
            <a:avLst/>
            <a:gdLst/>
            <a:ahLst/>
            <a:cxnLst/>
            <a:rect l="l" t="t" r="r" b="b"/>
            <a:pathLst>
              <a:path w="1000125" h="1333500" extrusionOk="0">
                <a:moveTo>
                  <a:pt x="0" y="0"/>
                </a:moveTo>
                <a:lnTo>
                  <a:pt x="1000125" y="0"/>
                </a:lnTo>
                <a:lnTo>
                  <a:pt x="1000125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415347" y="4512726"/>
            <a:ext cx="1393517" cy="1305211"/>
          </a:xfrm>
          <a:custGeom>
            <a:avLst/>
            <a:gdLst/>
            <a:ahLst/>
            <a:cxnLst/>
            <a:rect l="l" t="t" r="r" b="b"/>
            <a:pathLst>
              <a:path w="1393517" h="1305211" extrusionOk="0">
                <a:moveTo>
                  <a:pt x="0" y="0"/>
                </a:moveTo>
                <a:lnTo>
                  <a:pt x="1393517" y="0"/>
                </a:lnTo>
                <a:lnTo>
                  <a:pt x="1393517" y="1305211"/>
                </a:lnTo>
                <a:lnTo>
                  <a:pt x="0" y="1305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15347" y="5897175"/>
            <a:ext cx="1631813" cy="1164555"/>
          </a:xfrm>
          <a:custGeom>
            <a:avLst/>
            <a:gdLst/>
            <a:ahLst/>
            <a:cxnLst/>
            <a:rect l="l" t="t" r="r" b="b"/>
            <a:pathLst>
              <a:path w="1631813" h="1164555" extrusionOk="0">
                <a:moveTo>
                  <a:pt x="0" y="0"/>
                </a:moveTo>
                <a:lnTo>
                  <a:pt x="1631814" y="0"/>
                </a:lnTo>
                <a:lnTo>
                  <a:pt x="1631814" y="1164555"/>
                </a:lnTo>
                <a:lnTo>
                  <a:pt x="0" y="11645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4"/>
          <p:cNvGrpSpPr/>
          <p:nvPr/>
        </p:nvGrpSpPr>
        <p:grpSpPr>
          <a:xfrm>
            <a:off x="474021" y="2335955"/>
            <a:ext cx="1279144" cy="781047"/>
            <a:chOff x="57912" y="63500"/>
            <a:chExt cx="1279144" cy="781050"/>
          </a:xfrm>
        </p:grpSpPr>
        <p:sp>
          <p:nvSpPr>
            <p:cNvPr id="122" name="Google Shape;122;p4"/>
            <p:cNvSpPr/>
            <p:nvPr/>
          </p:nvSpPr>
          <p:spPr>
            <a:xfrm>
              <a:off x="57912" y="367411"/>
              <a:ext cx="442976" cy="476631"/>
            </a:xfrm>
            <a:custGeom>
              <a:avLst/>
              <a:gdLst/>
              <a:ahLst/>
              <a:cxnLst/>
              <a:rect l="l" t="t" r="r" b="b"/>
              <a:pathLst>
                <a:path w="442976" h="476631" extrusionOk="0">
                  <a:moveTo>
                    <a:pt x="179070" y="0"/>
                  </a:moveTo>
                  <a:cubicBezTo>
                    <a:pt x="175768" y="0"/>
                    <a:pt x="172720" y="1270"/>
                    <a:pt x="170053" y="4318"/>
                  </a:cubicBezTo>
                  <a:lnTo>
                    <a:pt x="22225" y="177292"/>
                  </a:lnTo>
                  <a:cubicBezTo>
                    <a:pt x="2413" y="199898"/>
                    <a:pt x="0" y="232791"/>
                    <a:pt x="16383" y="257937"/>
                  </a:cubicBezTo>
                  <a:lnTo>
                    <a:pt x="152654" y="446405"/>
                  </a:lnTo>
                  <a:cubicBezTo>
                    <a:pt x="164465" y="464439"/>
                    <a:pt x="181737" y="476631"/>
                    <a:pt x="198628" y="476631"/>
                  </a:cubicBezTo>
                  <a:cubicBezTo>
                    <a:pt x="208280" y="476631"/>
                    <a:pt x="217805" y="472567"/>
                    <a:pt x="225933" y="463423"/>
                  </a:cubicBezTo>
                  <a:lnTo>
                    <a:pt x="442976" y="215392"/>
                  </a:lnTo>
                  <a:lnTo>
                    <a:pt x="197993" y="9271"/>
                  </a:lnTo>
                  <a:cubicBezTo>
                    <a:pt x="192151" y="4318"/>
                    <a:pt x="185293" y="0"/>
                    <a:pt x="179070" y="0"/>
                  </a:cubicBezTo>
                  <a:close/>
                </a:path>
              </a:pathLst>
            </a:custGeom>
            <a:solidFill>
              <a:srgbClr val="FF51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92632" y="268351"/>
              <a:ext cx="336550" cy="321691"/>
            </a:xfrm>
            <a:custGeom>
              <a:avLst/>
              <a:gdLst/>
              <a:ahLst/>
              <a:cxnLst/>
              <a:rect l="l" t="t" r="r" b="b"/>
              <a:pathLst>
                <a:path w="336550" h="321691" extrusionOk="0">
                  <a:moveTo>
                    <a:pt x="332740" y="127"/>
                  </a:moveTo>
                  <a:cubicBezTo>
                    <a:pt x="330708" y="127"/>
                    <a:pt x="327914" y="3429"/>
                    <a:pt x="326263" y="4064"/>
                  </a:cubicBezTo>
                  <a:lnTo>
                    <a:pt x="12954" y="113665"/>
                  </a:lnTo>
                  <a:lnTo>
                    <a:pt x="0" y="321691"/>
                  </a:lnTo>
                  <a:lnTo>
                    <a:pt x="88392" y="287147"/>
                  </a:lnTo>
                  <a:cubicBezTo>
                    <a:pt x="155194" y="263652"/>
                    <a:pt x="211201" y="217170"/>
                    <a:pt x="246380" y="156083"/>
                  </a:cubicBezTo>
                  <a:lnTo>
                    <a:pt x="332359" y="22352"/>
                  </a:lnTo>
                  <a:cubicBezTo>
                    <a:pt x="334137" y="13462"/>
                    <a:pt x="336550" y="4699"/>
                    <a:pt x="333883" y="762"/>
                  </a:cubicBezTo>
                  <a:cubicBezTo>
                    <a:pt x="333502" y="254"/>
                    <a:pt x="333121" y="0"/>
                    <a:pt x="332613" y="0"/>
                  </a:cubicBezTo>
                  <a:close/>
                </a:path>
              </a:pathLst>
            </a:custGeom>
            <a:solidFill>
              <a:srgbClr val="0088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47396" y="382016"/>
              <a:ext cx="758190" cy="462534"/>
            </a:xfrm>
            <a:custGeom>
              <a:avLst/>
              <a:gdLst/>
              <a:ahLst/>
              <a:cxnLst/>
              <a:rect l="l" t="t" r="r" b="b"/>
              <a:pathLst>
                <a:path w="758190" h="462534" extrusionOk="0">
                  <a:moveTo>
                    <a:pt x="758190" y="0"/>
                  </a:moveTo>
                  <a:lnTo>
                    <a:pt x="215519" y="188087"/>
                  </a:lnTo>
                  <a:cubicBezTo>
                    <a:pt x="210312" y="189865"/>
                    <a:pt x="185928" y="206248"/>
                    <a:pt x="182626" y="210566"/>
                  </a:cubicBezTo>
                  <a:lnTo>
                    <a:pt x="181610" y="211963"/>
                  </a:lnTo>
                  <a:lnTo>
                    <a:pt x="143637" y="228981"/>
                  </a:lnTo>
                  <a:cubicBezTo>
                    <a:pt x="153670" y="241935"/>
                    <a:pt x="150749" y="254000"/>
                    <a:pt x="150749" y="254000"/>
                  </a:cubicBezTo>
                  <a:lnTo>
                    <a:pt x="2667" y="456057"/>
                  </a:lnTo>
                  <a:cubicBezTo>
                    <a:pt x="0" y="459486"/>
                    <a:pt x="5842" y="462153"/>
                    <a:pt x="11176" y="462534"/>
                  </a:cubicBezTo>
                  <a:lnTo>
                    <a:pt x="13335" y="462534"/>
                  </a:lnTo>
                  <a:cubicBezTo>
                    <a:pt x="14351" y="462407"/>
                    <a:pt x="15240" y="462280"/>
                    <a:pt x="16002" y="462026"/>
                  </a:cubicBezTo>
                  <a:lnTo>
                    <a:pt x="745109" y="208026"/>
                  </a:lnTo>
                  <a:lnTo>
                    <a:pt x="758063" y="0"/>
                  </a:lnTo>
                  <a:close/>
                </a:path>
              </a:pathLst>
            </a:custGeom>
            <a:solidFill>
              <a:srgbClr val="D111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7678" y="162306"/>
              <a:ext cx="786003" cy="460248"/>
            </a:xfrm>
            <a:custGeom>
              <a:avLst/>
              <a:gdLst/>
              <a:ahLst/>
              <a:cxnLst/>
              <a:rect l="l" t="t" r="r" b="b"/>
              <a:pathLst>
                <a:path w="786003" h="460248" extrusionOk="0">
                  <a:moveTo>
                    <a:pt x="22098" y="200914"/>
                  </a:moveTo>
                  <a:cubicBezTo>
                    <a:pt x="6096" y="206502"/>
                    <a:pt x="0" y="225425"/>
                    <a:pt x="10033" y="238506"/>
                  </a:cubicBezTo>
                  <a:lnTo>
                    <a:pt x="173355" y="448691"/>
                  </a:lnTo>
                  <a:cubicBezTo>
                    <a:pt x="179832" y="457073"/>
                    <a:pt x="191262" y="460248"/>
                    <a:pt x="201549" y="456692"/>
                  </a:cubicBezTo>
                  <a:lnTo>
                    <a:pt x="786003" y="252476"/>
                  </a:lnTo>
                  <a:lnTo>
                    <a:pt x="597281" y="0"/>
                  </a:lnTo>
                  <a:lnTo>
                    <a:pt x="22098" y="200914"/>
                  </a:lnTo>
                </a:path>
              </a:pathLst>
            </a:custGeom>
            <a:solidFill>
              <a:srgbClr val="E02D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14959" y="63500"/>
              <a:ext cx="522097" cy="351282"/>
            </a:xfrm>
            <a:custGeom>
              <a:avLst/>
              <a:gdLst/>
              <a:ahLst/>
              <a:cxnLst/>
              <a:rect l="l" t="t" r="r" b="b"/>
              <a:pathLst>
                <a:path w="522097" h="351282" extrusionOk="0">
                  <a:moveTo>
                    <a:pt x="299466" y="0"/>
                  </a:moveTo>
                  <a:cubicBezTo>
                    <a:pt x="288417" y="127"/>
                    <a:pt x="277241" y="2032"/>
                    <a:pt x="266319" y="5842"/>
                  </a:cubicBezTo>
                  <a:lnTo>
                    <a:pt x="0" y="98806"/>
                  </a:lnTo>
                  <a:lnTo>
                    <a:pt x="188722" y="351282"/>
                  </a:lnTo>
                  <a:lnTo>
                    <a:pt x="487680" y="246888"/>
                  </a:lnTo>
                  <a:cubicBezTo>
                    <a:pt x="512953" y="238125"/>
                    <a:pt x="522097" y="207899"/>
                    <a:pt x="505460" y="187960"/>
                  </a:cubicBezTo>
                  <a:lnTo>
                    <a:pt x="378206" y="35433"/>
                  </a:lnTo>
                  <a:cubicBezTo>
                    <a:pt x="359410" y="12954"/>
                    <a:pt x="331597" y="381"/>
                    <a:pt x="302514" y="0"/>
                  </a:cubicBezTo>
                  <a:close/>
                </a:path>
              </a:pathLst>
            </a:custGeom>
            <a:solidFill>
              <a:srgbClr val="00A2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13665" y="470789"/>
              <a:ext cx="221488" cy="288290"/>
            </a:xfrm>
            <a:custGeom>
              <a:avLst/>
              <a:gdLst/>
              <a:ahLst/>
              <a:cxnLst/>
              <a:rect l="l" t="t" r="r" b="b"/>
              <a:pathLst>
                <a:path w="221488" h="288290" extrusionOk="0">
                  <a:moveTo>
                    <a:pt x="29591" y="0"/>
                  </a:moveTo>
                  <a:lnTo>
                    <a:pt x="221488" y="250825"/>
                  </a:lnTo>
                  <a:lnTo>
                    <a:pt x="193929" y="288290"/>
                  </a:lnTo>
                  <a:lnTo>
                    <a:pt x="0" y="34671"/>
                  </a:lnTo>
                  <a:lnTo>
                    <a:pt x="29591" y="0"/>
                  </a:lnTo>
                </a:path>
              </a:pathLst>
            </a:custGeom>
            <a:solidFill>
              <a:srgbClr val="FFD0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07594" y="498221"/>
              <a:ext cx="690753" cy="260985"/>
            </a:xfrm>
            <a:custGeom>
              <a:avLst/>
              <a:gdLst/>
              <a:ahLst/>
              <a:cxnLst/>
              <a:rect l="l" t="t" r="r" b="b"/>
              <a:pathLst>
                <a:path w="690753" h="260985" extrusionOk="0">
                  <a:moveTo>
                    <a:pt x="27559" y="223393"/>
                  </a:moveTo>
                  <a:lnTo>
                    <a:pt x="690753" y="0"/>
                  </a:lnTo>
                  <a:lnTo>
                    <a:pt x="689102" y="29210"/>
                  </a:lnTo>
                  <a:lnTo>
                    <a:pt x="0" y="260985"/>
                  </a:lnTo>
                  <a:lnTo>
                    <a:pt x="27559" y="223520"/>
                  </a:lnTo>
                </a:path>
              </a:pathLst>
            </a:custGeom>
            <a:solidFill>
              <a:srgbClr val="F7BF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996696" y="420243"/>
              <a:ext cx="244983" cy="107188"/>
            </a:xfrm>
            <a:custGeom>
              <a:avLst/>
              <a:gdLst/>
              <a:ahLst/>
              <a:cxnLst/>
              <a:rect l="l" t="t" r="r" b="b"/>
              <a:pathLst>
                <a:path w="244983" h="107188" extrusionOk="0">
                  <a:moveTo>
                    <a:pt x="1651" y="77978"/>
                  </a:moveTo>
                  <a:lnTo>
                    <a:pt x="0" y="107188"/>
                  </a:lnTo>
                  <a:lnTo>
                    <a:pt x="219837" y="37211"/>
                  </a:lnTo>
                  <a:cubicBezTo>
                    <a:pt x="224663" y="34163"/>
                    <a:pt x="244983" y="0"/>
                    <a:pt x="244983" y="0"/>
                  </a:cubicBezTo>
                  <a:lnTo>
                    <a:pt x="1651" y="77978"/>
                  </a:lnTo>
                </a:path>
              </a:pathLst>
            </a:custGeom>
            <a:solidFill>
              <a:srgbClr val="BADF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661997" y="938546"/>
            <a:ext cx="992429" cy="1255224"/>
          </a:xfrm>
          <a:custGeom>
            <a:avLst/>
            <a:gdLst/>
            <a:ahLst/>
            <a:cxnLst/>
            <a:rect l="l" t="t" r="r" b="b"/>
            <a:pathLst>
              <a:path w="992429" h="1255224" extrusionOk="0">
                <a:moveTo>
                  <a:pt x="0" y="0"/>
                </a:moveTo>
                <a:lnTo>
                  <a:pt x="992429" y="0"/>
                </a:lnTo>
                <a:lnTo>
                  <a:pt x="992429" y="1255223"/>
                </a:lnTo>
                <a:lnTo>
                  <a:pt x="0" y="1255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635089" y="254565"/>
            <a:ext cx="4655610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II. VOCABULARY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2129199" y="1516009"/>
            <a:ext cx="6322304" cy="4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Bag:......................................................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2129199" y="2717873"/>
            <a:ext cx="6404210" cy="4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Eraser:...................................................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2129199" y="3916118"/>
            <a:ext cx="6502203" cy="4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Crayons:.................................................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2129199" y="5114363"/>
            <a:ext cx="6542113" cy="4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Sharpener:..............................................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2129199" y="6312608"/>
            <a:ext cx="6605549" cy="40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Book:.......................................................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105680" y="181670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7750673" y="4445879"/>
            <a:ext cx="1304925" cy="1428750"/>
          </a:xfrm>
          <a:custGeom>
            <a:avLst/>
            <a:gdLst/>
            <a:ahLst/>
            <a:cxnLst/>
            <a:rect l="l" t="t" r="r" b="b"/>
            <a:pathLst>
              <a:path w="1304925" h="1428750" extrusionOk="0">
                <a:moveTo>
                  <a:pt x="0" y="0"/>
                </a:moveTo>
                <a:lnTo>
                  <a:pt x="1304925" y="0"/>
                </a:lnTo>
                <a:lnTo>
                  <a:pt x="130492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107196" y="3031369"/>
            <a:ext cx="1102119" cy="70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Pencil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763972" y="5907672"/>
            <a:ext cx="2040341" cy="70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Sharpener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3439963" y="3031369"/>
            <a:ext cx="936117" cy="70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3231890" y="5907672"/>
            <a:ext cx="1360580" cy="70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Eraser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5738946" y="5907672"/>
            <a:ext cx="838933" cy="70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Glue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5651592" y="3031369"/>
            <a:ext cx="1017022" cy="70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Ruler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7945631" y="5907672"/>
            <a:ext cx="929821" cy="70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Desk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7901273" y="3031369"/>
            <a:ext cx="1416787" cy="70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Crayon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5220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1011393" y="1080154"/>
            <a:ext cx="4075795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1.Trace the words below: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105680" y="181670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1152725" y="1944557"/>
            <a:ext cx="1895475" cy="1533525"/>
          </a:xfrm>
          <a:custGeom>
            <a:avLst/>
            <a:gdLst/>
            <a:ahLst/>
            <a:cxnLst/>
            <a:rect l="l" t="t" r="r" b="b"/>
            <a:pathLst>
              <a:path w="1895475" h="1533525" extrusionOk="0">
                <a:moveTo>
                  <a:pt x="0" y="0"/>
                </a:moveTo>
                <a:lnTo>
                  <a:pt x="1895475" y="0"/>
                </a:lnTo>
                <a:lnTo>
                  <a:pt x="1895475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089222" y="5012284"/>
            <a:ext cx="2200704" cy="2060381"/>
          </a:xfrm>
          <a:custGeom>
            <a:avLst/>
            <a:gdLst/>
            <a:ahLst/>
            <a:cxnLst/>
            <a:rect l="l" t="t" r="r" b="b"/>
            <a:pathLst>
              <a:path w="2200704" h="2060381" extrusionOk="0">
                <a:moveTo>
                  <a:pt x="0" y="0"/>
                </a:moveTo>
                <a:lnTo>
                  <a:pt x="2200703" y="0"/>
                </a:lnTo>
                <a:lnTo>
                  <a:pt x="2200703" y="2060381"/>
                </a:lnTo>
                <a:lnTo>
                  <a:pt x="0" y="2060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7824464" y="3347180"/>
            <a:ext cx="1590675" cy="1724025"/>
          </a:xfrm>
          <a:custGeom>
            <a:avLst/>
            <a:gdLst/>
            <a:ahLst/>
            <a:cxnLst/>
            <a:rect l="l" t="t" r="r" b="b"/>
            <a:pathLst>
              <a:path w="1590675" h="1724025" extrusionOk="0">
                <a:moveTo>
                  <a:pt x="0" y="0"/>
                </a:moveTo>
                <a:lnTo>
                  <a:pt x="1590675" y="0"/>
                </a:lnTo>
                <a:lnTo>
                  <a:pt x="1590675" y="1724025"/>
                </a:lnTo>
                <a:lnTo>
                  <a:pt x="0" y="1724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5220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755999" y="1080154"/>
            <a:ext cx="5321932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Match the words and pictures: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4436121" y="1775317"/>
            <a:ext cx="2000421" cy="504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437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9">
                <a:solidFill>
                  <a:srgbClr val="16213D"/>
                </a:solidFill>
                <a:latin typeface="Arial"/>
                <a:ea typeface="Arial"/>
                <a:cs typeface="Arial"/>
                <a:sym typeface="Arial"/>
              </a:rPr>
              <a:t>Chair </a:t>
            </a:r>
            <a:endParaRPr sz="2759">
              <a:solidFill>
                <a:srgbClr val="1621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437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9">
                <a:solidFill>
                  <a:srgbClr val="16213D"/>
                </a:solidFill>
                <a:latin typeface="Arial"/>
                <a:ea typeface="Arial"/>
                <a:cs typeface="Arial"/>
                <a:sym typeface="Arial"/>
              </a:rPr>
              <a:t>Book Scissors White board Ruler</a:t>
            </a:r>
            <a:endParaRPr sz="2759">
              <a:solidFill>
                <a:srgbClr val="1621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437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9">
                <a:solidFill>
                  <a:srgbClr val="16213D"/>
                </a:solidFill>
                <a:latin typeface="Arial"/>
                <a:ea typeface="Arial"/>
                <a:cs typeface="Arial"/>
                <a:sym typeface="Arial"/>
              </a:rPr>
              <a:t> Bag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22094" y="254565"/>
            <a:ext cx="4172493" cy="11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Reorder the words: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1574254" y="5809774"/>
            <a:ext cx="1542355" cy="43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C/a/r/y/n/o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974922" y="3055353"/>
            <a:ext cx="2765117" cy="43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W/i/t/e/h - b/r/o/d/a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6966756" y="2975420"/>
            <a:ext cx="1120778" cy="43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r/l/u/r/e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6531521" y="5809774"/>
            <a:ext cx="2335454" cy="43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S/r/h/a/p/n/e/e/r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5220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755999" y="1080154"/>
            <a:ext cx="6574222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Color the school supplies do you have: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C0D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105023" y="157686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 extrusionOk="0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2049123" y="2384165"/>
            <a:ext cx="1038225" cy="1047750"/>
          </a:xfrm>
          <a:custGeom>
            <a:avLst/>
            <a:gdLst/>
            <a:ahLst/>
            <a:cxnLst/>
            <a:rect l="l" t="t" r="r" b="b"/>
            <a:pathLst>
              <a:path w="1038225" h="1047750" extrusionOk="0">
                <a:moveTo>
                  <a:pt x="0" y="0"/>
                </a:moveTo>
                <a:lnTo>
                  <a:pt x="1038225" y="0"/>
                </a:lnTo>
                <a:lnTo>
                  <a:pt x="1038225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5134918" y="4939532"/>
            <a:ext cx="1266825" cy="1114425"/>
          </a:xfrm>
          <a:custGeom>
            <a:avLst/>
            <a:gdLst/>
            <a:ahLst/>
            <a:cxnLst/>
            <a:rect l="l" t="t" r="r" b="b"/>
            <a:pathLst>
              <a:path w="1266825" h="1114425" extrusionOk="0">
                <a:moveTo>
                  <a:pt x="0" y="0"/>
                </a:moveTo>
                <a:lnTo>
                  <a:pt x="1266825" y="0"/>
                </a:lnTo>
                <a:lnTo>
                  <a:pt x="1266825" y="1114425"/>
                </a:lnTo>
                <a:lnTo>
                  <a:pt x="0" y="1114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8546602" y="2385822"/>
            <a:ext cx="942975" cy="1152525"/>
          </a:xfrm>
          <a:custGeom>
            <a:avLst/>
            <a:gdLst/>
            <a:ahLst/>
            <a:cxnLst/>
            <a:rect l="l" t="t" r="r" b="b"/>
            <a:pathLst>
              <a:path w="942975" h="1152525" extrusionOk="0">
                <a:moveTo>
                  <a:pt x="0" y="0"/>
                </a:moveTo>
                <a:lnTo>
                  <a:pt x="942975" y="0"/>
                </a:lnTo>
                <a:lnTo>
                  <a:pt x="942975" y="1152525"/>
                </a:lnTo>
                <a:lnTo>
                  <a:pt x="0" y="1152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5218509" y="2420884"/>
            <a:ext cx="1181100" cy="1085850"/>
          </a:xfrm>
          <a:custGeom>
            <a:avLst/>
            <a:gdLst/>
            <a:ahLst/>
            <a:cxnLst/>
            <a:rect l="l" t="t" r="r" b="b"/>
            <a:pathLst>
              <a:path w="1181100" h="1085850" extrusionOk="0">
                <a:moveTo>
                  <a:pt x="0" y="0"/>
                </a:moveTo>
                <a:lnTo>
                  <a:pt x="1181100" y="0"/>
                </a:lnTo>
                <a:lnTo>
                  <a:pt x="118110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8597513" y="4727191"/>
            <a:ext cx="952538" cy="1546222"/>
          </a:xfrm>
          <a:custGeom>
            <a:avLst/>
            <a:gdLst/>
            <a:ahLst/>
            <a:cxnLst/>
            <a:rect l="l" t="t" r="r" b="b"/>
            <a:pathLst>
              <a:path w="952538" h="1546222" extrusionOk="0">
                <a:moveTo>
                  <a:pt x="0" y="0"/>
                </a:moveTo>
                <a:lnTo>
                  <a:pt x="952538" y="0"/>
                </a:lnTo>
                <a:lnTo>
                  <a:pt x="952538" y="1546222"/>
                </a:lnTo>
                <a:lnTo>
                  <a:pt x="0" y="1546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963398" y="5133594"/>
            <a:ext cx="1228725" cy="942975"/>
          </a:xfrm>
          <a:custGeom>
            <a:avLst/>
            <a:gdLst/>
            <a:ahLst/>
            <a:cxnLst/>
            <a:rect l="l" t="t" r="r" b="b"/>
            <a:pathLst>
              <a:path w="1228725" h="942975" extrusionOk="0">
                <a:moveTo>
                  <a:pt x="0" y="0"/>
                </a:moveTo>
                <a:lnTo>
                  <a:pt x="1228725" y="0"/>
                </a:lnTo>
                <a:lnTo>
                  <a:pt x="1228725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2226593" y="3973011"/>
            <a:ext cx="707679" cy="3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B_ _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2094852" y="6586118"/>
            <a:ext cx="976493" cy="3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_ _ _k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5254409" y="3973011"/>
            <a:ext cx="872471" cy="3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D_ _k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5337877" y="6588566"/>
            <a:ext cx="938489" cy="3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P__cil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8323107" y="3973011"/>
            <a:ext cx="1177071" cy="3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Cra_ _n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8617429" y="6531416"/>
            <a:ext cx="830304" cy="3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R_ _r</a:t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>
            <a:off x="522094" y="254565"/>
            <a:ext cx="4172493" cy="90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EXERCISES: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755999" y="1080154"/>
            <a:ext cx="4417533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Write the missing letters: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Custom</PresentationFormat>
  <Paragraphs>65</Paragraphs>
  <Slides>12</Slides>
  <Notes>12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Lucida Sans</vt:lpstr>
      <vt:lpstr>Calibri</vt:lpstr>
      <vt:lpstr>Fredoka</vt:lpstr>
      <vt:lpstr>League Spartan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Dung Ngô</cp:lastModifiedBy>
  <cp:revision>1</cp:revision>
  <dcterms:created xsi:type="dcterms:W3CDTF">2006-08-16T00:00:00Z</dcterms:created>
  <dcterms:modified xsi:type="dcterms:W3CDTF">2024-12-08T05:36:53Z</dcterms:modified>
</cp:coreProperties>
</file>