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92" r:id="rId4"/>
    <p:sldId id="267" r:id="rId5"/>
    <p:sldId id="269" r:id="rId6"/>
    <p:sldId id="284" r:id="rId7"/>
    <p:sldId id="263" r:id="rId8"/>
    <p:sldId id="285" r:id="rId9"/>
    <p:sldId id="293" r:id="rId10"/>
    <p:sldId id="275" r:id="rId11"/>
    <p:sldId id="274" r:id="rId12"/>
    <p:sldId id="276" r:id="rId13"/>
    <p:sldId id="279" r:id="rId14"/>
    <p:sldId id="281" r:id="rId15"/>
    <p:sldId id="294" r:id="rId16"/>
    <p:sldId id="282" r:id="rId17"/>
    <p:sldId id="290" r:id="rId18"/>
    <p:sldId id="259" r:id="rId19"/>
    <p:sldId id="266" r:id="rId20"/>
    <p:sldId id="272" r:id="rId21"/>
    <p:sldId id="295" r:id="rId22"/>
    <p:sldId id="261" r:id="rId23"/>
    <p:sldId id="271" r:id="rId24"/>
    <p:sldId id="280" r:id="rId25"/>
    <p:sldId id="286" r:id="rId26"/>
    <p:sldId id="288" r:id="rId27"/>
    <p:sldId id="296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90D"/>
    <a:srgbClr val="DF071B"/>
    <a:srgbClr val="F5C000"/>
    <a:srgbClr val="173578"/>
    <a:srgbClr val="576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0CEE4-E274-429D-A198-1B63D53C5D66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630A-7BFB-4785-AA2F-12510D565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7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630A-7BFB-4785-AA2F-12510D565D7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216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43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8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630A-7BFB-4785-AA2F-12510D565D7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0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8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45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7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630A-7BFB-4785-AA2F-12510D565D7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5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82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630A-7BFB-4785-AA2F-12510D565D7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7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36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9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7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4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23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630A-7BFB-4785-AA2F-12510D565D7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52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630A-7BFB-4785-AA2F-12510D565D7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15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2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1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8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630A-7BFB-4785-AA2F-12510D565D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8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60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57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205979"/>
            <a:ext cx="1478756" cy="32682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205979"/>
            <a:ext cx="4321969" cy="326826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9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54000" y="571500"/>
            <a:ext cx="8623300" cy="430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54000" y="4828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77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7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027510"/>
            <a:ext cx="2900363" cy="244673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027510"/>
            <a:ext cx="2900363" cy="244673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8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01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9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88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7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60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5CD5-1F1C-4B47-9CC0-01A9E3B5132E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8B9B-9CCE-41D8-80C4-B13B616E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42" y="1850243"/>
            <a:ext cx="3232552" cy="32932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97" y="3774530"/>
            <a:ext cx="1454989" cy="79800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51429" y="1117824"/>
            <a:ext cx="5791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校园交通安全</a:t>
            </a: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2368" y="2044634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</a:t>
            </a: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89815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2"/>
          <p:cNvSpPr/>
          <p:nvPr/>
        </p:nvSpPr>
        <p:spPr>
          <a:xfrm>
            <a:off x="3466491" y="1437294"/>
            <a:ext cx="2347387" cy="2347387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16200000" scaled="1"/>
            <a:tileRect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79871" y="1081461"/>
            <a:ext cx="879850" cy="774809"/>
            <a:chOff x="4024371" y="771550"/>
            <a:chExt cx="1173133" cy="1033078"/>
          </a:xfrm>
        </p:grpSpPr>
        <p:sp>
          <p:nvSpPr>
            <p:cNvPr id="18" name="Oval 4"/>
            <p:cNvSpPr/>
            <p:nvPr/>
          </p:nvSpPr>
          <p:spPr>
            <a:xfrm>
              <a:off x="4102580" y="771550"/>
              <a:ext cx="1033078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3"/>
            <p:cNvSpPr/>
            <p:nvPr/>
          </p:nvSpPr>
          <p:spPr>
            <a:xfrm>
              <a:off x="4024371" y="1166319"/>
              <a:ext cx="1173133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rgbClr val="383838">
                      <a:lumMod val="50000"/>
                    </a:srgbClr>
                  </a:solidFill>
                  <a:latin typeface="Calibri"/>
                </a:rPr>
                <a:t>添加文本</a:t>
              </a:r>
              <a:endParaRPr lang="en-US" altLang="zh-CN" sz="900" dirty="0">
                <a:solidFill>
                  <a:srgbClr val="383838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11107" y="1981963"/>
            <a:ext cx="837952" cy="774809"/>
            <a:chOff x="5532685" y="1972219"/>
            <a:chExt cx="1117269" cy="1033078"/>
          </a:xfrm>
        </p:grpSpPr>
        <p:sp>
          <p:nvSpPr>
            <p:cNvPr id="21" name="Oval 5"/>
            <p:cNvSpPr/>
            <p:nvPr/>
          </p:nvSpPr>
          <p:spPr>
            <a:xfrm>
              <a:off x="5532685" y="1972219"/>
              <a:ext cx="1033078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14"/>
            <p:cNvSpPr/>
            <p:nvPr/>
          </p:nvSpPr>
          <p:spPr>
            <a:xfrm>
              <a:off x="5532685" y="2376971"/>
              <a:ext cx="1117269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rgbClr val="383838">
                      <a:lumMod val="50000"/>
                    </a:srgbClr>
                  </a:solidFill>
                  <a:latin typeface="Calibri"/>
                </a:rPr>
                <a:t>添加文本</a:t>
              </a:r>
              <a:endParaRPr lang="en-US" altLang="zh-CN" sz="900" dirty="0">
                <a:solidFill>
                  <a:srgbClr val="383838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50232" y="3172152"/>
            <a:ext cx="837952" cy="774809"/>
            <a:chOff x="4918186" y="3559138"/>
            <a:chExt cx="1117269" cy="1033078"/>
          </a:xfrm>
        </p:grpSpPr>
        <p:sp>
          <p:nvSpPr>
            <p:cNvPr id="24" name="Oval 8"/>
            <p:cNvSpPr/>
            <p:nvPr/>
          </p:nvSpPr>
          <p:spPr>
            <a:xfrm>
              <a:off x="4951704" y="3559138"/>
              <a:ext cx="1033078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15"/>
            <p:cNvSpPr/>
            <p:nvPr/>
          </p:nvSpPr>
          <p:spPr>
            <a:xfrm>
              <a:off x="4918186" y="3937176"/>
              <a:ext cx="1117269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rgbClr val="383838">
                      <a:lumMod val="50000"/>
                    </a:srgbClr>
                  </a:solidFill>
                  <a:latin typeface="Calibri"/>
                </a:rPr>
                <a:t>添加文本</a:t>
              </a:r>
              <a:endParaRPr lang="en-US" altLang="zh-CN" sz="900" dirty="0">
                <a:solidFill>
                  <a:srgbClr val="383838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09508" y="3172152"/>
            <a:ext cx="879850" cy="774809"/>
            <a:chOff x="3130554" y="3559138"/>
            <a:chExt cx="1173133" cy="1033078"/>
          </a:xfrm>
        </p:grpSpPr>
        <p:sp>
          <p:nvSpPr>
            <p:cNvPr id="27" name="Oval 7"/>
            <p:cNvSpPr/>
            <p:nvPr/>
          </p:nvSpPr>
          <p:spPr>
            <a:xfrm>
              <a:off x="3219937" y="3559138"/>
              <a:ext cx="1033078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16"/>
            <p:cNvSpPr/>
            <p:nvPr/>
          </p:nvSpPr>
          <p:spPr>
            <a:xfrm>
              <a:off x="3130554" y="3937176"/>
              <a:ext cx="1173133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rgbClr val="383838">
                      <a:lumMod val="50000"/>
                    </a:srgbClr>
                  </a:solidFill>
                  <a:latin typeface="Calibri"/>
                </a:rPr>
                <a:t>添加文本</a:t>
              </a:r>
              <a:endParaRPr lang="en-US" altLang="zh-CN" sz="900" dirty="0">
                <a:solidFill>
                  <a:srgbClr val="383838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32430" y="1981963"/>
            <a:ext cx="796055" cy="774809"/>
            <a:chOff x="2627784" y="1972219"/>
            <a:chExt cx="1061406" cy="1033078"/>
          </a:xfrm>
        </p:grpSpPr>
        <p:sp>
          <p:nvSpPr>
            <p:cNvPr id="30" name="Oval 6"/>
            <p:cNvSpPr/>
            <p:nvPr/>
          </p:nvSpPr>
          <p:spPr>
            <a:xfrm>
              <a:off x="2656112" y="1972219"/>
              <a:ext cx="1033078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17"/>
            <p:cNvSpPr/>
            <p:nvPr/>
          </p:nvSpPr>
          <p:spPr>
            <a:xfrm>
              <a:off x="2627784" y="2377341"/>
              <a:ext cx="1061406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rgbClr val="383838">
                      <a:lumMod val="50000"/>
                    </a:srgbClr>
                  </a:solidFill>
                  <a:latin typeface="Calibri"/>
                </a:rPr>
                <a:t>添加文本</a:t>
              </a:r>
              <a:endParaRPr lang="en-US" sz="900" dirty="0">
                <a:solidFill>
                  <a:srgbClr val="383838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32" name="Right Arrow 18"/>
          <p:cNvSpPr/>
          <p:nvPr/>
        </p:nvSpPr>
        <p:spPr>
          <a:xfrm rot="16200000">
            <a:off x="4462831" y="1782799"/>
            <a:ext cx="338343" cy="317696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ight Arrow 19"/>
          <p:cNvSpPr/>
          <p:nvPr/>
        </p:nvSpPr>
        <p:spPr>
          <a:xfrm rot="20346401">
            <a:off x="5094827" y="2368537"/>
            <a:ext cx="338343" cy="317696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Arrow 20"/>
          <p:cNvSpPr/>
          <p:nvPr/>
        </p:nvSpPr>
        <p:spPr>
          <a:xfrm rot="1253599" flipH="1">
            <a:off x="3806421" y="2367031"/>
            <a:ext cx="338343" cy="317696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ight Arrow 21"/>
          <p:cNvSpPr/>
          <p:nvPr/>
        </p:nvSpPr>
        <p:spPr>
          <a:xfrm rot="18200186" flipH="1">
            <a:off x="4026891" y="2973494"/>
            <a:ext cx="338343" cy="317696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ight Arrow 22"/>
          <p:cNvSpPr/>
          <p:nvPr/>
        </p:nvSpPr>
        <p:spPr>
          <a:xfrm rot="3399814">
            <a:off x="4906741" y="2973494"/>
            <a:ext cx="338343" cy="317696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122567" y="2093370"/>
            <a:ext cx="1035234" cy="1035234"/>
            <a:chOff x="3947966" y="2120762"/>
            <a:chExt cx="1380312" cy="1380312"/>
          </a:xfrm>
        </p:grpSpPr>
        <p:sp>
          <p:nvSpPr>
            <p:cNvPr id="38" name="Oval 9"/>
            <p:cNvSpPr/>
            <p:nvPr/>
          </p:nvSpPr>
          <p:spPr>
            <a:xfrm>
              <a:off x="3947966" y="2120762"/>
              <a:ext cx="1380312" cy="1380312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73000">
                  <a:sysClr val="window" lastClr="FFFFFF">
                    <a:lumMod val="50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76200" cap="flat" cmpd="sng" algn="ctr">
              <a:gradFill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rgbClr val="000000"/>
                  </a:gs>
                </a:gsLst>
                <a:lin ang="5400000" scaled="0"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10"/>
            <p:cNvSpPr/>
            <p:nvPr/>
          </p:nvSpPr>
          <p:spPr>
            <a:xfrm>
              <a:off x="4080234" y="2580085"/>
              <a:ext cx="117313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prstClr val="white"/>
                  </a:solidFill>
                  <a:latin typeface="Calibri"/>
                </a:rPr>
                <a:t>标题</a:t>
              </a:r>
              <a:endParaRPr lang="en-US" sz="18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564665" y="2754521"/>
            <a:ext cx="1223412" cy="715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13" dirty="0">
                <a:solidFill>
                  <a:prstClr val="black"/>
                </a:solidFill>
                <a:latin typeface="+mn-ea"/>
              </a:rPr>
              <a:t>单击添加段落文字</a:t>
            </a:r>
            <a:endParaRPr lang="en-US" altLang="zh-CN" sz="1013" dirty="0">
              <a:solidFill>
                <a:prstClr val="black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13" dirty="0">
                <a:solidFill>
                  <a:prstClr val="black"/>
                </a:solidFill>
                <a:latin typeface="+mn-ea"/>
              </a:rPr>
              <a:t>单击添加段落文字</a:t>
            </a:r>
            <a:endParaRPr lang="en-US" altLang="zh-CN" sz="1013" dirty="0">
              <a:solidFill>
                <a:prstClr val="black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13" dirty="0">
                <a:solidFill>
                  <a:prstClr val="black"/>
                </a:solidFill>
                <a:latin typeface="+mn-ea"/>
              </a:rPr>
              <a:t>单击添加段落文字</a:t>
            </a:r>
            <a:endParaRPr lang="en-US" altLang="zh-CN" sz="1013" dirty="0">
              <a:solidFill>
                <a:prstClr val="black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13" dirty="0">
                <a:solidFill>
                  <a:prstClr val="black"/>
                </a:solidFill>
                <a:latin typeface="+mn-ea"/>
              </a:rPr>
              <a:t>单击添加段落文字</a:t>
            </a:r>
          </a:p>
        </p:txBody>
      </p:sp>
      <p:sp>
        <p:nvSpPr>
          <p:cNvPr id="41" name="矩形 40"/>
          <p:cNvSpPr/>
          <p:nvPr/>
        </p:nvSpPr>
        <p:spPr>
          <a:xfrm>
            <a:off x="6085915" y="1445166"/>
            <a:ext cx="1575311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13" dirty="0">
                <a:solidFill>
                  <a:prstClr val="black"/>
                </a:solidFill>
                <a:latin typeface="+mn-ea"/>
              </a:rPr>
              <a:t>单击添加段落文字</a:t>
            </a:r>
            <a:endParaRPr lang="en-US" altLang="zh-CN" sz="1013" dirty="0">
              <a:solidFill>
                <a:prstClr val="black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13" dirty="0">
                <a:solidFill>
                  <a:prstClr val="black"/>
                </a:solidFill>
                <a:latin typeface="+mn-ea"/>
              </a:rPr>
              <a:t>单击添加段落文字</a:t>
            </a:r>
            <a:endParaRPr lang="en-US" altLang="zh-CN" sz="1013" dirty="0">
              <a:solidFill>
                <a:prstClr val="black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9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菱形 15"/>
          <p:cNvSpPr/>
          <p:nvPr/>
        </p:nvSpPr>
        <p:spPr>
          <a:xfrm>
            <a:off x="3253914" y="1070340"/>
            <a:ext cx="2758678" cy="2758678"/>
          </a:xfrm>
          <a:prstGeom prst="diamond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任意多边形 16"/>
          <p:cNvSpPr/>
          <p:nvPr/>
        </p:nvSpPr>
        <p:spPr>
          <a:xfrm>
            <a:off x="3420602" y="1344183"/>
            <a:ext cx="1076325" cy="1076325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endParaRPr lang="en-US" altLang="zh-CN" sz="1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4700523" y="1344183"/>
            <a:ext cx="1076325" cy="1076325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endParaRPr lang="en-US" altLang="zh-CN" sz="1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31" name="任意多边形 30"/>
          <p:cNvSpPr/>
          <p:nvPr/>
        </p:nvSpPr>
        <p:spPr>
          <a:xfrm>
            <a:off x="3420602" y="2624105"/>
            <a:ext cx="1076325" cy="1076325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endParaRPr lang="en-US" altLang="zh-CN" sz="1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32" name="任意多边形 31"/>
          <p:cNvSpPr/>
          <p:nvPr/>
        </p:nvSpPr>
        <p:spPr>
          <a:xfrm>
            <a:off x="4700523" y="2624105"/>
            <a:ext cx="1076325" cy="1076325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endParaRPr lang="en-US" altLang="zh-CN" sz="1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151395" y="1415620"/>
            <a:ext cx="11079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en-US" altLang="zh-CN" sz="9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968539" y="1415620"/>
            <a:ext cx="11079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en-US" altLang="zh-CN" sz="9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151395" y="2712211"/>
            <a:ext cx="11079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en-US" altLang="zh-CN" sz="9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968539" y="2712211"/>
            <a:ext cx="11079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en-US" altLang="zh-CN" sz="9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点击添加说明文本</a:t>
            </a:r>
            <a:endParaRPr lang="zh-CN" altLang="en-US" sz="9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64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弧形 13"/>
          <p:cNvSpPr/>
          <p:nvPr/>
        </p:nvSpPr>
        <p:spPr>
          <a:xfrm>
            <a:off x="1831226" y="1200186"/>
            <a:ext cx="2600236" cy="2600236"/>
          </a:xfrm>
          <a:prstGeom prst="arc">
            <a:avLst>
              <a:gd name="adj1" fmla="val 830435"/>
              <a:gd name="adj2" fmla="val 10793851"/>
            </a:avLst>
          </a:prstGeom>
          <a:ln w="25400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grpSp>
        <p:nvGrpSpPr>
          <p:cNvPr id="15" name="组合 14"/>
          <p:cNvGrpSpPr/>
          <p:nvPr/>
        </p:nvGrpSpPr>
        <p:grpSpPr>
          <a:xfrm>
            <a:off x="3170525" y="1815376"/>
            <a:ext cx="539776" cy="1569821"/>
            <a:chOff x="6656632" y="2132856"/>
            <a:chExt cx="971508" cy="2825421"/>
          </a:xfrm>
        </p:grpSpPr>
        <p:grpSp>
          <p:nvGrpSpPr>
            <p:cNvPr id="16" name="组合 15"/>
            <p:cNvGrpSpPr/>
            <p:nvPr/>
          </p:nvGrpSpPr>
          <p:grpSpPr>
            <a:xfrm>
              <a:off x="6656632" y="2132856"/>
              <a:ext cx="864000" cy="2825421"/>
              <a:chOff x="6656632" y="2132856"/>
              <a:chExt cx="864000" cy="282542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7017271" y="4815555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cxnSp>
            <p:nvCxnSpPr>
              <p:cNvPr id="19" name="直接连接符 18"/>
              <p:cNvCxnSpPr>
                <a:stCxn id="18" idx="0"/>
              </p:cNvCxnSpPr>
              <p:nvPr/>
            </p:nvCxnSpPr>
            <p:spPr>
              <a:xfrm flipV="1">
                <a:off x="7088632" y="3014708"/>
                <a:ext cx="324" cy="180084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0" name="弧形 19"/>
              <p:cNvSpPr/>
              <p:nvPr/>
            </p:nvSpPr>
            <p:spPr>
              <a:xfrm>
                <a:off x="6656632" y="2132856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710632" y="2187164"/>
                <a:ext cx="756000" cy="756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</p:grpSp>
        <p:sp>
          <p:nvSpPr>
            <p:cNvPr id="17" name="文本框 20"/>
            <p:cNvSpPr txBox="1"/>
            <p:nvPr/>
          </p:nvSpPr>
          <p:spPr>
            <a:xfrm>
              <a:off x="6744709" y="2350575"/>
              <a:ext cx="883431" cy="49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28%</a:t>
              </a:r>
              <a:endPara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2" name="弧形 21"/>
          <p:cNvSpPr/>
          <p:nvPr/>
        </p:nvSpPr>
        <p:spPr>
          <a:xfrm>
            <a:off x="2031244" y="1400205"/>
            <a:ext cx="2200199" cy="2200199"/>
          </a:xfrm>
          <a:prstGeom prst="arc">
            <a:avLst>
              <a:gd name="adj1" fmla="val 2938498"/>
              <a:gd name="adj2" fmla="val 10793851"/>
            </a:avLst>
          </a:prstGeom>
          <a:ln w="254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3" name="弧形 22"/>
          <p:cNvSpPr/>
          <p:nvPr/>
        </p:nvSpPr>
        <p:spPr>
          <a:xfrm>
            <a:off x="2231262" y="1600222"/>
            <a:ext cx="1800164" cy="1800164"/>
          </a:xfrm>
          <a:prstGeom prst="arc">
            <a:avLst>
              <a:gd name="adj1" fmla="val 4654623"/>
              <a:gd name="adj2" fmla="val 10793851"/>
            </a:avLst>
          </a:prstGeom>
          <a:ln w="254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4" name="弧形 23"/>
          <p:cNvSpPr/>
          <p:nvPr/>
        </p:nvSpPr>
        <p:spPr>
          <a:xfrm>
            <a:off x="2431280" y="1800241"/>
            <a:ext cx="1400127" cy="1400127"/>
          </a:xfrm>
          <a:prstGeom prst="arc">
            <a:avLst>
              <a:gd name="adj1" fmla="val 7924595"/>
              <a:gd name="adj2" fmla="val 10793851"/>
            </a:avLst>
          </a:prstGeom>
          <a:ln w="254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grpSp>
        <p:nvGrpSpPr>
          <p:cNvPr id="25" name="组合 24"/>
          <p:cNvGrpSpPr/>
          <p:nvPr/>
        </p:nvGrpSpPr>
        <p:grpSpPr>
          <a:xfrm>
            <a:off x="1647434" y="1735001"/>
            <a:ext cx="903400" cy="782334"/>
            <a:chOff x="520182" y="1970428"/>
            <a:chExt cx="1204533" cy="1043112"/>
          </a:xfrm>
        </p:grpSpPr>
        <p:sp>
          <p:nvSpPr>
            <p:cNvPr id="26" name="文本框 29"/>
            <p:cNvSpPr txBox="1"/>
            <p:nvPr/>
          </p:nvSpPr>
          <p:spPr>
            <a:xfrm>
              <a:off x="520182" y="1970428"/>
              <a:ext cx="415498" cy="10431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</a:p>
          </p:txBody>
        </p:sp>
        <p:sp>
          <p:nvSpPr>
            <p:cNvPr id="27" name="文本框 33"/>
            <p:cNvSpPr txBox="1"/>
            <p:nvPr/>
          </p:nvSpPr>
          <p:spPr>
            <a:xfrm>
              <a:off x="783194" y="1970428"/>
              <a:ext cx="415499" cy="10431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</a:p>
          </p:txBody>
        </p:sp>
        <p:sp>
          <p:nvSpPr>
            <p:cNvPr id="28" name="文本框 34"/>
            <p:cNvSpPr txBox="1"/>
            <p:nvPr/>
          </p:nvSpPr>
          <p:spPr>
            <a:xfrm>
              <a:off x="1046205" y="1970428"/>
              <a:ext cx="415499" cy="10431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</a:p>
          </p:txBody>
        </p:sp>
        <p:sp>
          <p:nvSpPr>
            <p:cNvPr id="29" name="文本框 35"/>
            <p:cNvSpPr txBox="1"/>
            <p:nvPr/>
          </p:nvSpPr>
          <p:spPr>
            <a:xfrm>
              <a:off x="1309216" y="1970428"/>
              <a:ext cx="415499" cy="10431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669492" y="1815377"/>
            <a:ext cx="539776" cy="1483084"/>
            <a:chOff x="4583023" y="1773463"/>
            <a:chExt cx="971508" cy="2669309"/>
          </a:xfrm>
        </p:grpSpPr>
        <p:sp>
          <p:nvSpPr>
            <p:cNvPr id="31" name="椭圆 30"/>
            <p:cNvSpPr/>
            <p:nvPr/>
          </p:nvSpPr>
          <p:spPr>
            <a:xfrm>
              <a:off x="4943662" y="4300050"/>
              <a:ext cx="142722" cy="142722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cxnSp>
          <p:nvCxnSpPr>
            <p:cNvPr id="32" name="直接连接符 31"/>
            <p:cNvCxnSpPr>
              <a:stCxn id="31" idx="0"/>
            </p:cNvCxnSpPr>
            <p:nvPr/>
          </p:nvCxnSpPr>
          <p:spPr>
            <a:xfrm flipV="1">
              <a:off x="5015023" y="2637463"/>
              <a:ext cx="0" cy="166258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弧形 32"/>
            <p:cNvSpPr/>
            <p:nvPr/>
          </p:nvSpPr>
          <p:spPr>
            <a:xfrm>
              <a:off x="4583023" y="1773463"/>
              <a:ext cx="864000" cy="864000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4637023" y="1827771"/>
              <a:ext cx="756000" cy="75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35" name="文本框 38"/>
            <p:cNvSpPr txBox="1"/>
            <p:nvPr/>
          </p:nvSpPr>
          <p:spPr>
            <a:xfrm>
              <a:off x="4671100" y="1991182"/>
              <a:ext cx="883431" cy="49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38%</a:t>
              </a:r>
              <a:endPara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68460" y="1815377"/>
            <a:ext cx="539776" cy="959475"/>
            <a:chOff x="6656632" y="2132856"/>
            <a:chExt cx="971508" cy="1726898"/>
          </a:xfrm>
        </p:grpSpPr>
        <p:grpSp>
          <p:nvGrpSpPr>
            <p:cNvPr id="37" name="组合 36"/>
            <p:cNvGrpSpPr/>
            <p:nvPr/>
          </p:nvGrpSpPr>
          <p:grpSpPr>
            <a:xfrm>
              <a:off x="6656632" y="2132856"/>
              <a:ext cx="864000" cy="1726898"/>
              <a:chOff x="6656632" y="2132856"/>
              <a:chExt cx="864000" cy="1726898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7017271" y="3717032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 flipV="1">
                <a:off x="7088309" y="2996952"/>
                <a:ext cx="647" cy="720080"/>
              </a:xfrm>
              <a:prstGeom prst="line">
                <a:avLst/>
              </a:prstGeom>
              <a:noFill/>
              <a:ln w="3810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1" name="弧形 40"/>
              <p:cNvSpPr/>
              <p:nvPr/>
            </p:nvSpPr>
            <p:spPr>
              <a:xfrm>
                <a:off x="6656632" y="2132856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6710632" y="2187164"/>
                <a:ext cx="756000" cy="7560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</p:grpSp>
        <p:sp>
          <p:nvSpPr>
            <p:cNvPr id="38" name="文本框 45"/>
            <p:cNvSpPr txBox="1"/>
            <p:nvPr/>
          </p:nvSpPr>
          <p:spPr>
            <a:xfrm>
              <a:off x="6744709" y="2350575"/>
              <a:ext cx="883431" cy="49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46%</a:t>
              </a:r>
              <a:endPara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671556" y="1815377"/>
            <a:ext cx="480044" cy="1290060"/>
            <a:chOff x="1885679" y="2077596"/>
            <a:chExt cx="640058" cy="1720080"/>
          </a:xfrm>
        </p:grpSpPr>
        <p:grpSp>
          <p:nvGrpSpPr>
            <p:cNvPr id="44" name="组合 43"/>
            <p:cNvGrpSpPr/>
            <p:nvPr/>
          </p:nvGrpSpPr>
          <p:grpSpPr>
            <a:xfrm>
              <a:off x="1885679" y="2077596"/>
              <a:ext cx="640058" cy="1720080"/>
              <a:chOff x="6656632" y="2132856"/>
              <a:chExt cx="864000" cy="2321897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6710256" y="4312031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cxnSp>
              <p:nvCxnSpPr>
                <p:cNvPr id="49" name="直接连接符 48"/>
                <p:cNvCxnSpPr/>
                <p:nvPr/>
              </p:nvCxnSpPr>
              <p:spPr>
                <a:xfrm flipV="1">
                  <a:off x="7088956" y="2996952"/>
                  <a:ext cx="0" cy="1079473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0" name="弧形 49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 dirty="0"/>
                </a:p>
              </p:txBody>
            </p:sp>
          </p:grpSp>
          <p:sp>
            <p:nvSpPr>
              <p:cNvPr id="47" name="文本框 52"/>
              <p:cNvSpPr txBox="1"/>
              <p:nvPr/>
            </p:nvSpPr>
            <p:spPr>
              <a:xfrm>
                <a:off x="6744709" y="2350575"/>
                <a:ext cx="730517" cy="49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9%</a:t>
                </a:r>
                <a:endParaRPr lang="zh-CN" altLang="en-US" sz="12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cxnSp>
          <p:nvCxnSpPr>
            <p:cNvPr id="45" name="直接连接符 44"/>
            <p:cNvCxnSpPr>
              <a:endCxn id="48" idx="7"/>
            </p:cNvCxnSpPr>
            <p:nvPr/>
          </p:nvCxnSpPr>
          <p:spPr>
            <a:xfrm flipH="1">
              <a:off x="2015650" y="3504548"/>
              <a:ext cx="195052" cy="2028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110680" y="1786000"/>
            <a:ext cx="1433042" cy="801604"/>
            <a:chOff x="6471177" y="2038427"/>
            <a:chExt cx="1910723" cy="1068805"/>
          </a:xfrm>
        </p:grpSpPr>
        <p:sp>
          <p:nvSpPr>
            <p:cNvPr id="53" name="任意多边形 52"/>
            <p:cNvSpPr>
              <a:spLocks noChangeArrowheads="1"/>
            </p:cNvSpPr>
            <p:nvPr/>
          </p:nvSpPr>
          <p:spPr bwMode="auto">
            <a:xfrm>
              <a:off x="8278420" y="2044233"/>
              <a:ext cx="103480" cy="503753"/>
            </a:xfrm>
            <a:custGeom>
              <a:avLst/>
              <a:gdLst>
                <a:gd name="connsiteX0" fmla="*/ 68388 w 139685"/>
                <a:gd name="connsiteY0" fmla="*/ 117634 h 680005"/>
                <a:gd name="connsiteX1" fmla="*/ 125060 w 139685"/>
                <a:gd name="connsiteY1" fmla="*/ 117634 h 680005"/>
                <a:gd name="connsiteX2" fmla="*/ 139685 w 139685"/>
                <a:gd name="connsiteY2" fmla="*/ 117634 h 680005"/>
                <a:gd name="connsiteX3" fmla="*/ 139685 w 139685"/>
                <a:gd name="connsiteY3" fmla="*/ 402472 h 680005"/>
                <a:gd name="connsiteX4" fmla="*/ 139523 w 139685"/>
                <a:gd name="connsiteY4" fmla="*/ 402472 h 680005"/>
                <a:gd name="connsiteX5" fmla="*/ 124564 w 139685"/>
                <a:gd name="connsiteY5" fmla="*/ 402472 h 680005"/>
                <a:gd name="connsiteX6" fmla="*/ 124564 w 139685"/>
                <a:gd name="connsiteY6" fmla="*/ 648357 h 680005"/>
                <a:gd name="connsiteX7" fmla="*/ 95254 w 139685"/>
                <a:gd name="connsiteY7" fmla="*/ 680005 h 680005"/>
                <a:gd name="connsiteX8" fmla="*/ 63503 w 139685"/>
                <a:gd name="connsiteY8" fmla="*/ 648357 h 680005"/>
                <a:gd name="connsiteX9" fmla="*/ 63503 w 139685"/>
                <a:gd name="connsiteY9" fmla="*/ 370823 h 680005"/>
                <a:gd name="connsiteX10" fmla="*/ 63503 w 139685"/>
                <a:gd name="connsiteY10" fmla="*/ 363519 h 680005"/>
                <a:gd name="connsiteX11" fmla="*/ 63503 w 139685"/>
                <a:gd name="connsiteY11" fmla="*/ 210145 h 680005"/>
                <a:gd name="connsiteX12" fmla="*/ 43963 w 139685"/>
                <a:gd name="connsiteY12" fmla="*/ 210145 h 680005"/>
                <a:gd name="connsiteX13" fmla="*/ 43963 w 139685"/>
                <a:gd name="connsiteY13" fmla="*/ 370823 h 680005"/>
                <a:gd name="connsiteX14" fmla="*/ 21982 w 139685"/>
                <a:gd name="connsiteY14" fmla="*/ 392733 h 680005"/>
                <a:gd name="connsiteX15" fmla="*/ 0 w 139685"/>
                <a:gd name="connsiteY15" fmla="*/ 370823 h 680005"/>
                <a:gd name="connsiteX16" fmla="*/ 0 w 139685"/>
                <a:gd name="connsiteY16" fmla="*/ 183366 h 680005"/>
                <a:gd name="connsiteX17" fmla="*/ 0 w 139685"/>
                <a:gd name="connsiteY17" fmla="*/ 176062 h 680005"/>
                <a:gd name="connsiteX18" fmla="*/ 0 w 139685"/>
                <a:gd name="connsiteY18" fmla="*/ 173627 h 680005"/>
                <a:gd name="connsiteX19" fmla="*/ 68388 w 139685"/>
                <a:gd name="connsiteY19" fmla="*/ 117634 h 680005"/>
                <a:gd name="connsiteX20" fmla="*/ 134144 w 139685"/>
                <a:gd name="connsiteY20" fmla="*/ 0 h 680005"/>
                <a:gd name="connsiteX21" fmla="*/ 139685 w 139685"/>
                <a:gd name="connsiteY21" fmla="*/ 2295 h 680005"/>
                <a:gd name="connsiteX22" fmla="*/ 139685 w 139685"/>
                <a:gd name="connsiteY22" fmla="*/ 105020 h 680005"/>
                <a:gd name="connsiteX23" fmla="*/ 134144 w 139685"/>
                <a:gd name="connsiteY23" fmla="*/ 107315 h 680005"/>
                <a:gd name="connsiteX24" fmla="*/ 80486 w 139685"/>
                <a:gd name="connsiteY24" fmla="*/ 53658 h 680005"/>
                <a:gd name="connsiteX25" fmla="*/ 134144 w 139685"/>
                <a:gd name="connsiteY25" fmla="*/ 0 h 6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685" h="680005">
                  <a:moveTo>
                    <a:pt x="68388" y="117634"/>
                  </a:moveTo>
                  <a:cubicBezTo>
                    <a:pt x="68388" y="117634"/>
                    <a:pt x="68388" y="117634"/>
                    <a:pt x="125060" y="117634"/>
                  </a:cubicBezTo>
                  <a:lnTo>
                    <a:pt x="139685" y="117634"/>
                  </a:lnTo>
                  <a:lnTo>
                    <a:pt x="139685" y="402472"/>
                  </a:lnTo>
                  <a:lnTo>
                    <a:pt x="139523" y="402472"/>
                  </a:lnTo>
                  <a:cubicBezTo>
                    <a:pt x="137386" y="402472"/>
                    <a:pt x="133112" y="402472"/>
                    <a:pt x="124564" y="402472"/>
                  </a:cubicBezTo>
                  <a:cubicBezTo>
                    <a:pt x="124564" y="402472"/>
                    <a:pt x="124564" y="402472"/>
                    <a:pt x="124564" y="648357"/>
                  </a:cubicBezTo>
                  <a:cubicBezTo>
                    <a:pt x="124564" y="665398"/>
                    <a:pt x="112351" y="680005"/>
                    <a:pt x="95254" y="680005"/>
                  </a:cubicBezTo>
                  <a:cubicBezTo>
                    <a:pt x="78157" y="680005"/>
                    <a:pt x="63503" y="665398"/>
                    <a:pt x="63503" y="648357"/>
                  </a:cubicBezTo>
                  <a:cubicBezTo>
                    <a:pt x="63503" y="648357"/>
                    <a:pt x="63503" y="648357"/>
                    <a:pt x="63503" y="370823"/>
                  </a:cubicBezTo>
                  <a:cubicBezTo>
                    <a:pt x="63503" y="368388"/>
                    <a:pt x="63503" y="365954"/>
                    <a:pt x="63503" y="363519"/>
                  </a:cubicBezTo>
                  <a:cubicBezTo>
                    <a:pt x="63503" y="363519"/>
                    <a:pt x="63503" y="363519"/>
                    <a:pt x="63503" y="210145"/>
                  </a:cubicBezTo>
                  <a:cubicBezTo>
                    <a:pt x="63503" y="210145"/>
                    <a:pt x="63503" y="210145"/>
                    <a:pt x="43963" y="210145"/>
                  </a:cubicBezTo>
                  <a:cubicBezTo>
                    <a:pt x="43963" y="210145"/>
                    <a:pt x="43963" y="210145"/>
                    <a:pt x="43963" y="370823"/>
                  </a:cubicBezTo>
                  <a:cubicBezTo>
                    <a:pt x="43963" y="382996"/>
                    <a:pt x="34194" y="392733"/>
                    <a:pt x="21982" y="392733"/>
                  </a:cubicBezTo>
                  <a:cubicBezTo>
                    <a:pt x="9770" y="392733"/>
                    <a:pt x="0" y="382996"/>
                    <a:pt x="0" y="370823"/>
                  </a:cubicBezTo>
                  <a:cubicBezTo>
                    <a:pt x="0" y="370823"/>
                    <a:pt x="0" y="370823"/>
                    <a:pt x="0" y="183366"/>
                  </a:cubicBezTo>
                  <a:cubicBezTo>
                    <a:pt x="0" y="183366"/>
                    <a:pt x="0" y="183366"/>
                    <a:pt x="0" y="176062"/>
                  </a:cubicBezTo>
                  <a:cubicBezTo>
                    <a:pt x="0" y="176062"/>
                    <a:pt x="0" y="176062"/>
                    <a:pt x="0" y="173627"/>
                  </a:cubicBezTo>
                  <a:cubicBezTo>
                    <a:pt x="0" y="159021"/>
                    <a:pt x="19539" y="120069"/>
                    <a:pt x="68388" y="117634"/>
                  </a:cubicBezTo>
                  <a:close/>
                  <a:moveTo>
                    <a:pt x="134144" y="0"/>
                  </a:moveTo>
                  <a:lnTo>
                    <a:pt x="139685" y="2295"/>
                  </a:lnTo>
                  <a:lnTo>
                    <a:pt x="139685" y="105020"/>
                  </a:lnTo>
                  <a:lnTo>
                    <a:pt x="134144" y="107315"/>
                  </a:lnTo>
                  <a:cubicBezTo>
                    <a:pt x="104510" y="107315"/>
                    <a:pt x="80486" y="83292"/>
                    <a:pt x="80486" y="53658"/>
                  </a:cubicBezTo>
                  <a:cubicBezTo>
                    <a:pt x="80486" y="24023"/>
                    <a:pt x="104510" y="0"/>
                    <a:pt x="1341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54" name="任意多边形 53"/>
            <p:cNvSpPr>
              <a:spLocks noChangeArrowheads="1"/>
            </p:cNvSpPr>
            <p:nvPr/>
          </p:nvSpPr>
          <p:spPr bwMode="auto">
            <a:xfrm>
              <a:off x="6491597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55" name="任意多边形 54"/>
            <p:cNvSpPr>
              <a:spLocks/>
            </p:cNvSpPr>
            <p:nvPr/>
          </p:nvSpPr>
          <p:spPr bwMode="auto">
            <a:xfrm>
              <a:off x="6471177" y="2603479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56" name="任意多边形 55"/>
            <p:cNvSpPr>
              <a:spLocks noChangeArrowheads="1"/>
            </p:cNvSpPr>
            <p:nvPr/>
          </p:nvSpPr>
          <p:spPr bwMode="auto">
            <a:xfrm>
              <a:off x="7162613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57" name="任意多边形 56"/>
            <p:cNvSpPr>
              <a:spLocks noChangeArrowheads="1"/>
            </p:cNvSpPr>
            <p:nvPr/>
          </p:nvSpPr>
          <p:spPr bwMode="auto">
            <a:xfrm>
              <a:off x="6715269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58" name="任意多边形 57"/>
            <p:cNvSpPr>
              <a:spLocks noChangeArrowheads="1"/>
            </p:cNvSpPr>
            <p:nvPr/>
          </p:nvSpPr>
          <p:spPr bwMode="auto">
            <a:xfrm>
              <a:off x="6938941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59" name="任意多边形 58"/>
            <p:cNvSpPr>
              <a:spLocks noChangeArrowheads="1"/>
            </p:cNvSpPr>
            <p:nvPr/>
          </p:nvSpPr>
          <p:spPr bwMode="auto">
            <a:xfrm>
              <a:off x="7386285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60" name="任意多边形 59"/>
            <p:cNvSpPr>
              <a:spLocks noChangeArrowheads="1"/>
            </p:cNvSpPr>
            <p:nvPr/>
          </p:nvSpPr>
          <p:spPr bwMode="auto">
            <a:xfrm>
              <a:off x="7609957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61" name="任意多边形 60"/>
            <p:cNvSpPr>
              <a:spLocks noChangeArrowheads="1"/>
            </p:cNvSpPr>
            <p:nvPr/>
          </p:nvSpPr>
          <p:spPr bwMode="auto">
            <a:xfrm>
              <a:off x="7833630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62" name="任意多边形 61"/>
            <p:cNvSpPr>
              <a:spLocks/>
            </p:cNvSpPr>
            <p:nvPr/>
          </p:nvSpPr>
          <p:spPr bwMode="auto">
            <a:xfrm>
              <a:off x="6920687" y="2603479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63" name="任意多边形 62"/>
            <p:cNvSpPr>
              <a:spLocks/>
            </p:cNvSpPr>
            <p:nvPr/>
          </p:nvSpPr>
          <p:spPr bwMode="auto">
            <a:xfrm>
              <a:off x="6695932" y="2603479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64" name="任意多边形 63"/>
            <p:cNvSpPr>
              <a:spLocks/>
            </p:cNvSpPr>
            <p:nvPr/>
          </p:nvSpPr>
          <p:spPr bwMode="auto">
            <a:xfrm>
              <a:off x="7145443" y="2603479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65" name="任意多边形 64"/>
            <p:cNvSpPr>
              <a:spLocks noChangeArrowheads="1"/>
            </p:cNvSpPr>
            <p:nvPr/>
          </p:nvSpPr>
          <p:spPr bwMode="auto">
            <a:xfrm>
              <a:off x="8057303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108880" y="2758770"/>
            <a:ext cx="1337510" cy="801604"/>
            <a:chOff x="6468776" y="3335454"/>
            <a:chExt cx="1783347" cy="1068805"/>
          </a:xfrm>
        </p:grpSpPr>
        <p:sp>
          <p:nvSpPr>
            <p:cNvPr id="67" name="任意多边形 66"/>
            <p:cNvSpPr>
              <a:spLocks noChangeArrowheads="1"/>
            </p:cNvSpPr>
            <p:nvPr/>
          </p:nvSpPr>
          <p:spPr bwMode="auto">
            <a:xfrm>
              <a:off x="6489196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68" name="任意多边形 67"/>
            <p:cNvSpPr>
              <a:spLocks/>
            </p:cNvSpPr>
            <p:nvPr/>
          </p:nvSpPr>
          <p:spPr bwMode="auto">
            <a:xfrm>
              <a:off x="6468776" y="3900506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69" name="任意多边形 68"/>
            <p:cNvSpPr>
              <a:spLocks noChangeArrowheads="1"/>
            </p:cNvSpPr>
            <p:nvPr/>
          </p:nvSpPr>
          <p:spPr bwMode="auto">
            <a:xfrm>
              <a:off x="7160212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0" name="任意多边形 69"/>
            <p:cNvSpPr>
              <a:spLocks noChangeArrowheads="1"/>
            </p:cNvSpPr>
            <p:nvPr/>
          </p:nvSpPr>
          <p:spPr bwMode="auto">
            <a:xfrm>
              <a:off x="6712868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1" name="任意多边形 70"/>
            <p:cNvSpPr>
              <a:spLocks noChangeArrowheads="1"/>
            </p:cNvSpPr>
            <p:nvPr/>
          </p:nvSpPr>
          <p:spPr bwMode="auto">
            <a:xfrm>
              <a:off x="6936540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2" name="任意多边形 71"/>
            <p:cNvSpPr>
              <a:spLocks noChangeArrowheads="1"/>
            </p:cNvSpPr>
            <p:nvPr/>
          </p:nvSpPr>
          <p:spPr bwMode="auto">
            <a:xfrm>
              <a:off x="7383884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3" name="任意多边形 72"/>
            <p:cNvSpPr>
              <a:spLocks noChangeArrowheads="1"/>
            </p:cNvSpPr>
            <p:nvPr/>
          </p:nvSpPr>
          <p:spPr bwMode="auto">
            <a:xfrm>
              <a:off x="7607556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4" name="任意多边形 73"/>
            <p:cNvSpPr>
              <a:spLocks noChangeArrowheads="1"/>
            </p:cNvSpPr>
            <p:nvPr/>
          </p:nvSpPr>
          <p:spPr bwMode="auto">
            <a:xfrm>
              <a:off x="7831229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5" name="任意多边形 74"/>
            <p:cNvSpPr>
              <a:spLocks/>
            </p:cNvSpPr>
            <p:nvPr/>
          </p:nvSpPr>
          <p:spPr bwMode="auto">
            <a:xfrm>
              <a:off x="6918286" y="3900506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6" name="任意多边形 75"/>
            <p:cNvSpPr>
              <a:spLocks/>
            </p:cNvSpPr>
            <p:nvPr/>
          </p:nvSpPr>
          <p:spPr bwMode="auto">
            <a:xfrm>
              <a:off x="6693531" y="3900506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7" name="任意多边形 76"/>
            <p:cNvSpPr>
              <a:spLocks/>
            </p:cNvSpPr>
            <p:nvPr/>
          </p:nvSpPr>
          <p:spPr bwMode="auto">
            <a:xfrm>
              <a:off x="7143042" y="3900506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8" name="任意多边形 77"/>
            <p:cNvSpPr>
              <a:spLocks noChangeArrowheads="1"/>
            </p:cNvSpPr>
            <p:nvPr/>
          </p:nvSpPr>
          <p:spPr bwMode="auto">
            <a:xfrm>
              <a:off x="8054902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79" name="任意多边形 78"/>
            <p:cNvSpPr>
              <a:spLocks/>
            </p:cNvSpPr>
            <p:nvPr/>
          </p:nvSpPr>
          <p:spPr bwMode="auto">
            <a:xfrm>
              <a:off x="7369332" y="3900505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  <p:sp>
          <p:nvSpPr>
            <p:cNvPr id="80" name="任意多边形 79"/>
            <p:cNvSpPr>
              <a:spLocks/>
            </p:cNvSpPr>
            <p:nvPr/>
          </p:nvSpPr>
          <p:spPr bwMode="auto">
            <a:xfrm>
              <a:off x="7592554" y="3900504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/>
            </a:p>
          </p:txBody>
        </p:sp>
      </p:grpSp>
      <p:sp>
        <p:nvSpPr>
          <p:cNvPr id="81" name="文本框 122"/>
          <p:cNvSpPr txBox="1"/>
          <p:nvPr/>
        </p:nvSpPr>
        <p:spPr>
          <a:xfrm>
            <a:off x="5023058" y="1924411"/>
            <a:ext cx="1084977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82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后非婚人口</a:t>
            </a:r>
            <a:endParaRPr lang="en-US" altLang="zh-CN" sz="825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2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男是女的</a:t>
            </a:r>
            <a:r>
              <a:rPr lang="en-US" altLang="zh-CN" sz="82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2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倍以上</a:t>
            </a:r>
          </a:p>
        </p:txBody>
      </p:sp>
      <p:sp>
        <p:nvSpPr>
          <p:cNvPr id="82" name="文本框 123"/>
          <p:cNvSpPr txBox="1"/>
          <p:nvPr/>
        </p:nvSpPr>
        <p:spPr>
          <a:xfrm>
            <a:off x="5023059" y="2960252"/>
            <a:ext cx="1084977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82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后非婚人口</a:t>
            </a:r>
            <a:endParaRPr lang="en-US" altLang="zh-CN" sz="825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2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男女比例约为</a:t>
            </a:r>
            <a:r>
              <a:rPr lang="en-US" altLang="zh-CN" sz="82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</a:t>
            </a:r>
            <a:endParaRPr lang="zh-CN" altLang="en-US" sz="825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4897585" y="1319922"/>
            <a:ext cx="0" cy="26805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348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环形箭头 29"/>
          <p:cNvSpPr/>
          <p:nvPr/>
        </p:nvSpPr>
        <p:spPr>
          <a:xfrm flipH="1">
            <a:off x="3328810" y="971592"/>
            <a:ext cx="2591140" cy="2581324"/>
          </a:xfrm>
          <a:prstGeom prst="circularArrow">
            <a:avLst>
              <a:gd name="adj1" fmla="val 12592"/>
              <a:gd name="adj2" fmla="val 775455"/>
              <a:gd name="adj3" fmla="val 19769162"/>
              <a:gd name="adj4" fmla="val 6071"/>
              <a:gd name="adj5" fmla="val 13811"/>
            </a:avLst>
          </a:prstGeom>
          <a:solidFill>
            <a:srgbClr val="0067B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3000000"/>
            </a:lightRig>
          </a:scene3d>
          <a:sp3d extrusionH="203200" contourW="12700" prstMaterial="metal">
            <a:bevelT/>
            <a:bevelB/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20011" y="2182090"/>
            <a:ext cx="1666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ea typeface="微软雅黑" pitchFamily="34" charset="-122"/>
                <a:cs typeface="Arial" pitchFamily="34" charset="0"/>
              </a:rPr>
              <a:t>单击输入您的文字</a:t>
            </a:r>
            <a:endParaRPr lang="en-US" altLang="zh-CN" sz="1200" dirty="0"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zh-CN" altLang="en-US" sz="1200" dirty="0">
                <a:ea typeface="微软雅黑" pitchFamily="34" charset="-122"/>
                <a:cs typeface="Arial" pitchFamily="34" charset="0"/>
              </a:rPr>
              <a:t>单击输入您的文字</a:t>
            </a:r>
          </a:p>
          <a:p>
            <a:pPr algn="ctr"/>
            <a:r>
              <a:rPr lang="zh-CN" altLang="en-US" sz="1200" dirty="0">
                <a:ea typeface="微软雅黑" pitchFamily="34" charset="-122"/>
                <a:cs typeface="Arial" pitchFamily="34" charset="0"/>
              </a:rPr>
              <a:t>单击输入您的文字</a:t>
            </a:r>
          </a:p>
          <a:p>
            <a:pPr algn="ctr"/>
            <a:endParaRPr lang="zh-CN" altLang="en-US" sz="1200" dirty="0"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49971" y="1724902"/>
            <a:ext cx="779218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文本</a:t>
            </a:r>
          </a:p>
        </p:txBody>
      </p:sp>
      <p:sp>
        <p:nvSpPr>
          <p:cNvPr id="33" name="环形箭头 32"/>
          <p:cNvSpPr/>
          <p:nvPr/>
        </p:nvSpPr>
        <p:spPr>
          <a:xfrm flipH="1">
            <a:off x="1828872" y="1539652"/>
            <a:ext cx="1701488" cy="1695041"/>
          </a:xfrm>
          <a:prstGeom prst="circularArrow">
            <a:avLst>
              <a:gd name="adj1" fmla="val 12562"/>
              <a:gd name="adj2" fmla="val 775455"/>
              <a:gd name="adj3" fmla="val 19969328"/>
              <a:gd name="adj4" fmla="val 470759"/>
              <a:gd name="adj5" fmla="val 1381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3000000"/>
            </a:lightRig>
          </a:scene3d>
          <a:sp3d extrusionH="76200" prstMaterial="metal">
            <a:bevelT w="82550" h="88900"/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93240" y="2304433"/>
            <a:ext cx="9197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75" dirty="0">
                <a:latin typeface="Arial" pitchFamily="34" charset="0"/>
                <a:ea typeface="微软雅黑" pitchFamily="34" charset="-122"/>
                <a:cs typeface="Arial" pitchFamily="34" charset="0"/>
              </a:rPr>
              <a:t>单击输入您的文字</a:t>
            </a:r>
            <a:endParaRPr lang="en-US" altLang="zh-CN" sz="675" dirty="0"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zh-CN" altLang="en-US" sz="675" dirty="0">
                <a:ea typeface="微软雅黑" pitchFamily="34" charset="-122"/>
                <a:cs typeface="Arial" pitchFamily="34" charset="0"/>
              </a:rPr>
              <a:t>单击输入您的文字</a:t>
            </a:r>
          </a:p>
          <a:p>
            <a:pPr algn="ctr"/>
            <a:r>
              <a:rPr lang="zh-CN" altLang="en-US" sz="675" dirty="0">
                <a:ea typeface="微软雅黑" pitchFamily="34" charset="-122"/>
                <a:cs typeface="Arial" pitchFamily="34" charset="0"/>
              </a:rPr>
              <a:t>单击输入您的文字</a:t>
            </a:r>
          </a:p>
          <a:p>
            <a:pPr algn="ctr"/>
            <a:endParaRPr lang="zh-CN" altLang="en-US" sz="675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01035" y="2067118"/>
            <a:ext cx="619617" cy="2482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zh-CN" altLang="en-US" sz="1013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文本</a:t>
            </a:r>
          </a:p>
        </p:txBody>
      </p:sp>
      <p:sp>
        <p:nvSpPr>
          <p:cNvPr id="36" name="环形箭头 35"/>
          <p:cNvSpPr/>
          <p:nvPr/>
        </p:nvSpPr>
        <p:spPr>
          <a:xfrm flipH="1">
            <a:off x="5706841" y="1539652"/>
            <a:ext cx="1701488" cy="1695041"/>
          </a:xfrm>
          <a:prstGeom prst="circularArrow">
            <a:avLst>
              <a:gd name="adj1" fmla="val 12592"/>
              <a:gd name="adj2" fmla="val 775455"/>
              <a:gd name="adj3" fmla="val 19769162"/>
              <a:gd name="adj4" fmla="val 6071"/>
              <a:gd name="adj5" fmla="val 13811"/>
            </a:avLst>
          </a:prstGeom>
          <a:solidFill>
            <a:srgbClr val="3B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3000000"/>
            </a:lightRig>
          </a:scene3d>
          <a:sp3d prstMaterial="metal">
            <a:bevelT w="825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rot="5400000">
            <a:off x="2384267" y="3378175"/>
            <a:ext cx="443583" cy="1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5400000">
            <a:off x="4433429" y="3604789"/>
            <a:ext cx="443583" cy="1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5400000">
            <a:off x="6376516" y="3358891"/>
            <a:ext cx="443583" cy="1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870253" y="3720506"/>
            <a:ext cx="1666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单击此处输入段落文字</a:t>
            </a:r>
          </a:p>
        </p:txBody>
      </p:sp>
      <p:sp>
        <p:nvSpPr>
          <p:cNvPr id="41" name="矩形 40"/>
          <p:cNvSpPr/>
          <p:nvPr/>
        </p:nvSpPr>
        <p:spPr>
          <a:xfrm>
            <a:off x="3898360" y="3914269"/>
            <a:ext cx="1666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ea typeface="微软雅黑" pitchFamily="34" charset="-122"/>
                <a:cs typeface="Arial" pitchFamily="34" charset="0"/>
              </a:rPr>
              <a:t>单击此处输入段落文字</a:t>
            </a:r>
          </a:p>
        </p:txBody>
      </p:sp>
      <p:sp>
        <p:nvSpPr>
          <p:cNvPr id="42" name="矩形 41"/>
          <p:cNvSpPr/>
          <p:nvPr/>
        </p:nvSpPr>
        <p:spPr>
          <a:xfrm>
            <a:off x="5717852" y="3662647"/>
            <a:ext cx="1666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ea typeface="微软雅黑" pitchFamily="34" charset="-122"/>
                <a:cs typeface="Arial" pitchFamily="34" charset="0"/>
              </a:rPr>
              <a:t>单击此处输入段落文字</a:t>
            </a:r>
          </a:p>
        </p:txBody>
      </p:sp>
      <p:sp>
        <p:nvSpPr>
          <p:cNvPr id="43" name="矩形 42"/>
          <p:cNvSpPr/>
          <p:nvPr/>
        </p:nvSpPr>
        <p:spPr>
          <a:xfrm>
            <a:off x="6109652" y="2262254"/>
            <a:ext cx="9197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75" dirty="0">
                <a:latin typeface="Arial" pitchFamily="34" charset="0"/>
                <a:ea typeface="微软雅黑" pitchFamily="34" charset="-122"/>
                <a:cs typeface="Arial" pitchFamily="34" charset="0"/>
              </a:rPr>
              <a:t>单击输入您的文字</a:t>
            </a:r>
            <a:endParaRPr lang="en-US" altLang="zh-CN" sz="675" dirty="0"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zh-CN" altLang="en-US" sz="675" dirty="0">
                <a:ea typeface="微软雅黑" pitchFamily="34" charset="-122"/>
                <a:cs typeface="Arial" pitchFamily="34" charset="0"/>
              </a:rPr>
              <a:t>单击输入您的文字</a:t>
            </a:r>
          </a:p>
          <a:p>
            <a:pPr algn="ctr"/>
            <a:r>
              <a:rPr lang="zh-CN" altLang="en-US" sz="675" dirty="0">
                <a:ea typeface="微软雅黑" pitchFamily="34" charset="-122"/>
                <a:cs typeface="Arial" pitchFamily="34" charset="0"/>
              </a:rPr>
              <a:t>单击输入您的文字</a:t>
            </a:r>
          </a:p>
          <a:p>
            <a:pPr algn="ctr"/>
            <a:endParaRPr lang="zh-CN" altLang="en-US" sz="675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17447" y="2024940"/>
            <a:ext cx="619617" cy="2482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zh-CN" altLang="en-US" sz="1013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51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663224" y="1371632"/>
            <a:ext cx="2700338" cy="1350169"/>
            <a:chOff x="611187" y="1485936"/>
            <a:chExt cx="3600451" cy="1800225"/>
          </a:xfrm>
        </p:grpSpPr>
        <p:sp>
          <p:nvSpPr>
            <p:cNvPr id="36" name="圆角矩形​​ 6"/>
            <p:cNvSpPr/>
            <p:nvPr/>
          </p:nvSpPr>
          <p:spPr>
            <a:xfrm>
              <a:off x="611188" y="1485936"/>
              <a:ext cx="3600450" cy="1800225"/>
            </a:xfrm>
            <a:prstGeom prst="roundRect">
              <a:avLst>
                <a:gd name="adj" fmla="val 9948"/>
              </a:avLst>
            </a:prstGeom>
            <a:gradFill>
              <a:gsLst>
                <a:gs pos="51000">
                  <a:srgbClr val="00589A"/>
                </a:gs>
                <a:gs pos="100000">
                  <a:srgbClr val="047BCC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同侧圆角矩形 36"/>
            <p:cNvSpPr/>
            <p:nvPr/>
          </p:nvSpPr>
          <p:spPr>
            <a:xfrm>
              <a:off x="611187" y="1485936"/>
              <a:ext cx="3600450" cy="792162"/>
            </a:xfrm>
            <a:prstGeom prst="round2SameRect">
              <a:avLst/>
            </a:prstGeom>
            <a:gradFill flip="none" rotWithShape="1">
              <a:gsLst>
                <a:gs pos="52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6000"/>
                    <a:alpha val="14000"/>
                  </a:schemeClr>
                </a:gs>
              </a:gsLst>
              <a:lin ang="46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 b="1"/>
            </a:p>
          </p:txBody>
        </p:sp>
      </p:grpSp>
      <p:sp>
        <p:nvSpPr>
          <p:cNvPr id="38" name="圆角矩形​​ 8"/>
          <p:cNvSpPr/>
          <p:nvPr/>
        </p:nvSpPr>
        <p:spPr>
          <a:xfrm>
            <a:off x="1663224" y="2776569"/>
            <a:ext cx="2700338" cy="3143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13" b="1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39" name="圆角矩形​​ 10"/>
          <p:cNvSpPr/>
          <p:nvPr/>
        </p:nvSpPr>
        <p:spPr>
          <a:xfrm>
            <a:off x="1663224" y="3158759"/>
            <a:ext cx="2700338" cy="3155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13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40" name="圆角矩形​​ 12"/>
          <p:cNvSpPr/>
          <p:nvPr/>
        </p:nvSpPr>
        <p:spPr>
          <a:xfrm>
            <a:off x="1663224" y="3540951"/>
            <a:ext cx="2700338" cy="3155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13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41" name="圆角矩形​​ 17"/>
          <p:cNvSpPr/>
          <p:nvPr/>
        </p:nvSpPr>
        <p:spPr>
          <a:xfrm>
            <a:off x="4900533" y="2776569"/>
            <a:ext cx="2700338" cy="3143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13" b="1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42" name="圆角矩形​​ 18"/>
          <p:cNvSpPr/>
          <p:nvPr/>
        </p:nvSpPr>
        <p:spPr>
          <a:xfrm>
            <a:off x="4900533" y="3158759"/>
            <a:ext cx="2700338" cy="3155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13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43" name="圆角矩形​​ 19"/>
          <p:cNvSpPr/>
          <p:nvPr/>
        </p:nvSpPr>
        <p:spPr>
          <a:xfrm>
            <a:off x="4900533" y="3540951"/>
            <a:ext cx="2700338" cy="3155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13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44" name="矩形​​ 21"/>
          <p:cNvSpPr>
            <a:spLocks noChangeArrowheads="1"/>
          </p:cNvSpPr>
          <p:nvPr/>
        </p:nvSpPr>
        <p:spPr bwMode="auto">
          <a:xfrm>
            <a:off x="5768244" y="2378901"/>
            <a:ext cx="963726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013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点击录入内容</a:t>
            </a:r>
          </a:p>
        </p:txBody>
      </p:sp>
      <p:sp>
        <p:nvSpPr>
          <p:cNvPr id="45" name="矩形​​ 22"/>
          <p:cNvSpPr>
            <a:spLocks noChangeArrowheads="1"/>
          </p:cNvSpPr>
          <p:nvPr/>
        </p:nvSpPr>
        <p:spPr bwMode="auto">
          <a:xfrm>
            <a:off x="2113147" y="1851453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点击添加标题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900533" y="1371632"/>
            <a:ext cx="2700338" cy="1350169"/>
            <a:chOff x="4927600" y="1485936"/>
            <a:chExt cx="3600450" cy="1800225"/>
          </a:xfrm>
        </p:grpSpPr>
        <p:sp>
          <p:nvSpPr>
            <p:cNvPr id="47" name="圆角矩形​​ 14"/>
            <p:cNvSpPr/>
            <p:nvPr/>
          </p:nvSpPr>
          <p:spPr>
            <a:xfrm>
              <a:off x="4927600" y="1485936"/>
              <a:ext cx="3600450" cy="1800225"/>
            </a:xfrm>
            <a:prstGeom prst="roundRect">
              <a:avLst>
                <a:gd name="adj" fmla="val 9948"/>
              </a:avLst>
            </a:prstGeom>
            <a:gradFill>
              <a:gsLst>
                <a:gs pos="51000">
                  <a:srgbClr val="00589A"/>
                </a:gs>
                <a:gs pos="100000">
                  <a:srgbClr val="047BCC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同侧圆角矩形 47"/>
            <p:cNvSpPr/>
            <p:nvPr/>
          </p:nvSpPr>
          <p:spPr>
            <a:xfrm>
              <a:off x="4927600" y="1485936"/>
              <a:ext cx="3600450" cy="792162"/>
            </a:xfrm>
            <a:prstGeom prst="round2SameRect">
              <a:avLst/>
            </a:prstGeom>
            <a:gradFill flip="none" rotWithShape="1">
              <a:gsLst>
                <a:gs pos="52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6000"/>
                    <a:alpha val="14000"/>
                  </a:schemeClr>
                </a:gs>
              </a:gsLst>
              <a:lin ang="46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 b="1"/>
            </a:p>
          </p:txBody>
        </p:sp>
      </p:grpSp>
      <p:sp>
        <p:nvSpPr>
          <p:cNvPr id="49" name="矩形​​ 23"/>
          <p:cNvSpPr>
            <a:spLocks noChangeArrowheads="1"/>
          </p:cNvSpPr>
          <p:nvPr/>
        </p:nvSpPr>
        <p:spPr bwMode="auto">
          <a:xfrm>
            <a:off x="5350457" y="1851453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点击添加标题</a:t>
            </a:r>
          </a:p>
        </p:txBody>
      </p:sp>
      <p:pic>
        <p:nvPicPr>
          <p:cNvPr id="50" name="图片 2" descr="http://www.iconpng.com/png/vistasoftware/plus__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58" y="1696672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82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142" y="1850243"/>
              <a:ext cx="3232552" cy="329325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097" y="3774530"/>
              <a:ext cx="1454989" cy="798008"/>
            </a:xfrm>
            <a:prstGeom prst="rect">
              <a:avLst/>
            </a:prstGeom>
          </p:spPr>
        </p:pic>
      </p:grpSp>
      <p:sp>
        <p:nvSpPr>
          <p:cNvPr id="3" name="圆角矩形 2"/>
          <p:cNvSpPr/>
          <p:nvPr/>
        </p:nvSpPr>
        <p:spPr>
          <a:xfrm>
            <a:off x="1465943" y="1741714"/>
            <a:ext cx="4165600" cy="6096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5490" y="81680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065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/>
          <p:cNvSpPr txBox="1">
            <a:spLocks/>
          </p:cNvSpPr>
          <p:nvPr/>
        </p:nvSpPr>
        <p:spPr>
          <a:xfrm>
            <a:off x="5600673" y="1530319"/>
            <a:ext cx="1828752" cy="7153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14A6A3"/>
              </a:buClr>
              <a:buNone/>
            </a:pPr>
            <a:r>
              <a:rPr lang="zh-CN" altLang="en-US" sz="1050" dirty="0">
                <a:solidFill>
                  <a:srgbClr val="333333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单击此处添加段落文字内容</a:t>
            </a:r>
          </a:p>
          <a:p>
            <a:pPr marL="0" indent="0">
              <a:lnSpc>
                <a:spcPct val="120000"/>
              </a:lnSpc>
              <a:buClr>
                <a:srgbClr val="14A6A3"/>
              </a:buClr>
              <a:buNone/>
            </a:pPr>
            <a:r>
              <a:rPr lang="zh-CN" altLang="en-US" sz="1050" dirty="0">
                <a:solidFill>
                  <a:srgbClr val="333333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单击此处添加段落文字内容</a:t>
            </a:r>
          </a:p>
          <a:p>
            <a:pPr marL="0" indent="0">
              <a:lnSpc>
                <a:spcPct val="120000"/>
              </a:lnSpc>
              <a:buClr>
                <a:srgbClr val="14A6A3"/>
              </a:buClr>
              <a:buNone/>
            </a:pPr>
            <a:r>
              <a:rPr lang="zh-CN" altLang="en-US" sz="1050" dirty="0">
                <a:solidFill>
                  <a:srgbClr val="333333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单击此处添加段落文字内容</a:t>
            </a:r>
          </a:p>
        </p:txBody>
      </p:sp>
      <p:sp>
        <p:nvSpPr>
          <p:cNvPr id="20" name="Oval 4"/>
          <p:cNvSpPr/>
          <p:nvPr/>
        </p:nvSpPr>
        <p:spPr>
          <a:xfrm>
            <a:off x="1771646" y="2084925"/>
            <a:ext cx="891540" cy="89154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35%</a:t>
            </a:r>
          </a:p>
        </p:txBody>
      </p:sp>
      <p:sp>
        <p:nvSpPr>
          <p:cNvPr id="21" name="Rectangular Callout 5"/>
          <p:cNvSpPr/>
          <p:nvPr/>
        </p:nvSpPr>
        <p:spPr>
          <a:xfrm>
            <a:off x="2028821" y="1016329"/>
            <a:ext cx="1428750" cy="734462"/>
          </a:xfrm>
          <a:prstGeom prst="wedgeRectCallout">
            <a:avLst>
              <a:gd name="adj1" fmla="val -35040"/>
              <a:gd name="adj2" fmla="val 85930"/>
            </a:avLst>
          </a:prstGeom>
          <a:solidFill>
            <a:schemeClr val="bg1">
              <a:lumMod val="65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单击添加文字内容</a:t>
            </a: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单击添加文字内容</a:t>
            </a: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单击添加文字内容</a:t>
            </a: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en-JM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6"/>
          <p:cNvSpPr/>
          <p:nvPr/>
        </p:nvSpPr>
        <p:spPr>
          <a:xfrm>
            <a:off x="2571746" y="2954297"/>
            <a:ext cx="891540" cy="89154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23" name="Rectangular Callout 7"/>
          <p:cNvSpPr/>
          <p:nvPr/>
        </p:nvSpPr>
        <p:spPr>
          <a:xfrm>
            <a:off x="2743196" y="1993855"/>
            <a:ext cx="1428750" cy="734462"/>
          </a:xfrm>
          <a:prstGeom prst="wedgeRectCallout">
            <a:avLst>
              <a:gd name="adj1" fmla="val -33923"/>
              <a:gd name="adj2" fmla="val 84612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单击添加文字内容</a:t>
            </a: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单击添加文字内容</a:t>
            </a: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单击添加文字内容</a:t>
            </a: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en-JM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8"/>
          <p:cNvSpPr/>
          <p:nvPr/>
        </p:nvSpPr>
        <p:spPr>
          <a:xfrm>
            <a:off x="4263386" y="2123468"/>
            <a:ext cx="891540" cy="89154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25" name="Rectangular Callout 9"/>
          <p:cNvSpPr/>
          <p:nvPr/>
        </p:nvSpPr>
        <p:spPr>
          <a:xfrm>
            <a:off x="3743321" y="1000155"/>
            <a:ext cx="1428750" cy="734462"/>
          </a:xfrm>
          <a:prstGeom prst="wedgeRectCallout">
            <a:avLst>
              <a:gd name="adj1" fmla="val 12910"/>
              <a:gd name="adj2" fmla="val 87187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单击添加文字内容</a:t>
            </a: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单击添加文字内容</a:t>
            </a: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单击添加文字内容</a:t>
            </a: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en-JM" altLang="zh-CN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5600673" y="1102710"/>
            <a:ext cx="18287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b="1" dirty="0">
                <a:solidFill>
                  <a:srgbClr val="0067B4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单击添加文字内容</a:t>
            </a:r>
            <a:endParaRPr lang="en-JM" sz="1500" b="1" dirty="0">
              <a:solidFill>
                <a:srgbClr val="0067B4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5657801" y="1478071"/>
            <a:ext cx="16001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7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 Placeholder 1"/>
          <p:cNvSpPr txBox="1">
            <a:spLocks/>
          </p:cNvSpPr>
          <p:nvPr/>
        </p:nvSpPr>
        <p:spPr>
          <a:xfrm>
            <a:off x="5600673" y="2901883"/>
            <a:ext cx="1828752" cy="7153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14A6A3"/>
              </a:buClr>
              <a:buNone/>
            </a:pPr>
            <a:r>
              <a:rPr lang="zh-CN" altLang="en-US" sz="1050" dirty="0">
                <a:solidFill>
                  <a:srgbClr val="333333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单击此处添加段落文字内容</a:t>
            </a:r>
          </a:p>
          <a:p>
            <a:pPr marL="0" indent="0">
              <a:lnSpc>
                <a:spcPct val="120000"/>
              </a:lnSpc>
              <a:buClr>
                <a:srgbClr val="14A6A3"/>
              </a:buClr>
              <a:buNone/>
            </a:pPr>
            <a:r>
              <a:rPr lang="zh-CN" altLang="en-US" sz="1050" dirty="0">
                <a:solidFill>
                  <a:srgbClr val="333333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单击此处添加段落文字内容</a:t>
            </a:r>
          </a:p>
          <a:p>
            <a:pPr marL="0" indent="0">
              <a:lnSpc>
                <a:spcPct val="120000"/>
              </a:lnSpc>
              <a:buClr>
                <a:srgbClr val="14A6A3"/>
              </a:buClr>
              <a:buNone/>
            </a:pPr>
            <a:r>
              <a:rPr lang="zh-CN" altLang="en-US" sz="1050" dirty="0">
                <a:solidFill>
                  <a:srgbClr val="333333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单击此处添加段落文字内容</a:t>
            </a:r>
          </a:p>
        </p:txBody>
      </p:sp>
      <p:sp>
        <p:nvSpPr>
          <p:cNvPr id="29" name="Rectangle 10"/>
          <p:cNvSpPr/>
          <p:nvPr/>
        </p:nvSpPr>
        <p:spPr>
          <a:xfrm>
            <a:off x="5600673" y="2474274"/>
            <a:ext cx="18287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单击添加文字内容</a:t>
            </a:r>
            <a:endParaRPr lang="en-JM" sz="15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 bwMode="auto">
          <a:xfrm>
            <a:off x="5657801" y="2849635"/>
            <a:ext cx="16001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732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11"/>
          <p:cNvSpPr/>
          <p:nvPr/>
        </p:nvSpPr>
        <p:spPr>
          <a:xfrm>
            <a:off x="2780993" y="2092646"/>
            <a:ext cx="1352700" cy="135309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决定组织结构的因素</a:t>
            </a:r>
          </a:p>
        </p:txBody>
      </p:sp>
      <p:grpSp>
        <p:nvGrpSpPr>
          <p:cNvPr id="8" name="Groupe 6"/>
          <p:cNvGrpSpPr/>
          <p:nvPr/>
        </p:nvGrpSpPr>
        <p:grpSpPr>
          <a:xfrm>
            <a:off x="1914293" y="1121122"/>
            <a:ext cx="3086100" cy="3086019"/>
            <a:chOff x="1891684" y="1021838"/>
            <a:chExt cx="5346684" cy="5256000"/>
          </a:xfrm>
        </p:grpSpPr>
        <p:sp>
          <p:nvSpPr>
            <p:cNvPr id="9" name="Ellipse 1"/>
            <p:cNvSpPr/>
            <p:nvPr/>
          </p:nvSpPr>
          <p:spPr bwMode="auto">
            <a:xfrm>
              <a:off x="3449603" y="1021838"/>
              <a:ext cx="2203944" cy="1810269"/>
            </a:xfrm>
            <a:custGeom>
              <a:avLst/>
              <a:gdLst/>
              <a:ahLst/>
              <a:cxnLst/>
              <a:rect l="l" t="t" r="r" b="b"/>
              <a:pathLst>
                <a:path w="2709038" h="2225141">
                  <a:moveTo>
                    <a:pt x="1354519" y="0"/>
                  </a:moveTo>
                  <a:cubicBezTo>
                    <a:pt x="2102599" y="0"/>
                    <a:pt x="2709038" y="606439"/>
                    <a:pt x="2709038" y="1354519"/>
                  </a:cubicBezTo>
                  <a:cubicBezTo>
                    <a:pt x="2709038" y="1686182"/>
                    <a:pt x="2589836" y="1990004"/>
                    <a:pt x="2391532" y="2225141"/>
                  </a:cubicBezTo>
                  <a:cubicBezTo>
                    <a:pt x="2118271" y="1987777"/>
                    <a:pt x="1761303" y="1844825"/>
                    <a:pt x="1370947" y="1844825"/>
                  </a:cubicBezTo>
                  <a:cubicBezTo>
                    <a:pt x="1080693" y="1844825"/>
                    <a:pt x="808899" y="1923861"/>
                    <a:pt x="576781" y="2063055"/>
                  </a:cubicBezTo>
                  <a:cubicBezTo>
                    <a:pt x="446805" y="1848102"/>
                    <a:pt x="254756" y="1670088"/>
                    <a:pt x="16605" y="1555988"/>
                  </a:cubicBezTo>
                  <a:cubicBezTo>
                    <a:pt x="5092" y="1490427"/>
                    <a:pt x="0" y="1423068"/>
                    <a:pt x="0" y="1354519"/>
                  </a:cubicBezTo>
                  <a:cubicBezTo>
                    <a:pt x="0" y="606439"/>
                    <a:pt x="606439" y="0"/>
                    <a:pt x="1354519" y="0"/>
                  </a:cubicBezTo>
                  <a:close/>
                </a:path>
              </a:pathLst>
            </a:cu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825" b="1">
                <a:latin typeface="Lucida Sans Unicode" pitchFamily="34" charset="0"/>
              </a:endParaRPr>
            </a:p>
          </p:txBody>
        </p:sp>
        <p:sp>
          <p:nvSpPr>
            <p:cNvPr id="10" name="Ellipse 2"/>
            <p:cNvSpPr/>
            <p:nvPr/>
          </p:nvSpPr>
          <p:spPr bwMode="auto">
            <a:xfrm rot="1602816">
              <a:off x="5245384" y="2203403"/>
              <a:ext cx="1992984" cy="2198981"/>
            </a:xfrm>
            <a:custGeom>
              <a:avLst/>
              <a:gdLst/>
              <a:ahLst/>
              <a:cxnLst/>
              <a:rect l="l" t="t" r="r" b="b"/>
              <a:pathLst>
                <a:path w="2449731" h="2702937">
                  <a:moveTo>
                    <a:pt x="449568" y="163483"/>
                  </a:moveTo>
                  <a:cubicBezTo>
                    <a:pt x="641494" y="59222"/>
                    <a:pt x="861437" y="0"/>
                    <a:pt x="1095212" y="0"/>
                  </a:cubicBezTo>
                  <a:cubicBezTo>
                    <a:pt x="1843292" y="0"/>
                    <a:pt x="2449731" y="606439"/>
                    <a:pt x="2449731" y="1354519"/>
                  </a:cubicBezTo>
                  <a:cubicBezTo>
                    <a:pt x="2449731" y="2061857"/>
                    <a:pt x="1907549" y="2642562"/>
                    <a:pt x="1216034" y="2702937"/>
                  </a:cubicBezTo>
                  <a:cubicBezTo>
                    <a:pt x="1201866" y="2504104"/>
                    <a:pt x="1148670" y="2304837"/>
                    <a:pt x="1053489" y="2115701"/>
                  </a:cubicBezTo>
                  <a:cubicBezTo>
                    <a:pt x="840207" y="1691888"/>
                    <a:pt x="460456" y="1407066"/>
                    <a:pt x="33278" y="1301846"/>
                  </a:cubicBezTo>
                  <a:cubicBezTo>
                    <a:pt x="92387" y="1061969"/>
                    <a:pt x="83747" y="804960"/>
                    <a:pt x="0" y="559782"/>
                  </a:cubicBezTo>
                  <a:cubicBezTo>
                    <a:pt x="117373" y="395872"/>
                    <a:pt x="271398" y="260271"/>
                    <a:pt x="449568" y="163483"/>
                  </a:cubicBezTo>
                  <a:close/>
                </a:path>
              </a:pathLst>
            </a:custGeom>
            <a:solidFill>
              <a:srgbClr val="00487E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825" b="1">
                <a:latin typeface="Lucida Sans Unicode" pitchFamily="34" charset="0"/>
              </a:endParaRPr>
            </a:p>
          </p:txBody>
        </p:sp>
        <p:sp>
          <p:nvSpPr>
            <p:cNvPr id="11" name="Ellipse 4"/>
            <p:cNvSpPr/>
            <p:nvPr/>
          </p:nvSpPr>
          <p:spPr bwMode="auto">
            <a:xfrm rot="558114">
              <a:off x="4468344" y="4240599"/>
              <a:ext cx="2200599" cy="2037239"/>
            </a:xfrm>
            <a:custGeom>
              <a:avLst/>
              <a:gdLst/>
              <a:ahLst/>
              <a:cxnLst/>
              <a:rect l="l" t="t" r="r" b="b"/>
              <a:pathLst>
                <a:path w="2704926" h="2504127">
                  <a:moveTo>
                    <a:pt x="1367525" y="32468"/>
                  </a:moveTo>
                  <a:cubicBezTo>
                    <a:pt x="1605267" y="85012"/>
                    <a:pt x="1844683" y="70520"/>
                    <a:pt x="2064244" y="0"/>
                  </a:cubicBezTo>
                  <a:cubicBezTo>
                    <a:pt x="2449205" y="237779"/>
                    <a:pt x="2704927" y="663830"/>
                    <a:pt x="2704926" y="1149607"/>
                  </a:cubicBezTo>
                  <a:cubicBezTo>
                    <a:pt x="2704926" y="1897687"/>
                    <a:pt x="2098487" y="2504128"/>
                    <a:pt x="1350407" y="2504127"/>
                  </a:cubicBezTo>
                  <a:cubicBezTo>
                    <a:pt x="629702" y="2504126"/>
                    <a:pt x="40461" y="1941260"/>
                    <a:pt x="0" y="1231039"/>
                  </a:cubicBezTo>
                  <a:lnTo>
                    <a:pt x="97064" y="1220133"/>
                  </a:lnTo>
                  <a:cubicBezTo>
                    <a:pt x="740755" y="1114702"/>
                    <a:pt x="1227934" y="630455"/>
                    <a:pt x="1367525" y="32468"/>
                  </a:cubicBezTo>
                  <a:close/>
                </a:path>
              </a:pathLst>
            </a:custGeom>
            <a:solidFill>
              <a:srgbClr val="00487E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825" b="1">
                <a:latin typeface="Lucida Sans Unicode" pitchFamily="34" charset="0"/>
              </a:endParaRPr>
            </a:p>
          </p:txBody>
        </p:sp>
        <p:sp>
          <p:nvSpPr>
            <p:cNvPr id="12" name="Ellipse 3"/>
            <p:cNvSpPr/>
            <p:nvPr/>
          </p:nvSpPr>
          <p:spPr bwMode="auto">
            <a:xfrm rot="2184403">
              <a:off x="2349043" y="4411197"/>
              <a:ext cx="2203944" cy="1831079"/>
            </a:xfrm>
            <a:custGeom>
              <a:avLst/>
              <a:gdLst/>
              <a:ahLst/>
              <a:cxnLst/>
              <a:rect l="l" t="t" r="r" b="b"/>
              <a:pathLst>
                <a:path w="2709038" h="2250721">
                  <a:moveTo>
                    <a:pt x="340166" y="0"/>
                  </a:moveTo>
                  <a:cubicBezTo>
                    <a:pt x="855174" y="431249"/>
                    <a:pt x="1605143" y="488839"/>
                    <a:pt x="2185723" y="111806"/>
                  </a:cubicBezTo>
                  <a:cubicBezTo>
                    <a:pt x="2307324" y="319312"/>
                    <a:pt x="2477458" y="482976"/>
                    <a:pt x="2674383" y="595470"/>
                  </a:cubicBezTo>
                  <a:cubicBezTo>
                    <a:pt x="2697442" y="692020"/>
                    <a:pt x="2709038" y="792757"/>
                    <a:pt x="2709038" y="896202"/>
                  </a:cubicBezTo>
                  <a:cubicBezTo>
                    <a:pt x="2709038" y="1644282"/>
                    <a:pt x="2102599" y="2250721"/>
                    <a:pt x="1354519" y="2250721"/>
                  </a:cubicBezTo>
                  <a:cubicBezTo>
                    <a:pt x="606439" y="2250721"/>
                    <a:pt x="0" y="1644282"/>
                    <a:pt x="0" y="896202"/>
                  </a:cubicBezTo>
                  <a:cubicBezTo>
                    <a:pt x="0" y="552248"/>
                    <a:pt x="128201" y="238237"/>
                    <a:pt x="340166" y="0"/>
                  </a:cubicBezTo>
                  <a:close/>
                </a:path>
              </a:pathLst>
            </a:custGeom>
            <a:solidFill>
              <a:srgbClr val="34A3FF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825" b="1">
                <a:latin typeface="Lucida Sans Unicode" pitchFamily="34" charset="0"/>
              </a:endParaRPr>
            </a:p>
          </p:txBody>
        </p:sp>
        <p:sp>
          <p:nvSpPr>
            <p:cNvPr id="13" name="Ellipse 5"/>
            <p:cNvSpPr/>
            <p:nvPr/>
          </p:nvSpPr>
          <p:spPr bwMode="auto">
            <a:xfrm rot="1112104">
              <a:off x="1891684" y="2113562"/>
              <a:ext cx="1806260" cy="2203944"/>
            </a:xfrm>
            <a:custGeom>
              <a:avLst/>
              <a:gdLst/>
              <a:ahLst/>
              <a:cxnLst/>
              <a:rect l="l" t="t" r="r" b="b"/>
              <a:pathLst>
                <a:path w="2220214" h="2709038">
                  <a:moveTo>
                    <a:pt x="951727" y="60896"/>
                  </a:moveTo>
                  <a:cubicBezTo>
                    <a:pt x="1078969" y="21320"/>
                    <a:pt x="1214254" y="0"/>
                    <a:pt x="1354519" y="0"/>
                  </a:cubicBezTo>
                  <a:cubicBezTo>
                    <a:pt x="1683791" y="0"/>
                    <a:pt x="1985621" y="117490"/>
                    <a:pt x="2220214" y="313028"/>
                  </a:cubicBezTo>
                  <a:cubicBezTo>
                    <a:pt x="1867634" y="716622"/>
                    <a:pt x="1733553" y="1291377"/>
                    <a:pt x="1916237" y="1836252"/>
                  </a:cubicBezTo>
                  <a:cubicBezTo>
                    <a:pt x="1957396" y="1959016"/>
                    <a:pt x="2012300" y="2073297"/>
                    <a:pt x="2080225" y="2176965"/>
                  </a:cubicBezTo>
                  <a:cubicBezTo>
                    <a:pt x="1875040" y="2296436"/>
                    <a:pt x="1701884" y="2471390"/>
                    <a:pt x="1583502" y="2688234"/>
                  </a:cubicBezTo>
                  <a:cubicBezTo>
                    <a:pt x="1509242" y="2702423"/>
                    <a:pt x="1432653" y="2709038"/>
                    <a:pt x="1354519" y="2709038"/>
                  </a:cubicBezTo>
                  <a:cubicBezTo>
                    <a:pt x="606439" y="2709038"/>
                    <a:pt x="0" y="2102599"/>
                    <a:pt x="0" y="1354519"/>
                  </a:cubicBezTo>
                  <a:cubicBezTo>
                    <a:pt x="0" y="746704"/>
                    <a:pt x="400344" y="232394"/>
                    <a:pt x="951727" y="60896"/>
                  </a:cubicBezTo>
                  <a:close/>
                </a:path>
              </a:pathLst>
            </a:cu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825" b="1">
                <a:latin typeface="Lucida Sans Unicode" pitchFamily="34" charset="0"/>
              </a:endParaRPr>
            </a:p>
          </p:txBody>
        </p:sp>
      </p:grpSp>
      <p:sp>
        <p:nvSpPr>
          <p:cNvPr id="14" name="Rectangle 8"/>
          <p:cNvSpPr/>
          <p:nvPr/>
        </p:nvSpPr>
        <p:spPr>
          <a:xfrm>
            <a:off x="3003145" y="1456769"/>
            <a:ext cx="79802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战略因素</a:t>
            </a:r>
            <a:endParaRPr lang="en-US" sz="1200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4098401" y="2229480"/>
            <a:ext cx="79802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环境因素</a:t>
            </a:r>
            <a:endParaRPr lang="en-US" sz="1200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6" name="Rectangle 13"/>
          <p:cNvSpPr/>
          <p:nvPr/>
        </p:nvSpPr>
        <p:spPr>
          <a:xfrm>
            <a:off x="1886021" y="2229480"/>
            <a:ext cx="973742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权利因素</a:t>
            </a:r>
            <a:endParaRPr lang="en-US" sz="1200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7" name="Rectangle 14"/>
          <p:cNvSpPr/>
          <p:nvPr/>
        </p:nvSpPr>
        <p:spPr>
          <a:xfrm>
            <a:off x="2399236" y="3517576"/>
            <a:ext cx="79802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规模因素</a:t>
            </a:r>
            <a:endParaRPr lang="en-US" sz="1200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3704392" y="3467915"/>
            <a:ext cx="79802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技术因素</a:t>
            </a:r>
            <a:endParaRPr lang="en-US" sz="1200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194130" y="1271560"/>
            <a:ext cx="0" cy="29927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5351963" y="1235419"/>
            <a:ext cx="2171697" cy="714979"/>
            <a:chOff x="5638772" y="1267050"/>
            <a:chExt cx="2895596" cy="953305"/>
          </a:xfrm>
        </p:grpSpPr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5638772" y="1267050"/>
              <a:ext cx="2286000" cy="37888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zh-CN" altLang="en-US" sz="135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JM" sz="135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 Placeholder 4"/>
            <p:cNvSpPr txBox="1">
              <a:spLocks/>
            </p:cNvSpPr>
            <p:nvPr/>
          </p:nvSpPr>
          <p:spPr>
            <a:xfrm>
              <a:off x="5638772" y="1571849"/>
              <a:ext cx="2895596" cy="64850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97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添加文字内容，添加文字内容，</a:t>
              </a:r>
              <a:endParaRPr lang="en-US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97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添加文字内容，添加文字内容，</a:t>
              </a:r>
              <a:endParaRPr lang="en-JM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endParaRPr lang="en-JM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51963" y="1999020"/>
            <a:ext cx="2171697" cy="714979"/>
            <a:chOff x="5638772" y="2285185"/>
            <a:chExt cx="2895596" cy="953305"/>
          </a:xfrm>
        </p:grpSpPr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5638772" y="2285185"/>
              <a:ext cx="2286000" cy="37888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zh-CN" altLang="en-US" sz="135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JM" sz="135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 Placeholder 4"/>
            <p:cNvSpPr txBox="1">
              <a:spLocks/>
            </p:cNvSpPr>
            <p:nvPr/>
          </p:nvSpPr>
          <p:spPr>
            <a:xfrm>
              <a:off x="5638772" y="2589984"/>
              <a:ext cx="2895596" cy="64850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97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添加文字内容，添加文字内容，</a:t>
              </a:r>
              <a:endParaRPr lang="en-US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97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添加文字内容，添加文字内容，</a:t>
              </a:r>
              <a:endParaRPr lang="en-JM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endParaRPr lang="en-JM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51963" y="2799099"/>
            <a:ext cx="2171697" cy="714979"/>
            <a:chOff x="5638772" y="3351957"/>
            <a:chExt cx="2895596" cy="953305"/>
          </a:xfrm>
        </p:grpSpPr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5638772" y="3351957"/>
              <a:ext cx="2286000" cy="37888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zh-CN" altLang="en-US" sz="135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JM" sz="135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 Placeholder 4"/>
            <p:cNvSpPr txBox="1">
              <a:spLocks/>
            </p:cNvSpPr>
            <p:nvPr/>
          </p:nvSpPr>
          <p:spPr>
            <a:xfrm>
              <a:off x="5638772" y="3656756"/>
              <a:ext cx="2895596" cy="64850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97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添加文字内容，添加文字内容，</a:t>
              </a:r>
              <a:endParaRPr lang="en-US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97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添加文字内容，添加文字内容，</a:t>
              </a:r>
              <a:endParaRPr lang="en-JM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endParaRPr lang="en-JM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51963" y="3628375"/>
            <a:ext cx="2171697" cy="714979"/>
            <a:chOff x="5638772" y="4457658"/>
            <a:chExt cx="2895596" cy="953305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5638772" y="4457658"/>
              <a:ext cx="2286000" cy="37888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zh-CN" altLang="en-US" sz="135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JM" sz="135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 Placeholder 4"/>
            <p:cNvSpPr txBox="1">
              <a:spLocks/>
            </p:cNvSpPr>
            <p:nvPr/>
          </p:nvSpPr>
          <p:spPr>
            <a:xfrm>
              <a:off x="5638772" y="4762457"/>
              <a:ext cx="2895596" cy="64850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97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添加文字内容，添加文字内容，</a:t>
              </a:r>
              <a:endParaRPr lang="en-US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97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添加文字内容，添加文字内容，</a:t>
              </a:r>
              <a:endParaRPr lang="en-JM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endParaRPr lang="en-JM" altLang="zh-CN" sz="97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567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3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3" name="Picture 53" descr="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28901"/>
            <a:ext cx="2608660" cy="228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五角星 27"/>
          <p:cNvSpPr/>
          <p:nvPr/>
        </p:nvSpPr>
        <p:spPr>
          <a:xfrm>
            <a:off x="3311826" y="1026057"/>
            <a:ext cx="2454071" cy="2454071"/>
          </a:xfrm>
          <a:prstGeom prst="star5">
            <a:avLst>
              <a:gd name="adj" fmla="val 31063"/>
              <a:gd name="hf" fmla="val 105146"/>
              <a:gd name="vf" fmla="val 110557"/>
            </a:avLst>
          </a:prstGeom>
          <a:gradFill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</a:gradFill>
          <a:ln w="19050">
            <a:noFill/>
          </a:ln>
          <a:effectLst/>
          <a:scene3d>
            <a:camera prst="isometricTopUp"/>
            <a:lightRig rig="soft" dir="t">
              <a:rot lat="0" lon="0" rev="7800000"/>
            </a:lightRig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flipH="1">
            <a:off x="2905640" y="1475629"/>
            <a:ext cx="755855" cy="323785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0" name="任意多边形 29"/>
          <p:cNvSpPr/>
          <p:nvPr/>
        </p:nvSpPr>
        <p:spPr>
          <a:xfrm flipH="1">
            <a:off x="2705830" y="2300751"/>
            <a:ext cx="755855" cy="323785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1" name="TextBox 30"/>
          <p:cNvSpPr txBox="1"/>
          <p:nvPr/>
        </p:nvSpPr>
        <p:spPr>
          <a:xfrm>
            <a:off x="1963112" y="1362429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302" y="2249425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59213" y="1225866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24427" y="2038177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5210020" y="1330363"/>
            <a:ext cx="755855" cy="323785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6" name="任意多边形 35"/>
          <p:cNvSpPr/>
          <p:nvPr/>
        </p:nvSpPr>
        <p:spPr>
          <a:xfrm>
            <a:off x="5928920" y="2100940"/>
            <a:ext cx="755855" cy="323785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7" name="TextBox 36"/>
          <p:cNvSpPr txBox="1"/>
          <p:nvPr/>
        </p:nvSpPr>
        <p:spPr>
          <a:xfrm>
            <a:off x="5765896" y="3391545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在此插入内容</a:t>
            </a:r>
            <a:endParaRPr lang="en-US" altLang="zh-CN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flipV="1">
            <a:off x="4866922" y="3148130"/>
            <a:ext cx="755855" cy="323785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73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10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6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7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10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6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7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流程图: 可选过程 27"/>
          <p:cNvSpPr/>
          <p:nvPr/>
        </p:nvSpPr>
        <p:spPr>
          <a:xfrm>
            <a:off x="3570762" y="1600173"/>
            <a:ext cx="3942160" cy="215503"/>
          </a:xfrm>
          <a:prstGeom prst="flowChartAlternateProcess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29" name="流程图: 可选过程 28"/>
          <p:cNvSpPr/>
          <p:nvPr/>
        </p:nvSpPr>
        <p:spPr>
          <a:xfrm>
            <a:off x="3570762" y="1613270"/>
            <a:ext cx="2750344" cy="18931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5434091" y="1951407"/>
            <a:ext cx="378619" cy="188119"/>
          </a:xfrm>
          <a:prstGeom prst="wedgeRoundRectCallout">
            <a:avLst>
              <a:gd name="adj1" fmla="val -24568"/>
              <a:gd name="adj2" fmla="val 6997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13" dirty="0">
                <a:solidFill>
                  <a:schemeClr val="bg1"/>
                </a:solidFill>
              </a:rPr>
              <a:t>50</a:t>
            </a:r>
            <a:endParaRPr lang="zh-CN" altLang="en-US" sz="1013" dirty="0">
              <a:solidFill>
                <a:schemeClr val="bg1"/>
              </a:solidFill>
            </a:endParaRPr>
          </a:p>
        </p:txBody>
      </p:sp>
      <p:sp>
        <p:nvSpPr>
          <p:cNvPr id="31" name="流程图: 可选过程 30"/>
          <p:cNvSpPr/>
          <p:nvPr/>
        </p:nvSpPr>
        <p:spPr>
          <a:xfrm>
            <a:off x="3570762" y="2194294"/>
            <a:ext cx="3942160" cy="215504"/>
          </a:xfrm>
          <a:prstGeom prst="flowChartAlternateProcess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32" name="流程图: 可选过程 31"/>
          <p:cNvSpPr/>
          <p:nvPr/>
        </p:nvSpPr>
        <p:spPr>
          <a:xfrm>
            <a:off x="3570762" y="2207392"/>
            <a:ext cx="1971675" cy="189309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流程图: 可选过程 32"/>
          <p:cNvSpPr/>
          <p:nvPr/>
        </p:nvSpPr>
        <p:spPr>
          <a:xfrm>
            <a:off x="3598147" y="2733648"/>
            <a:ext cx="3942159" cy="216694"/>
          </a:xfrm>
          <a:prstGeom prst="flowChartAlternateProcess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34" name="流程图: 可选过程 33"/>
          <p:cNvSpPr/>
          <p:nvPr/>
        </p:nvSpPr>
        <p:spPr>
          <a:xfrm>
            <a:off x="3598147" y="2747936"/>
            <a:ext cx="1347788" cy="188119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流程图: 可选过程 34"/>
          <p:cNvSpPr/>
          <p:nvPr/>
        </p:nvSpPr>
        <p:spPr>
          <a:xfrm>
            <a:off x="3598147" y="3327770"/>
            <a:ext cx="3942159" cy="216694"/>
          </a:xfrm>
          <a:prstGeom prst="flowChartAlternateProcess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36" name="流程图: 可选过程 35"/>
          <p:cNvSpPr/>
          <p:nvPr/>
        </p:nvSpPr>
        <p:spPr>
          <a:xfrm>
            <a:off x="3598147" y="3342057"/>
            <a:ext cx="3348038" cy="188119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圆角矩形标注 45"/>
          <p:cNvSpPr/>
          <p:nvPr/>
        </p:nvSpPr>
        <p:spPr>
          <a:xfrm>
            <a:off x="4839969" y="2490761"/>
            <a:ext cx="378619" cy="189309"/>
          </a:xfrm>
          <a:prstGeom prst="wedgeRoundRectCallout">
            <a:avLst>
              <a:gd name="adj1" fmla="val -24568"/>
              <a:gd name="adj2" fmla="val 6997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13" dirty="0">
                <a:solidFill>
                  <a:schemeClr val="bg1"/>
                </a:solidFill>
              </a:rPr>
              <a:t>30</a:t>
            </a:r>
            <a:endParaRPr lang="zh-CN" altLang="en-US" sz="1013" dirty="0">
              <a:solidFill>
                <a:schemeClr val="bg1"/>
              </a:solidFill>
            </a:endParaRPr>
          </a:p>
        </p:txBody>
      </p:sp>
      <p:sp>
        <p:nvSpPr>
          <p:cNvPr id="63" name="圆角矩形标注 62"/>
          <p:cNvSpPr/>
          <p:nvPr/>
        </p:nvSpPr>
        <p:spPr>
          <a:xfrm>
            <a:off x="6190137" y="1357286"/>
            <a:ext cx="378619" cy="188119"/>
          </a:xfrm>
          <a:prstGeom prst="wedgeRoundRectCallout">
            <a:avLst>
              <a:gd name="adj1" fmla="val -24568"/>
              <a:gd name="adj2" fmla="val 6997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13" dirty="0">
                <a:solidFill>
                  <a:schemeClr val="bg1"/>
                </a:solidFill>
              </a:rPr>
              <a:t>65</a:t>
            </a:r>
            <a:endParaRPr lang="zh-CN" altLang="en-US" sz="1013" dirty="0">
              <a:solidFill>
                <a:schemeClr val="bg1"/>
              </a:solidFill>
            </a:endParaRPr>
          </a:p>
        </p:txBody>
      </p:sp>
      <p:sp>
        <p:nvSpPr>
          <p:cNvPr id="64" name="圆角矩形标注 63"/>
          <p:cNvSpPr/>
          <p:nvPr/>
        </p:nvSpPr>
        <p:spPr>
          <a:xfrm>
            <a:off x="6837837" y="3057498"/>
            <a:ext cx="378619" cy="189309"/>
          </a:xfrm>
          <a:prstGeom prst="wedgeRoundRectCallout">
            <a:avLst>
              <a:gd name="adj1" fmla="val -24568"/>
              <a:gd name="adj2" fmla="val 6997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13" dirty="0">
                <a:solidFill>
                  <a:schemeClr val="bg1"/>
                </a:solidFill>
              </a:rPr>
              <a:t>80</a:t>
            </a:r>
            <a:endParaRPr lang="zh-CN" altLang="en-US" sz="1013" dirty="0">
              <a:solidFill>
                <a:schemeClr val="bg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3274297" y="1519210"/>
            <a:ext cx="0" cy="2081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1600278" y="1709712"/>
            <a:ext cx="1674019" cy="1725629"/>
            <a:chOff x="1447020" y="5061084"/>
            <a:chExt cx="2232248" cy="2300724"/>
          </a:xfrm>
        </p:grpSpPr>
        <p:sp>
          <p:nvSpPr>
            <p:cNvPr id="67" name="TextBox 16"/>
            <p:cNvSpPr txBox="1">
              <a:spLocks noChangeArrowheads="1"/>
            </p:cNvSpPr>
            <p:nvPr/>
          </p:nvSpPr>
          <p:spPr bwMode="auto">
            <a:xfrm>
              <a:off x="1447020" y="5061084"/>
              <a:ext cx="2232248" cy="10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050">
                  <a:latin typeface="微软雅黑" pitchFamily="34" charset="-122"/>
                  <a:ea typeface="微软雅黑" pitchFamily="34" charset="-122"/>
                </a:rPr>
                <a:t>点击添加图表说明</a:t>
              </a:r>
              <a:endParaRPr lang="en-US" altLang="zh-CN" sz="1050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050">
                  <a:latin typeface="微软雅黑" pitchFamily="34" charset="-122"/>
                  <a:ea typeface="微软雅黑" pitchFamily="34" charset="-122"/>
                </a:rPr>
                <a:t>点击添加图表说明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050">
                  <a:latin typeface="微软雅黑" pitchFamily="34" charset="-122"/>
                  <a:ea typeface="微软雅黑" pitchFamily="34" charset="-122"/>
                </a:rPr>
                <a:t>点击添加图表说明</a:t>
              </a:r>
            </a:p>
          </p:txBody>
        </p:sp>
        <p:sp>
          <p:nvSpPr>
            <p:cNvPr id="68" name="TextBox 17"/>
            <p:cNvSpPr txBox="1">
              <a:spLocks noChangeArrowheads="1"/>
            </p:cNvSpPr>
            <p:nvPr/>
          </p:nvSpPr>
          <p:spPr bwMode="auto">
            <a:xfrm>
              <a:off x="1447020" y="6269256"/>
              <a:ext cx="2232248" cy="10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050">
                  <a:latin typeface="微软雅黑" pitchFamily="34" charset="-122"/>
                  <a:ea typeface="微软雅黑" pitchFamily="34" charset="-122"/>
                </a:rPr>
                <a:t>点击添加图表说明</a:t>
              </a:r>
              <a:endParaRPr lang="en-US" altLang="zh-CN" sz="1050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050">
                  <a:latin typeface="微软雅黑" pitchFamily="34" charset="-122"/>
                  <a:ea typeface="微软雅黑" pitchFamily="34" charset="-122"/>
                </a:rPr>
                <a:t>点击添加图表说明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050">
                  <a:latin typeface="微软雅黑" pitchFamily="34" charset="-122"/>
                  <a:ea typeface="微软雅黑" pitchFamily="34" charset="-122"/>
                </a:rPr>
                <a:t>点击添加图表说明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282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6" grpId="0" animBg="1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142" y="1850243"/>
              <a:ext cx="3232552" cy="329325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097" y="3774530"/>
              <a:ext cx="1454989" cy="798008"/>
            </a:xfrm>
            <a:prstGeom prst="rect">
              <a:avLst/>
            </a:prstGeom>
          </p:spPr>
        </p:pic>
      </p:grpSp>
      <p:sp>
        <p:nvSpPr>
          <p:cNvPr id="3" name="圆角矩形 2"/>
          <p:cNvSpPr/>
          <p:nvPr/>
        </p:nvSpPr>
        <p:spPr>
          <a:xfrm>
            <a:off x="1335313" y="754743"/>
            <a:ext cx="3904343" cy="44994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：单击此处添加文字标题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35313" y="1393862"/>
            <a:ext cx="3904343" cy="44994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：单击此处添加文字标题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35313" y="2032981"/>
            <a:ext cx="3904343" cy="44994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：单击此处添加文字标题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335313" y="2672101"/>
            <a:ext cx="3904343" cy="44994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：单击此处添加文字标题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001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2306168" y="1292983"/>
            <a:ext cx="2147888" cy="840581"/>
            <a:chOff x="0" y="0"/>
            <a:chExt cx="2864440" cy="1121345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0" y="0"/>
              <a:ext cx="2864440" cy="1121345"/>
              <a:chOff x="0" y="0"/>
              <a:chExt cx="2864440" cy="1121345"/>
            </a:xfrm>
          </p:grpSpPr>
          <p:sp>
            <p:nvSpPr>
              <p:cNvPr id="20" name="AutoShape 73"/>
              <p:cNvSpPr>
                <a:spLocks noChangeArrowheads="1"/>
              </p:cNvSpPr>
              <p:nvPr/>
            </p:nvSpPr>
            <p:spPr bwMode="auto">
              <a:xfrm rot="2700000">
                <a:off x="1917967" y="174872"/>
                <a:ext cx="827509" cy="106543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21" name="圆角矩形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0021" cy="756034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mpd="sng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7" name="Group 7"/>
            <p:cNvGrpSpPr>
              <a:grpSpLocks noChangeAspect="1"/>
            </p:cNvGrpSpPr>
            <p:nvPr/>
          </p:nvGrpSpPr>
          <p:grpSpPr bwMode="auto">
            <a:xfrm>
              <a:off x="1624348" y="0"/>
              <a:ext cx="757393" cy="756034"/>
              <a:chOff x="0" y="0"/>
              <a:chExt cx="1377311" cy="1374837"/>
            </a:xfrm>
          </p:grpSpPr>
          <p:sp>
            <p:nvSpPr>
              <p:cNvPr id="18" name="椭圆 7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7311" cy="137483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19" name="椭圆 117"/>
              <p:cNvSpPr>
                <a:spLocks noChangeAspect="1"/>
              </p:cNvSpPr>
              <p:nvPr/>
            </p:nvSpPr>
            <p:spPr bwMode="auto">
              <a:xfrm>
                <a:off x="43311" y="40436"/>
                <a:ext cx="1178078" cy="1178432"/>
              </a:xfrm>
              <a:prstGeom prst="ellipse">
                <a:avLst/>
              </a:prstGeom>
              <a:gradFill rotWithShape="1">
                <a:gsLst>
                  <a:gs pos="0">
                    <a:srgbClr val="004376"/>
                  </a:gs>
                  <a:gs pos="100000">
                    <a:srgbClr val="00B0F0"/>
                  </a:gs>
                </a:gsLst>
                <a:lin ang="189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2" name="Group 10"/>
          <p:cNvGrpSpPr>
            <a:grpSpLocks/>
          </p:cNvGrpSpPr>
          <p:nvPr/>
        </p:nvGrpSpPr>
        <p:grpSpPr bwMode="auto">
          <a:xfrm>
            <a:off x="1750147" y="2226433"/>
            <a:ext cx="2140744" cy="798909"/>
            <a:chOff x="0" y="0"/>
            <a:chExt cx="2854732" cy="1065212"/>
          </a:xfrm>
        </p:grpSpPr>
        <p:grpSp>
          <p:nvGrpSpPr>
            <p:cNvPr id="30" name="Group 11"/>
            <p:cNvGrpSpPr>
              <a:grpSpLocks/>
            </p:cNvGrpSpPr>
            <p:nvPr/>
          </p:nvGrpSpPr>
          <p:grpSpPr bwMode="auto">
            <a:xfrm>
              <a:off x="0" y="0"/>
              <a:ext cx="2854732" cy="1065212"/>
              <a:chOff x="0" y="0"/>
              <a:chExt cx="2854732" cy="1065212"/>
            </a:xfrm>
          </p:grpSpPr>
          <p:sp>
            <p:nvSpPr>
              <p:cNvPr id="40" name="AutoShape 71"/>
              <p:cNvSpPr>
                <a:spLocks noChangeArrowheads="1"/>
              </p:cNvSpPr>
              <p:nvPr/>
            </p:nvSpPr>
            <p:spPr bwMode="auto">
              <a:xfrm>
                <a:off x="2025939" y="0"/>
                <a:ext cx="828793" cy="1065212"/>
              </a:xfrm>
              <a:prstGeom prst="rightArrow">
                <a:avLst>
                  <a:gd name="adj1" fmla="val 70389"/>
                  <a:gd name="adj2" fmla="val 6211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41" name="圆角矩形 17"/>
              <p:cNvSpPr>
                <a:spLocks noChangeArrowheads="1"/>
              </p:cNvSpPr>
              <p:nvPr/>
            </p:nvSpPr>
            <p:spPr bwMode="auto">
              <a:xfrm>
                <a:off x="0" y="153987"/>
                <a:ext cx="1979894" cy="757238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mpd="sng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7" name="Group 14"/>
            <p:cNvGrpSpPr>
              <a:grpSpLocks noChangeAspect="1"/>
            </p:cNvGrpSpPr>
            <p:nvPr/>
          </p:nvGrpSpPr>
          <p:grpSpPr bwMode="auto">
            <a:xfrm>
              <a:off x="1625832" y="153987"/>
              <a:ext cx="755758" cy="757238"/>
              <a:chOff x="0" y="0"/>
              <a:chExt cx="1374337" cy="1377026"/>
            </a:xfrm>
          </p:grpSpPr>
          <p:sp>
            <p:nvSpPr>
              <p:cNvPr id="38" name="椭圆 14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4337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39" name="椭圆 117"/>
              <p:cNvSpPr>
                <a:spLocks noChangeAspect="1"/>
              </p:cNvSpPr>
              <p:nvPr/>
            </p:nvSpPr>
            <p:spPr bwMode="auto">
              <a:xfrm>
                <a:off x="40422" y="40416"/>
                <a:ext cx="1178003" cy="1177833"/>
              </a:xfrm>
              <a:prstGeom prst="ellipse">
                <a:avLst/>
              </a:prstGeom>
              <a:gradFill rotWithShape="1">
                <a:gsLst>
                  <a:gs pos="0">
                    <a:srgbClr val="004376"/>
                  </a:gs>
                  <a:gs pos="100000">
                    <a:srgbClr val="00B0F0"/>
                  </a:gs>
                </a:gsLst>
                <a:lin ang="189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2306169" y="3024151"/>
            <a:ext cx="2055019" cy="919163"/>
            <a:chOff x="0" y="0"/>
            <a:chExt cx="2740606" cy="1225002"/>
          </a:xfrm>
        </p:grpSpPr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0" y="0"/>
              <a:ext cx="2740606" cy="1225002"/>
              <a:chOff x="0" y="0"/>
              <a:chExt cx="2740606" cy="1225002"/>
            </a:xfrm>
          </p:grpSpPr>
          <p:sp>
            <p:nvSpPr>
              <p:cNvPr id="47" name="AutoShape 75"/>
              <p:cNvSpPr>
                <a:spLocks noChangeArrowheads="1"/>
              </p:cNvSpPr>
              <p:nvPr/>
            </p:nvSpPr>
            <p:spPr bwMode="auto">
              <a:xfrm rot="18900000">
                <a:off x="1786673" y="126671"/>
                <a:ext cx="1080604" cy="827262"/>
              </a:xfrm>
              <a:prstGeom prst="rightArrow">
                <a:avLst>
                  <a:gd name="adj1" fmla="val 70389"/>
                  <a:gd name="adj2" fmla="val 85813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48" name="圆角矩形 24"/>
              <p:cNvSpPr>
                <a:spLocks noChangeArrowheads="1"/>
              </p:cNvSpPr>
              <p:nvPr/>
            </p:nvSpPr>
            <p:spPr bwMode="auto">
              <a:xfrm>
                <a:off x="0" y="469690"/>
                <a:ext cx="1980033" cy="755312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mpd="sng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4" name="Group 21"/>
            <p:cNvGrpSpPr>
              <a:grpSpLocks noChangeAspect="1"/>
            </p:cNvGrpSpPr>
            <p:nvPr/>
          </p:nvGrpSpPr>
          <p:grpSpPr bwMode="auto">
            <a:xfrm>
              <a:off x="1624357" y="469690"/>
              <a:ext cx="757398" cy="755312"/>
              <a:chOff x="0" y="0"/>
              <a:chExt cx="1377320" cy="1373524"/>
            </a:xfrm>
          </p:grpSpPr>
          <p:sp>
            <p:nvSpPr>
              <p:cNvPr id="45" name="椭圆 2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7320" cy="137352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46" name="椭圆 117"/>
              <p:cNvSpPr>
                <a:spLocks noChangeAspect="1"/>
              </p:cNvSpPr>
              <p:nvPr/>
            </p:nvSpPr>
            <p:spPr bwMode="auto">
              <a:xfrm>
                <a:off x="43311" y="37511"/>
                <a:ext cx="1178086" cy="1180193"/>
              </a:xfrm>
              <a:prstGeom prst="ellipse">
                <a:avLst/>
              </a:prstGeom>
              <a:gradFill rotWithShape="1">
                <a:gsLst>
                  <a:gs pos="0">
                    <a:srgbClr val="004376"/>
                  </a:gs>
                  <a:gs pos="100000">
                    <a:srgbClr val="00B0F0"/>
                  </a:gs>
                </a:gsLst>
                <a:lin ang="189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9" name="Group 24"/>
          <p:cNvGrpSpPr>
            <a:grpSpLocks/>
          </p:cNvGrpSpPr>
          <p:nvPr/>
        </p:nvGrpSpPr>
        <p:grpSpPr bwMode="auto">
          <a:xfrm>
            <a:off x="4621934" y="3117021"/>
            <a:ext cx="2128838" cy="826294"/>
            <a:chOff x="0" y="0"/>
            <a:chExt cx="2838783" cy="1100991"/>
          </a:xfrm>
        </p:grpSpPr>
        <p:grpSp>
          <p:nvGrpSpPr>
            <p:cNvPr id="50" name="Group 25"/>
            <p:cNvGrpSpPr>
              <a:grpSpLocks/>
            </p:cNvGrpSpPr>
            <p:nvPr/>
          </p:nvGrpSpPr>
          <p:grpSpPr bwMode="auto">
            <a:xfrm>
              <a:off x="-376" y="469"/>
              <a:ext cx="2839159" cy="1100522"/>
              <a:chOff x="0" y="0"/>
              <a:chExt cx="2839159" cy="1100522"/>
            </a:xfrm>
          </p:grpSpPr>
          <p:sp>
            <p:nvSpPr>
              <p:cNvPr id="54" name="AutoShape 69"/>
              <p:cNvSpPr>
                <a:spLocks noChangeArrowheads="1"/>
              </p:cNvSpPr>
              <p:nvPr/>
            </p:nvSpPr>
            <p:spPr bwMode="auto">
              <a:xfrm rot="2700000" flipH="1">
                <a:off x="0" y="0"/>
                <a:ext cx="1066089" cy="827185"/>
              </a:xfrm>
              <a:prstGeom prst="rightArrow">
                <a:avLst>
                  <a:gd name="adj1" fmla="val 70389"/>
                  <a:gd name="adj2" fmla="val 832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55" name="圆角矩形 31"/>
              <p:cNvSpPr>
                <a:spLocks noChangeArrowheads="1"/>
              </p:cNvSpPr>
              <p:nvPr/>
            </p:nvSpPr>
            <p:spPr bwMode="auto">
              <a:xfrm>
                <a:off x="859314" y="343789"/>
                <a:ext cx="1979845" cy="756733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mpd="sng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" name="Group 28"/>
            <p:cNvGrpSpPr>
              <a:grpSpLocks noChangeAspect="1"/>
            </p:cNvGrpSpPr>
            <p:nvPr/>
          </p:nvGrpSpPr>
          <p:grpSpPr bwMode="auto">
            <a:xfrm>
              <a:off x="458841" y="344257"/>
              <a:ext cx="755739" cy="756734"/>
              <a:chOff x="0" y="0"/>
              <a:chExt cx="1374302" cy="1376109"/>
            </a:xfrm>
          </p:grpSpPr>
          <p:sp>
            <p:nvSpPr>
              <p:cNvPr id="52" name="椭圆 2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4302" cy="137610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53" name="椭圆 117"/>
              <p:cNvSpPr>
                <a:spLocks noChangeAspect="1"/>
              </p:cNvSpPr>
              <p:nvPr/>
            </p:nvSpPr>
            <p:spPr bwMode="auto">
              <a:xfrm>
                <a:off x="40421" y="40389"/>
                <a:ext cx="1180861" cy="1179934"/>
              </a:xfrm>
              <a:prstGeom prst="ellipse">
                <a:avLst/>
              </a:prstGeom>
              <a:gradFill rotWithShape="1">
                <a:gsLst>
                  <a:gs pos="0">
                    <a:srgbClr val="004376"/>
                  </a:gs>
                  <a:gs pos="100000">
                    <a:srgbClr val="00B0F0"/>
                  </a:gs>
                </a:gsLst>
                <a:lin ang="189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56" name="Group 31"/>
          <p:cNvGrpSpPr>
            <a:grpSpLocks/>
          </p:cNvGrpSpPr>
          <p:nvPr/>
        </p:nvGrpSpPr>
        <p:grpSpPr bwMode="auto">
          <a:xfrm>
            <a:off x="5182719" y="2226433"/>
            <a:ext cx="2132410" cy="798909"/>
            <a:chOff x="0" y="0"/>
            <a:chExt cx="2842718" cy="1065212"/>
          </a:xfrm>
        </p:grpSpPr>
        <p:grpSp>
          <p:nvGrpSpPr>
            <p:cNvPr id="57" name="Group 32"/>
            <p:cNvGrpSpPr>
              <a:grpSpLocks/>
            </p:cNvGrpSpPr>
            <p:nvPr/>
          </p:nvGrpSpPr>
          <p:grpSpPr bwMode="auto">
            <a:xfrm>
              <a:off x="0" y="0"/>
              <a:ext cx="2842718" cy="1065212"/>
              <a:chOff x="0" y="0"/>
              <a:chExt cx="2842718" cy="1065212"/>
            </a:xfrm>
          </p:grpSpPr>
          <p:sp>
            <p:nvSpPr>
              <p:cNvPr id="61" name="AutoShape 4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28531" cy="1065212"/>
              </a:xfrm>
              <a:prstGeom prst="rightArrow">
                <a:avLst>
                  <a:gd name="adj1" fmla="val 70389"/>
                  <a:gd name="adj2" fmla="val 6825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62" name="圆角矩形 38"/>
              <p:cNvSpPr>
                <a:spLocks noChangeArrowheads="1"/>
              </p:cNvSpPr>
              <p:nvPr/>
            </p:nvSpPr>
            <p:spPr bwMode="auto">
              <a:xfrm>
                <a:off x="863450" y="153987"/>
                <a:ext cx="1979268" cy="757238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mpd="sng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8" name="Group 35"/>
            <p:cNvGrpSpPr>
              <a:grpSpLocks noChangeAspect="1"/>
            </p:cNvGrpSpPr>
            <p:nvPr/>
          </p:nvGrpSpPr>
          <p:grpSpPr bwMode="auto">
            <a:xfrm>
              <a:off x="474580" y="153987"/>
              <a:ext cx="755518" cy="757238"/>
              <a:chOff x="0" y="0"/>
              <a:chExt cx="1373901" cy="1377026"/>
            </a:xfrm>
          </p:grpSpPr>
          <p:sp>
            <p:nvSpPr>
              <p:cNvPr id="59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3901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60" name="椭圆 117"/>
              <p:cNvSpPr>
                <a:spLocks noChangeAspect="1"/>
              </p:cNvSpPr>
              <p:nvPr/>
            </p:nvSpPr>
            <p:spPr bwMode="auto">
              <a:xfrm>
                <a:off x="40409" y="40416"/>
                <a:ext cx="1177629" cy="1177833"/>
              </a:xfrm>
              <a:prstGeom prst="ellipse">
                <a:avLst/>
              </a:prstGeom>
              <a:gradFill rotWithShape="1">
                <a:gsLst>
                  <a:gs pos="0">
                    <a:srgbClr val="004376"/>
                  </a:gs>
                  <a:gs pos="100000">
                    <a:srgbClr val="00B0F0"/>
                  </a:gs>
                </a:gsLst>
                <a:lin ang="189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63" name="Group 38"/>
          <p:cNvGrpSpPr>
            <a:grpSpLocks/>
          </p:cNvGrpSpPr>
          <p:nvPr/>
        </p:nvGrpSpPr>
        <p:grpSpPr bwMode="auto">
          <a:xfrm>
            <a:off x="4711231" y="1292983"/>
            <a:ext cx="2039541" cy="929878"/>
            <a:chOff x="0" y="0"/>
            <a:chExt cx="2720177" cy="1239951"/>
          </a:xfrm>
        </p:grpSpPr>
        <p:grpSp>
          <p:nvGrpSpPr>
            <p:cNvPr id="64" name="Group 39"/>
            <p:cNvGrpSpPr>
              <a:grpSpLocks/>
            </p:cNvGrpSpPr>
            <p:nvPr/>
          </p:nvGrpSpPr>
          <p:grpSpPr bwMode="auto">
            <a:xfrm>
              <a:off x="82" y="0"/>
              <a:ext cx="2720095" cy="1240056"/>
              <a:chOff x="0" y="0"/>
              <a:chExt cx="2720095" cy="1240056"/>
            </a:xfrm>
          </p:grpSpPr>
          <p:sp>
            <p:nvSpPr>
              <p:cNvPr id="68" name="AutoShape 67"/>
              <p:cNvSpPr>
                <a:spLocks noChangeArrowheads="1"/>
              </p:cNvSpPr>
              <p:nvPr/>
            </p:nvSpPr>
            <p:spPr bwMode="auto">
              <a:xfrm rot="18900000" flipH="1">
                <a:off x="1" y="174532"/>
                <a:ext cx="827164" cy="106552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69" name="圆角矩形 45"/>
              <p:cNvSpPr>
                <a:spLocks noChangeArrowheads="1"/>
              </p:cNvSpPr>
              <p:nvPr/>
            </p:nvSpPr>
            <p:spPr bwMode="auto">
              <a:xfrm>
                <a:off x="739908" y="0"/>
                <a:ext cx="1980187" cy="755719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mpd="sng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5" name="Group 42"/>
            <p:cNvGrpSpPr>
              <a:grpSpLocks noChangeAspect="1"/>
            </p:cNvGrpSpPr>
            <p:nvPr/>
          </p:nvGrpSpPr>
          <p:grpSpPr bwMode="auto">
            <a:xfrm>
              <a:off x="339824" y="0"/>
              <a:ext cx="757458" cy="755719"/>
              <a:chOff x="0" y="0"/>
              <a:chExt cx="1377429" cy="1374264"/>
            </a:xfrm>
          </p:grpSpPr>
          <p:sp>
            <p:nvSpPr>
              <p:cNvPr id="66" name="椭圆 42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7429" cy="137426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013">
                  <a:latin typeface="Calibri" pitchFamily="34" charset="0"/>
                </a:endParaRPr>
              </a:p>
            </p:txBody>
          </p:sp>
          <p:sp>
            <p:nvSpPr>
              <p:cNvPr id="67" name="椭圆 117"/>
              <p:cNvSpPr>
                <a:spLocks noChangeAspect="1"/>
              </p:cNvSpPr>
              <p:nvPr/>
            </p:nvSpPr>
            <p:spPr bwMode="auto">
              <a:xfrm>
                <a:off x="43316" y="40420"/>
                <a:ext cx="1178177" cy="1177941"/>
              </a:xfrm>
              <a:prstGeom prst="ellipse">
                <a:avLst/>
              </a:prstGeom>
              <a:gradFill rotWithShape="1">
                <a:gsLst>
                  <a:gs pos="0">
                    <a:srgbClr val="004376"/>
                  </a:gs>
                  <a:gs pos="100000">
                    <a:srgbClr val="00B0F0"/>
                  </a:gs>
                </a:gsLst>
                <a:lin ang="189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1841825" y="2499086"/>
            <a:ext cx="1073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6112597" y="2499086"/>
            <a:ext cx="11680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5570862" y="1448955"/>
            <a:ext cx="1168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2370462" y="1448955"/>
            <a:ext cx="1168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2331172" y="3532549"/>
            <a:ext cx="11739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5493472" y="3532549"/>
            <a:ext cx="1116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grpSp>
        <p:nvGrpSpPr>
          <p:cNvPr id="76" name="Group 51"/>
          <p:cNvGrpSpPr>
            <a:grpSpLocks/>
          </p:cNvGrpSpPr>
          <p:nvPr/>
        </p:nvGrpSpPr>
        <p:grpSpPr bwMode="auto">
          <a:xfrm>
            <a:off x="3931372" y="2019264"/>
            <a:ext cx="1214438" cy="1214438"/>
            <a:chOff x="0" y="0"/>
            <a:chExt cx="1444904" cy="1444905"/>
          </a:xfrm>
        </p:grpSpPr>
        <p:sp>
          <p:nvSpPr>
            <p:cNvPr id="77" name="Oval 93"/>
            <p:cNvSpPr>
              <a:spLocks noChangeArrowheads="1"/>
            </p:cNvSpPr>
            <p:nvPr/>
          </p:nvSpPr>
          <p:spPr bwMode="auto">
            <a:xfrm>
              <a:off x="0" y="0"/>
              <a:ext cx="1444904" cy="144490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6E6D68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013">
                <a:latin typeface="Calibri" pitchFamily="34" charset="0"/>
              </a:endParaRPr>
            </a:p>
          </p:txBody>
        </p:sp>
        <p:sp>
          <p:nvSpPr>
            <p:cNvPr id="78" name="Oval 94"/>
            <p:cNvSpPr>
              <a:spLocks noChangeAspect="1" noChangeArrowheads="1"/>
            </p:cNvSpPr>
            <p:nvPr/>
          </p:nvSpPr>
          <p:spPr bwMode="auto">
            <a:xfrm>
              <a:off x="58079" y="46746"/>
              <a:ext cx="1245168" cy="1245169"/>
            </a:xfrm>
            <a:prstGeom prst="ellipse">
              <a:avLst/>
            </a:prstGeom>
            <a:gradFill rotWithShape="1">
              <a:gsLst>
                <a:gs pos="0">
                  <a:srgbClr val="004376"/>
                </a:gs>
                <a:gs pos="100000">
                  <a:srgbClr val="00B0F0"/>
                </a:gs>
              </a:gsLst>
              <a:lin ang="18900000" scaled="1"/>
            </a:gradFill>
            <a:ln w="25400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4029003" y="2357401"/>
            <a:ext cx="966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5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</a:p>
        </p:txBody>
      </p:sp>
      <p:sp>
        <p:nvSpPr>
          <p:cNvPr id="80" name="Rectangle 26"/>
          <p:cNvSpPr>
            <a:spLocks noChangeArrowheads="1"/>
          </p:cNvSpPr>
          <p:nvPr/>
        </p:nvSpPr>
        <p:spPr bwMode="auto">
          <a:xfrm>
            <a:off x="3551391" y="1443002"/>
            <a:ext cx="4539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标题</a:t>
            </a:r>
          </a:p>
        </p:txBody>
      </p:sp>
      <p:sp>
        <p:nvSpPr>
          <p:cNvPr id="81" name="Rectangle 26"/>
          <p:cNvSpPr>
            <a:spLocks noChangeArrowheads="1"/>
          </p:cNvSpPr>
          <p:nvPr/>
        </p:nvSpPr>
        <p:spPr bwMode="auto">
          <a:xfrm>
            <a:off x="5000977" y="1443002"/>
            <a:ext cx="4539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标题</a:t>
            </a: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5565333" y="2484798"/>
            <a:ext cx="4539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标题</a:t>
            </a: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2995965" y="2484798"/>
            <a:ext cx="4539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标题</a:t>
            </a: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3551391" y="3518261"/>
            <a:ext cx="4539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标题</a:t>
            </a: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4992642" y="3518261"/>
            <a:ext cx="4539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81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utoUpdateAnimBg="0"/>
      <p:bldP spid="84" grpId="0" autoUpdateAnimBg="0"/>
      <p:bldP spid="8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142" y="1850243"/>
              <a:ext cx="3232552" cy="329325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097" y="3774530"/>
              <a:ext cx="1454989" cy="798008"/>
            </a:xfrm>
            <a:prstGeom prst="rect">
              <a:avLst/>
            </a:prstGeom>
          </p:spPr>
        </p:pic>
      </p:grpSp>
      <p:sp>
        <p:nvSpPr>
          <p:cNvPr id="3" name="圆角矩形 2"/>
          <p:cNvSpPr/>
          <p:nvPr/>
        </p:nvSpPr>
        <p:spPr>
          <a:xfrm>
            <a:off x="1465943" y="1741714"/>
            <a:ext cx="4165600" cy="6096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5490" y="81680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12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38" name="Picture 83" descr="博士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16" y="3165642"/>
            <a:ext cx="1934685" cy="17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19582" y="2823831"/>
            <a:ext cx="16754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57175" indent="-257175">
              <a:buFont typeface="Arial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57175" indent="-257175">
              <a:buFont typeface="Arial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101" y="3458566"/>
            <a:ext cx="1483098" cy="4040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57175" indent="-257175">
              <a:buFont typeface="Arial" pitchFamily="34" charset="0"/>
              <a:buChar char="•"/>
              <a:defRPr/>
            </a:pPr>
            <a:r>
              <a:rPr lang="zh-CN" altLang="en-US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013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57175" indent="-257175">
              <a:buFont typeface="Arial" pitchFamily="34" charset="0"/>
              <a:buChar char="•"/>
              <a:defRPr/>
            </a:pPr>
            <a:r>
              <a:rPr lang="zh-CN" altLang="en-US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013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4239" y="2015377"/>
            <a:ext cx="152157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57175" indent="-257175">
              <a:buFont typeface="Arial" pitchFamily="34" charset="0"/>
              <a:buChar char="•"/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57175" indent="-257175">
              <a:buFont typeface="Arial" pitchFamily="34" charset="0"/>
              <a:buChar char="•"/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点击此处输入文字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28834" y="1740103"/>
            <a:ext cx="1795888" cy="2060552"/>
            <a:chOff x="381111" y="1981736"/>
            <a:chExt cx="2394517" cy="2747403"/>
          </a:xfrm>
        </p:grpSpPr>
        <p:sp>
          <p:nvSpPr>
            <p:cNvPr id="11" name="椭圆​​ 2"/>
            <p:cNvSpPr/>
            <p:nvPr/>
          </p:nvSpPr>
          <p:spPr>
            <a:xfrm>
              <a:off x="593028" y="1981736"/>
              <a:ext cx="2182600" cy="2747403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18900000" scaled="1"/>
            </a:gra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矩形​​ 16"/>
            <p:cNvSpPr>
              <a:spLocks noChangeArrowheads="1"/>
            </p:cNvSpPr>
            <p:nvPr/>
          </p:nvSpPr>
          <p:spPr bwMode="auto">
            <a:xfrm>
              <a:off x="1333600" y="2667697"/>
              <a:ext cx="765595" cy="53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13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01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013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  <p:sp>
          <p:nvSpPr>
            <p:cNvPr id="13" name="新月形 12"/>
            <p:cNvSpPr/>
            <p:nvPr/>
          </p:nvSpPr>
          <p:spPr>
            <a:xfrm rot="3501444">
              <a:off x="940783" y="1575984"/>
              <a:ext cx="804055" cy="1923400"/>
            </a:xfrm>
            <a:prstGeom prst="moon">
              <a:avLst>
                <a:gd name="adj" fmla="val 27473"/>
              </a:avLst>
            </a:prstGeom>
            <a:gradFill flip="none" rotWithShape="1">
              <a:gsLst>
                <a:gs pos="69000">
                  <a:schemeClr val="bg1">
                    <a:alpha val="38000"/>
                  </a:schemeClr>
                </a:gs>
                <a:gs pos="0">
                  <a:schemeClr val="bg1">
                    <a:alpha val="0"/>
                    <a:lumMod val="91000"/>
                    <a:lumOff val="9000"/>
                  </a:schemeClr>
                </a:gs>
                <a:gs pos="35000">
                  <a:schemeClr val="bg1">
                    <a:lumMod val="96000"/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55738" y="1426076"/>
            <a:ext cx="1319296" cy="1526038"/>
            <a:chOff x="3216983" y="1563034"/>
            <a:chExt cx="1759061" cy="2034717"/>
          </a:xfrm>
        </p:grpSpPr>
        <p:sp>
          <p:nvSpPr>
            <p:cNvPr id="15" name="椭圆​​ 2"/>
            <p:cNvSpPr/>
            <p:nvPr/>
          </p:nvSpPr>
          <p:spPr>
            <a:xfrm>
              <a:off x="3360030" y="1563034"/>
              <a:ext cx="1616014" cy="2034717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18900000" scaled="1"/>
            </a:gra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矩形​​ 17"/>
            <p:cNvSpPr>
              <a:spLocks noChangeArrowheads="1"/>
            </p:cNvSpPr>
            <p:nvPr/>
          </p:nvSpPr>
          <p:spPr bwMode="auto">
            <a:xfrm>
              <a:off x="3723786" y="2061914"/>
              <a:ext cx="86177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  <p:sp>
          <p:nvSpPr>
            <p:cNvPr id="17" name="新月形 16"/>
            <p:cNvSpPr/>
            <p:nvPr/>
          </p:nvSpPr>
          <p:spPr>
            <a:xfrm rot="3501444">
              <a:off x="3607619" y="1268582"/>
              <a:ext cx="665642" cy="1446913"/>
            </a:xfrm>
            <a:prstGeom prst="moon">
              <a:avLst>
                <a:gd name="adj" fmla="val 27473"/>
              </a:avLst>
            </a:prstGeom>
            <a:gradFill flip="none" rotWithShape="1">
              <a:gsLst>
                <a:gs pos="69000">
                  <a:schemeClr val="bg1">
                    <a:alpha val="38000"/>
                  </a:schemeClr>
                </a:gs>
                <a:gs pos="0">
                  <a:schemeClr val="bg1">
                    <a:alpha val="0"/>
                    <a:lumMod val="91000"/>
                    <a:lumOff val="9000"/>
                  </a:schemeClr>
                </a:gs>
                <a:gs pos="35000">
                  <a:schemeClr val="bg1">
                    <a:lumMod val="96000"/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03307" y="1193562"/>
            <a:ext cx="934517" cy="1073037"/>
            <a:chOff x="5413742" y="1253016"/>
            <a:chExt cx="1246023" cy="1430716"/>
          </a:xfrm>
        </p:grpSpPr>
        <p:sp>
          <p:nvSpPr>
            <p:cNvPr id="19" name="椭圆​​ 2"/>
            <p:cNvSpPr/>
            <p:nvPr/>
          </p:nvSpPr>
          <p:spPr>
            <a:xfrm>
              <a:off x="5523031" y="1253016"/>
              <a:ext cx="1136734" cy="1430716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18900000" scaled="1"/>
            </a:gra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矩形​​ 18"/>
            <p:cNvSpPr>
              <a:spLocks noChangeArrowheads="1"/>
            </p:cNvSpPr>
            <p:nvPr/>
          </p:nvSpPr>
          <p:spPr bwMode="auto">
            <a:xfrm>
              <a:off x="5698091" y="1534527"/>
              <a:ext cx="784832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点击录</a:t>
              </a:r>
              <a:endParaRPr lang="en-US" altLang="zh-CN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入内容</a:t>
              </a:r>
            </a:p>
          </p:txBody>
        </p:sp>
        <p:sp>
          <p:nvSpPr>
            <p:cNvPr id="21" name="新月形 20"/>
            <p:cNvSpPr/>
            <p:nvPr/>
          </p:nvSpPr>
          <p:spPr>
            <a:xfrm rot="3501444">
              <a:off x="5693092" y="1030195"/>
              <a:ext cx="506380" cy="1065079"/>
            </a:xfrm>
            <a:prstGeom prst="moon">
              <a:avLst>
                <a:gd name="adj" fmla="val 27473"/>
              </a:avLst>
            </a:prstGeom>
            <a:gradFill flip="none" rotWithShape="1">
              <a:gsLst>
                <a:gs pos="69000">
                  <a:schemeClr val="bg1">
                    <a:alpha val="38000"/>
                  </a:schemeClr>
                </a:gs>
                <a:gs pos="0">
                  <a:schemeClr val="bg1">
                    <a:alpha val="0"/>
                    <a:lumMod val="91000"/>
                    <a:lumOff val="9000"/>
                  </a:schemeClr>
                </a:gs>
                <a:gs pos="35000">
                  <a:schemeClr val="bg1">
                    <a:lumMod val="96000"/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934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/>
          <p:cNvSpPr>
            <a:spLocks noEditPoints="1"/>
          </p:cNvSpPr>
          <p:nvPr/>
        </p:nvSpPr>
        <p:spPr bwMode="auto">
          <a:xfrm>
            <a:off x="3652686" y="1989950"/>
            <a:ext cx="1760089" cy="1883326"/>
          </a:xfrm>
          <a:custGeom>
            <a:avLst/>
            <a:gdLst>
              <a:gd name="T0" fmla="*/ 369 w 369"/>
              <a:gd name="T1" fmla="*/ 187 h 395"/>
              <a:gd name="T2" fmla="*/ 330 w 369"/>
              <a:gd name="T3" fmla="*/ 159 h 395"/>
              <a:gd name="T4" fmla="*/ 361 w 369"/>
              <a:gd name="T5" fmla="*/ 117 h 395"/>
              <a:gd name="T6" fmla="*/ 315 w 369"/>
              <a:gd name="T7" fmla="*/ 105 h 395"/>
              <a:gd name="T8" fmla="*/ 331 w 369"/>
              <a:gd name="T9" fmla="*/ 58 h 395"/>
              <a:gd name="T10" fmla="*/ 284 w 369"/>
              <a:gd name="T11" fmla="*/ 64 h 395"/>
              <a:gd name="T12" fmla="*/ 283 w 369"/>
              <a:gd name="T13" fmla="*/ 18 h 395"/>
              <a:gd name="T14" fmla="*/ 241 w 369"/>
              <a:gd name="T15" fmla="*/ 39 h 395"/>
              <a:gd name="T16" fmla="*/ 225 w 369"/>
              <a:gd name="T17" fmla="*/ 0 h 395"/>
              <a:gd name="T18" fmla="*/ 191 w 369"/>
              <a:gd name="T19" fmla="*/ 33 h 395"/>
              <a:gd name="T20" fmla="*/ 164 w 369"/>
              <a:gd name="T21" fmla="*/ 4 h 395"/>
              <a:gd name="T22" fmla="*/ 142 w 369"/>
              <a:gd name="T23" fmla="*/ 45 h 395"/>
              <a:gd name="T24" fmla="*/ 107 w 369"/>
              <a:gd name="T25" fmla="*/ 29 h 395"/>
              <a:gd name="T26" fmla="*/ 97 w 369"/>
              <a:gd name="T27" fmla="*/ 72 h 395"/>
              <a:gd name="T28" fmla="*/ 58 w 369"/>
              <a:gd name="T29" fmla="*/ 71 h 395"/>
              <a:gd name="T30" fmla="*/ 62 w 369"/>
              <a:gd name="T31" fmla="*/ 112 h 395"/>
              <a:gd name="T32" fmla="*/ 22 w 369"/>
              <a:gd name="T33" fmla="*/ 126 h 395"/>
              <a:gd name="T34" fmla="*/ 39 w 369"/>
              <a:gd name="T35" fmla="*/ 161 h 395"/>
              <a:gd name="T36" fmla="*/ 2 w 369"/>
              <a:gd name="T37" fmla="*/ 188 h 395"/>
              <a:gd name="T38" fmla="*/ 31 w 369"/>
              <a:gd name="T39" fmla="*/ 214 h 395"/>
              <a:gd name="T40" fmla="*/ 2 w 369"/>
              <a:gd name="T41" fmla="*/ 253 h 395"/>
              <a:gd name="T42" fmla="*/ 39 w 369"/>
              <a:gd name="T43" fmla="*/ 266 h 395"/>
              <a:gd name="T44" fmla="*/ 23 w 369"/>
              <a:gd name="T45" fmla="*/ 312 h 395"/>
              <a:gd name="T46" fmla="*/ 64 w 369"/>
              <a:gd name="T47" fmla="*/ 310 h 395"/>
              <a:gd name="T48" fmla="*/ 62 w 369"/>
              <a:gd name="T49" fmla="*/ 360 h 395"/>
              <a:gd name="T50" fmla="*/ 104 w 369"/>
              <a:gd name="T51" fmla="*/ 341 h 395"/>
              <a:gd name="T52" fmla="*/ 118 w 369"/>
              <a:gd name="T53" fmla="*/ 389 h 395"/>
              <a:gd name="T54" fmla="*/ 154 w 369"/>
              <a:gd name="T55" fmla="*/ 355 h 395"/>
              <a:gd name="T56" fmla="*/ 184 w 369"/>
              <a:gd name="T57" fmla="*/ 394 h 395"/>
              <a:gd name="T58" fmla="*/ 209 w 369"/>
              <a:gd name="T59" fmla="*/ 348 h 395"/>
              <a:gd name="T60" fmla="*/ 251 w 369"/>
              <a:gd name="T61" fmla="*/ 372 h 395"/>
              <a:gd name="T62" fmla="*/ 260 w 369"/>
              <a:gd name="T63" fmla="*/ 319 h 395"/>
              <a:gd name="T64" fmla="*/ 310 w 369"/>
              <a:gd name="T65" fmla="*/ 325 h 395"/>
              <a:gd name="T66" fmla="*/ 301 w 369"/>
              <a:gd name="T67" fmla="*/ 274 h 395"/>
              <a:gd name="T68" fmla="*/ 351 w 369"/>
              <a:gd name="T69" fmla="*/ 260 h 395"/>
              <a:gd name="T70" fmla="*/ 326 w 369"/>
              <a:gd name="T71" fmla="*/ 218 h 395"/>
              <a:gd name="T72" fmla="*/ 212 w 369"/>
              <a:gd name="T73" fmla="*/ 213 h 395"/>
              <a:gd name="T74" fmla="*/ 144 w 369"/>
              <a:gd name="T75" fmla="*/ 171 h 395"/>
              <a:gd name="T76" fmla="*/ 212 w 369"/>
              <a:gd name="T77" fmla="*/ 213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9" h="395">
                <a:moveTo>
                  <a:pt x="365" y="216"/>
                </a:moveTo>
                <a:cubicBezTo>
                  <a:pt x="369" y="187"/>
                  <a:pt x="369" y="187"/>
                  <a:pt x="369" y="187"/>
                </a:cubicBezTo>
                <a:cubicBezTo>
                  <a:pt x="331" y="180"/>
                  <a:pt x="331" y="180"/>
                  <a:pt x="331" y="180"/>
                </a:cubicBezTo>
                <a:cubicBezTo>
                  <a:pt x="330" y="159"/>
                  <a:pt x="330" y="159"/>
                  <a:pt x="330" y="159"/>
                </a:cubicBezTo>
                <a:cubicBezTo>
                  <a:pt x="367" y="143"/>
                  <a:pt x="367" y="143"/>
                  <a:pt x="367" y="143"/>
                </a:cubicBezTo>
                <a:cubicBezTo>
                  <a:pt x="361" y="117"/>
                  <a:pt x="361" y="117"/>
                  <a:pt x="361" y="117"/>
                </a:cubicBezTo>
                <a:cubicBezTo>
                  <a:pt x="323" y="124"/>
                  <a:pt x="323" y="124"/>
                  <a:pt x="323" y="124"/>
                </a:cubicBezTo>
                <a:cubicBezTo>
                  <a:pt x="315" y="105"/>
                  <a:pt x="315" y="105"/>
                  <a:pt x="315" y="105"/>
                </a:cubicBezTo>
                <a:cubicBezTo>
                  <a:pt x="345" y="79"/>
                  <a:pt x="345" y="79"/>
                  <a:pt x="345" y="79"/>
                </a:cubicBezTo>
                <a:cubicBezTo>
                  <a:pt x="331" y="58"/>
                  <a:pt x="331" y="58"/>
                  <a:pt x="331" y="58"/>
                </a:cubicBezTo>
                <a:cubicBezTo>
                  <a:pt x="297" y="77"/>
                  <a:pt x="297" y="77"/>
                  <a:pt x="297" y="77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303" y="31"/>
                  <a:pt x="303" y="31"/>
                  <a:pt x="303" y="31"/>
                </a:cubicBezTo>
                <a:cubicBezTo>
                  <a:pt x="283" y="18"/>
                  <a:pt x="283" y="18"/>
                  <a:pt x="283" y="18"/>
                </a:cubicBezTo>
                <a:cubicBezTo>
                  <a:pt x="257" y="46"/>
                  <a:pt x="257" y="46"/>
                  <a:pt x="257" y="46"/>
                </a:cubicBezTo>
                <a:cubicBezTo>
                  <a:pt x="241" y="39"/>
                  <a:pt x="241" y="39"/>
                  <a:pt x="241" y="39"/>
                </a:cubicBezTo>
                <a:cubicBezTo>
                  <a:pt x="248" y="4"/>
                  <a:pt x="248" y="4"/>
                  <a:pt x="248" y="4"/>
                </a:cubicBezTo>
                <a:cubicBezTo>
                  <a:pt x="225" y="0"/>
                  <a:pt x="225" y="0"/>
                  <a:pt x="225" y="0"/>
                </a:cubicBezTo>
                <a:cubicBezTo>
                  <a:pt x="210" y="33"/>
                  <a:pt x="210" y="33"/>
                  <a:pt x="210" y="33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88" y="0"/>
                  <a:pt x="188" y="0"/>
                  <a:pt x="188" y="0"/>
                </a:cubicBezTo>
                <a:cubicBezTo>
                  <a:pt x="164" y="4"/>
                  <a:pt x="164" y="4"/>
                  <a:pt x="164" y="4"/>
                </a:cubicBezTo>
                <a:cubicBezTo>
                  <a:pt x="160" y="38"/>
                  <a:pt x="160" y="38"/>
                  <a:pt x="160" y="38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97" y="72"/>
                  <a:pt x="97" y="72"/>
                  <a:pt x="97" y="72"/>
                </a:cubicBezTo>
                <a:cubicBezTo>
                  <a:pt x="75" y="53"/>
                  <a:pt x="75" y="53"/>
                  <a:pt x="75" y="53"/>
                </a:cubicBezTo>
                <a:cubicBezTo>
                  <a:pt x="58" y="71"/>
                  <a:pt x="58" y="71"/>
                  <a:pt x="58" y="71"/>
                </a:cubicBezTo>
                <a:cubicBezTo>
                  <a:pt x="73" y="96"/>
                  <a:pt x="73" y="96"/>
                  <a:pt x="73" y="9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39" y="161"/>
                  <a:pt x="39" y="161"/>
                  <a:pt x="39" y="161"/>
                </a:cubicBezTo>
                <a:cubicBezTo>
                  <a:pt x="8" y="164"/>
                  <a:pt x="8" y="164"/>
                  <a:pt x="8" y="164"/>
                </a:cubicBezTo>
                <a:cubicBezTo>
                  <a:pt x="2" y="188"/>
                  <a:pt x="2" y="188"/>
                  <a:pt x="2" y="188"/>
                </a:cubicBezTo>
                <a:cubicBezTo>
                  <a:pt x="32" y="195"/>
                  <a:pt x="32" y="195"/>
                  <a:pt x="32" y="195"/>
                </a:cubicBezTo>
                <a:cubicBezTo>
                  <a:pt x="31" y="214"/>
                  <a:pt x="31" y="214"/>
                  <a:pt x="31" y="214"/>
                </a:cubicBezTo>
                <a:cubicBezTo>
                  <a:pt x="0" y="228"/>
                  <a:pt x="0" y="228"/>
                  <a:pt x="0" y="228"/>
                </a:cubicBezTo>
                <a:cubicBezTo>
                  <a:pt x="2" y="253"/>
                  <a:pt x="2" y="253"/>
                  <a:pt x="2" y="253"/>
                </a:cubicBezTo>
                <a:cubicBezTo>
                  <a:pt x="34" y="248"/>
                  <a:pt x="34" y="248"/>
                  <a:pt x="34" y="248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2" y="290"/>
                  <a:pt x="12" y="290"/>
                  <a:pt x="12" y="290"/>
                </a:cubicBezTo>
                <a:cubicBezTo>
                  <a:pt x="23" y="312"/>
                  <a:pt x="23" y="312"/>
                  <a:pt x="23" y="312"/>
                </a:cubicBezTo>
                <a:cubicBezTo>
                  <a:pt x="53" y="295"/>
                  <a:pt x="53" y="295"/>
                  <a:pt x="53" y="295"/>
                </a:cubicBezTo>
                <a:cubicBezTo>
                  <a:pt x="64" y="310"/>
                  <a:pt x="64" y="310"/>
                  <a:pt x="64" y="310"/>
                </a:cubicBezTo>
                <a:cubicBezTo>
                  <a:pt x="45" y="344"/>
                  <a:pt x="45" y="344"/>
                  <a:pt x="45" y="344"/>
                </a:cubicBezTo>
                <a:cubicBezTo>
                  <a:pt x="62" y="360"/>
                  <a:pt x="62" y="360"/>
                  <a:pt x="62" y="360"/>
                </a:cubicBezTo>
                <a:cubicBezTo>
                  <a:pt x="88" y="332"/>
                  <a:pt x="88" y="332"/>
                  <a:pt x="88" y="332"/>
                </a:cubicBezTo>
                <a:cubicBezTo>
                  <a:pt x="104" y="341"/>
                  <a:pt x="104" y="341"/>
                  <a:pt x="104" y="341"/>
                </a:cubicBezTo>
                <a:cubicBezTo>
                  <a:pt x="95" y="381"/>
                  <a:pt x="95" y="381"/>
                  <a:pt x="95" y="381"/>
                </a:cubicBezTo>
                <a:cubicBezTo>
                  <a:pt x="118" y="389"/>
                  <a:pt x="118" y="389"/>
                  <a:pt x="118" y="389"/>
                </a:cubicBezTo>
                <a:cubicBezTo>
                  <a:pt x="135" y="352"/>
                  <a:pt x="135" y="352"/>
                  <a:pt x="135" y="352"/>
                </a:cubicBezTo>
                <a:cubicBezTo>
                  <a:pt x="154" y="355"/>
                  <a:pt x="154" y="355"/>
                  <a:pt x="154" y="355"/>
                </a:cubicBezTo>
                <a:cubicBezTo>
                  <a:pt x="158" y="395"/>
                  <a:pt x="158" y="395"/>
                  <a:pt x="158" y="395"/>
                </a:cubicBezTo>
                <a:cubicBezTo>
                  <a:pt x="184" y="394"/>
                  <a:pt x="184" y="394"/>
                  <a:pt x="184" y="394"/>
                </a:cubicBezTo>
                <a:cubicBezTo>
                  <a:pt x="189" y="353"/>
                  <a:pt x="189" y="353"/>
                  <a:pt x="189" y="353"/>
                </a:cubicBezTo>
                <a:cubicBezTo>
                  <a:pt x="209" y="348"/>
                  <a:pt x="209" y="348"/>
                  <a:pt x="209" y="348"/>
                </a:cubicBezTo>
                <a:cubicBezTo>
                  <a:pt x="226" y="383"/>
                  <a:pt x="226" y="383"/>
                  <a:pt x="226" y="383"/>
                </a:cubicBezTo>
                <a:cubicBezTo>
                  <a:pt x="251" y="372"/>
                  <a:pt x="251" y="372"/>
                  <a:pt x="251" y="372"/>
                </a:cubicBezTo>
                <a:cubicBezTo>
                  <a:pt x="242" y="332"/>
                  <a:pt x="242" y="332"/>
                  <a:pt x="242" y="332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89" y="346"/>
                  <a:pt x="289" y="346"/>
                  <a:pt x="289" y="346"/>
                </a:cubicBezTo>
                <a:cubicBezTo>
                  <a:pt x="310" y="325"/>
                  <a:pt x="310" y="325"/>
                  <a:pt x="310" y="325"/>
                </a:cubicBezTo>
                <a:cubicBezTo>
                  <a:pt x="288" y="292"/>
                  <a:pt x="288" y="292"/>
                  <a:pt x="288" y="292"/>
                </a:cubicBezTo>
                <a:cubicBezTo>
                  <a:pt x="301" y="274"/>
                  <a:pt x="301" y="274"/>
                  <a:pt x="301" y="274"/>
                </a:cubicBezTo>
                <a:cubicBezTo>
                  <a:pt x="338" y="287"/>
                  <a:pt x="338" y="287"/>
                  <a:pt x="338" y="287"/>
                </a:cubicBezTo>
                <a:cubicBezTo>
                  <a:pt x="351" y="260"/>
                  <a:pt x="351" y="260"/>
                  <a:pt x="351" y="260"/>
                </a:cubicBezTo>
                <a:cubicBezTo>
                  <a:pt x="319" y="239"/>
                  <a:pt x="319" y="239"/>
                  <a:pt x="319" y="239"/>
                </a:cubicBezTo>
                <a:cubicBezTo>
                  <a:pt x="326" y="218"/>
                  <a:pt x="326" y="218"/>
                  <a:pt x="326" y="218"/>
                </a:cubicBezTo>
                <a:lnTo>
                  <a:pt x="365" y="216"/>
                </a:lnTo>
                <a:close/>
                <a:moveTo>
                  <a:pt x="212" y="213"/>
                </a:moveTo>
                <a:cubicBezTo>
                  <a:pt x="199" y="234"/>
                  <a:pt x="173" y="243"/>
                  <a:pt x="154" y="231"/>
                </a:cubicBezTo>
                <a:cubicBezTo>
                  <a:pt x="135" y="220"/>
                  <a:pt x="131" y="193"/>
                  <a:pt x="144" y="171"/>
                </a:cubicBezTo>
                <a:cubicBezTo>
                  <a:pt x="157" y="149"/>
                  <a:pt x="183" y="141"/>
                  <a:pt x="202" y="153"/>
                </a:cubicBezTo>
                <a:cubicBezTo>
                  <a:pt x="221" y="164"/>
                  <a:pt x="225" y="191"/>
                  <a:pt x="212" y="213"/>
                </a:cubicBezTo>
                <a:close/>
              </a:path>
            </a:pathLst>
          </a:custGeom>
          <a:gradFill rotWithShape="1">
            <a:gsLst>
              <a:gs pos="0">
                <a:srgbClr val="007EEA"/>
              </a:gs>
              <a:gs pos="100000">
                <a:srgbClr val="005EAC"/>
              </a:gs>
            </a:gsLst>
            <a:lin ang="2700000" scaled="1"/>
          </a:gradFill>
          <a:ln>
            <a:noFill/>
          </a:ln>
          <a:effectLst/>
          <a:scene3d>
            <a:camera prst="legacyObliqueBottomRigh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007EEA"/>
            </a:extrusion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347448" y="1596907"/>
            <a:ext cx="815138" cy="882005"/>
          </a:xfrm>
          <a:custGeom>
            <a:avLst/>
            <a:gdLst>
              <a:gd name="T0" fmla="*/ 146 w 171"/>
              <a:gd name="T1" fmla="*/ 83 h 185"/>
              <a:gd name="T2" fmla="*/ 171 w 171"/>
              <a:gd name="T3" fmla="*/ 70 h 185"/>
              <a:gd name="T4" fmla="*/ 168 w 171"/>
              <a:gd name="T5" fmla="*/ 48 h 185"/>
              <a:gd name="T6" fmla="*/ 142 w 171"/>
              <a:gd name="T7" fmla="*/ 54 h 185"/>
              <a:gd name="T8" fmla="*/ 135 w 171"/>
              <a:gd name="T9" fmla="*/ 42 h 185"/>
              <a:gd name="T10" fmla="*/ 149 w 171"/>
              <a:gd name="T11" fmla="*/ 17 h 185"/>
              <a:gd name="T12" fmla="*/ 133 w 171"/>
              <a:gd name="T13" fmla="*/ 6 h 185"/>
              <a:gd name="T14" fmla="*/ 114 w 171"/>
              <a:gd name="T15" fmla="*/ 27 h 185"/>
              <a:gd name="T16" fmla="*/ 100 w 171"/>
              <a:gd name="T17" fmla="*/ 25 h 185"/>
              <a:gd name="T18" fmla="*/ 98 w 171"/>
              <a:gd name="T19" fmla="*/ 0 h 185"/>
              <a:gd name="T20" fmla="*/ 77 w 171"/>
              <a:gd name="T21" fmla="*/ 5 h 185"/>
              <a:gd name="T22" fmla="*/ 72 w 171"/>
              <a:gd name="T23" fmla="*/ 30 h 185"/>
              <a:gd name="T24" fmla="*/ 58 w 171"/>
              <a:gd name="T25" fmla="*/ 39 h 185"/>
              <a:gd name="T26" fmla="*/ 42 w 171"/>
              <a:gd name="T27" fmla="*/ 25 h 185"/>
              <a:gd name="T28" fmla="*/ 26 w 171"/>
              <a:gd name="T29" fmla="*/ 42 h 185"/>
              <a:gd name="T30" fmla="*/ 36 w 171"/>
              <a:gd name="T31" fmla="*/ 61 h 185"/>
              <a:gd name="T32" fmla="*/ 28 w 171"/>
              <a:gd name="T33" fmla="*/ 76 h 185"/>
              <a:gd name="T34" fmla="*/ 5 w 171"/>
              <a:gd name="T35" fmla="*/ 80 h 185"/>
              <a:gd name="T36" fmla="*/ 0 w 171"/>
              <a:gd name="T37" fmla="*/ 102 h 185"/>
              <a:gd name="T38" fmla="*/ 21 w 171"/>
              <a:gd name="T39" fmla="*/ 106 h 185"/>
              <a:gd name="T40" fmla="*/ 23 w 171"/>
              <a:gd name="T41" fmla="*/ 121 h 185"/>
              <a:gd name="T42" fmla="*/ 3 w 171"/>
              <a:gd name="T43" fmla="*/ 140 h 185"/>
              <a:gd name="T44" fmla="*/ 11 w 171"/>
              <a:gd name="T45" fmla="*/ 158 h 185"/>
              <a:gd name="T46" fmla="*/ 35 w 171"/>
              <a:gd name="T47" fmla="*/ 144 h 185"/>
              <a:gd name="T48" fmla="*/ 45 w 171"/>
              <a:gd name="T49" fmla="*/ 153 h 185"/>
              <a:gd name="T50" fmla="*/ 38 w 171"/>
              <a:gd name="T51" fmla="*/ 181 h 185"/>
              <a:gd name="T52" fmla="*/ 58 w 171"/>
              <a:gd name="T53" fmla="*/ 185 h 185"/>
              <a:gd name="T54" fmla="*/ 71 w 171"/>
              <a:gd name="T55" fmla="*/ 159 h 185"/>
              <a:gd name="T56" fmla="*/ 86 w 171"/>
              <a:gd name="T57" fmla="*/ 157 h 185"/>
              <a:gd name="T58" fmla="*/ 97 w 171"/>
              <a:gd name="T59" fmla="*/ 179 h 185"/>
              <a:gd name="T60" fmla="*/ 118 w 171"/>
              <a:gd name="T61" fmla="*/ 168 h 185"/>
              <a:gd name="T62" fmla="*/ 114 w 171"/>
              <a:gd name="T63" fmla="*/ 142 h 185"/>
              <a:gd name="T64" fmla="*/ 127 w 171"/>
              <a:gd name="T65" fmla="*/ 129 h 185"/>
              <a:gd name="T66" fmla="*/ 150 w 171"/>
              <a:gd name="T67" fmla="*/ 135 h 185"/>
              <a:gd name="T68" fmla="*/ 162 w 171"/>
              <a:gd name="T69" fmla="*/ 113 h 185"/>
              <a:gd name="T70" fmla="*/ 142 w 171"/>
              <a:gd name="T71" fmla="*/ 100 h 185"/>
              <a:gd name="T72" fmla="*/ 146 w 171"/>
              <a:gd name="T73" fmla="*/ 83 h 185"/>
              <a:gd name="T74" fmla="*/ 96 w 171"/>
              <a:gd name="T75" fmla="*/ 100 h 185"/>
              <a:gd name="T76" fmla="*/ 69 w 171"/>
              <a:gd name="T77" fmla="*/ 108 h 185"/>
              <a:gd name="T78" fmla="*/ 64 w 171"/>
              <a:gd name="T79" fmla="*/ 80 h 185"/>
              <a:gd name="T80" fmla="*/ 92 w 171"/>
              <a:gd name="T81" fmla="*/ 71 h 185"/>
              <a:gd name="T82" fmla="*/ 96 w 171"/>
              <a:gd name="T83" fmla="*/ 10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1" h="185">
                <a:moveTo>
                  <a:pt x="146" y="83"/>
                </a:moveTo>
                <a:cubicBezTo>
                  <a:pt x="171" y="70"/>
                  <a:pt x="171" y="70"/>
                  <a:pt x="171" y="70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49" y="17"/>
                  <a:pt x="149" y="17"/>
                  <a:pt x="149" y="17"/>
                </a:cubicBezTo>
                <a:cubicBezTo>
                  <a:pt x="133" y="6"/>
                  <a:pt x="133" y="6"/>
                  <a:pt x="133" y="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8" y="0"/>
                  <a:pt x="98" y="0"/>
                  <a:pt x="98" y="0"/>
                </a:cubicBezTo>
                <a:cubicBezTo>
                  <a:pt x="77" y="5"/>
                  <a:pt x="77" y="5"/>
                  <a:pt x="77" y="5"/>
                </a:cubicBezTo>
                <a:cubicBezTo>
                  <a:pt x="72" y="30"/>
                  <a:pt x="72" y="30"/>
                  <a:pt x="72" y="30"/>
                </a:cubicBezTo>
                <a:cubicBezTo>
                  <a:pt x="58" y="39"/>
                  <a:pt x="58" y="39"/>
                  <a:pt x="58" y="39"/>
                </a:cubicBezTo>
                <a:cubicBezTo>
                  <a:pt x="42" y="25"/>
                  <a:pt x="42" y="25"/>
                  <a:pt x="42" y="25"/>
                </a:cubicBezTo>
                <a:cubicBezTo>
                  <a:pt x="26" y="42"/>
                  <a:pt x="26" y="42"/>
                  <a:pt x="26" y="42"/>
                </a:cubicBezTo>
                <a:cubicBezTo>
                  <a:pt x="36" y="61"/>
                  <a:pt x="36" y="61"/>
                  <a:pt x="36" y="61"/>
                </a:cubicBezTo>
                <a:cubicBezTo>
                  <a:pt x="28" y="76"/>
                  <a:pt x="28" y="76"/>
                  <a:pt x="28" y="76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102"/>
                  <a:pt x="0" y="102"/>
                  <a:pt x="0" y="102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3" y="140"/>
                  <a:pt x="3" y="140"/>
                  <a:pt x="3" y="140"/>
                </a:cubicBezTo>
                <a:cubicBezTo>
                  <a:pt x="11" y="158"/>
                  <a:pt x="11" y="158"/>
                  <a:pt x="11" y="158"/>
                </a:cubicBezTo>
                <a:cubicBezTo>
                  <a:pt x="35" y="144"/>
                  <a:pt x="35" y="144"/>
                  <a:pt x="35" y="144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58" y="185"/>
                  <a:pt x="58" y="185"/>
                  <a:pt x="58" y="185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86" y="157"/>
                  <a:pt x="86" y="157"/>
                  <a:pt x="86" y="157"/>
                </a:cubicBezTo>
                <a:cubicBezTo>
                  <a:pt x="97" y="179"/>
                  <a:pt x="97" y="179"/>
                  <a:pt x="97" y="179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4" y="142"/>
                  <a:pt x="114" y="142"/>
                  <a:pt x="114" y="142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50" y="135"/>
                  <a:pt x="150" y="135"/>
                  <a:pt x="150" y="135"/>
                </a:cubicBezTo>
                <a:cubicBezTo>
                  <a:pt x="162" y="113"/>
                  <a:pt x="162" y="113"/>
                  <a:pt x="162" y="113"/>
                </a:cubicBezTo>
                <a:cubicBezTo>
                  <a:pt x="142" y="100"/>
                  <a:pt x="142" y="100"/>
                  <a:pt x="142" y="100"/>
                </a:cubicBezTo>
                <a:lnTo>
                  <a:pt x="146" y="83"/>
                </a:lnTo>
                <a:close/>
                <a:moveTo>
                  <a:pt x="96" y="100"/>
                </a:moveTo>
                <a:cubicBezTo>
                  <a:pt x="90" y="110"/>
                  <a:pt x="78" y="114"/>
                  <a:pt x="69" y="108"/>
                </a:cubicBezTo>
                <a:cubicBezTo>
                  <a:pt x="60" y="103"/>
                  <a:pt x="58" y="90"/>
                  <a:pt x="64" y="80"/>
                </a:cubicBezTo>
                <a:cubicBezTo>
                  <a:pt x="70" y="70"/>
                  <a:pt x="83" y="66"/>
                  <a:pt x="92" y="71"/>
                </a:cubicBezTo>
                <a:cubicBezTo>
                  <a:pt x="101" y="77"/>
                  <a:pt x="103" y="89"/>
                  <a:pt x="96" y="100"/>
                </a:cubicBez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C0C0C0"/>
              </a:gs>
            </a:gsLst>
            <a:lin ang="18900000" scaled="1"/>
          </a:gradFill>
          <a:ln>
            <a:noFill/>
          </a:ln>
          <a:effectLst/>
          <a:scene3d>
            <a:camera prst="legacyObliqueBottom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808080"/>
            </a:extrusion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5192911" y="1143038"/>
            <a:ext cx="1451342" cy="1359270"/>
          </a:xfrm>
          <a:custGeom>
            <a:avLst/>
            <a:gdLst>
              <a:gd name="T0" fmla="*/ 298 w 304"/>
              <a:gd name="T1" fmla="*/ 165 h 285"/>
              <a:gd name="T2" fmla="*/ 304 w 304"/>
              <a:gd name="T3" fmla="*/ 135 h 285"/>
              <a:gd name="T4" fmla="*/ 268 w 304"/>
              <a:gd name="T5" fmla="*/ 128 h 285"/>
              <a:gd name="T6" fmla="*/ 265 w 304"/>
              <a:gd name="T7" fmla="*/ 106 h 285"/>
              <a:gd name="T8" fmla="*/ 298 w 304"/>
              <a:gd name="T9" fmla="*/ 88 h 285"/>
              <a:gd name="T10" fmla="*/ 287 w 304"/>
              <a:gd name="T11" fmla="*/ 62 h 285"/>
              <a:gd name="T12" fmla="*/ 251 w 304"/>
              <a:gd name="T13" fmla="*/ 73 h 285"/>
              <a:gd name="T14" fmla="*/ 237 w 304"/>
              <a:gd name="T15" fmla="*/ 57 h 285"/>
              <a:gd name="T16" fmla="*/ 256 w 304"/>
              <a:gd name="T17" fmla="*/ 28 h 285"/>
              <a:gd name="T18" fmla="*/ 233 w 304"/>
              <a:gd name="T19" fmla="*/ 13 h 285"/>
              <a:gd name="T20" fmla="*/ 207 w 304"/>
              <a:gd name="T21" fmla="*/ 37 h 285"/>
              <a:gd name="T22" fmla="*/ 186 w 304"/>
              <a:gd name="T23" fmla="*/ 31 h 285"/>
              <a:gd name="T24" fmla="*/ 188 w 304"/>
              <a:gd name="T25" fmla="*/ 0 h 285"/>
              <a:gd name="T26" fmla="*/ 159 w 304"/>
              <a:gd name="T27" fmla="*/ 0 h 285"/>
              <a:gd name="T28" fmla="*/ 148 w 304"/>
              <a:gd name="T29" fmla="*/ 30 h 285"/>
              <a:gd name="T30" fmla="*/ 126 w 304"/>
              <a:gd name="T31" fmla="*/ 34 h 285"/>
              <a:gd name="T32" fmla="*/ 112 w 304"/>
              <a:gd name="T33" fmla="*/ 10 h 285"/>
              <a:gd name="T34" fmla="*/ 85 w 304"/>
              <a:gd name="T35" fmla="*/ 22 h 285"/>
              <a:gd name="T36" fmla="*/ 90 w 304"/>
              <a:gd name="T37" fmla="*/ 50 h 285"/>
              <a:gd name="T38" fmla="*/ 73 w 304"/>
              <a:gd name="T39" fmla="*/ 64 h 285"/>
              <a:gd name="T40" fmla="*/ 47 w 304"/>
              <a:gd name="T41" fmla="*/ 51 h 285"/>
              <a:gd name="T42" fmla="*/ 28 w 304"/>
              <a:gd name="T43" fmla="*/ 73 h 285"/>
              <a:gd name="T44" fmla="*/ 48 w 304"/>
              <a:gd name="T45" fmla="*/ 93 h 285"/>
              <a:gd name="T46" fmla="*/ 38 w 304"/>
              <a:gd name="T47" fmla="*/ 112 h 285"/>
              <a:gd name="T48" fmla="*/ 7 w 304"/>
              <a:gd name="T49" fmla="*/ 114 h 285"/>
              <a:gd name="T50" fmla="*/ 0 w 304"/>
              <a:gd name="T51" fmla="*/ 140 h 285"/>
              <a:gd name="T52" fmla="*/ 30 w 304"/>
              <a:gd name="T53" fmla="*/ 147 h 285"/>
              <a:gd name="T54" fmla="*/ 30 w 304"/>
              <a:gd name="T55" fmla="*/ 167 h 285"/>
              <a:gd name="T56" fmla="*/ 1 w 304"/>
              <a:gd name="T57" fmla="*/ 184 h 285"/>
              <a:gd name="T58" fmla="*/ 9 w 304"/>
              <a:gd name="T59" fmla="*/ 209 h 285"/>
              <a:gd name="T60" fmla="*/ 41 w 304"/>
              <a:gd name="T61" fmla="*/ 200 h 285"/>
              <a:gd name="T62" fmla="*/ 53 w 304"/>
              <a:gd name="T63" fmla="*/ 217 h 285"/>
              <a:gd name="T64" fmla="*/ 34 w 304"/>
              <a:gd name="T65" fmla="*/ 246 h 285"/>
              <a:gd name="T66" fmla="*/ 55 w 304"/>
              <a:gd name="T67" fmla="*/ 263 h 285"/>
              <a:gd name="T68" fmla="*/ 81 w 304"/>
              <a:gd name="T69" fmla="*/ 239 h 285"/>
              <a:gd name="T70" fmla="*/ 101 w 304"/>
              <a:gd name="T71" fmla="*/ 248 h 285"/>
              <a:gd name="T72" fmla="*/ 98 w 304"/>
              <a:gd name="T73" fmla="*/ 282 h 285"/>
              <a:gd name="T74" fmla="*/ 128 w 304"/>
              <a:gd name="T75" fmla="*/ 285 h 285"/>
              <a:gd name="T76" fmla="*/ 140 w 304"/>
              <a:gd name="T77" fmla="*/ 252 h 285"/>
              <a:gd name="T78" fmla="*/ 163 w 304"/>
              <a:gd name="T79" fmla="*/ 249 h 285"/>
              <a:gd name="T80" fmla="*/ 180 w 304"/>
              <a:gd name="T81" fmla="*/ 279 h 285"/>
              <a:gd name="T82" fmla="*/ 210 w 304"/>
              <a:gd name="T83" fmla="*/ 267 h 285"/>
              <a:gd name="T84" fmla="*/ 202 w 304"/>
              <a:gd name="T85" fmla="*/ 234 h 285"/>
              <a:gd name="T86" fmla="*/ 222 w 304"/>
              <a:gd name="T87" fmla="*/ 220 h 285"/>
              <a:gd name="T88" fmla="*/ 254 w 304"/>
              <a:gd name="T89" fmla="*/ 236 h 285"/>
              <a:gd name="T90" fmla="*/ 275 w 304"/>
              <a:gd name="T91" fmla="*/ 212 h 285"/>
              <a:gd name="T92" fmla="*/ 250 w 304"/>
              <a:gd name="T93" fmla="*/ 188 h 285"/>
              <a:gd name="T94" fmla="*/ 260 w 304"/>
              <a:gd name="T95" fmla="*/ 167 h 285"/>
              <a:gd name="T96" fmla="*/ 298 w 304"/>
              <a:gd name="T97" fmla="*/ 165 h 285"/>
              <a:gd name="T98" fmla="*/ 175 w 304"/>
              <a:gd name="T99" fmla="*/ 187 h 285"/>
              <a:gd name="T100" fmla="*/ 92 w 304"/>
              <a:gd name="T101" fmla="*/ 172 h 285"/>
              <a:gd name="T102" fmla="*/ 119 w 304"/>
              <a:gd name="T103" fmla="*/ 92 h 285"/>
              <a:gd name="T104" fmla="*/ 201 w 304"/>
              <a:gd name="T105" fmla="*/ 107 h 285"/>
              <a:gd name="T106" fmla="*/ 175 w 304"/>
              <a:gd name="T107" fmla="*/ 18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4" h="285">
                <a:moveTo>
                  <a:pt x="298" y="165"/>
                </a:moveTo>
                <a:cubicBezTo>
                  <a:pt x="304" y="135"/>
                  <a:pt x="304" y="135"/>
                  <a:pt x="304" y="135"/>
                </a:cubicBezTo>
                <a:cubicBezTo>
                  <a:pt x="268" y="128"/>
                  <a:pt x="268" y="128"/>
                  <a:pt x="268" y="128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98" y="88"/>
                  <a:pt x="298" y="88"/>
                  <a:pt x="298" y="88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37" y="57"/>
                  <a:pt x="237" y="57"/>
                  <a:pt x="237" y="57"/>
                </a:cubicBezTo>
                <a:cubicBezTo>
                  <a:pt x="256" y="28"/>
                  <a:pt x="256" y="28"/>
                  <a:pt x="256" y="28"/>
                </a:cubicBezTo>
                <a:cubicBezTo>
                  <a:pt x="233" y="13"/>
                  <a:pt x="233" y="13"/>
                  <a:pt x="233" y="13"/>
                </a:cubicBezTo>
                <a:cubicBezTo>
                  <a:pt x="207" y="37"/>
                  <a:pt x="207" y="37"/>
                  <a:pt x="207" y="37"/>
                </a:cubicBezTo>
                <a:cubicBezTo>
                  <a:pt x="186" y="31"/>
                  <a:pt x="186" y="31"/>
                  <a:pt x="186" y="31"/>
                </a:cubicBezTo>
                <a:cubicBezTo>
                  <a:pt x="188" y="0"/>
                  <a:pt x="188" y="0"/>
                  <a:pt x="188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85" y="22"/>
                  <a:pt x="85" y="22"/>
                  <a:pt x="85" y="22"/>
                </a:cubicBezTo>
                <a:cubicBezTo>
                  <a:pt x="90" y="50"/>
                  <a:pt x="90" y="50"/>
                  <a:pt x="90" y="50"/>
                </a:cubicBezTo>
                <a:cubicBezTo>
                  <a:pt x="73" y="64"/>
                  <a:pt x="73" y="64"/>
                  <a:pt x="73" y="64"/>
                </a:cubicBezTo>
                <a:cubicBezTo>
                  <a:pt x="47" y="51"/>
                  <a:pt x="47" y="51"/>
                  <a:pt x="47" y="51"/>
                </a:cubicBezTo>
                <a:cubicBezTo>
                  <a:pt x="28" y="73"/>
                  <a:pt x="28" y="73"/>
                  <a:pt x="28" y="73"/>
                </a:cubicBezTo>
                <a:cubicBezTo>
                  <a:pt x="48" y="93"/>
                  <a:pt x="48" y="93"/>
                  <a:pt x="48" y="93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7" y="114"/>
                  <a:pt x="7" y="114"/>
                  <a:pt x="7" y="114"/>
                </a:cubicBezTo>
                <a:cubicBezTo>
                  <a:pt x="0" y="140"/>
                  <a:pt x="0" y="140"/>
                  <a:pt x="0" y="140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1" y="184"/>
                  <a:pt x="1" y="184"/>
                  <a:pt x="1" y="184"/>
                </a:cubicBezTo>
                <a:cubicBezTo>
                  <a:pt x="9" y="209"/>
                  <a:pt x="9" y="209"/>
                  <a:pt x="9" y="209"/>
                </a:cubicBezTo>
                <a:cubicBezTo>
                  <a:pt x="41" y="200"/>
                  <a:pt x="41" y="200"/>
                  <a:pt x="41" y="200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55" y="263"/>
                  <a:pt x="55" y="263"/>
                  <a:pt x="55" y="263"/>
                </a:cubicBezTo>
                <a:cubicBezTo>
                  <a:pt x="81" y="239"/>
                  <a:pt x="81" y="239"/>
                  <a:pt x="81" y="239"/>
                </a:cubicBezTo>
                <a:cubicBezTo>
                  <a:pt x="101" y="248"/>
                  <a:pt x="101" y="248"/>
                  <a:pt x="101" y="24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128" y="285"/>
                  <a:pt x="128" y="285"/>
                  <a:pt x="128" y="28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210" y="267"/>
                  <a:pt x="210" y="267"/>
                  <a:pt x="210" y="267"/>
                </a:cubicBezTo>
                <a:cubicBezTo>
                  <a:pt x="202" y="234"/>
                  <a:pt x="202" y="234"/>
                  <a:pt x="202" y="234"/>
                </a:cubicBezTo>
                <a:cubicBezTo>
                  <a:pt x="222" y="220"/>
                  <a:pt x="222" y="220"/>
                  <a:pt x="222" y="220"/>
                </a:cubicBezTo>
                <a:cubicBezTo>
                  <a:pt x="254" y="236"/>
                  <a:pt x="254" y="236"/>
                  <a:pt x="254" y="236"/>
                </a:cubicBezTo>
                <a:cubicBezTo>
                  <a:pt x="275" y="212"/>
                  <a:pt x="275" y="212"/>
                  <a:pt x="275" y="212"/>
                </a:cubicBezTo>
                <a:cubicBezTo>
                  <a:pt x="250" y="188"/>
                  <a:pt x="250" y="188"/>
                  <a:pt x="250" y="188"/>
                </a:cubicBezTo>
                <a:cubicBezTo>
                  <a:pt x="260" y="167"/>
                  <a:pt x="260" y="167"/>
                  <a:pt x="260" y="167"/>
                </a:cubicBezTo>
                <a:lnTo>
                  <a:pt x="298" y="165"/>
                </a:lnTo>
                <a:close/>
                <a:moveTo>
                  <a:pt x="175" y="187"/>
                </a:moveTo>
                <a:cubicBezTo>
                  <a:pt x="145" y="205"/>
                  <a:pt x="108" y="198"/>
                  <a:pt x="92" y="172"/>
                </a:cubicBezTo>
                <a:cubicBezTo>
                  <a:pt x="77" y="145"/>
                  <a:pt x="89" y="110"/>
                  <a:pt x="119" y="92"/>
                </a:cubicBezTo>
                <a:cubicBezTo>
                  <a:pt x="149" y="75"/>
                  <a:pt x="185" y="81"/>
                  <a:pt x="201" y="107"/>
                </a:cubicBezTo>
                <a:cubicBezTo>
                  <a:pt x="216" y="134"/>
                  <a:pt x="205" y="169"/>
                  <a:pt x="175" y="187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ffectLst/>
          <a:scene3d>
            <a:camera prst="legacyObliqueBottomRight"/>
            <a:lightRig rig="legacyFlat4" dir="b"/>
          </a:scene3d>
          <a:sp3d extrusionH="252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13865" y="3157819"/>
            <a:ext cx="183541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900" kern="0">
                <a:solidFill>
                  <a:srgbClr val="005EAC"/>
                </a:solidFill>
                <a:latin typeface="微软雅黑"/>
                <a:ea typeface="微软雅黑"/>
              </a:rPr>
              <a:t>单击此处添加段落文字内容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900" kern="0">
                <a:solidFill>
                  <a:srgbClr val="005EAC"/>
                </a:solidFill>
                <a:latin typeface="微软雅黑"/>
                <a:ea typeface="微软雅黑"/>
              </a:rPr>
              <a:t>单击此处添加段落文字内容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900" kern="0">
                <a:solidFill>
                  <a:srgbClr val="005EAC"/>
                </a:solidFill>
                <a:latin typeface="微软雅黑"/>
                <a:ea typeface="微软雅黑"/>
              </a:rPr>
              <a:t>单击此处添加段落文字内容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13865" y="2902843"/>
            <a:ext cx="17235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b="1" kern="0">
                <a:solidFill>
                  <a:srgbClr val="005EAC"/>
                </a:solidFill>
                <a:latin typeface="微软雅黑"/>
                <a:ea typeface="微软雅黑"/>
              </a:rPr>
              <a:t>单击此处添加标题文字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815539" y="1484464"/>
            <a:ext cx="183541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latin typeface="+mn-ea"/>
              </a:rPr>
              <a:t>单击此处添加段落文字内容</a:t>
            </a:r>
          </a:p>
          <a:p>
            <a:pPr>
              <a:lnSpc>
                <a:spcPct val="120000"/>
              </a:lnSpc>
            </a:pPr>
            <a:r>
              <a:rPr lang="zh-CN" altLang="en-US" sz="900">
                <a:latin typeface="+mn-ea"/>
              </a:rPr>
              <a:t>单击此处添加段落文字内容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15539" y="1230549"/>
            <a:ext cx="17235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>
                <a:latin typeface="+mn-ea"/>
              </a:rPr>
              <a:t>单击此处添加标题文字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708304" y="2975428"/>
            <a:ext cx="183541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latin typeface="+mn-ea"/>
              </a:rPr>
              <a:t>单击此处添加段落文字内容</a:t>
            </a:r>
          </a:p>
          <a:p>
            <a:pPr algn="r">
              <a:lnSpc>
                <a:spcPct val="120000"/>
              </a:lnSpc>
            </a:pPr>
            <a:r>
              <a:rPr lang="zh-CN" altLang="en-US" sz="900" dirty="0">
                <a:latin typeface="+mn-ea"/>
              </a:rPr>
              <a:t>单击此处添加段落文字内容</a:t>
            </a:r>
          </a:p>
          <a:p>
            <a:pPr algn="r">
              <a:lnSpc>
                <a:spcPct val="120000"/>
              </a:lnSpc>
            </a:pPr>
            <a:r>
              <a:rPr lang="zh-CN" altLang="en-US" sz="900" dirty="0">
                <a:latin typeface="+mn-ea"/>
              </a:rPr>
              <a:t>单击此处添加段落文字内容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806763" y="2708173"/>
            <a:ext cx="17235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200" b="1" dirty="0">
                <a:latin typeface="+mn-ea"/>
              </a:rPr>
              <a:t>单击此处添加标题文字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96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370328" y="1554927"/>
            <a:ext cx="1429940" cy="1403747"/>
            <a:chOff x="228714" y="1913235"/>
            <a:chExt cx="1906587" cy="1871663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135301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0067B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3">
                <a:latin typeface="+mn-ea"/>
              </a:endParaRPr>
            </a:p>
          </p:txBody>
        </p:sp>
        <p:sp>
          <p:nvSpPr>
            <p:cNvPr id="1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14564" y="1913235"/>
              <a:ext cx="776287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altLang="zh-CN" sz="2700" kern="10" dirty="0">
                  <a:solidFill>
                    <a:srgbClr val="0067B4"/>
                  </a:solidFill>
                  <a:latin typeface="微软雅黑"/>
                  <a:cs typeface="Arial"/>
                </a:rPr>
                <a:t>2011</a:t>
              </a:r>
              <a:endParaRPr lang="zh-CN" altLang="en-US" sz="2700" kern="10" dirty="0">
                <a:solidFill>
                  <a:srgbClr val="0067B4"/>
                </a:solidFill>
                <a:latin typeface="微软雅黑"/>
                <a:cs typeface="Arial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28714" y="2262484"/>
              <a:ext cx="190182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 dirty="0">
                  <a:latin typeface="微软雅黑"/>
                </a:rPr>
                <a:t>点击此处添加文字内容</a:t>
              </a:r>
            </a:p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 dirty="0">
                  <a:latin typeface="微软雅黑"/>
                </a:rPr>
                <a:t>点击此处添加文字内容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76417" y="1554927"/>
            <a:ext cx="1444229" cy="1403747"/>
            <a:chOff x="1703501" y="1913235"/>
            <a:chExt cx="1925638" cy="1871663"/>
          </a:xfrm>
        </p:grpSpPr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3629139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0067B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3">
                <a:latin typeface="+mn-ea"/>
              </a:endParaRPr>
            </a:p>
          </p:txBody>
        </p:sp>
        <p:sp>
          <p:nvSpPr>
            <p:cNvPr id="1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798876" y="1913235"/>
              <a:ext cx="776288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altLang="zh-CN" sz="2700" kern="10" dirty="0">
                  <a:solidFill>
                    <a:srgbClr val="0067B4"/>
                  </a:solidFill>
                  <a:latin typeface="微软雅黑"/>
                  <a:cs typeface="Arial"/>
                </a:rPr>
                <a:t>2012</a:t>
              </a:r>
              <a:endParaRPr lang="zh-CN" altLang="en-US" sz="2700" kern="10" dirty="0">
                <a:solidFill>
                  <a:srgbClr val="0067B4"/>
                </a:solidFill>
                <a:latin typeface="微软雅黑"/>
                <a:cs typeface="Arial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703501" y="2262484"/>
              <a:ext cx="190182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>
                  <a:latin typeface="微软雅黑"/>
                </a:rPr>
                <a:t>点击此处添加文字内容</a:t>
              </a:r>
            </a:p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>
                  <a:latin typeface="微软雅黑"/>
                </a:rPr>
                <a:t>点击此处添加文字内容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609893" y="1554927"/>
            <a:ext cx="1431131" cy="1403747"/>
            <a:chOff x="3214801" y="1913235"/>
            <a:chExt cx="1908175" cy="1871663"/>
          </a:xfrm>
        </p:grpSpPr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5122976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0067B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3">
                <a:latin typeface="+mn-ea"/>
              </a:endParaRPr>
            </a:p>
          </p:txBody>
        </p:sp>
        <p:sp>
          <p:nvSpPr>
            <p:cNvPr id="2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292714" y="1913235"/>
              <a:ext cx="776287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altLang="zh-CN" sz="2700" kern="10" dirty="0">
                  <a:solidFill>
                    <a:srgbClr val="0067B4"/>
                  </a:solidFill>
                  <a:latin typeface="微软雅黑"/>
                  <a:cs typeface="Arial"/>
                </a:rPr>
                <a:t>2013</a:t>
              </a:r>
              <a:endParaRPr lang="zh-CN" altLang="en-US" sz="2700" kern="10" dirty="0">
                <a:solidFill>
                  <a:srgbClr val="0067B4"/>
                </a:solidFill>
                <a:latin typeface="微软雅黑"/>
                <a:cs typeface="Arial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214801" y="2262484"/>
              <a:ext cx="190182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>
                  <a:latin typeface="微软雅黑"/>
                </a:rPr>
                <a:t>点击此处添加文字内容</a:t>
              </a:r>
            </a:p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>
                  <a:latin typeface="微软雅黑"/>
                </a:rPr>
                <a:t>点击此处添加文字内容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30272" y="1554927"/>
            <a:ext cx="1431131" cy="1403747"/>
            <a:chOff x="4708639" y="1913235"/>
            <a:chExt cx="1908175" cy="1871663"/>
          </a:xfrm>
        </p:grpSpPr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6616814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0067B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3">
                <a:latin typeface="+mn-ea"/>
              </a:endParaRPr>
            </a:p>
          </p:txBody>
        </p:sp>
        <p:sp>
          <p:nvSpPr>
            <p:cNvPr id="2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5786551" y="1913235"/>
              <a:ext cx="776288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altLang="zh-CN" sz="2700" kern="10" dirty="0">
                  <a:solidFill>
                    <a:srgbClr val="0067B4"/>
                  </a:solidFill>
                  <a:latin typeface="微软雅黑"/>
                  <a:cs typeface="Arial"/>
                </a:rPr>
                <a:t>2014</a:t>
              </a:r>
              <a:endParaRPr lang="zh-CN" altLang="en-US" sz="2700" kern="10" dirty="0">
                <a:solidFill>
                  <a:srgbClr val="0067B4"/>
                </a:solidFill>
                <a:latin typeface="微软雅黑"/>
                <a:cs typeface="Arial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08639" y="2262484"/>
              <a:ext cx="190182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>
                  <a:latin typeface="微软雅黑"/>
                </a:rPr>
                <a:t>点击此处添加文字内容</a:t>
              </a:r>
            </a:p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>
                  <a:latin typeface="微软雅黑"/>
                </a:rPr>
                <a:t>点击此处添加文字内容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50649" y="1554927"/>
            <a:ext cx="1432322" cy="1403747"/>
            <a:chOff x="6202476" y="1913235"/>
            <a:chExt cx="1909763" cy="1871663"/>
          </a:xfrm>
        </p:grpSpPr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8112239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0067B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3">
                <a:latin typeface="+mn-ea"/>
              </a:endParaRPr>
            </a:p>
          </p:txBody>
        </p:sp>
        <p:sp>
          <p:nvSpPr>
            <p:cNvPr id="31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7288326" y="1913235"/>
              <a:ext cx="776288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altLang="zh-CN" sz="2700" kern="10" dirty="0">
                  <a:latin typeface="微软雅黑"/>
                  <a:cs typeface="Arial"/>
                </a:rPr>
                <a:t>2015</a:t>
              </a:r>
              <a:endParaRPr lang="zh-CN" altLang="en-US" sz="2700" kern="10" dirty="0">
                <a:latin typeface="微软雅黑"/>
                <a:cs typeface="Arial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6202476" y="2262484"/>
              <a:ext cx="190182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>
                  <a:latin typeface="微软雅黑"/>
                </a:rPr>
                <a:t>点击此处添加文字内容</a:t>
              </a:r>
            </a:p>
            <a:p>
              <a:pPr algn="r">
                <a:lnSpc>
                  <a:spcPct val="120000"/>
                </a:lnSpc>
                <a:defRPr/>
              </a:pPr>
              <a:r>
                <a:rPr lang="zh-CN" altLang="en-US" sz="750" kern="0">
                  <a:latin typeface="微软雅黑"/>
                </a:rPr>
                <a:t>点击此处添加文字内容</a:t>
              </a:r>
            </a:p>
          </p:txBody>
        </p:sp>
      </p:grp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557255" y="2526477"/>
            <a:ext cx="6157913" cy="4321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微软雅黑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1557255" y="2526477"/>
            <a:ext cx="4429125" cy="432197"/>
          </a:xfrm>
          <a:prstGeom prst="roundRect">
            <a:avLst>
              <a:gd name="adj" fmla="val 50000"/>
            </a:avLst>
          </a:prstGeom>
          <a:gradFill>
            <a:gsLst>
              <a:gs pos="51000">
                <a:srgbClr val="00589A"/>
              </a:gs>
              <a:gs pos="100000">
                <a:srgbClr val="047BCC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微软雅黑"/>
            </a:endParaRP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1732277" y="2526477"/>
            <a:ext cx="5819775" cy="5476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>
              <a:latin typeface="+mn-ea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4979111" y="3012252"/>
            <a:ext cx="1619250" cy="702469"/>
          </a:xfrm>
          <a:prstGeom prst="upArrowCallout">
            <a:avLst>
              <a:gd name="adj1" fmla="val 69153"/>
              <a:gd name="adj2" fmla="val 34576"/>
              <a:gd name="adj3" fmla="val 12713"/>
              <a:gd name="adj4" fmla="val 87287"/>
            </a:avLst>
          </a:prstGeom>
          <a:solidFill>
            <a:srgbClr val="0067B4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</a:t>
            </a:r>
          </a:p>
          <a:p>
            <a:pPr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</a:t>
            </a:r>
          </a:p>
          <a:p>
            <a:pPr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664888" y="2606017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微软雅黑"/>
              </a:rPr>
              <a:t>此处添加文字</a:t>
            </a: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2798363" y="2606017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微软雅黑"/>
              </a:rPr>
              <a:t>此处添加文字</a:t>
            </a: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3918740" y="2606017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微软雅黑"/>
              </a:rPr>
              <a:t>此处添加文字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6159497" y="2606017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1200" kern="0" dirty="0">
                <a:latin typeface="微软雅黑"/>
              </a:rPr>
              <a:t>此处添加文字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18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6" grpId="1" animBg="1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타원 21"/>
          <p:cNvSpPr/>
          <p:nvPr/>
        </p:nvSpPr>
        <p:spPr>
          <a:xfrm>
            <a:off x="4548829" y="3926813"/>
            <a:ext cx="3109190" cy="3297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rgbClr val="BBE0E3">
                  <a:shade val="67500"/>
                  <a:satMod val="115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200">
              <a:solidFill>
                <a:srgbClr val="FFFFFF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336317" y="2160752"/>
            <a:ext cx="3288203" cy="1771827"/>
            <a:chOff x="4321094" y="2441318"/>
            <a:chExt cx="4384271" cy="2362436"/>
          </a:xfrm>
        </p:grpSpPr>
        <p:grpSp>
          <p:nvGrpSpPr>
            <p:cNvPr id="42" name="组合 41"/>
            <p:cNvGrpSpPr/>
            <p:nvPr/>
          </p:nvGrpSpPr>
          <p:grpSpPr>
            <a:xfrm>
              <a:off x="4321094" y="2441318"/>
              <a:ext cx="4384271" cy="2362436"/>
              <a:chOff x="4321094" y="2441318"/>
              <a:chExt cx="4384271" cy="2362436"/>
            </a:xfrm>
          </p:grpSpPr>
          <p:pic>
            <p:nvPicPr>
              <p:cNvPr id="44" name="Picture 7" descr="C:\Documents and Settings\HANA\바탕 화면\그림3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446"/>
              <a:stretch>
                <a:fillRect/>
              </a:stretch>
            </p:blipFill>
            <p:spPr bwMode="auto">
              <a:xfrm rot="8171618">
                <a:off x="4985504" y="2814710"/>
                <a:ext cx="3719861" cy="1989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타원 10"/>
              <p:cNvSpPr/>
              <p:nvPr/>
            </p:nvSpPr>
            <p:spPr>
              <a:xfrm rot="18984218">
                <a:off x="4321094" y="2441318"/>
                <a:ext cx="3689153" cy="12548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타원 11"/>
              <p:cNvSpPr/>
              <p:nvPr/>
            </p:nvSpPr>
            <p:spPr>
              <a:xfrm rot="18984218">
                <a:off x="4459279" y="2509713"/>
                <a:ext cx="3432323" cy="11334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타원 12"/>
              <p:cNvSpPr/>
              <p:nvPr/>
            </p:nvSpPr>
            <p:spPr>
              <a:xfrm rot="18984218">
                <a:off x="4605841" y="2572525"/>
                <a:ext cx="3108491" cy="10203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타원 13"/>
              <p:cNvSpPr/>
              <p:nvPr/>
            </p:nvSpPr>
            <p:spPr>
              <a:xfrm rot="18984218">
                <a:off x="4769152" y="2632545"/>
                <a:ext cx="2753954" cy="8779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타원 15"/>
              <p:cNvSpPr/>
              <p:nvPr/>
            </p:nvSpPr>
            <p:spPr>
              <a:xfrm rot="18984218">
                <a:off x="5021795" y="2698149"/>
                <a:ext cx="2217958" cy="716055"/>
              </a:xfrm>
              <a:prstGeom prst="ellipse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타원 16"/>
              <p:cNvSpPr/>
              <p:nvPr/>
            </p:nvSpPr>
            <p:spPr>
              <a:xfrm rot="18984218">
                <a:off x="5300960" y="2753982"/>
                <a:ext cx="1672193" cy="5750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자유형 19"/>
              <p:cNvSpPr/>
              <p:nvPr/>
            </p:nvSpPr>
            <p:spPr>
              <a:xfrm rot="2707213">
                <a:off x="5732966" y="2425265"/>
                <a:ext cx="649057" cy="1097115"/>
              </a:xfrm>
              <a:custGeom>
                <a:avLst/>
                <a:gdLst>
                  <a:gd name="connsiteX0" fmla="*/ 571504 w 571504"/>
                  <a:gd name="connsiteY0" fmla="*/ 1143008 h 1143008"/>
                  <a:gd name="connsiteX1" fmla="*/ 76567 w 571504"/>
                  <a:gd name="connsiteY1" fmla="*/ 857256 h 1143008"/>
                  <a:gd name="connsiteX2" fmla="*/ 76568 w 571504"/>
                  <a:gd name="connsiteY2" fmla="*/ 285752 h 1143008"/>
                  <a:gd name="connsiteX3" fmla="*/ 571506 w 571504"/>
                  <a:gd name="connsiteY3" fmla="*/ 1 h 1143008"/>
                  <a:gd name="connsiteX4" fmla="*/ 571507 w 571504"/>
                  <a:gd name="connsiteY4" fmla="*/ 1143014 h 1143008"/>
                  <a:gd name="connsiteX5" fmla="*/ 571504 w 571504"/>
                  <a:gd name="connsiteY5" fmla="*/ 1143008 h 1143008"/>
                  <a:gd name="connsiteX0" fmla="*/ 597026 w 741995"/>
                  <a:gd name="connsiteY0" fmla="*/ 1201429 h 1201435"/>
                  <a:gd name="connsiteX1" fmla="*/ 102089 w 741995"/>
                  <a:gd name="connsiteY1" fmla="*/ 915677 h 1201435"/>
                  <a:gd name="connsiteX2" fmla="*/ 102090 w 741995"/>
                  <a:gd name="connsiteY2" fmla="*/ 344173 h 1201435"/>
                  <a:gd name="connsiteX3" fmla="*/ 597028 w 741995"/>
                  <a:gd name="connsiteY3" fmla="*/ 58422 h 1201435"/>
                  <a:gd name="connsiteX4" fmla="*/ 741995 w 741995"/>
                  <a:gd name="connsiteY4" fmla="*/ 694703 h 1201435"/>
                  <a:gd name="connsiteX5" fmla="*/ 597029 w 741995"/>
                  <a:gd name="connsiteY5" fmla="*/ 1201435 h 1201435"/>
                  <a:gd name="connsiteX6" fmla="*/ 597026 w 741995"/>
                  <a:gd name="connsiteY6" fmla="*/ 1201429 h 1201435"/>
                  <a:gd name="connsiteX0" fmla="*/ 597026 w 741995"/>
                  <a:gd name="connsiteY0" fmla="*/ 1201429 h 1201435"/>
                  <a:gd name="connsiteX1" fmla="*/ 102089 w 741995"/>
                  <a:gd name="connsiteY1" fmla="*/ 915677 h 1201435"/>
                  <a:gd name="connsiteX2" fmla="*/ 102090 w 741995"/>
                  <a:gd name="connsiteY2" fmla="*/ 344173 h 1201435"/>
                  <a:gd name="connsiteX3" fmla="*/ 597028 w 741995"/>
                  <a:gd name="connsiteY3" fmla="*/ 58422 h 1201435"/>
                  <a:gd name="connsiteX4" fmla="*/ 741995 w 741995"/>
                  <a:gd name="connsiteY4" fmla="*/ 694703 h 1201435"/>
                  <a:gd name="connsiteX5" fmla="*/ 597029 w 741995"/>
                  <a:gd name="connsiteY5" fmla="*/ 1201435 h 1201435"/>
                  <a:gd name="connsiteX6" fmla="*/ 597026 w 741995"/>
                  <a:gd name="connsiteY6" fmla="*/ 1201429 h 1201435"/>
                  <a:gd name="connsiteX0" fmla="*/ 597026 w 741995"/>
                  <a:gd name="connsiteY0" fmla="*/ 1201429 h 1201435"/>
                  <a:gd name="connsiteX1" fmla="*/ 102089 w 741995"/>
                  <a:gd name="connsiteY1" fmla="*/ 915677 h 1201435"/>
                  <a:gd name="connsiteX2" fmla="*/ 102090 w 741995"/>
                  <a:gd name="connsiteY2" fmla="*/ 344173 h 1201435"/>
                  <a:gd name="connsiteX3" fmla="*/ 597028 w 741995"/>
                  <a:gd name="connsiteY3" fmla="*/ 58422 h 1201435"/>
                  <a:gd name="connsiteX4" fmla="*/ 741995 w 741995"/>
                  <a:gd name="connsiteY4" fmla="*/ 694703 h 1201435"/>
                  <a:gd name="connsiteX5" fmla="*/ 597029 w 741995"/>
                  <a:gd name="connsiteY5" fmla="*/ 1201435 h 1201435"/>
                  <a:gd name="connsiteX6" fmla="*/ 597026 w 741995"/>
                  <a:gd name="connsiteY6" fmla="*/ 1201429 h 1201435"/>
                  <a:gd name="connsiteX0" fmla="*/ 597026 w 720512"/>
                  <a:gd name="connsiteY0" fmla="*/ 1201429 h 1201435"/>
                  <a:gd name="connsiteX1" fmla="*/ 102089 w 720512"/>
                  <a:gd name="connsiteY1" fmla="*/ 915677 h 1201435"/>
                  <a:gd name="connsiteX2" fmla="*/ 102090 w 720512"/>
                  <a:gd name="connsiteY2" fmla="*/ 344173 h 1201435"/>
                  <a:gd name="connsiteX3" fmla="*/ 597028 w 720512"/>
                  <a:gd name="connsiteY3" fmla="*/ 58422 h 1201435"/>
                  <a:gd name="connsiteX4" fmla="*/ 720512 w 720512"/>
                  <a:gd name="connsiteY4" fmla="*/ 550172 h 1201435"/>
                  <a:gd name="connsiteX5" fmla="*/ 597029 w 720512"/>
                  <a:gd name="connsiteY5" fmla="*/ 1201435 h 1201435"/>
                  <a:gd name="connsiteX6" fmla="*/ 597026 w 720512"/>
                  <a:gd name="connsiteY6" fmla="*/ 1201429 h 1201435"/>
                  <a:gd name="connsiteX0" fmla="*/ 597026 w 739004"/>
                  <a:gd name="connsiteY0" fmla="*/ 1201429 h 1201435"/>
                  <a:gd name="connsiteX1" fmla="*/ 102089 w 739004"/>
                  <a:gd name="connsiteY1" fmla="*/ 915677 h 1201435"/>
                  <a:gd name="connsiteX2" fmla="*/ 102090 w 739004"/>
                  <a:gd name="connsiteY2" fmla="*/ 344173 h 1201435"/>
                  <a:gd name="connsiteX3" fmla="*/ 597028 w 739004"/>
                  <a:gd name="connsiteY3" fmla="*/ 58422 h 1201435"/>
                  <a:gd name="connsiteX4" fmla="*/ 739004 w 739004"/>
                  <a:gd name="connsiteY4" fmla="*/ 641630 h 1201435"/>
                  <a:gd name="connsiteX5" fmla="*/ 597029 w 739004"/>
                  <a:gd name="connsiteY5" fmla="*/ 1201435 h 1201435"/>
                  <a:gd name="connsiteX6" fmla="*/ 597026 w 739004"/>
                  <a:gd name="connsiteY6" fmla="*/ 1201429 h 1201435"/>
                  <a:gd name="connsiteX0" fmla="*/ 597026 w 739004"/>
                  <a:gd name="connsiteY0" fmla="*/ 1201429 h 1201435"/>
                  <a:gd name="connsiteX1" fmla="*/ 102089 w 739004"/>
                  <a:gd name="connsiteY1" fmla="*/ 915677 h 1201435"/>
                  <a:gd name="connsiteX2" fmla="*/ 102090 w 739004"/>
                  <a:gd name="connsiteY2" fmla="*/ 344173 h 1201435"/>
                  <a:gd name="connsiteX3" fmla="*/ 597028 w 739004"/>
                  <a:gd name="connsiteY3" fmla="*/ 58422 h 1201435"/>
                  <a:gd name="connsiteX4" fmla="*/ 739004 w 739004"/>
                  <a:gd name="connsiteY4" fmla="*/ 641630 h 1201435"/>
                  <a:gd name="connsiteX5" fmla="*/ 597029 w 739004"/>
                  <a:gd name="connsiteY5" fmla="*/ 1201435 h 1201435"/>
                  <a:gd name="connsiteX6" fmla="*/ 597026 w 739004"/>
                  <a:gd name="connsiteY6" fmla="*/ 1201429 h 1201435"/>
                  <a:gd name="connsiteX0" fmla="*/ 597026 w 739004"/>
                  <a:gd name="connsiteY0" fmla="*/ 1201429 h 1201435"/>
                  <a:gd name="connsiteX1" fmla="*/ 102089 w 739004"/>
                  <a:gd name="connsiteY1" fmla="*/ 915677 h 1201435"/>
                  <a:gd name="connsiteX2" fmla="*/ 102090 w 739004"/>
                  <a:gd name="connsiteY2" fmla="*/ 344173 h 1201435"/>
                  <a:gd name="connsiteX3" fmla="*/ 597028 w 739004"/>
                  <a:gd name="connsiteY3" fmla="*/ 58422 h 1201435"/>
                  <a:gd name="connsiteX4" fmla="*/ 739004 w 739004"/>
                  <a:gd name="connsiteY4" fmla="*/ 641630 h 1201435"/>
                  <a:gd name="connsiteX5" fmla="*/ 597029 w 739004"/>
                  <a:gd name="connsiteY5" fmla="*/ 1201435 h 1201435"/>
                  <a:gd name="connsiteX6" fmla="*/ 597026 w 739004"/>
                  <a:gd name="connsiteY6" fmla="*/ 1201429 h 1201435"/>
                  <a:gd name="connsiteX0" fmla="*/ 597026 w 801205"/>
                  <a:gd name="connsiteY0" fmla="*/ 1201429 h 1294735"/>
                  <a:gd name="connsiteX1" fmla="*/ 102089 w 801205"/>
                  <a:gd name="connsiteY1" fmla="*/ 915677 h 1294735"/>
                  <a:gd name="connsiteX2" fmla="*/ 102090 w 801205"/>
                  <a:gd name="connsiteY2" fmla="*/ 344173 h 1294735"/>
                  <a:gd name="connsiteX3" fmla="*/ 597028 w 801205"/>
                  <a:gd name="connsiteY3" fmla="*/ 58422 h 1294735"/>
                  <a:gd name="connsiteX4" fmla="*/ 739004 w 801205"/>
                  <a:gd name="connsiteY4" fmla="*/ 641630 h 1294735"/>
                  <a:gd name="connsiteX5" fmla="*/ 597029 w 801205"/>
                  <a:gd name="connsiteY5" fmla="*/ 1201435 h 1294735"/>
                  <a:gd name="connsiteX6" fmla="*/ 597026 w 801205"/>
                  <a:gd name="connsiteY6" fmla="*/ 1201429 h 1294735"/>
                  <a:gd name="connsiteX0" fmla="*/ 597029 w 739004"/>
                  <a:gd name="connsiteY0" fmla="*/ 1201435 h 1247110"/>
                  <a:gd name="connsiteX1" fmla="*/ 102089 w 739004"/>
                  <a:gd name="connsiteY1" fmla="*/ 915677 h 1247110"/>
                  <a:gd name="connsiteX2" fmla="*/ 102090 w 739004"/>
                  <a:gd name="connsiteY2" fmla="*/ 344173 h 1247110"/>
                  <a:gd name="connsiteX3" fmla="*/ 597028 w 739004"/>
                  <a:gd name="connsiteY3" fmla="*/ 58422 h 1247110"/>
                  <a:gd name="connsiteX4" fmla="*/ 739004 w 739004"/>
                  <a:gd name="connsiteY4" fmla="*/ 641630 h 1247110"/>
                  <a:gd name="connsiteX5" fmla="*/ 597029 w 739004"/>
                  <a:gd name="connsiteY5" fmla="*/ 1201435 h 124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9004" h="1247110">
                    <a:moveTo>
                      <a:pt x="597029" y="1201435"/>
                    </a:moveTo>
                    <a:cubicBezTo>
                      <a:pt x="490877" y="1247110"/>
                      <a:pt x="184579" y="1058554"/>
                      <a:pt x="102089" y="915677"/>
                    </a:cubicBezTo>
                    <a:cubicBezTo>
                      <a:pt x="19599" y="772800"/>
                      <a:pt x="0" y="520997"/>
                      <a:pt x="102090" y="344173"/>
                    </a:cubicBezTo>
                    <a:cubicBezTo>
                      <a:pt x="204180" y="167349"/>
                      <a:pt x="490377" y="0"/>
                      <a:pt x="597028" y="58422"/>
                    </a:cubicBezTo>
                    <a:cubicBezTo>
                      <a:pt x="703180" y="107998"/>
                      <a:pt x="739004" y="451128"/>
                      <a:pt x="739004" y="641630"/>
                    </a:cubicBezTo>
                    <a:cubicBezTo>
                      <a:pt x="739004" y="832132"/>
                      <a:pt x="703182" y="1155761"/>
                      <a:pt x="597029" y="1201435"/>
                    </a:cubicBezTo>
                    <a:close/>
                  </a:path>
                </a:pathLst>
              </a:custGeom>
              <a:solidFill>
                <a:srgbClr val="00487E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</p:grpSp>
        <p:sp>
          <p:nvSpPr>
            <p:cNvPr id="43" name="Oval 118"/>
            <p:cNvSpPr>
              <a:spLocks noChangeArrowheads="1"/>
            </p:cNvSpPr>
            <p:nvPr/>
          </p:nvSpPr>
          <p:spPr bwMode="auto">
            <a:xfrm rot="19144193">
              <a:off x="5683414" y="2695357"/>
              <a:ext cx="674181" cy="439683"/>
            </a:xfrm>
            <a:prstGeom prst="ellipse">
              <a:avLst/>
            </a:prstGeom>
            <a:gradFill rotWithShape="1">
              <a:gsLst>
                <a:gs pos="0">
                  <a:srgbClr val="FFEAA7">
                    <a:alpha val="45000"/>
                  </a:srgbClr>
                </a:gs>
                <a:gs pos="100000">
                  <a:srgbClr val="C0C0C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1200"/>
            </a:p>
          </p:txBody>
        </p:sp>
      </p:grpSp>
      <p:cxnSp>
        <p:nvCxnSpPr>
          <p:cNvPr id="52" name="직선 화살표 연결선 25"/>
          <p:cNvCxnSpPr/>
          <p:nvPr/>
        </p:nvCxnSpPr>
        <p:spPr>
          <a:xfrm>
            <a:off x="4129865" y="1101324"/>
            <a:ext cx="1314035" cy="13190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28"/>
          <p:cNvSpPr/>
          <p:nvPr/>
        </p:nvSpPr>
        <p:spPr>
          <a:xfrm>
            <a:off x="2009962" y="1101325"/>
            <a:ext cx="2119903" cy="23554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单击此处添加文字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직사각형 29"/>
          <p:cNvSpPr/>
          <p:nvPr/>
        </p:nvSpPr>
        <p:spPr>
          <a:xfrm>
            <a:off x="2009962" y="1336869"/>
            <a:ext cx="2119903" cy="8008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zh-CN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单击此处</a:t>
            </a: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添加段落文字内容</a:t>
            </a: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noProof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zh-CN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单击此处</a:t>
            </a: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添加段落文字内容</a:t>
            </a:r>
            <a:r>
              <a:rPr lang="zh-CN" altLang="en-US" sz="900" noProof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。此处是示例文字，单击编辑文字内容。</a:t>
            </a:r>
            <a:endParaRPr lang="en-US" altLang="zh-CN" sz="900" noProof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55" name="직사각형 30"/>
          <p:cNvSpPr/>
          <p:nvPr/>
        </p:nvSpPr>
        <p:spPr>
          <a:xfrm>
            <a:off x="2009962" y="2703028"/>
            <a:ext cx="2119903" cy="23554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单击此处添加文字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직사각형 31"/>
          <p:cNvSpPr/>
          <p:nvPr/>
        </p:nvSpPr>
        <p:spPr>
          <a:xfrm>
            <a:off x="2009962" y="2938573"/>
            <a:ext cx="2119903" cy="8008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zh-CN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单击此处</a:t>
            </a: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添加段落文字内容</a:t>
            </a: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noProof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zh-CN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单击此处</a:t>
            </a: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添加段落文字内容</a:t>
            </a:r>
            <a:r>
              <a:rPr lang="zh-CN" altLang="en-US" sz="900" noProof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。此处是示例文字，单击编辑文字内容。</a:t>
            </a:r>
            <a:endParaRPr lang="en-US" altLang="zh-CN" sz="900" noProof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57" name="직선 화살표 연결선 32"/>
          <p:cNvCxnSpPr>
            <a:endCxn id="49" idx="2"/>
          </p:cNvCxnSpPr>
          <p:nvPr/>
        </p:nvCxnSpPr>
        <p:spPr>
          <a:xfrm flipV="1">
            <a:off x="4129865" y="3195439"/>
            <a:ext cx="961357" cy="54398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0038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2297825" y="3077559"/>
            <a:ext cx="3056402" cy="980053"/>
            <a:chOff x="2605" y="2725"/>
            <a:chExt cx="2957" cy="948"/>
          </a:xfrm>
        </p:grpSpPr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3187" y="2725"/>
              <a:ext cx="2375" cy="504"/>
            </a:xfrm>
            <a:custGeom>
              <a:avLst/>
              <a:gdLst>
                <a:gd name="T0" fmla="*/ 75115 w 1678"/>
                <a:gd name="T1" fmla="*/ 0 h 1010"/>
                <a:gd name="T2" fmla="*/ 63666 w 1678"/>
                <a:gd name="T3" fmla="*/ 0 h 1010"/>
                <a:gd name="T4" fmla="*/ 7476 w 1678"/>
                <a:gd name="T5" fmla="*/ 0 h 1010"/>
                <a:gd name="T6" fmla="*/ 0 w 1678"/>
                <a:gd name="T7" fmla="*/ 0 h 1010"/>
                <a:gd name="T8" fmla="*/ 69590 w 1678"/>
                <a:gd name="T9" fmla="*/ 0 h 1010"/>
                <a:gd name="T10" fmla="*/ 91919 w 1678"/>
                <a:gd name="T11" fmla="*/ 0 h 1010"/>
                <a:gd name="T12" fmla="*/ 75115 w 1678"/>
                <a:gd name="T13" fmla="*/ 0 h 10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8"/>
                <a:gd name="T22" fmla="*/ 0 h 1010"/>
                <a:gd name="T23" fmla="*/ 1678 w 1678"/>
                <a:gd name="T24" fmla="*/ 1010 h 10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8" h="1010">
                  <a:moveTo>
                    <a:pt x="1162" y="936"/>
                  </a:moveTo>
                  <a:cubicBezTo>
                    <a:pt x="1222" y="836"/>
                    <a:pt x="1371" y="388"/>
                    <a:pt x="985" y="252"/>
                  </a:cubicBezTo>
                  <a:cubicBezTo>
                    <a:pt x="471" y="122"/>
                    <a:pt x="116" y="637"/>
                    <a:pt x="116" y="637"/>
                  </a:cubicBezTo>
                  <a:cubicBezTo>
                    <a:pt x="116" y="637"/>
                    <a:pt x="116" y="637"/>
                    <a:pt x="0" y="603"/>
                  </a:cubicBezTo>
                  <a:cubicBezTo>
                    <a:pt x="272" y="215"/>
                    <a:pt x="727" y="0"/>
                    <a:pt x="1077" y="63"/>
                  </a:cubicBezTo>
                  <a:cubicBezTo>
                    <a:pt x="1416" y="123"/>
                    <a:pt x="1678" y="452"/>
                    <a:pt x="1422" y="1010"/>
                  </a:cubicBezTo>
                  <a:cubicBezTo>
                    <a:pt x="1357" y="994"/>
                    <a:pt x="1209" y="950"/>
                    <a:pt x="1162" y="936"/>
                  </a:cubicBezTo>
                  <a:close/>
                </a:path>
              </a:pathLst>
            </a:custGeom>
            <a:solidFill>
              <a:srgbClr val="B4B4B4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2605" y="3055"/>
              <a:ext cx="2521" cy="618"/>
            </a:xfrm>
            <a:custGeom>
              <a:avLst/>
              <a:gdLst>
                <a:gd name="T0" fmla="*/ 31466 w 1781"/>
                <a:gd name="T1" fmla="*/ 1 h 1235"/>
                <a:gd name="T2" fmla="*/ 39407 w 1781"/>
                <a:gd name="T3" fmla="*/ 1 h 1235"/>
                <a:gd name="T4" fmla="*/ 98557 w 1781"/>
                <a:gd name="T5" fmla="*/ 1 h 1235"/>
                <a:gd name="T6" fmla="*/ 115200 w 1781"/>
                <a:gd name="T7" fmla="*/ 1 h 1235"/>
                <a:gd name="T8" fmla="*/ 29248 w 1781"/>
                <a:gd name="T9" fmla="*/ 1 h 1235"/>
                <a:gd name="T10" fmla="*/ 24088 w 1781"/>
                <a:gd name="T11" fmla="*/ 0 h 1235"/>
                <a:gd name="T12" fmla="*/ 31466 w 1781"/>
                <a:gd name="T13" fmla="*/ 1 h 1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1"/>
                <a:gd name="T22" fmla="*/ 0 h 1235"/>
                <a:gd name="T23" fmla="*/ 1781 w 1781"/>
                <a:gd name="T24" fmla="*/ 1235 h 1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1" h="1235">
                  <a:moveTo>
                    <a:pt x="487" y="36"/>
                  </a:moveTo>
                  <a:cubicBezTo>
                    <a:pt x="412" y="169"/>
                    <a:pt x="208" y="597"/>
                    <a:pt x="609" y="785"/>
                  </a:cubicBezTo>
                  <a:cubicBezTo>
                    <a:pt x="830" y="873"/>
                    <a:pt x="1204" y="807"/>
                    <a:pt x="1523" y="363"/>
                  </a:cubicBezTo>
                  <a:cubicBezTo>
                    <a:pt x="1586" y="379"/>
                    <a:pt x="1709" y="419"/>
                    <a:pt x="1781" y="444"/>
                  </a:cubicBezTo>
                  <a:cubicBezTo>
                    <a:pt x="1502" y="949"/>
                    <a:pt x="806" y="1235"/>
                    <a:pt x="452" y="998"/>
                  </a:cubicBezTo>
                  <a:cubicBezTo>
                    <a:pt x="0" y="701"/>
                    <a:pt x="278" y="135"/>
                    <a:pt x="372" y="0"/>
                  </a:cubicBezTo>
                  <a:cubicBezTo>
                    <a:pt x="430" y="17"/>
                    <a:pt x="411" y="11"/>
                    <a:pt x="487" y="36"/>
                  </a:cubicBezTo>
                  <a:close/>
                </a:path>
              </a:pathLst>
            </a:custGeom>
            <a:solidFill>
              <a:srgbClr val="B4B4B4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44" name="Group 80"/>
          <p:cNvGrpSpPr>
            <a:grpSpLocks/>
          </p:cNvGrpSpPr>
          <p:nvPr/>
        </p:nvGrpSpPr>
        <p:grpSpPr bwMode="auto">
          <a:xfrm>
            <a:off x="1771724" y="2167654"/>
            <a:ext cx="2668589" cy="1821815"/>
            <a:chOff x="7" y="1943"/>
            <a:chExt cx="2663" cy="1818"/>
          </a:xfrm>
        </p:grpSpPr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7" y="1943"/>
              <a:ext cx="2599" cy="1803"/>
            </a:xfrm>
            <a:custGeom>
              <a:avLst/>
              <a:gdLst>
                <a:gd name="T0" fmla="*/ 45461 w 1781"/>
                <a:gd name="T1" fmla="*/ 3384 h 1235"/>
                <a:gd name="T2" fmla="*/ 56810 w 1781"/>
                <a:gd name="T3" fmla="*/ 73574 h 1235"/>
                <a:gd name="T4" fmla="*/ 142069 w 1781"/>
                <a:gd name="T5" fmla="*/ 34057 h 1235"/>
                <a:gd name="T6" fmla="*/ 166114 w 1781"/>
                <a:gd name="T7" fmla="*/ 41602 h 1235"/>
                <a:gd name="T8" fmla="*/ 42160 w 1781"/>
                <a:gd name="T9" fmla="*/ 93555 h 1235"/>
                <a:gd name="T10" fmla="*/ 34696 w 1781"/>
                <a:gd name="T11" fmla="*/ 0 h 1235"/>
                <a:gd name="T12" fmla="*/ 45461 w 1781"/>
                <a:gd name="T13" fmla="*/ 3384 h 1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1"/>
                <a:gd name="T22" fmla="*/ 0 h 1235"/>
                <a:gd name="T23" fmla="*/ 1781 w 1781"/>
                <a:gd name="T24" fmla="*/ 1235 h 1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1" h="1235">
                  <a:moveTo>
                    <a:pt x="487" y="36"/>
                  </a:moveTo>
                  <a:cubicBezTo>
                    <a:pt x="412" y="169"/>
                    <a:pt x="208" y="597"/>
                    <a:pt x="609" y="785"/>
                  </a:cubicBezTo>
                  <a:cubicBezTo>
                    <a:pt x="830" y="873"/>
                    <a:pt x="1204" y="807"/>
                    <a:pt x="1523" y="363"/>
                  </a:cubicBezTo>
                  <a:cubicBezTo>
                    <a:pt x="1586" y="379"/>
                    <a:pt x="1709" y="419"/>
                    <a:pt x="1781" y="444"/>
                  </a:cubicBezTo>
                  <a:cubicBezTo>
                    <a:pt x="1502" y="949"/>
                    <a:pt x="806" y="1235"/>
                    <a:pt x="452" y="998"/>
                  </a:cubicBezTo>
                  <a:cubicBezTo>
                    <a:pt x="0" y="701"/>
                    <a:pt x="278" y="135"/>
                    <a:pt x="372" y="0"/>
                  </a:cubicBezTo>
                  <a:cubicBezTo>
                    <a:pt x="430" y="17"/>
                    <a:pt x="411" y="11"/>
                    <a:pt x="487" y="36"/>
                  </a:cubicBezTo>
                  <a:close/>
                </a:path>
              </a:pathLst>
            </a:custGeom>
            <a:gradFill rotWithShape="1">
              <a:gsLst>
                <a:gs pos="0">
                  <a:srgbClr val="717171"/>
                </a:gs>
                <a:gs pos="50000">
                  <a:srgbClr val="F6F6F6"/>
                </a:gs>
                <a:gs pos="100000">
                  <a:srgbClr val="71717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755" y="2589"/>
              <a:ext cx="1915" cy="1172"/>
            </a:xfrm>
            <a:custGeom>
              <a:avLst/>
              <a:gdLst>
                <a:gd name="T0" fmla="*/ 0 w 1312"/>
                <a:gd name="T1" fmla="*/ 55072 h 803"/>
                <a:gd name="T2" fmla="*/ 92514 w 1312"/>
                <a:gd name="T3" fmla="*/ 31320 h 803"/>
                <a:gd name="T4" fmla="*/ 118429 w 1312"/>
                <a:gd name="T5" fmla="*/ 0 h 803"/>
                <a:gd name="T6" fmla="*/ 122680 w 1312"/>
                <a:gd name="T7" fmla="*/ 5888 h 803"/>
                <a:gd name="T8" fmla="*/ 37408 w 1312"/>
                <a:gd name="T9" fmla="*/ 63376 h 803"/>
                <a:gd name="T10" fmla="*/ 0 w 1312"/>
                <a:gd name="T11" fmla="*/ 55072 h 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2"/>
                <a:gd name="T19" fmla="*/ 0 h 803"/>
                <a:gd name="T20" fmla="*/ 1312 w 1312"/>
                <a:gd name="T21" fmla="*/ 803 h 8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2" h="803">
                  <a:moveTo>
                    <a:pt x="0" y="589"/>
                  </a:moveTo>
                  <a:cubicBezTo>
                    <a:pt x="0" y="589"/>
                    <a:pt x="399" y="803"/>
                    <a:pt x="989" y="335"/>
                  </a:cubicBezTo>
                  <a:cubicBezTo>
                    <a:pt x="1163" y="189"/>
                    <a:pt x="1267" y="0"/>
                    <a:pt x="1267" y="0"/>
                  </a:cubicBezTo>
                  <a:cubicBezTo>
                    <a:pt x="1312" y="63"/>
                    <a:pt x="1312" y="63"/>
                    <a:pt x="1312" y="63"/>
                  </a:cubicBezTo>
                  <a:cubicBezTo>
                    <a:pt x="1312" y="63"/>
                    <a:pt x="999" y="633"/>
                    <a:pt x="400" y="678"/>
                  </a:cubicBezTo>
                  <a:cubicBezTo>
                    <a:pt x="148" y="694"/>
                    <a:pt x="0" y="589"/>
                    <a:pt x="0" y="589"/>
                  </a:cubicBezTo>
                  <a:close/>
                </a:path>
              </a:pathLst>
            </a:custGeom>
            <a:gradFill rotWithShape="1">
              <a:gsLst>
                <a:gs pos="0">
                  <a:srgbClr val="C1C1C1"/>
                </a:gs>
                <a:gs pos="50000">
                  <a:srgbClr val="565656"/>
                </a:gs>
                <a:gs pos="100000">
                  <a:srgbClr val="C1C1C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419" y="1996"/>
              <a:ext cx="389" cy="1042"/>
            </a:xfrm>
            <a:custGeom>
              <a:avLst/>
              <a:gdLst>
                <a:gd name="T0" fmla="*/ 18777 w 267"/>
                <a:gd name="T1" fmla="*/ 0 h 714"/>
                <a:gd name="T2" fmla="*/ 23864 w 267"/>
                <a:gd name="T3" fmla="*/ 4693 h 714"/>
                <a:gd name="T4" fmla="*/ 24156 w 267"/>
                <a:gd name="T5" fmla="*/ 66660 h 714"/>
                <a:gd name="T6" fmla="*/ 7987 w 267"/>
                <a:gd name="T7" fmla="*/ 33862 h 714"/>
                <a:gd name="T8" fmla="*/ 18777 w 267"/>
                <a:gd name="T9" fmla="*/ 0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714"/>
                <a:gd name="T17" fmla="*/ 267 w 267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714">
                  <a:moveTo>
                    <a:pt x="205" y="0"/>
                  </a:moveTo>
                  <a:cubicBezTo>
                    <a:pt x="205" y="0"/>
                    <a:pt x="254" y="45"/>
                    <a:pt x="261" y="50"/>
                  </a:cubicBezTo>
                  <a:cubicBezTo>
                    <a:pt x="267" y="61"/>
                    <a:pt x="0" y="424"/>
                    <a:pt x="264" y="714"/>
                  </a:cubicBezTo>
                  <a:cubicBezTo>
                    <a:pt x="69" y="593"/>
                    <a:pt x="85" y="409"/>
                    <a:pt x="87" y="363"/>
                  </a:cubicBezTo>
                  <a:cubicBezTo>
                    <a:pt x="88" y="197"/>
                    <a:pt x="205" y="0"/>
                    <a:pt x="2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3A3A3"/>
                </a:gs>
                <a:gs pos="50000">
                  <a:srgbClr val="525252"/>
                </a:gs>
                <a:gs pos="100000">
                  <a:srgbClr val="A3A3A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48" name="Group 79"/>
          <p:cNvGrpSpPr>
            <a:grpSpLocks/>
          </p:cNvGrpSpPr>
          <p:nvPr/>
        </p:nvGrpSpPr>
        <p:grpSpPr bwMode="auto">
          <a:xfrm>
            <a:off x="2371981" y="1232695"/>
            <a:ext cx="2456144" cy="1573295"/>
            <a:chOff x="606" y="1010"/>
            <a:chExt cx="2451" cy="1570"/>
          </a:xfrm>
        </p:grpSpPr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606" y="1010"/>
              <a:ext cx="2451" cy="1473"/>
            </a:xfrm>
            <a:custGeom>
              <a:avLst/>
              <a:gdLst>
                <a:gd name="T0" fmla="*/ 109592 w 1678"/>
                <a:gd name="T1" fmla="*/ 86671 h 1010"/>
                <a:gd name="T2" fmla="*/ 92912 w 1678"/>
                <a:gd name="T3" fmla="*/ 23386 h 1010"/>
                <a:gd name="T4" fmla="*/ 10926 w 1678"/>
                <a:gd name="T5" fmla="*/ 58986 h 1010"/>
                <a:gd name="T6" fmla="*/ 0 w 1678"/>
                <a:gd name="T7" fmla="*/ 55812 h 1010"/>
                <a:gd name="T8" fmla="*/ 101598 w 1678"/>
                <a:gd name="T9" fmla="*/ 5813 h 1010"/>
                <a:gd name="T10" fmla="*/ 134143 w 1678"/>
                <a:gd name="T11" fmla="*/ 93519 h 1010"/>
                <a:gd name="T12" fmla="*/ 109592 w 1678"/>
                <a:gd name="T13" fmla="*/ 86671 h 10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8"/>
                <a:gd name="T22" fmla="*/ 0 h 1010"/>
                <a:gd name="T23" fmla="*/ 1678 w 1678"/>
                <a:gd name="T24" fmla="*/ 1010 h 10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8" h="1010">
                  <a:moveTo>
                    <a:pt x="1162" y="936"/>
                  </a:moveTo>
                  <a:cubicBezTo>
                    <a:pt x="1222" y="836"/>
                    <a:pt x="1371" y="388"/>
                    <a:pt x="985" y="252"/>
                  </a:cubicBezTo>
                  <a:cubicBezTo>
                    <a:pt x="471" y="122"/>
                    <a:pt x="116" y="637"/>
                    <a:pt x="116" y="637"/>
                  </a:cubicBezTo>
                  <a:cubicBezTo>
                    <a:pt x="116" y="637"/>
                    <a:pt x="116" y="637"/>
                    <a:pt x="0" y="603"/>
                  </a:cubicBezTo>
                  <a:cubicBezTo>
                    <a:pt x="272" y="215"/>
                    <a:pt x="727" y="0"/>
                    <a:pt x="1077" y="63"/>
                  </a:cubicBezTo>
                  <a:cubicBezTo>
                    <a:pt x="1416" y="123"/>
                    <a:pt x="1678" y="452"/>
                    <a:pt x="1422" y="1010"/>
                  </a:cubicBezTo>
                  <a:cubicBezTo>
                    <a:pt x="1357" y="994"/>
                    <a:pt x="1209" y="950"/>
                    <a:pt x="1162" y="936"/>
                  </a:cubicBez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3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2683" y="1564"/>
              <a:ext cx="261" cy="1016"/>
            </a:xfrm>
            <a:custGeom>
              <a:avLst/>
              <a:gdLst>
                <a:gd name="T0" fmla="*/ 0 w 179"/>
                <a:gd name="T1" fmla="*/ 58983 h 696"/>
                <a:gd name="T2" fmla="*/ 3884 w 179"/>
                <a:gd name="T3" fmla="*/ 65161 h 696"/>
                <a:gd name="T4" fmla="*/ 12878 w 179"/>
                <a:gd name="T5" fmla="*/ 29500 h 696"/>
                <a:gd name="T6" fmla="*/ 8434 w 179"/>
                <a:gd name="T7" fmla="*/ 5895 h 696"/>
                <a:gd name="T8" fmla="*/ 5899 w 179"/>
                <a:gd name="T9" fmla="*/ 0 h 696"/>
                <a:gd name="T10" fmla="*/ 0 w 179"/>
                <a:gd name="T11" fmla="*/ 58983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696"/>
                <a:gd name="T20" fmla="*/ 179 w 179"/>
                <a:gd name="T21" fmla="*/ 696 h 6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696">
                  <a:moveTo>
                    <a:pt x="0" y="630"/>
                  </a:moveTo>
                  <a:cubicBezTo>
                    <a:pt x="19" y="659"/>
                    <a:pt x="42" y="696"/>
                    <a:pt x="42" y="696"/>
                  </a:cubicBezTo>
                  <a:cubicBezTo>
                    <a:pt x="42" y="696"/>
                    <a:pt x="134" y="518"/>
                    <a:pt x="139" y="315"/>
                  </a:cubicBezTo>
                  <a:cubicBezTo>
                    <a:pt x="146" y="172"/>
                    <a:pt x="91" y="63"/>
                    <a:pt x="91" y="6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179" y="245"/>
                    <a:pt x="0" y="6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775" y="1187"/>
              <a:ext cx="1606" cy="826"/>
            </a:xfrm>
            <a:custGeom>
              <a:avLst/>
              <a:gdLst>
                <a:gd name="T0" fmla="*/ 81529 w 1100"/>
                <a:gd name="T1" fmla="*/ 12390 h 565"/>
                <a:gd name="T2" fmla="*/ 0 w 1100"/>
                <a:gd name="T3" fmla="*/ 49118 h 565"/>
                <a:gd name="T4" fmla="*/ 5066 w 1100"/>
                <a:gd name="T5" fmla="*/ 53882 h 565"/>
                <a:gd name="T6" fmla="*/ 81192 w 1100"/>
                <a:gd name="T7" fmla="*/ 17757 h 565"/>
                <a:gd name="T8" fmla="*/ 103215 w 1100"/>
                <a:gd name="T9" fmla="*/ 33030 h 565"/>
                <a:gd name="T10" fmla="*/ 81529 w 1100"/>
                <a:gd name="T11" fmla="*/ 12390 h 5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0"/>
                <a:gd name="T19" fmla="*/ 0 h 565"/>
                <a:gd name="T20" fmla="*/ 1100 w 1100"/>
                <a:gd name="T21" fmla="*/ 565 h 5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0" h="565">
                  <a:moveTo>
                    <a:pt x="869" y="130"/>
                  </a:moveTo>
                  <a:cubicBezTo>
                    <a:pt x="355" y="0"/>
                    <a:pt x="0" y="515"/>
                    <a:pt x="0" y="515"/>
                  </a:cubicBezTo>
                  <a:cubicBezTo>
                    <a:pt x="0" y="515"/>
                    <a:pt x="0" y="515"/>
                    <a:pt x="54" y="565"/>
                  </a:cubicBezTo>
                  <a:cubicBezTo>
                    <a:pt x="279" y="285"/>
                    <a:pt x="580" y="120"/>
                    <a:pt x="866" y="186"/>
                  </a:cubicBezTo>
                  <a:cubicBezTo>
                    <a:pt x="1050" y="226"/>
                    <a:pt x="1100" y="347"/>
                    <a:pt x="1100" y="347"/>
                  </a:cubicBezTo>
                  <a:cubicBezTo>
                    <a:pt x="1084" y="303"/>
                    <a:pt x="1043" y="192"/>
                    <a:pt x="869" y="1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2303" y="2376"/>
              <a:ext cx="440" cy="204"/>
            </a:xfrm>
            <a:custGeom>
              <a:avLst/>
              <a:gdLst>
                <a:gd name="T0" fmla="*/ 0 w 469"/>
                <a:gd name="T1" fmla="*/ 0 h 218"/>
                <a:gd name="T2" fmla="*/ 189 w 469"/>
                <a:gd name="T3" fmla="*/ 52 h 218"/>
                <a:gd name="T4" fmla="*/ 219 w 469"/>
                <a:gd name="T5" fmla="*/ 99 h 218"/>
                <a:gd name="T6" fmla="*/ 34 w 469"/>
                <a:gd name="T7" fmla="*/ 45 h 218"/>
                <a:gd name="T8" fmla="*/ 0 w 469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18"/>
                <a:gd name="T17" fmla="*/ 469 w 469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18">
                  <a:moveTo>
                    <a:pt x="0" y="0"/>
                  </a:moveTo>
                  <a:lnTo>
                    <a:pt x="404" y="115"/>
                  </a:lnTo>
                  <a:lnTo>
                    <a:pt x="469" y="218"/>
                  </a:lnTo>
                  <a:lnTo>
                    <a:pt x="7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606" y="1890"/>
              <a:ext cx="249" cy="123"/>
            </a:xfrm>
            <a:custGeom>
              <a:avLst/>
              <a:gdLst>
                <a:gd name="T0" fmla="*/ 89 w 264"/>
                <a:gd name="T1" fmla="*/ 24 h 131"/>
                <a:gd name="T2" fmla="*/ 131 w 264"/>
                <a:gd name="T3" fmla="*/ 61 h 131"/>
                <a:gd name="T4" fmla="*/ 41 w 264"/>
                <a:gd name="T5" fmla="*/ 37 h 131"/>
                <a:gd name="T6" fmla="*/ 0 w 264"/>
                <a:gd name="T7" fmla="*/ 0 h 131"/>
                <a:gd name="T8" fmla="*/ 89 w 264"/>
                <a:gd name="T9" fmla="*/ 24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31"/>
                <a:gd name="T17" fmla="*/ 264 w 264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31">
                  <a:moveTo>
                    <a:pt x="180" y="53"/>
                  </a:moveTo>
                  <a:lnTo>
                    <a:pt x="264" y="131"/>
                  </a:lnTo>
                  <a:lnTo>
                    <a:pt x="83" y="78"/>
                  </a:lnTo>
                  <a:lnTo>
                    <a:pt x="0" y="0"/>
                  </a:lnTo>
                  <a:lnTo>
                    <a:pt x="180" y="5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21923" y="1813912"/>
            <a:ext cx="824728" cy="1371873"/>
            <a:chOff x="2112351" y="2123931"/>
            <a:chExt cx="1099637" cy="1829164"/>
          </a:xfrm>
        </p:grpSpPr>
        <p:sp>
          <p:nvSpPr>
            <p:cNvPr id="55" name="Line 16"/>
            <p:cNvSpPr>
              <a:spLocks noChangeShapeType="1"/>
            </p:cNvSpPr>
            <p:nvPr/>
          </p:nvSpPr>
          <p:spPr bwMode="auto">
            <a:xfrm rot="21307710" flipH="1">
              <a:off x="2112351" y="3425323"/>
              <a:ext cx="391487" cy="527772"/>
            </a:xfrm>
            <a:prstGeom prst="line">
              <a:avLst/>
            </a:prstGeom>
            <a:noFill/>
            <a:ln w="76200">
              <a:solidFill>
                <a:srgbClr val="77777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 rot="21307710" flipV="1">
              <a:off x="2881963" y="2123931"/>
              <a:ext cx="330025" cy="491696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2681007" y="2346027"/>
            <a:ext cx="1261884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zh-CN" sz="1050" b="1" dirty="0">
                <a:latin typeface="微软雅黑" pitchFamily="34" charset="-122"/>
                <a:ea typeface="微软雅黑" pitchFamily="34" charset="-122"/>
              </a:rPr>
              <a:t>单击此处添加文字</a:t>
            </a:r>
            <a:endParaRPr lang="zh-CN" altLang="zh-CN" sz="1050" b="1" noProof="1">
              <a:solidFill>
                <a:srgbClr val="171717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984452" y="1134489"/>
            <a:ext cx="2343909" cy="1293710"/>
            <a:chOff x="4995723" y="1218034"/>
            <a:chExt cx="3125212" cy="1724946"/>
          </a:xfrm>
        </p:grpSpPr>
        <p:sp>
          <p:nvSpPr>
            <p:cNvPr id="59" name="Rectangle 19"/>
            <p:cNvSpPr>
              <a:spLocks noChangeArrowheads="1"/>
            </p:cNvSpPr>
            <p:nvPr/>
          </p:nvSpPr>
          <p:spPr bwMode="gray">
            <a:xfrm>
              <a:off x="4995723" y="1218034"/>
              <a:ext cx="3125212" cy="303302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216000" tIns="0" rIns="0" bIns="0" anchor="ctr"/>
            <a:lstStyle/>
            <a:p>
              <a:pPr algn="ctr"/>
              <a:r>
                <a:rPr lang="zh-CN" altLang="zh-CN" sz="105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单击此处添加文字</a:t>
              </a:r>
              <a:endParaRPr lang="en-US" altLang="zh-CN" sz="105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gray">
            <a:xfrm>
              <a:off x="4995723" y="1521336"/>
              <a:ext cx="3125212" cy="14216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81000" tIns="81000" rIns="108000" bIns="54000"/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zh-CN" sz="900">
                  <a:latin typeface="微软雅黑" pitchFamily="34" charset="-122"/>
                  <a:ea typeface="微软雅黑" pitchFamily="34" charset="-122"/>
                </a:rPr>
                <a:t>单击此处</a:t>
              </a: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zh-CN" sz="900">
                  <a:latin typeface="微软雅黑" pitchFamily="34" charset="-122"/>
                  <a:ea typeface="微软雅黑" pitchFamily="34" charset="-122"/>
                </a:rPr>
                <a:t>添加段落文字内容</a:t>
              </a: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zh-CN" sz="900" noProof="1">
                <a:solidFill>
                  <a:srgbClr val="17171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zh-CN" sz="900">
                  <a:latin typeface="微软雅黑" pitchFamily="34" charset="-122"/>
                  <a:ea typeface="微软雅黑" pitchFamily="34" charset="-122"/>
                </a:rPr>
                <a:t>单击此处</a:t>
              </a: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zh-CN" sz="900">
                  <a:latin typeface="微软雅黑" pitchFamily="34" charset="-122"/>
                  <a:ea typeface="微软雅黑" pitchFamily="34" charset="-122"/>
                </a:rPr>
                <a:t>添加段落文字内容</a:t>
              </a:r>
              <a:r>
                <a:rPr lang="zh-CN" altLang="en-US" sz="900" noProof="1">
                  <a:solidFill>
                    <a:srgbClr val="171717"/>
                  </a:solidFill>
                  <a:latin typeface="微软雅黑" pitchFamily="34" charset="-122"/>
                  <a:ea typeface="微软雅黑" pitchFamily="34" charset="-122"/>
                </a:rPr>
                <a:t>。此处是示例文字，单击编辑文字内容。</a:t>
              </a:r>
              <a:endParaRPr lang="zh-CN" altLang="zh-CN" sz="900" noProof="1">
                <a:solidFill>
                  <a:srgbClr val="17171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984452" y="2521393"/>
            <a:ext cx="2343909" cy="1293710"/>
            <a:chOff x="4995723" y="3067240"/>
            <a:chExt cx="3125212" cy="1724946"/>
          </a:xfrm>
        </p:grpSpPr>
        <p:sp>
          <p:nvSpPr>
            <p:cNvPr id="62" name="Rectangle 21"/>
            <p:cNvSpPr>
              <a:spLocks noChangeArrowheads="1"/>
            </p:cNvSpPr>
            <p:nvPr/>
          </p:nvSpPr>
          <p:spPr bwMode="gray">
            <a:xfrm>
              <a:off x="4995723" y="3067240"/>
              <a:ext cx="3125212" cy="303302"/>
            </a:xfrm>
            <a:prstGeom prst="rect">
              <a:avLst/>
            </a:prstGeom>
            <a:solidFill>
              <a:srgbClr val="0070C0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216000" tIns="0" rIns="0" bIns="0" anchor="ctr"/>
            <a:lstStyle/>
            <a:p>
              <a:pPr algn="ctr"/>
              <a:r>
                <a:rPr lang="zh-CN" altLang="zh-CN" sz="105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单击此处添加文字</a:t>
              </a:r>
              <a:endParaRPr lang="en-US" altLang="zh-CN" sz="105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Rectangle 5"/>
            <p:cNvSpPr>
              <a:spLocks noChangeArrowheads="1"/>
            </p:cNvSpPr>
            <p:nvPr/>
          </p:nvSpPr>
          <p:spPr bwMode="gray">
            <a:xfrm>
              <a:off x="4995723" y="3370542"/>
              <a:ext cx="3125212" cy="14216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81000" tIns="81000" rIns="108000" bIns="54000"/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zh-CN" sz="900">
                  <a:latin typeface="微软雅黑" pitchFamily="34" charset="-122"/>
                  <a:ea typeface="微软雅黑" pitchFamily="34" charset="-122"/>
                </a:rPr>
                <a:t>单击此处</a:t>
              </a: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zh-CN" sz="900">
                  <a:latin typeface="微软雅黑" pitchFamily="34" charset="-122"/>
                  <a:ea typeface="微软雅黑" pitchFamily="34" charset="-122"/>
                </a:rPr>
                <a:t>添加段落文字内容</a:t>
              </a: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zh-CN" sz="900" noProof="1">
                <a:solidFill>
                  <a:srgbClr val="17171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zh-CN" sz="900">
                  <a:latin typeface="微软雅黑" pitchFamily="34" charset="-122"/>
                  <a:ea typeface="微软雅黑" pitchFamily="34" charset="-122"/>
                </a:rPr>
                <a:t>单击此处</a:t>
              </a:r>
              <a:r>
                <a:rPr lang="zh-CN" altLang="en-US" sz="90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zh-CN" sz="900">
                  <a:latin typeface="微软雅黑" pitchFamily="34" charset="-122"/>
                  <a:ea typeface="微软雅黑" pitchFamily="34" charset="-122"/>
                </a:rPr>
                <a:t>添加段落文字内容</a:t>
              </a:r>
              <a:r>
                <a:rPr lang="zh-CN" altLang="en-US" sz="900" noProof="1">
                  <a:solidFill>
                    <a:srgbClr val="171717"/>
                  </a:solidFill>
                  <a:latin typeface="微软雅黑" pitchFamily="34" charset="-122"/>
                  <a:ea typeface="微软雅黑" pitchFamily="34" charset="-122"/>
                </a:rPr>
                <a:t>。此处是示例文字，单击编辑文字内容。</a:t>
              </a:r>
              <a:endParaRPr lang="zh-CN" altLang="zh-CN" sz="900" noProof="1">
                <a:solidFill>
                  <a:srgbClr val="17171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39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8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5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5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5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6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4" dur="100" fill="hold"/>
                                        <p:tgtEl>
                                          <p:spTgt spid="6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5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9" dur="100" fill="hold"/>
                                        <p:tgtEl>
                                          <p:spTgt spid="6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42" y="1850243"/>
            <a:ext cx="3232552" cy="32932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97" y="3774530"/>
            <a:ext cx="1454989" cy="79800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51429" y="1117824"/>
            <a:ext cx="5791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交通安全</a:t>
            </a: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35301" y="2123011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</a:t>
            </a: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62019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142" y="1850243"/>
              <a:ext cx="3232552" cy="329325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097" y="3774530"/>
              <a:ext cx="1454989" cy="798008"/>
            </a:xfrm>
            <a:prstGeom prst="rect">
              <a:avLst/>
            </a:prstGeom>
          </p:spPr>
        </p:pic>
      </p:grpSp>
      <p:sp>
        <p:nvSpPr>
          <p:cNvPr id="3" name="圆角矩形 2"/>
          <p:cNvSpPr/>
          <p:nvPr/>
        </p:nvSpPr>
        <p:spPr>
          <a:xfrm>
            <a:off x="1465943" y="1741714"/>
            <a:ext cx="4165600" cy="6096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5490" y="81680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</p:spTree>
    <p:extLst>
      <p:ext uri="{BB962C8B-B14F-4D97-AF65-F5344CB8AC3E}">
        <p14:creationId xmlns:p14="http://schemas.microsoft.com/office/powerpoint/2010/main" val="222511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57549" y="1427599"/>
            <a:ext cx="3942160" cy="2672954"/>
            <a:chOff x="152732" y="1599530"/>
            <a:chExt cx="5256213" cy="3563938"/>
          </a:xfrm>
        </p:grpSpPr>
        <p:sp>
          <p:nvSpPr>
            <p:cNvPr id="58" name="Oval 2"/>
            <p:cNvSpPr>
              <a:spLocks noChangeArrowheads="1"/>
            </p:cNvSpPr>
            <p:nvPr/>
          </p:nvSpPr>
          <p:spPr bwMode="auto">
            <a:xfrm>
              <a:off x="152732" y="3660105"/>
              <a:ext cx="5256213" cy="150336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89998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013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59" name="Group 3"/>
            <p:cNvGrpSpPr>
              <a:grpSpLocks/>
            </p:cNvGrpSpPr>
            <p:nvPr/>
          </p:nvGrpSpPr>
          <p:grpSpPr bwMode="auto">
            <a:xfrm>
              <a:off x="822658" y="3453730"/>
              <a:ext cx="4113212" cy="1358900"/>
              <a:chOff x="368" y="2813"/>
              <a:chExt cx="3229" cy="1067"/>
            </a:xfrm>
          </p:grpSpPr>
          <p:sp>
            <p:nvSpPr>
              <p:cNvPr id="88" name="Freeform 4"/>
              <p:cNvSpPr>
                <a:spLocks/>
              </p:cNvSpPr>
              <p:nvPr/>
            </p:nvSpPr>
            <p:spPr bwMode="auto">
              <a:xfrm>
                <a:off x="369" y="2813"/>
                <a:ext cx="3167" cy="552"/>
              </a:xfrm>
              <a:custGeom>
                <a:avLst/>
                <a:gdLst>
                  <a:gd name="T0" fmla="*/ 3167 w 2763"/>
                  <a:gd name="T1" fmla="*/ 256 h 450"/>
                  <a:gd name="T2" fmla="*/ 2368 w 2763"/>
                  <a:gd name="T3" fmla="*/ 0 h 450"/>
                  <a:gd name="T4" fmla="*/ 0 w 2763"/>
                  <a:gd name="T5" fmla="*/ 227 h 450"/>
                  <a:gd name="T6" fmla="*/ 752 w 2763"/>
                  <a:gd name="T7" fmla="*/ 552 h 450"/>
                  <a:gd name="T8" fmla="*/ 760 w 2763"/>
                  <a:gd name="T9" fmla="*/ 543 h 450"/>
                  <a:gd name="T10" fmla="*/ 3167 w 2763"/>
                  <a:gd name="T11" fmla="*/ 256 h 4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3"/>
                  <a:gd name="T19" fmla="*/ 0 h 450"/>
                  <a:gd name="T20" fmla="*/ 2763 w 2763"/>
                  <a:gd name="T21" fmla="*/ 450 h 4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3" h="450">
                    <a:moveTo>
                      <a:pt x="2763" y="209"/>
                    </a:moveTo>
                    <a:lnTo>
                      <a:pt x="2066" y="0"/>
                    </a:lnTo>
                    <a:lnTo>
                      <a:pt x="0" y="185"/>
                    </a:lnTo>
                    <a:lnTo>
                      <a:pt x="656" y="450"/>
                    </a:lnTo>
                    <a:lnTo>
                      <a:pt x="663" y="443"/>
                    </a:lnTo>
                    <a:lnTo>
                      <a:pt x="2763" y="2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33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89" name="Group 5"/>
              <p:cNvGrpSpPr>
                <a:grpSpLocks/>
              </p:cNvGrpSpPr>
              <p:nvPr/>
            </p:nvGrpSpPr>
            <p:grpSpPr bwMode="auto">
              <a:xfrm>
                <a:off x="368" y="3040"/>
                <a:ext cx="3229" cy="840"/>
                <a:chOff x="368" y="3040"/>
                <a:chExt cx="3229" cy="840"/>
              </a:xfrm>
            </p:grpSpPr>
            <p:sp>
              <p:nvSpPr>
                <p:cNvPr id="90" name="Freeform 6"/>
                <p:cNvSpPr>
                  <a:spLocks/>
                </p:cNvSpPr>
                <p:nvPr/>
              </p:nvSpPr>
              <p:spPr bwMode="auto">
                <a:xfrm>
                  <a:off x="381" y="3459"/>
                  <a:ext cx="900" cy="403"/>
                </a:xfrm>
                <a:custGeom>
                  <a:avLst/>
                  <a:gdLst>
                    <a:gd name="T0" fmla="*/ 214 w 785"/>
                    <a:gd name="T1" fmla="*/ 0 h 328"/>
                    <a:gd name="T2" fmla="*/ 0 w 785"/>
                    <a:gd name="T3" fmla="*/ 11 h 328"/>
                    <a:gd name="T4" fmla="*/ 736 w 785"/>
                    <a:gd name="T5" fmla="*/ 403 h 328"/>
                    <a:gd name="T6" fmla="*/ 900 w 785"/>
                    <a:gd name="T7" fmla="*/ 382 h 328"/>
                    <a:gd name="T8" fmla="*/ 214 w 785"/>
                    <a:gd name="T9" fmla="*/ 0 h 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5"/>
                    <a:gd name="T16" fmla="*/ 0 h 328"/>
                    <a:gd name="T17" fmla="*/ 785 w 785"/>
                    <a:gd name="T18" fmla="*/ 328 h 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5" h="328">
                      <a:moveTo>
                        <a:pt x="187" y="0"/>
                      </a:moveTo>
                      <a:lnTo>
                        <a:pt x="0" y="9"/>
                      </a:lnTo>
                      <a:lnTo>
                        <a:pt x="642" y="328"/>
                      </a:lnTo>
                      <a:lnTo>
                        <a:pt x="785" y="311"/>
                      </a:lnTo>
                      <a:lnTo>
                        <a:pt x="18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4D4D4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13" kern="0">
                    <a:solidFill>
                      <a:sysClr val="windowText" lastClr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1" name="Freeform 7"/>
                <p:cNvSpPr>
                  <a:spLocks/>
                </p:cNvSpPr>
                <p:nvPr/>
              </p:nvSpPr>
              <p:spPr bwMode="auto">
                <a:xfrm>
                  <a:off x="456" y="3085"/>
                  <a:ext cx="718" cy="764"/>
                </a:xfrm>
                <a:custGeom>
                  <a:avLst/>
                  <a:gdLst>
                    <a:gd name="T0" fmla="*/ 0 w 593"/>
                    <a:gd name="T1" fmla="*/ 0 h 590"/>
                    <a:gd name="T2" fmla="*/ 0 w 593"/>
                    <a:gd name="T3" fmla="*/ 391 h 590"/>
                    <a:gd name="T4" fmla="*/ 718 w 593"/>
                    <a:gd name="T5" fmla="*/ 764 h 590"/>
                    <a:gd name="T6" fmla="*/ 718 w 593"/>
                    <a:gd name="T7" fmla="*/ 303 h 590"/>
                    <a:gd name="T8" fmla="*/ 0 w 593"/>
                    <a:gd name="T9" fmla="*/ 0 h 5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3"/>
                    <a:gd name="T16" fmla="*/ 0 h 590"/>
                    <a:gd name="T17" fmla="*/ 593 w 593"/>
                    <a:gd name="T18" fmla="*/ 590 h 5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3" h="590">
                      <a:moveTo>
                        <a:pt x="0" y="0"/>
                      </a:moveTo>
                      <a:cubicBezTo>
                        <a:pt x="0" y="0"/>
                        <a:pt x="11" y="143"/>
                        <a:pt x="0" y="302"/>
                      </a:cubicBezTo>
                      <a:cubicBezTo>
                        <a:pt x="593" y="590"/>
                        <a:pt x="593" y="590"/>
                        <a:pt x="593" y="590"/>
                      </a:cubicBezTo>
                      <a:cubicBezTo>
                        <a:pt x="593" y="234"/>
                        <a:pt x="593" y="234"/>
                        <a:pt x="593" y="23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13" kern="0">
                    <a:solidFill>
                      <a:sysClr val="windowText" lastClr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2" name="Freeform 8"/>
                <p:cNvSpPr>
                  <a:spLocks/>
                </p:cNvSpPr>
                <p:nvPr/>
              </p:nvSpPr>
              <p:spPr bwMode="auto">
                <a:xfrm>
                  <a:off x="368" y="3040"/>
                  <a:ext cx="778" cy="840"/>
                </a:xfrm>
                <a:custGeom>
                  <a:avLst/>
                  <a:gdLst>
                    <a:gd name="T0" fmla="*/ 754 w 643"/>
                    <a:gd name="T1" fmla="*/ 324 h 648"/>
                    <a:gd name="T2" fmla="*/ 1 w 643"/>
                    <a:gd name="T3" fmla="*/ 0 h 648"/>
                    <a:gd name="T4" fmla="*/ 0 w 643"/>
                    <a:gd name="T5" fmla="*/ 17 h 648"/>
                    <a:gd name="T6" fmla="*/ 737 w 643"/>
                    <a:gd name="T7" fmla="*/ 341 h 648"/>
                    <a:gd name="T8" fmla="*/ 745 w 643"/>
                    <a:gd name="T9" fmla="*/ 821 h 648"/>
                    <a:gd name="T10" fmla="*/ 12 w 643"/>
                    <a:gd name="T11" fmla="*/ 430 h 648"/>
                    <a:gd name="T12" fmla="*/ 13 w 643"/>
                    <a:gd name="T13" fmla="*/ 445 h 648"/>
                    <a:gd name="T14" fmla="*/ 743 w 643"/>
                    <a:gd name="T15" fmla="*/ 840 h 648"/>
                    <a:gd name="T16" fmla="*/ 761 w 643"/>
                    <a:gd name="T17" fmla="*/ 840 h 648"/>
                    <a:gd name="T18" fmla="*/ 754 w 643"/>
                    <a:gd name="T19" fmla="*/ 324 h 6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3"/>
                    <a:gd name="T31" fmla="*/ 0 h 648"/>
                    <a:gd name="T32" fmla="*/ 643 w 643"/>
                    <a:gd name="T33" fmla="*/ 648 h 64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3" h="648">
                      <a:moveTo>
                        <a:pt x="623" y="25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09" y="263"/>
                        <a:pt x="609" y="263"/>
                        <a:pt x="609" y="263"/>
                      </a:cubicBezTo>
                      <a:cubicBezTo>
                        <a:pt x="609" y="263"/>
                        <a:pt x="631" y="330"/>
                        <a:pt x="616" y="633"/>
                      </a:cubicBezTo>
                      <a:cubicBezTo>
                        <a:pt x="10" y="332"/>
                        <a:pt x="10" y="332"/>
                        <a:pt x="10" y="332"/>
                      </a:cubicBezTo>
                      <a:cubicBezTo>
                        <a:pt x="11" y="343"/>
                        <a:pt x="11" y="343"/>
                        <a:pt x="11" y="343"/>
                      </a:cubicBezTo>
                      <a:cubicBezTo>
                        <a:pt x="614" y="648"/>
                        <a:pt x="614" y="648"/>
                        <a:pt x="614" y="648"/>
                      </a:cubicBezTo>
                      <a:cubicBezTo>
                        <a:pt x="629" y="648"/>
                        <a:pt x="629" y="648"/>
                        <a:pt x="629" y="648"/>
                      </a:cubicBezTo>
                      <a:cubicBezTo>
                        <a:pt x="643" y="363"/>
                        <a:pt x="623" y="250"/>
                        <a:pt x="623" y="250"/>
                      </a:cubicBezTo>
                      <a:close/>
                    </a:path>
                  </a:pathLst>
                </a:custGeom>
                <a:solidFill>
                  <a:srgbClr val="B7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13" kern="0">
                    <a:solidFill>
                      <a:sysClr val="windowText" lastClr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3" name="Freeform 9"/>
                <p:cNvSpPr>
                  <a:spLocks/>
                </p:cNvSpPr>
                <p:nvPr/>
              </p:nvSpPr>
              <p:spPr bwMode="auto">
                <a:xfrm>
                  <a:off x="1121" y="3069"/>
                  <a:ext cx="2476" cy="811"/>
                </a:xfrm>
                <a:custGeom>
                  <a:avLst/>
                  <a:gdLst/>
                  <a:ahLst/>
                  <a:cxnLst>
                    <a:cxn ang="0">
                      <a:pos x="7" y="221"/>
                    </a:cxn>
                    <a:cxn ang="0">
                      <a:pos x="0" y="228"/>
                    </a:cxn>
                    <a:cxn ang="0">
                      <a:pos x="7" y="625"/>
                    </a:cxn>
                    <a:cxn ang="0">
                      <a:pos x="2014" y="328"/>
                    </a:cxn>
                    <a:cxn ang="0">
                      <a:pos x="1997" y="0"/>
                    </a:cxn>
                    <a:cxn ang="0">
                      <a:pos x="7" y="221"/>
                    </a:cxn>
                  </a:cxnLst>
                  <a:rect l="0" t="0" r="r" b="b"/>
                  <a:pathLst>
                    <a:path w="2047" h="625">
                      <a:moveTo>
                        <a:pt x="7" y="221"/>
                      </a:moveTo>
                      <a:cubicBezTo>
                        <a:pt x="0" y="228"/>
                        <a:pt x="0" y="228"/>
                        <a:pt x="0" y="228"/>
                      </a:cubicBezTo>
                      <a:cubicBezTo>
                        <a:pt x="0" y="228"/>
                        <a:pt x="21" y="340"/>
                        <a:pt x="7" y="625"/>
                      </a:cubicBezTo>
                      <a:cubicBezTo>
                        <a:pt x="2014" y="328"/>
                        <a:pt x="2014" y="328"/>
                        <a:pt x="2014" y="328"/>
                      </a:cubicBezTo>
                      <a:cubicBezTo>
                        <a:pt x="2014" y="328"/>
                        <a:pt x="2047" y="125"/>
                        <a:pt x="1997" y="0"/>
                      </a:cubicBezTo>
                      <a:lnTo>
                        <a:pt x="7" y="2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2B2B2"/>
                    </a:gs>
                    <a:gs pos="50000">
                      <a:srgbClr val="C0C0C0"/>
                    </a:gs>
                    <a:gs pos="100000">
                      <a:srgbClr val="B2B2B2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13" kern="0">
                    <a:solidFill>
                      <a:sysClr val="windowText" lastClr="000000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60" name="Group 10"/>
            <p:cNvGrpSpPr>
              <a:grpSpLocks/>
            </p:cNvGrpSpPr>
            <p:nvPr/>
          </p:nvGrpSpPr>
          <p:grpSpPr bwMode="auto">
            <a:xfrm>
              <a:off x="787733" y="3158455"/>
              <a:ext cx="3676650" cy="933450"/>
              <a:chOff x="340" y="2581"/>
              <a:chExt cx="2887" cy="733"/>
            </a:xfrm>
          </p:grpSpPr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340" y="3024"/>
                <a:ext cx="1331" cy="273"/>
              </a:xfrm>
              <a:custGeom>
                <a:avLst/>
                <a:gdLst>
                  <a:gd name="T0" fmla="*/ 211 w 1162"/>
                  <a:gd name="T1" fmla="*/ 0 h 223"/>
                  <a:gd name="T2" fmla="*/ 0 w 1162"/>
                  <a:gd name="T3" fmla="*/ 22 h 223"/>
                  <a:gd name="T4" fmla="*/ 1190 w 1162"/>
                  <a:gd name="T5" fmla="*/ 273 h 223"/>
                  <a:gd name="T6" fmla="*/ 1331 w 1162"/>
                  <a:gd name="T7" fmla="*/ 241 h 223"/>
                  <a:gd name="T8" fmla="*/ 211 w 1162"/>
                  <a:gd name="T9" fmla="*/ 0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2"/>
                  <a:gd name="T16" fmla="*/ 0 h 223"/>
                  <a:gd name="T17" fmla="*/ 1162 w 1162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2" h="223">
                    <a:moveTo>
                      <a:pt x="184" y="0"/>
                    </a:moveTo>
                    <a:lnTo>
                      <a:pt x="0" y="18"/>
                    </a:lnTo>
                    <a:lnTo>
                      <a:pt x="1039" y="223"/>
                    </a:lnTo>
                    <a:lnTo>
                      <a:pt x="1162" y="197"/>
                    </a:lnTo>
                    <a:lnTo>
                      <a:pt x="18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426" y="2752"/>
                <a:ext cx="1129" cy="537"/>
              </a:xfrm>
              <a:custGeom>
                <a:avLst/>
                <a:gdLst>
                  <a:gd name="T0" fmla="*/ 0 w 933"/>
                  <a:gd name="T1" fmla="*/ 0 h 413"/>
                  <a:gd name="T2" fmla="*/ 0 w 933"/>
                  <a:gd name="T3" fmla="*/ 293 h 413"/>
                  <a:gd name="T4" fmla="*/ 1128 w 933"/>
                  <a:gd name="T5" fmla="*/ 537 h 413"/>
                  <a:gd name="T6" fmla="*/ 1129 w 933"/>
                  <a:gd name="T7" fmla="*/ 159 h 413"/>
                  <a:gd name="T8" fmla="*/ 0 w 933"/>
                  <a:gd name="T9" fmla="*/ 0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3"/>
                  <a:gd name="T16" fmla="*/ 0 h 413"/>
                  <a:gd name="T17" fmla="*/ 933 w 933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3" h="413">
                    <a:moveTo>
                      <a:pt x="0" y="0"/>
                    </a:moveTo>
                    <a:cubicBezTo>
                      <a:pt x="0" y="0"/>
                      <a:pt x="11" y="66"/>
                      <a:pt x="0" y="225"/>
                    </a:cubicBezTo>
                    <a:cubicBezTo>
                      <a:pt x="932" y="413"/>
                      <a:pt x="932" y="413"/>
                      <a:pt x="932" y="413"/>
                    </a:cubicBezTo>
                    <a:cubicBezTo>
                      <a:pt x="933" y="122"/>
                      <a:pt x="933" y="122"/>
                      <a:pt x="933" y="122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340" y="2581"/>
                <a:ext cx="2849" cy="314"/>
              </a:xfrm>
              <a:custGeom>
                <a:avLst/>
                <a:gdLst>
                  <a:gd name="T0" fmla="*/ 1177 w 2355"/>
                  <a:gd name="T1" fmla="*/ 314 h 242"/>
                  <a:gd name="T2" fmla="*/ 2849 w 2355"/>
                  <a:gd name="T3" fmla="*/ 78 h 242"/>
                  <a:gd name="T4" fmla="*/ 2256 w 2355"/>
                  <a:gd name="T5" fmla="*/ 0 h 242"/>
                  <a:gd name="T6" fmla="*/ 0 w 2355"/>
                  <a:gd name="T7" fmla="*/ 156 h 242"/>
                  <a:gd name="T8" fmla="*/ 1177 w 2355"/>
                  <a:gd name="T9" fmla="*/ 314 h 242"/>
                  <a:gd name="T10" fmla="*/ 1177 w 2355"/>
                  <a:gd name="T11" fmla="*/ 314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55"/>
                  <a:gd name="T19" fmla="*/ 0 h 242"/>
                  <a:gd name="T20" fmla="*/ 2355 w 2355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55" h="242">
                    <a:moveTo>
                      <a:pt x="973" y="242"/>
                    </a:moveTo>
                    <a:cubicBezTo>
                      <a:pt x="2355" y="60"/>
                      <a:pt x="2355" y="60"/>
                      <a:pt x="2355" y="60"/>
                    </a:cubicBezTo>
                    <a:cubicBezTo>
                      <a:pt x="1865" y="0"/>
                      <a:pt x="1865" y="0"/>
                      <a:pt x="1865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3" y="242"/>
                      <a:pt x="973" y="242"/>
                      <a:pt x="973" y="242"/>
                    </a:cubicBezTo>
                    <a:cubicBezTo>
                      <a:pt x="973" y="242"/>
                      <a:pt x="973" y="242"/>
                      <a:pt x="973" y="242"/>
                    </a:cubicBezTo>
                    <a:close/>
                  </a:path>
                </a:pathLst>
              </a:custGeom>
              <a:solidFill>
                <a:srgbClr val="727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340" y="2737"/>
                <a:ext cx="1226" cy="577"/>
              </a:xfrm>
              <a:custGeom>
                <a:avLst/>
                <a:gdLst>
                  <a:gd name="T0" fmla="*/ 1178 w 1014"/>
                  <a:gd name="T1" fmla="*/ 158 h 446"/>
                  <a:gd name="T2" fmla="*/ 1178 w 1014"/>
                  <a:gd name="T3" fmla="*/ 158 h 446"/>
                  <a:gd name="T4" fmla="*/ 1178 w 1014"/>
                  <a:gd name="T5" fmla="*/ 158 h 446"/>
                  <a:gd name="T6" fmla="*/ 0 w 1014"/>
                  <a:gd name="T7" fmla="*/ 0 h 446"/>
                  <a:gd name="T8" fmla="*/ 0 w 1014"/>
                  <a:gd name="T9" fmla="*/ 16 h 446"/>
                  <a:gd name="T10" fmla="*/ 1168 w 1014"/>
                  <a:gd name="T11" fmla="*/ 173 h 446"/>
                  <a:gd name="T12" fmla="*/ 1185 w 1014"/>
                  <a:gd name="T13" fmla="*/ 560 h 446"/>
                  <a:gd name="T14" fmla="*/ 0 w 1014"/>
                  <a:gd name="T15" fmla="*/ 309 h 446"/>
                  <a:gd name="T16" fmla="*/ 0 w 1014"/>
                  <a:gd name="T17" fmla="*/ 325 h 446"/>
                  <a:gd name="T18" fmla="*/ 1185 w 1014"/>
                  <a:gd name="T19" fmla="*/ 577 h 446"/>
                  <a:gd name="T20" fmla="*/ 1198 w 1014"/>
                  <a:gd name="T21" fmla="*/ 569 h 446"/>
                  <a:gd name="T22" fmla="*/ 1178 w 1014"/>
                  <a:gd name="T23" fmla="*/ 158 h 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4"/>
                  <a:gd name="T37" fmla="*/ 0 h 446"/>
                  <a:gd name="T38" fmla="*/ 1014 w 1014"/>
                  <a:gd name="T39" fmla="*/ 446 h 4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4" h="446">
                    <a:moveTo>
                      <a:pt x="974" y="122"/>
                    </a:moveTo>
                    <a:cubicBezTo>
                      <a:pt x="974" y="122"/>
                      <a:pt x="974" y="122"/>
                      <a:pt x="974" y="122"/>
                    </a:cubicBezTo>
                    <a:cubicBezTo>
                      <a:pt x="974" y="122"/>
                      <a:pt x="974" y="122"/>
                      <a:pt x="974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66" y="134"/>
                      <a:pt x="966" y="134"/>
                      <a:pt x="966" y="134"/>
                    </a:cubicBezTo>
                    <a:cubicBezTo>
                      <a:pt x="966" y="134"/>
                      <a:pt x="1005" y="189"/>
                      <a:pt x="980" y="433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80" y="446"/>
                      <a:pt x="980" y="446"/>
                      <a:pt x="980" y="446"/>
                    </a:cubicBezTo>
                    <a:cubicBezTo>
                      <a:pt x="991" y="440"/>
                      <a:pt x="991" y="440"/>
                      <a:pt x="991" y="440"/>
                    </a:cubicBezTo>
                    <a:cubicBezTo>
                      <a:pt x="1014" y="190"/>
                      <a:pt x="975" y="125"/>
                      <a:pt x="974" y="12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C0C0C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1517" y="2658"/>
                <a:ext cx="1710" cy="649"/>
              </a:xfrm>
              <a:custGeom>
                <a:avLst/>
                <a:gdLst>
                  <a:gd name="T0" fmla="*/ 1671 w 1414"/>
                  <a:gd name="T1" fmla="*/ 0 h 500"/>
                  <a:gd name="T2" fmla="*/ 0 w 1414"/>
                  <a:gd name="T3" fmla="*/ 236 h 500"/>
                  <a:gd name="T4" fmla="*/ 22 w 1414"/>
                  <a:gd name="T5" fmla="*/ 649 h 500"/>
                  <a:gd name="T6" fmla="*/ 1681 w 1414"/>
                  <a:gd name="T7" fmla="*/ 222 h 500"/>
                  <a:gd name="T8" fmla="*/ 1671 w 1414"/>
                  <a:gd name="T9" fmla="*/ 0 h 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4"/>
                  <a:gd name="T16" fmla="*/ 0 h 500"/>
                  <a:gd name="T17" fmla="*/ 1414 w 1414"/>
                  <a:gd name="T18" fmla="*/ 500 h 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4" h="500">
                    <a:moveTo>
                      <a:pt x="1382" y="0"/>
                    </a:moveTo>
                    <a:cubicBezTo>
                      <a:pt x="0" y="182"/>
                      <a:pt x="0" y="182"/>
                      <a:pt x="0" y="182"/>
                    </a:cubicBezTo>
                    <a:cubicBezTo>
                      <a:pt x="1" y="185"/>
                      <a:pt x="41" y="236"/>
                      <a:pt x="18" y="500"/>
                    </a:cubicBezTo>
                    <a:cubicBezTo>
                      <a:pt x="1390" y="171"/>
                      <a:pt x="1390" y="171"/>
                      <a:pt x="1390" y="171"/>
                    </a:cubicBezTo>
                    <a:cubicBezTo>
                      <a:pt x="1390" y="171"/>
                      <a:pt x="1414" y="78"/>
                      <a:pt x="1382" y="0"/>
                    </a:cubicBezTo>
                    <a:close/>
                  </a:path>
                </a:pathLst>
              </a:custGeom>
              <a:solidFill>
                <a:srgbClr val="6160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671845" y="2691730"/>
              <a:ext cx="4125913" cy="869950"/>
              <a:chOff x="249" y="2215"/>
              <a:chExt cx="3239" cy="683"/>
            </a:xfrm>
          </p:grpSpPr>
          <p:sp>
            <p:nvSpPr>
              <p:cNvPr id="78" name="Freeform 17"/>
              <p:cNvSpPr>
                <a:spLocks/>
              </p:cNvSpPr>
              <p:nvPr/>
            </p:nvSpPr>
            <p:spPr bwMode="auto">
              <a:xfrm>
                <a:off x="249" y="2605"/>
                <a:ext cx="777" cy="273"/>
              </a:xfrm>
              <a:custGeom>
                <a:avLst/>
                <a:gdLst>
                  <a:gd name="T0" fmla="*/ 205 w 678"/>
                  <a:gd name="T1" fmla="*/ 0 h 222"/>
                  <a:gd name="T2" fmla="*/ 0 w 678"/>
                  <a:gd name="T3" fmla="*/ 4 h 222"/>
                  <a:gd name="T4" fmla="*/ 668 w 678"/>
                  <a:gd name="T5" fmla="*/ 273 h 222"/>
                  <a:gd name="T6" fmla="*/ 777 w 678"/>
                  <a:gd name="T7" fmla="*/ 261 h 222"/>
                  <a:gd name="T8" fmla="*/ 205 w 678"/>
                  <a:gd name="T9" fmla="*/ 0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8"/>
                  <a:gd name="T16" fmla="*/ 0 h 222"/>
                  <a:gd name="T17" fmla="*/ 678 w 67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8" h="222">
                    <a:moveTo>
                      <a:pt x="179" y="0"/>
                    </a:moveTo>
                    <a:lnTo>
                      <a:pt x="0" y="3"/>
                    </a:lnTo>
                    <a:lnTo>
                      <a:pt x="583" y="222"/>
                    </a:lnTo>
                    <a:lnTo>
                      <a:pt x="678" y="21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E5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9" name="Freeform 18"/>
              <p:cNvSpPr>
                <a:spLocks/>
              </p:cNvSpPr>
              <p:nvPr/>
            </p:nvSpPr>
            <p:spPr bwMode="auto">
              <a:xfrm>
                <a:off x="348" y="2318"/>
                <a:ext cx="598" cy="541"/>
              </a:xfrm>
              <a:custGeom>
                <a:avLst/>
                <a:gdLst>
                  <a:gd name="T0" fmla="*/ 1 w 494"/>
                  <a:gd name="T1" fmla="*/ 0 h 417"/>
                  <a:gd name="T2" fmla="*/ 0 w 494"/>
                  <a:gd name="T3" fmla="*/ 302 h 417"/>
                  <a:gd name="T4" fmla="*/ 598 w 494"/>
                  <a:gd name="T5" fmla="*/ 541 h 417"/>
                  <a:gd name="T6" fmla="*/ 598 w 494"/>
                  <a:gd name="T7" fmla="*/ 198 h 417"/>
                  <a:gd name="T8" fmla="*/ 1 w 494"/>
                  <a:gd name="T9" fmla="*/ 0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4"/>
                  <a:gd name="T16" fmla="*/ 0 h 417"/>
                  <a:gd name="T17" fmla="*/ 494 w 494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4" h="417">
                    <a:moveTo>
                      <a:pt x="1" y="0"/>
                    </a:moveTo>
                    <a:cubicBezTo>
                      <a:pt x="1" y="0"/>
                      <a:pt x="11" y="74"/>
                      <a:pt x="0" y="233"/>
                    </a:cubicBezTo>
                    <a:cubicBezTo>
                      <a:pt x="494" y="417"/>
                      <a:pt x="494" y="417"/>
                      <a:pt x="494" y="417"/>
                    </a:cubicBezTo>
                    <a:cubicBezTo>
                      <a:pt x="494" y="153"/>
                      <a:pt x="494" y="153"/>
                      <a:pt x="494" y="153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0" name="Freeform 19"/>
              <p:cNvSpPr>
                <a:spLocks/>
              </p:cNvSpPr>
              <p:nvPr/>
            </p:nvSpPr>
            <p:spPr bwMode="auto">
              <a:xfrm>
                <a:off x="255" y="2215"/>
                <a:ext cx="3185" cy="291"/>
              </a:xfrm>
              <a:custGeom>
                <a:avLst/>
                <a:gdLst>
                  <a:gd name="T0" fmla="*/ 688 w 2633"/>
                  <a:gd name="T1" fmla="*/ 291 h 224"/>
                  <a:gd name="T2" fmla="*/ 3185 w 2633"/>
                  <a:gd name="T3" fmla="*/ 94 h 224"/>
                  <a:gd name="T4" fmla="*/ 2309 w 2633"/>
                  <a:gd name="T5" fmla="*/ 0 h 224"/>
                  <a:gd name="T6" fmla="*/ 0 w 2633"/>
                  <a:gd name="T7" fmla="*/ 64 h 224"/>
                  <a:gd name="T8" fmla="*/ 0 w 2633"/>
                  <a:gd name="T9" fmla="*/ 65 h 224"/>
                  <a:gd name="T10" fmla="*/ 688 w 2633"/>
                  <a:gd name="T11" fmla="*/ 291 h 224"/>
                  <a:gd name="T12" fmla="*/ 688 w 2633"/>
                  <a:gd name="T13" fmla="*/ 291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3"/>
                  <a:gd name="T22" fmla="*/ 0 h 224"/>
                  <a:gd name="T23" fmla="*/ 2633 w 2633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3" h="224">
                    <a:moveTo>
                      <a:pt x="569" y="224"/>
                    </a:moveTo>
                    <a:cubicBezTo>
                      <a:pt x="2633" y="72"/>
                      <a:pt x="2633" y="72"/>
                      <a:pt x="2633" y="72"/>
                    </a:cubicBezTo>
                    <a:cubicBezTo>
                      <a:pt x="1909" y="0"/>
                      <a:pt x="1909" y="0"/>
                      <a:pt x="190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569" y="224"/>
                      <a:pt x="569" y="224"/>
                      <a:pt x="569" y="224"/>
                    </a:cubicBezTo>
                    <a:cubicBezTo>
                      <a:pt x="569" y="224"/>
                      <a:pt x="569" y="224"/>
                      <a:pt x="569" y="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0E58C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1" name="Freeform 20"/>
              <p:cNvSpPr>
                <a:spLocks/>
              </p:cNvSpPr>
              <p:nvPr/>
            </p:nvSpPr>
            <p:spPr bwMode="auto">
              <a:xfrm>
                <a:off x="249" y="2280"/>
                <a:ext cx="736" cy="618"/>
              </a:xfrm>
              <a:custGeom>
                <a:avLst/>
                <a:gdLst>
                  <a:gd name="T0" fmla="*/ 695 w 608"/>
                  <a:gd name="T1" fmla="*/ 225 h 477"/>
                  <a:gd name="T2" fmla="*/ 695 w 608"/>
                  <a:gd name="T3" fmla="*/ 225 h 477"/>
                  <a:gd name="T4" fmla="*/ 695 w 608"/>
                  <a:gd name="T5" fmla="*/ 225 h 477"/>
                  <a:gd name="T6" fmla="*/ 6 w 608"/>
                  <a:gd name="T7" fmla="*/ 0 h 477"/>
                  <a:gd name="T8" fmla="*/ 6 w 608"/>
                  <a:gd name="T9" fmla="*/ 16 h 477"/>
                  <a:gd name="T10" fmla="*/ 684 w 608"/>
                  <a:gd name="T11" fmla="*/ 241 h 477"/>
                  <a:gd name="T12" fmla="*/ 668 w 608"/>
                  <a:gd name="T13" fmla="*/ 597 h 477"/>
                  <a:gd name="T14" fmla="*/ 0 w 608"/>
                  <a:gd name="T15" fmla="*/ 329 h 477"/>
                  <a:gd name="T16" fmla="*/ 0 w 608"/>
                  <a:gd name="T17" fmla="*/ 352 h 477"/>
                  <a:gd name="T18" fmla="*/ 666 w 608"/>
                  <a:gd name="T19" fmla="*/ 618 h 477"/>
                  <a:gd name="T20" fmla="*/ 677 w 608"/>
                  <a:gd name="T21" fmla="*/ 617 h 477"/>
                  <a:gd name="T22" fmla="*/ 695 w 608"/>
                  <a:gd name="T23" fmla="*/ 225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8"/>
                  <a:gd name="T37" fmla="*/ 0 h 477"/>
                  <a:gd name="T38" fmla="*/ 608 w 608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8" h="477">
                    <a:moveTo>
                      <a:pt x="574" y="174"/>
                    </a:moveTo>
                    <a:cubicBezTo>
                      <a:pt x="574" y="174"/>
                      <a:pt x="574" y="174"/>
                      <a:pt x="574" y="174"/>
                    </a:cubicBezTo>
                    <a:cubicBezTo>
                      <a:pt x="574" y="174"/>
                      <a:pt x="574" y="174"/>
                      <a:pt x="574" y="17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65" y="186"/>
                      <a:pt x="565" y="186"/>
                      <a:pt x="565" y="186"/>
                    </a:cubicBezTo>
                    <a:cubicBezTo>
                      <a:pt x="565" y="186"/>
                      <a:pt x="594" y="324"/>
                      <a:pt x="552" y="461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550" y="477"/>
                      <a:pt x="550" y="477"/>
                      <a:pt x="550" y="477"/>
                    </a:cubicBezTo>
                    <a:cubicBezTo>
                      <a:pt x="559" y="476"/>
                      <a:pt x="559" y="476"/>
                      <a:pt x="559" y="476"/>
                    </a:cubicBezTo>
                    <a:cubicBezTo>
                      <a:pt x="608" y="346"/>
                      <a:pt x="574" y="177"/>
                      <a:pt x="574" y="174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2" name="Freeform 21"/>
              <p:cNvSpPr>
                <a:spLocks/>
              </p:cNvSpPr>
              <p:nvPr/>
            </p:nvSpPr>
            <p:spPr bwMode="auto">
              <a:xfrm>
                <a:off x="924" y="2308"/>
                <a:ext cx="2564" cy="587"/>
              </a:xfrm>
              <a:custGeom>
                <a:avLst/>
                <a:gdLst/>
                <a:ahLst/>
                <a:cxnLst>
                  <a:cxn ang="0">
                    <a:pos x="2077" y="0"/>
                  </a:cxn>
                  <a:cxn ang="0">
                    <a:pos x="15" y="152"/>
                  </a:cxn>
                  <a:cxn ang="0">
                    <a:pos x="0" y="454"/>
                  </a:cxn>
                  <a:cxn ang="0">
                    <a:pos x="2100" y="242"/>
                  </a:cxn>
                  <a:cxn ang="0">
                    <a:pos x="2077" y="0"/>
                  </a:cxn>
                </a:cxnLst>
                <a:rect l="0" t="0" r="r" b="b"/>
                <a:pathLst>
                  <a:path w="2119" h="454">
                    <a:moveTo>
                      <a:pt x="2077" y="0"/>
                    </a:moveTo>
                    <a:cubicBezTo>
                      <a:pt x="15" y="152"/>
                      <a:pt x="15" y="152"/>
                      <a:pt x="15" y="152"/>
                    </a:cubicBezTo>
                    <a:cubicBezTo>
                      <a:pt x="15" y="155"/>
                      <a:pt x="49" y="324"/>
                      <a:pt x="0" y="454"/>
                    </a:cubicBezTo>
                    <a:cubicBezTo>
                      <a:pt x="2100" y="242"/>
                      <a:pt x="2100" y="242"/>
                      <a:pt x="2100" y="242"/>
                    </a:cubicBezTo>
                    <a:cubicBezTo>
                      <a:pt x="2100" y="242"/>
                      <a:pt x="2119" y="52"/>
                      <a:pt x="207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875F8"/>
                  </a:gs>
                  <a:gs pos="50000">
                    <a:srgbClr val="3399FF"/>
                  </a:gs>
                  <a:gs pos="100000">
                    <a:srgbClr val="0875F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62" name="Group 22"/>
            <p:cNvGrpSpPr>
              <a:grpSpLocks/>
            </p:cNvGrpSpPr>
            <p:nvPr/>
          </p:nvGrpSpPr>
          <p:grpSpPr bwMode="auto">
            <a:xfrm>
              <a:off x="995695" y="2169443"/>
              <a:ext cx="3654425" cy="784225"/>
              <a:chOff x="503" y="1705"/>
              <a:chExt cx="2870" cy="715"/>
            </a:xfrm>
          </p:grpSpPr>
          <p:sp>
            <p:nvSpPr>
              <p:cNvPr id="73" name="Freeform 23"/>
              <p:cNvSpPr>
                <a:spLocks/>
              </p:cNvSpPr>
              <p:nvPr/>
            </p:nvSpPr>
            <p:spPr bwMode="auto">
              <a:xfrm>
                <a:off x="505" y="2215"/>
                <a:ext cx="699" cy="191"/>
              </a:xfrm>
              <a:custGeom>
                <a:avLst/>
                <a:gdLst>
                  <a:gd name="T0" fmla="*/ 223 w 610"/>
                  <a:gd name="T1" fmla="*/ 0 h 156"/>
                  <a:gd name="T2" fmla="*/ 0 w 610"/>
                  <a:gd name="T3" fmla="*/ 17 h 156"/>
                  <a:gd name="T4" fmla="*/ 567 w 610"/>
                  <a:gd name="T5" fmla="*/ 191 h 156"/>
                  <a:gd name="T6" fmla="*/ 699 w 610"/>
                  <a:gd name="T7" fmla="*/ 186 h 156"/>
                  <a:gd name="T8" fmla="*/ 223 w 610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0"/>
                  <a:gd name="T16" fmla="*/ 0 h 156"/>
                  <a:gd name="T17" fmla="*/ 610 w 610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0" h="156">
                    <a:moveTo>
                      <a:pt x="195" y="0"/>
                    </a:moveTo>
                    <a:lnTo>
                      <a:pt x="0" y="14"/>
                    </a:lnTo>
                    <a:lnTo>
                      <a:pt x="495" y="156"/>
                    </a:lnTo>
                    <a:lnTo>
                      <a:pt x="610" y="152"/>
                    </a:lnTo>
                    <a:lnTo>
                      <a:pt x="19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4" name="Freeform 24"/>
              <p:cNvSpPr>
                <a:spLocks/>
              </p:cNvSpPr>
              <p:nvPr/>
            </p:nvSpPr>
            <p:spPr bwMode="auto">
              <a:xfrm>
                <a:off x="592" y="1757"/>
                <a:ext cx="503" cy="637"/>
              </a:xfrm>
              <a:custGeom>
                <a:avLst/>
                <a:gdLst>
                  <a:gd name="T0" fmla="*/ 7 w 416"/>
                  <a:gd name="T1" fmla="*/ 0 h 491"/>
                  <a:gd name="T2" fmla="*/ 0 w 416"/>
                  <a:gd name="T3" fmla="*/ 477 h 491"/>
                  <a:gd name="T4" fmla="*/ 503 w 416"/>
                  <a:gd name="T5" fmla="*/ 637 h 491"/>
                  <a:gd name="T6" fmla="*/ 503 w 416"/>
                  <a:gd name="T7" fmla="*/ 123 h 491"/>
                  <a:gd name="T8" fmla="*/ 7 w 416"/>
                  <a:gd name="T9" fmla="*/ 0 h 4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6"/>
                  <a:gd name="T16" fmla="*/ 0 h 491"/>
                  <a:gd name="T17" fmla="*/ 416 w 416"/>
                  <a:gd name="T18" fmla="*/ 491 h 4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6" h="491">
                    <a:moveTo>
                      <a:pt x="6" y="0"/>
                    </a:moveTo>
                    <a:cubicBezTo>
                      <a:pt x="6" y="0"/>
                      <a:pt x="28" y="138"/>
                      <a:pt x="0" y="368"/>
                    </a:cubicBezTo>
                    <a:cubicBezTo>
                      <a:pt x="416" y="491"/>
                      <a:pt x="416" y="491"/>
                      <a:pt x="416" y="491"/>
                    </a:cubicBezTo>
                    <a:cubicBezTo>
                      <a:pt x="416" y="95"/>
                      <a:pt x="416" y="95"/>
                      <a:pt x="416" y="95"/>
                    </a:cubicBezTo>
                    <a:lnTo>
                      <a:pt x="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5" name="Freeform 25"/>
              <p:cNvSpPr>
                <a:spLocks/>
              </p:cNvSpPr>
              <p:nvPr/>
            </p:nvSpPr>
            <p:spPr bwMode="auto">
              <a:xfrm>
                <a:off x="503" y="1726"/>
                <a:ext cx="595" cy="694"/>
              </a:xfrm>
              <a:custGeom>
                <a:avLst/>
                <a:gdLst>
                  <a:gd name="T0" fmla="*/ 573 w 492"/>
                  <a:gd name="T1" fmla="*/ 141 h 536"/>
                  <a:gd name="T2" fmla="*/ 1 w 492"/>
                  <a:gd name="T3" fmla="*/ 0 h 536"/>
                  <a:gd name="T4" fmla="*/ 1 w 492"/>
                  <a:gd name="T5" fmla="*/ 26 h 536"/>
                  <a:gd name="T6" fmla="*/ 555 w 492"/>
                  <a:gd name="T7" fmla="*/ 158 h 536"/>
                  <a:gd name="T8" fmla="*/ 567 w 492"/>
                  <a:gd name="T9" fmla="*/ 673 h 536"/>
                  <a:gd name="T10" fmla="*/ 0 w 492"/>
                  <a:gd name="T11" fmla="*/ 505 h 536"/>
                  <a:gd name="T12" fmla="*/ 1 w 492"/>
                  <a:gd name="T13" fmla="*/ 523 h 536"/>
                  <a:gd name="T14" fmla="*/ 567 w 492"/>
                  <a:gd name="T15" fmla="*/ 694 h 536"/>
                  <a:gd name="T16" fmla="*/ 583 w 492"/>
                  <a:gd name="T17" fmla="*/ 694 h 536"/>
                  <a:gd name="T18" fmla="*/ 573 w 492"/>
                  <a:gd name="T19" fmla="*/ 141 h 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2"/>
                  <a:gd name="T31" fmla="*/ 0 h 536"/>
                  <a:gd name="T32" fmla="*/ 492 w 492"/>
                  <a:gd name="T33" fmla="*/ 536 h 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2" h="536">
                    <a:moveTo>
                      <a:pt x="474" y="10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459" y="122"/>
                      <a:pt x="459" y="122"/>
                      <a:pt x="459" y="122"/>
                    </a:cubicBezTo>
                    <a:cubicBezTo>
                      <a:pt x="459" y="122"/>
                      <a:pt x="478" y="207"/>
                      <a:pt x="469" y="52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1" y="404"/>
                      <a:pt x="1" y="404"/>
                      <a:pt x="1" y="404"/>
                    </a:cubicBezTo>
                    <a:cubicBezTo>
                      <a:pt x="469" y="536"/>
                      <a:pt x="469" y="536"/>
                      <a:pt x="469" y="536"/>
                    </a:cubicBezTo>
                    <a:cubicBezTo>
                      <a:pt x="482" y="536"/>
                      <a:pt x="482" y="536"/>
                      <a:pt x="482" y="536"/>
                    </a:cubicBezTo>
                    <a:cubicBezTo>
                      <a:pt x="492" y="243"/>
                      <a:pt x="474" y="109"/>
                      <a:pt x="474" y="1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B7B8B8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6" name="Freeform 26"/>
              <p:cNvSpPr>
                <a:spLocks/>
              </p:cNvSpPr>
              <p:nvPr/>
            </p:nvSpPr>
            <p:spPr bwMode="auto">
              <a:xfrm>
                <a:off x="505" y="1705"/>
                <a:ext cx="2778" cy="160"/>
              </a:xfrm>
              <a:custGeom>
                <a:avLst/>
                <a:gdLst>
                  <a:gd name="T0" fmla="*/ 2778 w 2424"/>
                  <a:gd name="T1" fmla="*/ 112 h 131"/>
                  <a:gd name="T2" fmla="*/ 2402 w 2424"/>
                  <a:gd name="T3" fmla="*/ 0 h 131"/>
                  <a:gd name="T4" fmla="*/ 0 w 2424"/>
                  <a:gd name="T5" fmla="*/ 21 h 131"/>
                  <a:gd name="T6" fmla="*/ 570 w 2424"/>
                  <a:gd name="T7" fmla="*/ 160 h 131"/>
                  <a:gd name="T8" fmla="*/ 578 w 2424"/>
                  <a:gd name="T9" fmla="*/ 150 h 131"/>
                  <a:gd name="T10" fmla="*/ 2778 w 2424"/>
                  <a:gd name="T11" fmla="*/ 112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24"/>
                  <a:gd name="T19" fmla="*/ 0 h 131"/>
                  <a:gd name="T20" fmla="*/ 2424 w 2424"/>
                  <a:gd name="T21" fmla="*/ 131 h 1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24" h="131">
                    <a:moveTo>
                      <a:pt x="2424" y="92"/>
                    </a:moveTo>
                    <a:lnTo>
                      <a:pt x="2096" y="0"/>
                    </a:lnTo>
                    <a:lnTo>
                      <a:pt x="0" y="17"/>
                    </a:lnTo>
                    <a:lnTo>
                      <a:pt x="497" y="131"/>
                    </a:lnTo>
                    <a:lnTo>
                      <a:pt x="504" y="123"/>
                    </a:lnTo>
                    <a:lnTo>
                      <a:pt x="2424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F5F5F"/>
                  </a:gs>
                  <a:gs pos="100000">
                    <a:srgbClr val="96969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7" name="Freeform 27"/>
              <p:cNvSpPr>
                <a:spLocks/>
              </p:cNvSpPr>
              <p:nvPr/>
            </p:nvSpPr>
            <p:spPr bwMode="auto">
              <a:xfrm>
                <a:off x="1074" y="1818"/>
                <a:ext cx="2299" cy="602"/>
              </a:xfrm>
              <a:custGeom>
                <a:avLst/>
                <a:gdLst>
                  <a:gd name="T0" fmla="*/ 2208 w 1901"/>
                  <a:gd name="T1" fmla="*/ 0 h 465"/>
                  <a:gd name="T2" fmla="*/ 8 w 1901"/>
                  <a:gd name="T3" fmla="*/ 39 h 465"/>
                  <a:gd name="T4" fmla="*/ 0 w 1901"/>
                  <a:gd name="T5" fmla="*/ 48 h 465"/>
                  <a:gd name="T6" fmla="*/ 12 w 1901"/>
                  <a:gd name="T7" fmla="*/ 602 h 465"/>
                  <a:gd name="T8" fmla="*/ 2235 w 1901"/>
                  <a:gd name="T9" fmla="*/ 495 h 465"/>
                  <a:gd name="T10" fmla="*/ 2226 w 1901"/>
                  <a:gd name="T11" fmla="*/ 6 h 465"/>
                  <a:gd name="T12" fmla="*/ 2208 w 1901"/>
                  <a:gd name="T13" fmla="*/ 0 h 4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01"/>
                  <a:gd name="T22" fmla="*/ 0 h 465"/>
                  <a:gd name="T23" fmla="*/ 1901 w 1901"/>
                  <a:gd name="T24" fmla="*/ 465 h 4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01" h="465">
                    <a:moveTo>
                      <a:pt x="1826" y="0"/>
                    </a:moveTo>
                    <a:cubicBezTo>
                      <a:pt x="7" y="30"/>
                      <a:pt x="7" y="30"/>
                      <a:pt x="7" y="3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9" y="175"/>
                      <a:pt x="10" y="465"/>
                    </a:cubicBezTo>
                    <a:cubicBezTo>
                      <a:pt x="1848" y="382"/>
                      <a:pt x="1848" y="382"/>
                      <a:pt x="1848" y="382"/>
                    </a:cubicBezTo>
                    <a:cubicBezTo>
                      <a:pt x="1848" y="382"/>
                      <a:pt x="1901" y="194"/>
                      <a:pt x="1841" y="5"/>
                    </a:cubicBezTo>
                    <a:lnTo>
                      <a:pt x="182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50000">
                    <a:srgbClr val="EAEAEA"/>
                  </a:gs>
                  <a:gs pos="100000">
                    <a:srgbClr val="96969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63" name="Group 28"/>
            <p:cNvGrpSpPr>
              <a:grpSpLocks/>
            </p:cNvGrpSpPr>
            <p:nvPr/>
          </p:nvGrpSpPr>
          <p:grpSpPr bwMode="auto">
            <a:xfrm>
              <a:off x="1119520" y="1599530"/>
              <a:ext cx="3619500" cy="704850"/>
              <a:chOff x="688" y="542"/>
              <a:chExt cx="2841" cy="719"/>
            </a:xfrm>
          </p:grpSpPr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688" y="1079"/>
                <a:ext cx="654" cy="182"/>
              </a:xfrm>
              <a:custGeom>
                <a:avLst/>
                <a:gdLst>
                  <a:gd name="T0" fmla="*/ 214 w 571"/>
                  <a:gd name="T1" fmla="*/ 0 h 148"/>
                  <a:gd name="T2" fmla="*/ 0 w 571"/>
                  <a:gd name="T3" fmla="*/ 12 h 148"/>
                  <a:gd name="T4" fmla="*/ 510 w 571"/>
                  <a:gd name="T5" fmla="*/ 182 h 148"/>
                  <a:gd name="T6" fmla="*/ 654 w 571"/>
                  <a:gd name="T7" fmla="*/ 176 h 148"/>
                  <a:gd name="T8" fmla="*/ 214 w 571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1"/>
                  <a:gd name="T16" fmla="*/ 0 h 148"/>
                  <a:gd name="T17" fmla="*/ 571 w 571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1" h="148">
                    <a:moveTo>
                      <a:pt x="187" y="0"/>
                    </a:moveTo>
                    <a:lnTo>
                      <a:pt x="0" y="10"/>
                    </a:lnTo>
                    <a:lnTo>
                      <a:pt x="445" y="148"/>
                    </a:lnTo>
                    <a:lnTo>
                      <a:pt x="571" y="143"/>
                    </a:lnTo>
                    <a:lnTo>
                      <a:pt x="18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813" y="598"/>
                <a:ext cx="393" cy="632"/>
              </a:xfrm>
              <a:custGeom>
                <a:avLst/>
                <a:gdLst>
                  <a:gd name="T0" fmla="*/ 19 w 325"/>
                  <a:gd name="T1" fmla="*/ 0 h 487"/>
                  <a:gd name="T2" fmla="*/ 0 w 325"/>
                  <a:gd name="T3" fmla="*/ 496 h 487"/>
                  <a:gd name="T4" fmla="*/ 393 w 325"/>
                  <a:gd name="T5" fmla="*/ 632 h 487"/>
                  <a:gd name="T6" fmla="*/ 393 w 325"/>
                  <a:gd name="T7" fmla="*/ 117 h 487"/>
                  <a:gd name="T8" fmla="*/ 19 w 325"/>
                  <a:gd name="T9" fmla="*/ 0 h 4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5"/>
                  <a:gd name="T16" fmla="*/ 0 h 487"/>
                  <a:gd name="T17" fmla="*/ 325 w 325"/>
                  <a:gd name="T18" fmla="*/ 487 h 4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5" h="487">
                    <a:moveTo>
                      <a:pt x="16" y="0"/>
                    </a:moveTo>
                    <a:cubicBezTo>
                      <a:pt x="16" y="0"/>
                      <a:pt x="37" y="218"/>
                      <a:pt x="0" y="382"/>
                    </a:cubicBezTo>
                    <a:cubicBezTo>
                      <a:pt x="325" y="487"/>
                      <a:pt x="325" y="487"/>
                      <a:pt x="325" y="487"/>
                    </a:cubicBezTo>
                    <a:cubicBezTo>
                      <a:pt x="325" y="90"/>
                      <a:pt x="325" y="90"/>
                      <a:pt x="325" y="90"/>
                    </a:cubicBezTo>
                    <a:lnTo>
                      <a:pt x="1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9EAEA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688" y="542"/>
                <a:ext cx="533" cy="719"/>
              </a:xfrm>
              <a:custGeom>
                <a:avLst/>
                <a:gdLst>
                  <a:gd name="T0" fmla="*/ 515 w 441"/>
                  <a:gd name="T1" fmla="*/ 174 h 555"/>
                  <a:gd name="T2" fmla="*/ 21 w 441"/>
                  <a:gd name="T3" fmla="*/ 0 h 555"/>
                  <a:gd name="T4" fmla="*/ 17 w 441"/>
                  <a:gd name="T5" fmla="*/ 0 h 555"/>
                  <a:gd name="T6" fmla="*/ 18 w 441"/>
                  <a:gd name="T7" fmla="*/ 21 h 555"/>
                  <a:gd name="T8" fmla="*/ 497 w 441"/>
                  <a:gd name="T9" fmla="*/ 190 h 555"/>
                  <a:gd name="T10" fmla="*/ 498 w 441"/>
                  <a:gd name="T11" fmla="*/ 698 h 555"/>
                  <a:gd name="T12" fmla="*/ 0 w 441"/>
                  <a:gd name="T13" fmla="*/ 549 h 555"/>
                  <a:gd name="T14" fmla="*/ 0 w 441"/>
                  <a:gd name="T15" fmla="*/ 565 h 555"/>
                  <a:gd name="T16" fmla="*/ 498 w 441"/>
                  <a:gd name="T17" fmla="*/ 719 h 555"/>
                  <a:gd name="T18" fmla="*/ 516 w 441"/>
                  <a:gd name="T19" fmla="*/ 719 h 555"/>
                  <a:gd name="T20" fmla="*/ 515 w 441"/>
                  <a:gd name="T21" fmla="*/ 174 h 5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1"/>
                  <a:gd name="T34" fmla="*/ 0 h 555"/>
                  <a:gd name="T35" fmla="*/ 441 w 441"/>
                  <a:gd name="T36" fmla="*/ 555 h 5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1" h="555">
                    <a:moveTo>
                      <a:pt x="426" y="134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411" y="147"/>
                      <a:pt x="411" y="147"/>
                      <a:pt x="411" y="147"/>
                    </a:cubicBezTo>
                    <a:cubicBezTo>
                      <a:pt x="411" y="147"/>
                      <a:pt x="427" y="235"/>
                      <a:pt x="412" y="539"/>
                    </a:cubicBezTo>
                    <a:cubicBezTo>
                      <a:pt x="0" y="424"/>
                      <a:pt x="0" y="424"/>
                      <a:pt x="0" y="424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412" y="555"/>
                      <a:pt x="412" y="555"/>
                      <a:pt x="412" y="555"/>
                    </a:cubicBezTo>
                    <a:cubicBezTo>
                      <a:pt x="427" y="555"/>
                      <a:pt x="427" y="555"/>
                      <a:pt x="427" y="555"/>
                    </a:cubicBezTo>
                    <a:cubicBezTo>
                      <a:pt x="441" y="270"/>
                      <a:pt x="426" y="134"/>
                      <a:pt x="426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B2B2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708" y="542"/>
                <a:ext cx="2735" cy="174"/>
              </a:xfrm>
              <a:custGeom>
                <a:avLst/>
                <a:gdLst>
                  <a:gd name="T0" fmla="*/ 2735 w 2386"/>
                  <a:gd name="T1" fmla="*/ 169 h 142"/>
                  <a:gd name="T2" fmla="*/ 2354 w 2386"/>
                  <a:gd name="T3" fmla="*/ 50 h 142"/>
                  <a:gd name="T4" fmla="*/ 0 w 2386"/>
                  <a:gd name="T5" fmla="*/ 0 h 142"/>
                  <a:gd name="T6" fmla="*/ 494 w 2386"/>
                  <a:gd name="T7" fmla="*/ 174 h 142"/>
                  <a:gd name="T8" fmla="*/ 502 w 2386"/>
                  <a:gd name="T9" fmla="*/ 165 h 142"/>
                  <a:gd name="T10" fmla="*/ 2735 w 2386"/>
                  <a:gd name="T11" fmla="*/ 169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6"/>
                  <a:gd name="T19" fmla="*/ 0 h 142"/>
                  <a:gd name="T20" fmla="*/ 2386 w 2386"/>
                  <a:gd name="T21" fmla="*/ 142 h 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6" h="142">
                    <a:moveTo>
                      <a:pt x="2386" y="138"/>
                    </a:moveTo>
                    <a:lnTo>
                      <a:pt x="2054" y="41"/>
                    </a:lnTo>
                    <a:lnTo>
                      <a:pt x="0" y="0"/>
                    </a:lnTo>
                    <a:lnTo>
                      <a:pt x="431" y="142"/>
                    </a:lnTo>
                    <a:lnTo>
                      <a:pt x="438" y="135"/>
                    </a:lnTo>
                    <a:lnTo>
                      <a:pt x="2386" y="13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27172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1202" y="708"/>
                <a:ext cx="2327" cy="553"/>
              </a:xfrm>
              <a:custGeom>
                <a:avLst/>
                <a:gdLst>
                  <a:gd name="T0" fmla="*/ 2241 w 1924"/>
                  <a:gd name="T1" fmla="*/ 4 h 427"/>
                  <a:gd name="T2" fmla="*/ 8 w 1924"/>
                  <a:gd name="T3" fmla="*/ 0 h 427"/>
                  <a:gd name="T4" fmla="*/ 0 w 1924"/>
                  <a:gd name="T5" fmla="*/ 8 h 427"/>
                  <a:gd name="T6" fmla="*/ 2 w 1924"/>
                  <a:gd name="T7" fmla="*/ 553 h 427"/>
                  <a:gd name="T8" fmla="*/ 2258 w 1924"/>
                  <a:gd name="T9" fmla="*/ 490 h 427"/>
                  <a:gd name="T10" fmla="*/ 2258 w 1924"/>
                  <a:gd name="T11" fmla="*/ 9 h 427"/>
                  <a:gd name="T12" fmla="*/ 2241 w 1924"/>
                  <a:gd name="T13" fmla="*/ 4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4"/>
                  <a:gd name="T22" fmla="*/ 0 h 427"/>
                  <a:gd name="T23" fmla="*/ 1924 w 1924"/>
                  <a:gd name="T24" fmla="*/ 427 h 4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4" h="427">
                    <a:moveTo>
                      <a:pt x="1853" y="3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6" y="142"/>
                      <a:pt x="2" y="427"/>
                    </a:cubicBezTo>
                    <a:cubicBezTo>
                      <a:pt x="1867" y="378"/>
                      <a:pt x="1867" y="378"/>
                      <a:pt x="1867" y="378"/>
                    </a:cubicBezTo>
                    <a:cubicBezTo>
                      <a:pt x="1867" y="378"/>
                      <a:pt x="1924" y="194"/>
                      <a:pt x="1867" y="7"/>
                    </a:cubicBezTo>
                    <a:lnTo>
                      <a:pt x="1853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4" name="WordArt 35"/>
            <p:cNvSpPr>
              <a:spLocks noChangeArrowheads="1" noChangeShapeType="1" noTextEdit="1"/>
            </p:cNvSpPr>
            <p:nvPr/>
          </p:nvSpPr>
          <p:spPr bwMode="auto">
            <a:xfrm rot="21269671">
              <a:off x="2083133" y="3075905"/>
              <a:ext cx="2101850" cy="1889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700" kern="10">
                  <a:solidFill>
                    <a:srgbClr val="FFFFFF"/>
                  </a:solidFill>
                  <a:latin typeface="+mj-ea"/>
                  <a:ea typeface="+mj-ea"/>
                </a:rPr>
                <a:t>双击此处添加文字内容</a:t>
              </a:r>
            </a:p>
          </p:txBody>
        </p:sp>
        <p:sp>
          <p:nvSpPr>
            <p:cNvPr id="6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097420" y="1923380"/>
              <a:ext cx="2101850" cy="1889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700" kern="10">
                  <a:solidFill>
                    <a:srgbClr val="FFFFFF"/>
                  </a:solidFill>
                  <a:latin typeface="+mj-ea"/>
                  <a:ea typeface="+mj-ea"/>
                </a:rPr>
                <a:t>双击此处添加文字内容</a:t>
              </a:r>
            </a:p>
          </p:txBody>
        </p:sp>
        <p:sp>
          <p:nvSpPr>
            <p:cNvPr id="66" name="WordArt 37"/>
            <p:cNvSpPr>
              <a:spLocks noChangeArrowheads="1" noChangeShapeType="1" noTextEdit="1"/>
            </p:cNvSpPr>
            <p:nvPr/>
          </p:nvSpPr>
          <p:spPr bwMode="auto">
            <a:xfrm rot="21142058">
              <a:off x="2299033" y="4182393"/>
              <a:ext cx="2101850" cy="1889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kern="10" dirty="0">
                  <a:solidFill>
                    <a:prstClr val="black"/>
                  </a:solidFill>
                  <a:latin typeface="+mj-ea"/>
                  <a:ea typeface="+mj-ea"/>
                </a:rPr>
                <a:t>双击此处添加文字内容</a:t>
              </a:r>
            </a:p>
          </p:txBody>
        </p:sp>
        <p:sp>
          <p:nvSpPr>
            <p:cNvPr id="67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097420" y="2499643"/>
              <a:ext cx="2101850" cy="1889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kern="10">
                  <a:solidFill>
                    <a:prstClr val="black"/>
                  </a:solidFill>
                  <a:latin typeface="+mj-ea"/>
                  <a:ea typeface="+mj-ea"/>
                </a:rPr>
                <a:t>双击此处添加文字内容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354490" y="1028741"/>
            <a:ext cx="2177654" cy="2639615"/>
            <a:chOff x="5615320" y="1067718"/>
            <a:chExt cx="2903538" cy="3519487"/>
          </a:xfrm>
        </p:grpSpPr>
        <p:sp>
          <p:nvSpPr>
            <p:cNvPr id="95" name="AutoShape 39"/>
            <p:cNvSpPr>
              <a:spLocks noChangeArrowheads="1"/>
            </p:cNvSpPr>
            <p:nvPr/>
          </p:nvSpPr>
          <p:spPr bwMode="auto">
            <a:xfrm>
              <a:off x="5697870" y="1418555"/>
              <a:ext cx="2736850" cy="3168650"/>
            </a:xfrm>
            <a:prstGeom prst="roundRect">
              <a:avLst>
                <a:gd name="adj" fmla="val 139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20000"/>
                </a:lnSpc>
                <a:defRPr/>
              </a:pPr>
              <a:endParaRPr lang="en-US" altLang="zh-CN" sz="1200" kern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rgbClr val="000000"/>
                  </a:solidFill>
                  <a:latin typeface="+mj-ea"/>
                  <a:ea typeface="+mj-ea"/>
                </a:rPr>
                <a:t>单击此处添加文字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rgbClr val="000000"/>
                  </a:solidFill>
                  <a:latin typeface="+mj-ea"/>
                  <a:ea typeface="+mj-ea"/>
                </a:rPr>
                <a:t>单击此处添加文字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rgbClr val="000000"/>
                  </a:solidFill>
                  <a:latin typeface="+mj-ea"/>
                  <a:ea typeface="+mj-ea"/>
                </a:rPr>
                <a:t>单击此处添加文字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rgbClr val="000000"/>
                  </a:solidFill>
                  <a:latin typeface="+mj-ea"/>
                  <a:ea typeface="+mj-ea"/>
                </a:rPr>
                <a:t>单击此处添加文字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rgbClr val="000000"/>
                  </a:solidFill>
                  <a:latin typeface="+mj-ea"/>
                  <a:ea typeface="+mj-ea"/>
                </a:rPr>
                <a:t>单击此处添加文字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rgbClr val="000000"/>
                  </a:solidFill>
                  <a:latin typeface="+mj-ea"/>
                  <a:ea typeface="+mj-ea"/>
                </a:rPr>
                <a:t>单击此处添加文字</a:t>
              </a:r>
              <a:endParaRPr lang="zh-CN" altLang="zh-CN" sz="1200" kern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20000"/>
                </a:lnSpc>
                <a:defRPr/>
              </a:pPr>
              <a:endParaRPr lang="zh-CN" altLang="zh-CN" sz="1200" kern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20000"/>
                </a:lnSpc>
                <a:defRPr/>
              </a:pPr>
              <a:endParaRPr lang="zh-CN" altLang="zh-CN" sz="1200" kern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6" name="AutoShape 40"/>
            <p:cNvSpPr>
              <a:spLocks noChangeArrowheads="1"/>
            </p:cNvSpPr>
            <p:nvPr/>
          </p:nvSpPr>
          <p:spPr bwMode="auto">
            <a:xfrm>
              <a:off x="5615320" y="1067718"/>
              <a:ext cx="2903538" cy="496887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rgbClr val="FFFFFF"/>
                  </a:solidFill>
                  <a:latin typeface="+mj-ea"/>
                  <a:ea typeface="+mj-ea"/>
                </a:rPr>
                <a:t>单击此处添加文字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633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泪滴形 67"/>
          <p:cNvSpPr/>
          <p:nvPr/>
        </p:nvSpPr>
        <p:spPr>
          <a:xfrm>
            <a:off x="3093316" y="2782454"/>
            <a:ext cx="1160859" cy="1160860"/>
          </a:xfrm>
          <a:prstGeom prst="teardrop">
            <a:avLst>
              <a:gd name="adj" fmla="val 154881"/>
            </a:avLst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69" name="椭圆 68"/>
          <p:cNvSpPr>
            <a:spLocks noChangeArrowheads="1"/>
          </p:cNvSpPr>
          <p:nvPr/>
        </p:nvSpPr>
        <p:spPr bwMode="auto">
          <a:xfrm>
            <a:off x="3146893" y="2836032"/>
            <a:ext cx="1053704" cy="1052513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altLang="zh-CN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</a:p>
        </p:txBody>
      </p:sp>
      <p:sp>
        <p:nvSpPr>
          <p:cNvPr id="70" name="泪滴形 69"/>
          <p:cNvSpPr/>
          <p:nvPr/>
        </p:nvSpPr>
        <p:spPr>
          <a:xfrm rot="5400000">
            <a:off x="3112961" y="972109"/>
            <a:ext cx="1160860" cy="1162050"/>
          </a:xfrm>
          <a:prstGeom prst="teardrop">
            <a:avLst>
              <a:gd name="adj" fmla="val 154881"/>
            </a:avLst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71" name="泪滴形 70"/>
          <p:cNvSpPr/>
          <p:nvPr/>
        </p:nvSpPr>
        <p:spPr>
          <a:xfrm rot="16200000">
            <a:off x="4929259" y="2782454"/>
            <a:ext cx="1160860" cy="1160859"/>
          </a:xfrm>
          <a:prstGeom prst="teardrop">
            <a:avLst>
              <a:gd name="adj" fmla="val 154881"/>
            </a:avLst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72" name="泪滴形 71"/>
          <p:cNvSpPr/>
          <p:nvPr/>
        </p:nvSpPr>
        <p:spPr>
          <a:xfrm rot="10800000">
            <a:off x="4929260" y="972704"/>
            <a:ext cx="1160859" cy="1160860"/>
          </a:xfrm>
          <a:prstGeom prst="teardrop">
            <a:avLst>
              <a:gd name="adj" fmla="val 154881"/>
            </a:avLst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73" name="椭圆 72"/>
          <p:cNvSpPr>
            <a:spLocks noChangeArrowheads="1"/>
          </p:cNvSpPr>
          <p:nvPr/>
        </p:nvSpPr>
        <p:spPr bwMode="auto">
          <a:xfrm>
            <a:off x="3163562" y="1026282"/>
            <a:ext cx="1053704" cy="1053703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altLang="zh-CN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</a:p>
        </p:txBody>
      </p:sp>
      <p:sp>
        <p:nvSpPr>
          <p:cNvPr id="74" name="椭圆 73"/>
          <p:cNvSpPr>
            <a:spLocks noChangeArrowheads="1"/>
          </p:cNvSpPr>
          <p:nvPr/>
        </p:nvSpPr>
        <p:spPr bwMode="auto">
          <a:xfrm>
            <a:off x="4984028" y="1026282"/>
            <a:ext cx="1052513" cy="1053703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altLang="zh-CN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</a:p>
        </p:txBody>
      </p:sp>
      <p:sp>
        <p:nvSpPr>
          <p:cNvPr id="75" name="椭圆 74"/>
          <p:cNvSpPr>
            <a:spLocks noChangeArrowheads="1"/>
          </p:cNvSpPr>
          <p:nvPr/>
        </p:nvSpPr>
        <p:spPr bwMode="auto">
          <a:xfrm>
            <a:off x="4984028" y="2836032"/>
            <a:ext cx="1052513" cy="1052513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altLang="zh-CN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1870544" y="1566826"/>
            <a:ext cx="1241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椭圆 76"/>
          <p:cNvSpPr/>
          <p:nvPr/>
        </p:nvSpPr>
        <p:spPr>
          <a:xfrm>
            <a:off x="3957710" y="1809714"/>
            <a:ext cx="1269206" cy="1269206"/>
          </a:xfrm>
          <a:prstGeom prst="ellipse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7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6090118" y="1566826"/>
            <a:ext cx="1243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1877687" y="3349191"/>
            <a:ext cx="1243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098453" y="3349191"/>
            <a:ext cx="1241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9"/>
          <p:cNvSpPr txBox="1">
            <a:spLocks noChangeArrowheads="1"/>
          </p:cNvSpPr>
          <p:nvPr/>
        </p:nvSpPr>
        <p:spPr bwMode="auto">
          <a:xfrm>
            <a:off x="6077022" y="1304889"/>
            <a:ext cx="1283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</a:p>
        </p:txBody>
      </p:sp>
      <p:sp>
        <p:nvSpPr>
          <p:cNvPr id="82" name="TextBox 20"/>
          <p:cNvSpPr txBox="1">
            <a:spLocks noChangeArrowheads="1"/>
          </p:cNvSpPr>
          <p:nvPr/>
        </p:nvSpPr>
        <p:spPr bwMode="auto">
          <a:xfrm>
            <a:off x="6036541" y="1576351"/>
            <a:ext cx="128349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  <a:endParaRPr lang="en-US" altLang="zh-CN" sz="9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</a:p>
        </p:txBody>
      </p:sp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6077022" y="3349192"/>
            <a:ext cx="1283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</a:p>
        </p:txBody>
      </p:sp>
      <p:sp>
        <p:nvSpPr>
          <p:cNvPr id="84" name="TextBox 22"/>
          <p:cNvSpPr txBox="1">
            <a:spLocks noChangeArrowheads="1"/>
          </p:cNvSpPr>
          <p:nvPr/>
        </p:nvSpPr>
        <p:spPr bwMode="auto">
          <a:xfrm>
            <a:off x="6077022" y="2656248"/>
            <a:ext cx="128349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  <a:endParaRPr lang="en-US" altLang="zh-CN" sz="9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</a:p>
        </p:txBody>
      </p:sp>
      <p:sp>
        <p:nvSpPr>
          <p:cNvPr id="85" name="TextBox 23"/>
          <p:cNvSpPr txBox="1">
            <a:spLocks noChangeArrowheads="1"/>
          </p:cNvSpPr>
          <p:nvPr/>
        </p:nvSpPr>
        <p:spPr bwMode="auto">
          <a:xfrm>
            <a:off x="1837206" y="1296554"/>
            <a:ext cx="1283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1828872" y="1566826"/>
            <a:ext cx="128349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  <a:endParaRPr lang="en-US" altLang="zh-CN" sz="9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</a:p>
        </p:txBody>
      </p:sp>
      <p:sp>
        <p:nvSpPr>
          <p:cNvPr id="87" name="TextBox 25"/>
          <p:cNvSpPr txBox="1">
            <a:spLocks noChangeArrowheads="1"/>
          </p:cNvSpPr>
          <p:nvPr/>
        </p:nvSpPr>
        <p:spPr bwMode="auto">
          <a:xfrm>
            <a:off x="1837206" y="3349192"/>
            <a:ext cx="1283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</a:p>
        </p:txBody>
      </p:sp>
      <p:sp>
        <p:nvSpPr>
          <p:cNvPr id="88" name="TextBox 26"/>
          <p:cNvSpPr txBox="1">
            <a:spLocks noChangeArrowheads="1"/>
          </p:cNvSpPr>
          <p:nvPr/>
        </p:nvSpPr>
        <p:spPr bwMode="auto">
          <a:xfrm>
            <a:off x="1837206" y="2649104"/>
            <a:ext cx="128349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  <a:endParaRPr lang="en-US" altLang="zh-CN" sz="9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点击添加具体说明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82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7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7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7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"/>
                            </p:stCondLst>
                            <p:childTnLst>
                              <p:par>
                                <p:cTn id="7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" fill="hold"/>
                                        <p:tgtEl>
                                          <p:spTgt spid="7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0" dur="100" fill="hold"/>
                                        <p:tgtEl>
                                          <p:spTgt spid="74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100"/>
                            </p:stCondLst>
                            <p:childTnLst>
                              <p:par>
                                <p:cTn id="82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5" dur="100" fill="hold"/>
                                        <p:tgtEl>
                                          <p:spTgt spid="7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9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100"/>
                            </p:stCondLst>
                            <p:childTnLst>
                              <p:par>
                                <p:cTn id="1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" fill="hold"/>
                                        <p:tgtEl>
                                          <p:spTgt spid="6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9" dur="100" fill="hold"/>
                                        <p:tgtEl>
                                          <p:spTgt spid="69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1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4" dur="100" fill="hold"/>
                                        <p:tgtEl>
                                          <p:spTgt spid="6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7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2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7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400"/>
                            </p:stCondLst>
                            <p:childTnLst>
                              <p:par>
                                <p:cTn id="1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100" fill="hold"/>
                                        <p:tgtEl>
                                          <p:spTgt spid="7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8" dur="100" fill="hold"/>
                                        <p:tgtEl>
                                          <p:spTgt spid="7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700"/>
                            </p:stCondLst>
                            <p:childTnLst>
                              <p:par>
                                <p:cTn id="140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00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3" dur="100" fill="hold"/>
                                        <p:tgtEl>
                                          <p:spTgt spid="7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9" grpId="2" animBg="1"/>
      <p:bldP spid="69" grpId="3" animBg="1"/>
      <p:bldP spid="69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4" grpId="3" animBg="1"/>
      <p:bldP spid="74" grpId="4" animBg="1"/>
      <p:bldP spid="75" grpId="0" animBg="1"/>
      <p:bldP spid="75" grpId="1" animBg="1"/>
      <p:bldP spid="75" grpId="2" animBg="1"/>
      <p:bldP spid="75" grpId="3" animBg="1"/>
      <p:bldP spid="75" grpId="4" animBg="1"/>
      <p:bldP spid="77" grpId="0" animBg="1"/>
      <p:bldP spid="77" grpId="1" animBg="1"/>
      <p:bldP spid="77" grpId="2" animBg="1"/>
      <p:bldP spid="77" grpId="3" animBg="1"/>
      <p:bldP spid="77" grpId="4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500863" y="1268769"/>
            <a:ext cx="1063829" cy="1419619"/>
            <a:chOff x="3143818" y="1394350"/>
            <a:chExt cx="1418438" cy="1892825"/>
          </a:xfrm>
        </p:grpSpPr>
        <p:sp>
          <p:nvSpPr>
            <p:cNvPr id="24" name="圆角矩形 23"/>
            <p:cNvSpPr/>
            <p:nvPr/>
          </p:nvSpPr>
          <p:spPr bwMode="auto">
            <a:xfrm>
              <a:off x="3143818" y="1462323"/>
              <a:ext cx="1418438" cy="177128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55183" y="1394350"/>
              <a:ext cx="1066959" cy="189282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8625" b="1" i="1" kern="0" dirty="0">
                  <a:solidFill>
                    <a:srgbClr val="34A3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8625" b="1" i="1" kern="0" dirty="0">
                <a:solidFill>
                  <a:srgbClr val="34A3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73311" y="1268769"/>
            <a:ext cx="1063829" cy="1419619"/>
            <a:chOff x="4707081" y="1394350"/>
            <a:chExt cx="1418438" cy="1892825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4707081" y="1462323"/>
              <a:ext cx="1418438" cy="177128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906968" y="1394350"/>
              <a:ext cx="1066959" cy="189282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8625" b="1" i="1" kern="0" dirty="0">
                  <a:solidFill>
                    <a:srgbClr val="34A3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8625" b="1" i="1" kern="0" dirty="0">
                <a:solidFill>
                  <a:srgbClr val="34A3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00863" y="2706682"/>
            <a:ext cx="1063829" cy="1419619"/>
            <a:chOff x="3143818" y="3311568"/>
            <a:chExt cx="1418438" cy="1892825"/>
          </a:xfrm>
        </p:grpSpPr>
        <p:sp>
          <p:nvSpPr>
            <p:cNvPr id="30" name="圆角矩形 29"/>
            <p:cNvSpPr/>
            <p:nvPr/>
          </p:nvSpPr>
          <p:spPr bwMode="auto">
            <a:xfrm>
              <a:off x="3143818" y="3379541"/>
              <a:ext cx="1418438" cy="177121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255183" y="3311568"/>
              <a:ext cx="1066959" cy="189282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8625" b="1" i="1" kern="0" dirty="0">
                  <a:solidFill>
                    <a:srgbClr val="34A3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8625" b="1" i="1" kern="0" dirty="0">
                <a:solidFill>
                  <a:srgbClr val="34A3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73311" y="2706682"/>
            <a:ext cx="1063829" cy="1419619"/>
            <a:chOff x="4707081" y="3311568"/>
            <a:chExt cx="1418438" cy="1892825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4707081" y="3379541"/>
              <a:ext cx="1418438" cy="177121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906968" y="3311568"/>
              <a:ext cx="1066959" cy="189282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8625" b="1" i="1" kern="0" dirty="0">
                  <a:solidFill>
                    <a:srgbClr val="34A3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4</a:t>
              </a:r>
              <a:endParaRPr lang="zh-CN" altLang="en-US" sz="8625" b="1" i="1" kern="0" dirty="0">
                <a:solidFill>
                  <a:srgbClr val="34A3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43130" y="1323184"/>
            <a:ext cx="1957734" cy="1321595"/>
            <a:chOff x="533506" y="1466902"/>
            <a:chExt cx="2610312" cy="1762127"/>
          </a:xfrm>
        </p:grpSpPr>
        <p:sp>
          <p:nvSpPr>
            <p:cNvPr id="36" name="AutoShape 106"/>
            <p:cNvSpPr>
              <a:spLocks noChangeArrowheads="1"/>
            </p:cNvSpPr>
            <p:nvPr/>
          </p:nvSpPr>
          <p:spPr bwMode="auto">
            <a:xfrm>
              <a:off x="533506" y="1466902"/>
              <a:ext cx="2610312" cy="1762127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F7F7F">
                    <a:lumMod val="20000"/>
                    <a:lumOff val="80000"/>
                  </a:srgbClr>
                </a:gs>
              </a:gsLst>
              <a:lin ang="5400000" scaled="1"/>
            </a:gradFill>
            <a:ln w="9525" algn="ctr">
              <a:solidFill>
                <a:srgbClr val="7F7F7F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rgbClr val="007EEA"/>
                </a:buClr>
                <a:defRPr/>
              </a:pPr>
              <a:endParaRPr lang="zh-CN" altLang="en-US" sz="900" kern="0" dirty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64254" y="1808747"/>
              <a:ext cx="2348815" cy="109260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14313" indent="-214313" algn="r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  <a:endParaRPr lang="en-US" altLang="zh-CN" sz="1050" dirty="0">
                <a:latin typeface="+mn-ea"/>
              </a:endParaRPr>
            </a:p>
            <a:p>
              <a:pPr marL="214313" indent="-214313" algn="r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</a:p>
            <a:p>
              <a:pPr marL="214313" indent="-214313" algn="r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500863" y="1719831"/>
            <a:ext cx="1027607" cy="57708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标题文字内容</a:t>
            </a:r>
            <a:endParaRPr lang="en-US" altLang="zh-CN" sz="105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</a:rPr>
              <a:t>标题</a:t>
            </a: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4709533" y="1719831"/>
            <a:ext cx="1027607" cy="57708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标题文字内容</a:t>
            </a:r>
            <a:endParaRPr lang="en-US" altLang="zh-CN" sz="105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</a:rPr>
              <a:t>标题</a:t>
            </a: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3500863" y="3142920"/>
            <a:ext cx="1027607" cy="57708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标题文字内容</a:t>
            </a:r>
            <a:endParaRPr lang="en-US" altLang="zh-CN" sz="105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</a:rPr>
              <a:t>标题</a:t>
            </a: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文字内容</a:t>
            </a:r>
          </a:p>
        </p:txBody>
      </p:sp>
      <p:sp>
        <p:nvSpPr>
          <p:cNvPr id="41" name="矩形 40"/>
          <p:cNvSpPr/>
          <p:nvPr/>
        </p:nvSpPr>
        <p:spPr>
          <a:xfrm>
            <a:off x="4709533" y="3142920"/>
            <a:ext cx="1027607" cy="57708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标题文字内容</a:t>
            </a:r>
            <a:endParaRPr lang="en-US" altLang="zh-CN" sz="105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</a:rPr>
              <a:t>标题</a:t>
            </a:r>
            <a:r>
              <a:rPr lang="zh-CN" altLang="en-US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文字内容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543130" y="2757663"/>
            <a:ext cx="1957734" cy="1321595"/>
            <a:chOff x="533506" y="3379541"/>
            <a:chExt cx="2610312" cy="1762127"/>
          </a:xfrm>
        </p:grpSpPr>
        <p:sp>
          <p:nvSpPr>
            <p:cNvPr id="43" name="AutoShape 106"/>
            <p:cNvSpPr>
              <a:spLocks noChangeArrowheads="1"/>
            </p:cNvSpPr>
            <p:nvPr/>
          </p:nvSpPr>
          <p:spPr bwMode="auto">
            <a:xfrm>
              <a:off x="533506" y="3379541"/>
              <a:ext cx="2610312" cy="1762127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F7F7F">
                    <a:lumMod val="20000"/>
                    <a:lumOff val="80000"/>
                  </a:srgbClr>
                </a:gs>
              </a:gsLst>
              <a:lin ang="5400000" scaled="1"/>
            </a:gradFill>
            <a:ln w="9525" algn="ctr">
              <a:solidFill>
                <a:srgbClr val="7F7F7F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rgbClr val="007EEA"/>
                </a:buClr>
                <a:defRPr/>
              </a:pPr>
              <a:endParaRPr lang="zh-CN" altLang="en-US" sz="900" kern="0" dirty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64254" y="3725894"/>
              <a:ext cx="2348815" cy="109260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14313" indent="-214313" algn="r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  <a:endParaRPr lang="en-US" altLang="zh-CN" sz="1050" dirty="0">
                <a:latin typeface="+mn-ea"/>
              </a:endParaRPr>
            </a:p>
            <a:p>
              <a:pPr marL="214313" indent="-214313" algn="r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</a:p>
            <a:p>
              <a:pPr marL="214313" indent="-214313" algn="r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737139" y="1323184"/>
            <a:ext cx="1957734" cy="1321595"/>
            <a:chOff x="6125518" y="1466902"/>
            <a:chExt cx="2610312" cy="1762127"/>
          </a:xfrm>
        </p:grpSpPr>
        <p:sp>
          <p:nvSpPr>
            <p:cNvPr id="46" name="AutoShape 106"/>
            <p:cNvSpPr>
              <a:spLocks noChangeArrowheads="1"/>
            </p:cNvSpPr>
            <p:nvPr/>
          </p:nvSpPr>
          <p:spPr bwMode="auto">
            <a:xfrm flipH="1">
              <a:off x="6125518" y="1466902"/>
              <a:ext cx="2610312" cy="1762127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F7F7F">
                    <a:lumMod val="20000"/>
                    <a:lumOff val="80000"/>
                  </a:srgbClr>
                </a:gs>
              </a:gsLst>
              <a:lin ang="5400000" scaled="1"/>
            </a:gradFill>
            <a:ln w="9525" algn="ctr">
              <a:solidFill>
                <a:srgbClr val="7F7F7F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rgbClr val="007EEA"/>
                </a:buClr>
                <a:defRPr/>
              </a:pPr>
              <a:endParaRPr lang="zh-CN" altLang="en-US" sz="900" kern="0" dirty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256266" y="1808747"/>
              <a:ext cx="2348815" cy="109260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  <a:endParaRPr lang="en-US" altLang="zh-CN" sz="1050" dirty="0">
                <a:latin typeface="+mn-ea"/>
              </a:endParaRP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737139" y="2757663"/>
            <a:ext cx="1957734" cy="1321595"/>
            <a:chOff x="6125518" y="3379541"/>
            <a:chExt cx="2610312" cy="1762127"/>
          </a:xfrm>
        </p:grpSpPr>
        <p:sp>
          <p:nvSpPr>
            <p:cNvPr id="49" name="AutoShape 106"/>
            <p:cNvSpPr>
              <a:spLocks noChangeArrowheads="1"/>
            </p:cNvSpPr>
            <p:nvPr/>
          </p:nvSpPr>
          <p:spPr bwMode="auto">
            <a:xfrm flipH="1">
              <a:off x="6125518" y="3379541"/>
              <a:ext cx="2610312" cy="1762127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F7F7F">
                    <a:lumMod val="20000"/>
                    <a:lumOff val="80000"/>
                  </a:srgbClr>
                </a:gs>
              </a:gsLst>
              <a:lin ang="5400000" scaled="1"/>
            </a:gradFill>
            <a:ln w="9525" algn="ctr">
              <a:solidFill>
                <a:srgbClr val="7F7F7F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rgbClr val="007EEA"/>
                </a:buClr>
                <a:defRPr/>
              </a:pPr>
              <a:endParaRPr lang="zh-CN" altLang="en-US" sz="900" kern="0" dirty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256266" y="3725894"/>
              <a:ext cx="2348815" cy="109260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  <a:endParaRPr lang="en-US" altLang="zh-CN" sz="1050" dirty="0">
                <a:latin typeface="+mn-ea"/>
              </a:endParaRP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</a:p>
            <a:p>
              <a:pPr marL="214313" indent="-214313">
                <a:lnSpc>
                  <a:spcPct val="150000"/>
                </a:lnSpc>
                <a:buClr>
                  <a:schemeClr val="accent1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</a:rPr>
                <a:t>单击此处添加文字内容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108514" y="2211744"/>
            <a:ext cx="1035647" cy="1063697"/>
            <a:chOff x="3954018" y="2651650"/>
            <a:chExt cx="1380863" cy="1418262"/>
          </a:xfrm>
        </p:grpSpPr>
        <p:grpSp>
          <p:nvGrpSpPr>
            <p:cNvPr id="52" name="组合 51"/>
            <p:cNvGrpSpPr/>
            <p:nvPr/>
          </p:nvGrpSpPr>
          <p:grpSpPr>
            <a:xfrm>
              <a:off x="3954018" y="2651650"/>
              <a:ext cx="1380863" cy="1418262"/>
              <a:chOff x="-2175792" y="3087687"/>
              <a:chExt cx="1524000" cy="1565276"/>
            </a:xfrm>
          </p:grpSpPr>
          <p:sp>
            <p:nvSpPr>
              <p:cNvPr id="56" name="Oval 12"/>
              <p:cNvSpPr>
                <a:spLocks noChangeArrowheads="1"/>
              </p:cNvSpPr>
              <p:nvPr/>
            </p:nvSpPr>
            <p:spPr bwMode="auto">
              <a:xfrm>
                <a:off x="-2175792" y="4076700"/>
                <a:ext cx="1524000" cy="57626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013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auto">
              <a:xfrm>
                <a:off x="-2104355" y="3087687"/>
                <a:ext cx="1384300" cy="1370013"/>
              </a:xfrm>
              <a:prstGeom prst="ellips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9900"/>
                  </a:gs>
                </a:gsLst>
                <a:lin ang="2700000" scaled="1"/>
              </a:gradFill>
              <a:ln w="6350" algn="ctr">
                <a:noFill/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rgbClr val="E1B40C"/>
                  </a:buClr>
                  <a:defRPr/>
                </a:pPr>
                <a:r>
                  <a:rPr lang="zh-CN" altLang="en-US" sz="1200" b="1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此处添加</a:t>
                </a:r>
                <a:endParaRPr lang="en-US" altLang="zh-CN" sz="1200" b="1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spcBef>
                    <a:spcPct val="20000"/>
                  </a:spcBef>
                  <a:buClr>
                    <a:srgbClr val="E1B40C"/>
                  </a:buClr>
                  <a:defRPr/>
                </a:pPr>
                <a:r>
                  <a:rPr lang="zh-CN" altLang="en-US" sz="1200" b="1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文字内容</a:t>
                </a:r>
                <a:endParaRPr lang="en-US" altLang="zh-CN" sz="1200" b="1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080857" y="2675588"/>
              <a:ext cx="1130521" cy="374951"/>
              <a:chOff x="1258957" y="3851531"/>
              <a:chExt cx="1792119" cy="594381"/>
            </a:xfrm>
          </p:grpSpPr>
          <p:sp>
            <p:nvSpPr>
              <p:cNvPr id="54" name="Oval 10"/>
              <p:cNvSpPr>
                <a:spLocks noChangeArrowheads="1"/>
              </p:cNvSpPr>
              <p:nvPr/>
            </p:nvSpPr>
            <p:spPr bwMode="auto">
              <a:xfrm>
                <a:off x="1530715" y="4078461"/>
                <a:ext cx="352654" cy="3509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1258957" y="3851531"/>
                <a:ext cx="1792119" cy="594381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196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9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98"/>
          <p:cNvSpPr>
            <a:spLocks noChangeArrowheads="1"/>
          </p:cNvSpPr>
          <p:nvPr/>
        </p:nvSpPr>
        <p:spPr bwMode="auto">
          <a:xfrm>
            <a:off x="2786688" y="1268807"/>
            <a:ext cx="1356186" cy="13482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41" name="Oval 99"/>
          <p:cNvSpPr>
            <a:spLocks noChangeArrowheads="1"/>
          </p:cNvSpPr>
          <p:nvPr/>
        </p:nvSpPr>
        <p:spPr bwMode="auto">
          <a:xfrm>
            <a:off x="3416064" y="1895549"/>
            <a:ext cx="100068" cy="9480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42" name="Oval 100"/>
          <p:cNvSpPr>
            <a:spLocks noChangeArrowheads="1"/>
          </p:cNvSpPr>
          <p:nvPr/>
        </p:nvSpPr>
        <p:spPr bwMode="auto">
          <a:xfrm>
            <a:off x="3795270" y="1200339"/>
            <a:ext cx="1685357" cy="167745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43" name="Oval 101"/>
          <p:cNvSpPr>
            <a:spLocks noChangeArrowheads="1"/>
          </p:cNvSpPr>
          <p:nvPr/>
        </p:nvSpPr>
        <p:spPr bwMode="auto">
          <a:xfrm>
            <a:off x="3210661" y="2095685"/>
            <a:ext cx="1411487" cy="1416755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44" name="Oval 102"/>
          <p:cNvSpPr>
            <a:spLocks noChangeArrowheads="1"/>
          </p:cNvSpPr>
          <p:nvPr/>
        </p:nvSpPr>
        <p:spPr bwMode="auto">
          <a:xfrm>
            <a:off x="4608981" y="1990351"/>
            <a:ext cx="94801" cy="974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45" name="Oval 103"/>
          <p:cNvSpPr>
            <a:spLocks noChangeArrowheads="1"/>
          </p:cNvSpPr>
          <p:nvPr/>
        </p:nvSpPr>
        <p:spPr bwMode="auto">
          <a:xfrm>
            <a:off x="3869004" y="2804063"/>
            <a:ext cx="94801" cy="1000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cxnSp>
        <p:nvCxnSpPr>
          <p:cNvPr id="46" name="直接箭头连接符 45"/>
          <p:cNvCxnSpPr/>
          <p:nvPr/>
        </p:nvCxnSpPr>
        <p:spPr>
          <a:xfrm>
            <a:off x="5170195" y="1836298"/>
            <a:ext cx="1608462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48811" y="1099703"/>
            <a:ext cx="122984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292828"/>
                </a:solidFill>
              </a:rPr>
              <a:t>添加文本说明内容添加文本说明内容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292828"/>
                </a:solidFill>
              </a:rPr>
              <a:t>添加文本说明内容</a:t>
            </a:r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3921671" y="3039109"/>
            <a:ext cx="5267" cy="126379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041459" y="3512440"/>
            <a:ext cx="122984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070C0"/>
                </a:solidFill>
              </a:rPr>
              <a:t>添加文本说明内容添加文本说明内容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070C0"/>
                </a:solidFill>
              </a:rPr>
              <a:t>添加文本说明内容</a:t>
            </a:r>
          </a:p>
        </p:txBody>
      </p:sp>
      <p:cxnSp>
        <p:nvCxnSpPr>
          <p:cNvPr id="50" name="直接箭头连接符 49"/>
          <p:cNvCxnSpPr/>
          <p:nvPr/>
        </p:nvCxnSpPr>
        <p:spPr>
          <a:xfrm flipH="1">
            <a:off x="1369603" y="1990351"/>
            <a:ext cx="1517304" cy="0"/>
          </a:xfrm>
          <a:prstGeom prst="straightConnector1">
            <a:avLst/>
          </a:prstGeom>
          <a:ln>
            <a:solidFill>
              <a:schemeClr val="bg1">
                <a:lumMod val="75000"/>
                <a:alpha val="3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599384" y="1221282"/>
            <a:ext cx="122984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添加文本说明内容添加文本说明内容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添加文本说明内容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2814" y="1540775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</a:rPr>
              <a:t>2013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25731" y="1620250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</a:rPr>
              <a:t>2014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43687" y="2467052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</a:rPr>
              <a:t>2015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pic>
        <p:nvPicPr>
          <p:cNvPr id="55" name="Picture 3" descr="C:\Users\Administrator\Desktop\未标题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65" y="2211183"/>
            <a:ext cx="1340702" cy="218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25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9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56" y="1514475"/>
            <a:ext cx="978694" cy="31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" name="Freeform 3" descr="© INSCALE GmbH, 21.06.2010"/>
          <p:cNvSpPr>
            <a:spLocks/>
          </p:cNvSpPr>
          <p:nvPr/>
        </p:nvSpPr>
        <p:spPr bwMode="gray">
          <a:xfrm>
            <a:off x="2474801" y="2161940"/>
            <a:ext cx="711540" cy="133514"/>
          </a:xfrm>
          <a:custGeom>
            <a:avLst/>
            <a:gdLst>
              <a:gd name="T0" fmla="*/ 2147483647 w 1170"/>
              <a:gd name="T1" fmla="*/ 0 h 224"/>
              <a:gd name="T2" fmla="*/ 0 w 1170"/>
              <a:gd name="T3" fmla="*/ 2147483647 h 224"/>
              <a:gd name="T4" fmla="*/ 2147483647 w 1170"/>
              <a:gd name="T5" fmla="*/ 0 h 224"/>
              <a:gd name="T6" fmla="*/ 0 60000 65536"/>
              <a:gd name="T7" fmla="*/ 0 60000 65536"/>
              <a:gd name="T8" fmla="*/ 0 60000 65536"/>
              <a:gd name="T9" fmla="*/ 0 w 1170"/>
              <a:gd name="T10" fmla="*/ 0 h 224"/>
              <a:gd name="T11" fmla="*/ 1170 w 117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224">
                <a:moveTo>
                  <a:pt x="1170" y="0"/>
                </a:moveTo>
                <a:lnTo>
                  <a:pt x="0" y="224"/>
                </a:lnTo>
                <a:lnTo>
                  <a:pt x="1170" y="0"/>
                </a:lnTo>
                <a:close/>
              </a:path>
            </a:pathLst>
          </a:custGeom>
          <a:gradFill rotWithShape="1">
            <a:gsLst>
              <a:gs pos="0">
                <a:srgbClr val="C4C2C2"/>
              </a:gs>
              <a:gs pos="100000">
                <a:srgbClr val="EBEAEA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200" name="Line 4" descr="© INSCALE GmbH, 21.06.2010"/>
          <p:cNvSpPr>
            <a:spLocks noChangeShapeType="1"/>
          </p:cNvSpPr>
          <p:nvPr/>
        </p:nvSpPr>
        <p:spPr bwMode="gray">
          <a:xfrm flipH="1">
            <a:off x="2474801" y="2161940"/>
            <a:ext cx="711540" cy="13351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201" name="Rectangle 14" descr="© INSCALE GmbH, 21.06.2010"/>
          <p:cNvSpPr>
            <a:spLocks noChangeAspect="1" noChangeArrowheads="1"/>
          </p:cNvSpPr>
          <p:nvPr/>
        </p:nvSpPr>
        <p:spPr bwMode="gray">
          <a:xfrm>
            <a:off x="2475991" y="1894879"/>
            <a:ext cx="34289" cy="3428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013"/>
          </a:p>
        </p:txBody>
      </p:sp>
      <p:grpSp>
        <p:nvGrpSpPr>
          <p:cNvPr id="202" name="组合 201"/>
          <p:cNvGrpSpPr/>
          <p:nvPr/>
        </p:nvGrpSpPr>
        <p:grpSpPr>
          <a:xfrm>
            <a:off x="1808493" y="1736738"/>
            <a:ext cx="1881836" cy="961960"/>
            <a:chOff x="1416845" y="2312194"/>
            <a:chExt cx="2871787" cy="1395412"/>
          </a:xfrm>
        </p:grpSpPr>
        <p:sp>
          <p:nvSpPr>
            <p:cNvPr id="203" name="Freeform 11" descr="© INSCALE GmbH, 21.06.2010"/>
            <p:cNvSpPr>
              <a:spLocks noChangeAspect="1"/>
            </p:cNvSpPr>
            <p:nvPr/>
          </p:nvSpPr>
          <p:spPr bwMode="gray">
            <a:xfrm>
              <a:off x="1416845" y="2391569"/>
              <a:ext cx="1439862" cy="1316037"/>
            </a:xfrm>
            <a:custGeom>
              <a:avLst/>
              <a:gdLst>
                <a:gd name="T0" fmla="*/ 2147483647 w 1473"/>
                <a:gd name="T1" fmla="*/ 2147483647 h 1470"/>
                <a:gd name="T2" fmla="*/ 2147483647 w 1473"/>
                <a:gd name="T3" fmla="*/ 0 h 1470"/>
                <a:gd name="T4" fmla="*/ 2147483647 w 1473"/>
                <a:gd name="T5" fmla="*/ 2147483647 h 1470"/>
                <a:gd name="T6" fmla="*/ 2147483647 w 1473"/>
                <a:gd name="T7" fmla="*/ 2147483647 h 1470"/>
                <a:gd name="T8" fmla="*/ 0 w 1473"/>
                <a:gd name="T9" fmla="*/ 2147483647 h 1470"/>
                <a:gd name="T10" fmla="*/ 2147483647 w 1473"/>
                <a:gd name="T11" fmla="*/ 2147483647 h 1470"/>
                <a:gd name="T12" fmla="*/ 2147483647 w 1473"/>
                <a:gd name="T13" fmla="*/ 2147483647 h 1470"/>
                <a:gd name="T14" fmla="*/ 2147483647 w 1473"/>
                <a:gd name="T15" fmla="*/ 2147483647 h 1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3"/>
                <a:gd name="T25" fmla="*/ 0 h 1470"/>
                <a:gd name="T26" fmla="*/ 1473 w 1473"/>
                <a:gd name="T27" fmla="*/ 1470 h 1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3" h="1470">
                  <a:moveTo>
                    <a:pt x="1002" y="60"/>
                  </a:moveTo>
                  <a:lnTo>
                    <a:pt x="688" y="0"/>
                  </a:lnTo>
                  <a:lnTo>
                    <a:pt x="610" y="134"/>
                  </a:lnTo>
                  <a:lnTo>
                    <a:pt x="494" y="336"/>
                  </a:lnTo>
                  <a:lnTo>
                    <a:pt x="0" y="1190"/>
                  </a:lnTo>
                  <a:lnTo>
                    <a:pt x="1473" y="1470"/>
                  </a:lnTo>
                  <a:lnTo>
                    <a:pt x="1473" y="150"/>
                  </a:lnTo>
                  <a:lnTo>
                    <a:pt x="1002" y="6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04" name="Freeform 16" descr="© INSCALE GmbH, 21.06.2010"/>
            <p:cNvSpPr>
              <a:spLocks noChangeAspect="1"/>
            </p:cNvSpPr>
            <p:nvPr/>
          </p:nvSpPr>
          <p:spPr bwMode="gray">
            <a:xfrm>
              <a:off x="2856707" y="2391569"/>
              <a:ext cx="1431925" cy="1316037"/>
            </a:xfrm>
            <a:custGeom>
              <a:avLst/>
              <a:gdLst>
                <a:gd name="T0" fmla="*/ 2147483647 w 1466"/>
                <a:gd name="T1" fmla="*/ 2147483647 h 1470"/>
                <a:gd name="T2" fmla="*/ 2147483647 w 1466"/>
                <a:gd name="T3" fmla="*/ 2147483647 h 1470"/>
                <a:gd name="T4" fmla="*/ 2147483647 w 1466"/>
                <a:gd name="T5" fmla="*/ 0 h 1470"/>
                <a:gd name="T6" fmla="*/ 2147483647 w 1466"/>
                <a:gd name="T7" fmla="*/ 2147483647 h 1470"/>
                <a:gd name="T8" fmla="*/ 0 w 1466"/>
                <a:gd name="T9" fmla="*/ 2147483647 h 1470"/>
                <a:gd name="T10" fmla="*/ 0 w 1466"/>
                <a:gd name="T11" fmla="*/ 2147483647 h 1470"/>
                <a:gd name="T12" fmla="*/ 2147483647 w 1466"/>
                <a:gd name="T13" fmla="*/ 2147483647 h 1470"/>
                <a:gd name="T14" fmla="*/ 2147483647 w 1466"/>
                <a:gd name="T15" fmla="*/ 2147483647 h 1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6"/>
                <a:gd name="T25" fmla="*/ 0 h 1470"/>
                <a:gd name="T26" fmla="*/ 1466 w 1466"/>
                <a:gd name="T27" fmla="*/ 1470 h 1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6" h="1470">
                  <a:moveTo>
                    <a:pt x="970" y="336"/>
                  </a:moveTo>
                  <a:lnTo>
                    <a:pt x="854" y="134"/>
                  </a:lnTo>
                  <a:lnTo>
                    <a:pt x="778" y="0"/>
                  </a:lnTo>
                  <a:lnTo>
                    <a:pt x="468" y="60"/>
                  </a:lnTo>
                  <a:lnTo>
                    <a:pt x="0" y="150"/>
                  </a:lnTo>
                  <a:lnTo>
                    <a:pt x="0" y="1470"/>
                  </a:lnTo>
                  <a:lnTo>
                    <a:pt x="1466" y="1190"/>
                  </a:lnTo>
                  <a:lnTo>
                    <a:pt x="970" y="33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05" name="Freeform 20" descr="© INSCALE GmbH, 21.06.2010"/>
            <p:cNvSpPr>
              <a:spLocks noChangeAspect="1"/>
            </p:cNvSpPr>
            <p:nvPr/>
          </p:nvSpPr>
          <p:spPr bwMode="gray">
            <a:xfrm>
              <a:off x="1427957" y="3213894"/>
              <a:ext cx="1428750" cy="493712"/>
            </a:xfrm>
            <a:custGeom>
              <a:avLst/>
              <a:gdLst>
                <a:gd name="T0" fmla="*/ 0 w 1461"/>
                <a:gd name="T1" fmla="*/ 2147483647 h 552"/>
                <a:gd name="T2" fmla="*/ 2147483647 w 1461"/>
                <a:gd name="T3" fmla="*/ 0 h 552"/>
                <a:gd name="T4" fmla="*/ 2147483647 w 1461"/>
                <a:gd name="T5" fmla="*/ 2147483647 h 552"/>
                <a:gd name="T6" fmla="*/ 0 w 1461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1"/>
                <a:gd name="T13" fmla="*/ 0 h 552"/>
                <a:gd name="T14" fmla="*/ 1461 w 1461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1" h="552">
                  <a:moveTo>
                    <a:pt x="0" y="274"/>
                  </a:moveTo>
                  <a:lnTo>
                    <a:pt x="1461" y="0"/>
                  </a:lnTo>
                  <a:lnTo>
                    <a:pt x="1461" y="552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29C7FF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06" name="Freeform 21" descr="© INSCALE GmbH, 21.06.2010"/>
            <p:cNvSpPr>
              <a:spLocks noChangeAspect="1"/>
            </p:cNvSpPr>
            <p:nvPr/>
          </p:nvSpPr>
          <p:spPr bwMode="gray">
            <a:xfrm>
              <a:off x="2856707" y="3213894"/>
              <a:ext cx="1431925" cy="493712"/>
            </a:xfrm>
            <a:custGeom>
              <a:avLst/>
              <a:gdLst>
                <a:gd name="T0" fmla="*/ 0 w 1466"/>
                <a:gd name="T1" fmla="*/ 0 h 552"/>
                <a:gd name="T2" fmla="*/ 2147483647 w 1466"/>
                <a:gd name="T3" fmla="*/ 2147483647 h 552"/>
                <a:gd name="T4" fmla="*/ 0 w 1466"/>
                <a:gd name="T5" fmla="*/ 2147483647 h 552"/>
                <a:gd name="T6" fmla="*/ 0 w 1466"/>
                <a:gd name="T7" fmla="*/ 0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6"/>
                <a:gd name="T13" fmla="*/ 0 h 552"/>
                <a:gd name="T14" fmla="*/ 1466 w 1466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6" h="552">
                  <a:moveTo>
                    <a:pt x="0" y="0"/>
                  </a:moveTo>
                  <a:lnTo>
                    <a:pt x="1466" y="27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CFF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07" name="Freeform 22" descr="© INSCALE GmbH, 21.06.2010"/>
            <p:cNvSpPr>
              <a:spLocks noChangeAspect="1"/>
            </p:cNvSpPr>
            <p:nvPr/>
          </p:nvSpPr>
          <p:spPr bwMode="gray">
            <a:xfrm>
              <a:off x="2088357" y="2312194"/>
              <a:ext cx="1528763" cy="214312"/>
            </a:xfrm>
            <a:custGeom>
              <a:avLst/>
              <a:gdLst>
                <a:gd name="T0" fmla="*/ 2147483647 w 1563"/>
                <a:gd name="T1" fmla="*/ 0 h 240"/>
                <a:gd name="T2" fmla="*/ 2147483647 w 1563"/>
                <a:gd name="T3" fmla="*/ 2147483647 h 240"/>
                <a:gd name="T4" fmla="*/ 2147483647 w 1563"/>
                <a:gd name="T5" fmla="*/ 0 h 240"/>
                <a:gd name="T6" fmla="*/ 0 w 1563"/>
                <a:gd name="T7" fmla="*/ 2147483647 h 240"/>
                <a:gd name="T8" fmla="*/ 2147483647 w 1563"/>
                <a:gd name="T9" fmla="*/ 2147483647 h 240"/>
                <a:gd name="T10" fmla="*/ 2147483647 w 1563"/>
                <a:gd name="T11" fmla="*/ 2147483647 h 240"/>
                <a:gd name="T12" fmla="*/ 2147483647 w 1563"/>
                <a:gd name="T13" fmla="*/ 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3"/>
                <a:gd name="T22" fmla="*/ 0 h 240"/>
                <a:gd name="T23" fmla="*/ 1563 w 1563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3" h="240">
                  <a:moveTo>
                    <a:pt x="1097" y="0"/>
                  </a:moveTo>
                  <a:lnTo>
                    <a:pt x="785" y="60"/>
                  </a:lnTo>
                  <a:lnTo>
                    <a:pt x="470" y="0"/>
                  </a:lnTo>
                  <a:lnTo>
                    <a:pt x="0" y="90"/>
                  </a:lnTo>
                  <a:lnTo>
                    <a:pt x="785" y="240"/>
                  </a:lnTo>
                  <a:lnTo>
                    <a:pt x="1563" y="90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00487E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2382374" y="889806"/>
            <a:ext cx="879023" cy="814219"/>
            <a:chOff x="2182020" y="1183481"/>
            <a:chExt cx="1341437" cy="1181100"/>
          </a:xfrm>
        </p:grpSpPr>
        <p:sp>
          <p:nvSpPr>
            <p:cNvPr id="209" name="Freeform 12" descr="© INSCALE GmbH, 21.06.2010"/>
            <p:cNvSpPr>
              <a:spLocks noChangeAspect="1"/>
            </p:cNvSpPr>
            <p:nvPr/>
          </p:nvSpPr>
          <p:spPr bwMode="gray">
            <a:xfrm>
              <a:off x="2182020" y="1183481"/>
              <a:ext cx="674687" cy="1181100"/>
            </a:xfrm>
            <a:custGeom>
              <a:avLst/>
              <a:gdLst>
                <a:gd name="T0" fmla="*/ 2147483647 w 691"/>
                <a:gd name="T1" fmla="*/ 2147483647 h 1319"/>
                <a:gd name="T2" fmla="*/ 2147483647 w 691"/>
                <a:gd name="T3" fmla="*/ 0 h 1319"/>
                <a:gd name="T4" fmla="*/ 0 w 691"/>
                <a:gd name="T5" fmla="*/ 2147483647 h 1319"/>
                <a:gd name="T6" fmla="*/ 2147483647 w 691"/>
                <a:gd name="T7" fmla="*/ 2147483647 h 1319"/>
                <a:gd name="T8" fmla="*/ 2147483647 w 691"/>
                <a:gd name="T9" fmla="*/ 2147483647 h 1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319"/>
                <a:gd name="T17" fmla="*/ 691 w 691"/>
                <a:gd name="T18" fmla="*/ 1319 h 1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319">
                  <a:moveTo>
                    <a:pt x="691" y="4"/>
                  </a:moveTo>
                  <a:lnTo>
                    <a:pt x="687" y="0"/>
                  </a:lnTo>
                  <a:lnTo>
                    <a:pt x="0" y="1187"/>
                  </a:lnTo>
                  <a:lnTo>
                    <a:pt x="691" y="1319"/>
                  </a:lnTo>
                  <a:lnTo>
                    <a:pt x="691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10" name="Freeform 13" descr="© INSCALE GmbH, 21.06.2010"/>
            <p:cNvSpPr>
              <a:spLocks noChangeAspect="1"/>
            </p:cNvSpPr>
            <p:nvPr/>
          </p:nvSpPr>
          <p:spPr bwMode="gray">
            <a:xfrm>
              <a:off x="2856707" y="1186656"/>
              <a:ext cx="666750" cy="1177925"/>
            </a:xfrm>
            <a:custGeom>
              <a:avLst/>
              <a:gdLst>
                <a:gd name="T0" fmla="*/ 0 w 684"/>
                <a:gd name="T1" fmla="*/ 2147483647 h 1315"/>
                <a:gd name="T2" fmla="*/ 2147483647 w 684"/>
                <a:gd name="T3" fmla="*/ 2147483647 h 1315"/>
                <a:gd name="T4" fmla="*/ 0 w 684"/>
                <a:gd name="T5" fmla="*/ 0 h 1315"/>
                <a:gd name="T6" fmla="*/ 0 w 684"/>
                <a:gd name="T7" fmla="*/ 2147483647 h 1315"/>
                <a:gd name="T8" fmla="*/ 0 w 684"/>
                <a:gd name="T9" fmla="*/ 2147483647 h 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4"/>
                <a:gd name="T16" fmla="*/ 0 h 1315"/>
                <a:gd name="T17" fmla="*/ 684 w 684"/>
                <a:gd name="T18" fmla="*/ 1315 h 1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4" h="1315">
                  <a:moveTo>
                    <a:pt x="0" y="1315"/>
                  </a:moveTo>
                  <a:lnTo>
                    <a:pt x="684" y="1185"/>
                  </a:lnTo>
                  <a:lnTo>
                    <a:pt x="0" y="0"/>
                  </a:lnTo>
                  <a:lnTo>
                    <a:pt x="0" y="1315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5F5F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11" name="Rectangle 15" descr="© INSCALE GmbH, 21.06.2010"/>
            <p:cNvSpPr>
              <a:spLocks noChangeAspect="1" noChangeArrowheads="1"/>
            </p:cNvSpPr>
            <p:nvPr/>
          </p:nvSpPr>
          <p:spPr bwMode="gray">
            <a:xfrm>
              <a:off x="2856707" y="2364581"/>
              <a:ext cx="0" cy="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013"/>
            </a:p>
          </p:txBody>
        </p:sp>
        <p:sp>
          <p:nvSpPr>
            <p:cNvPr id="212" name="Freeform 23" descr="© INSCALE GmbH, 21.06.2010"/>
            <p:cNvSpPr>
              <a:spLocks noChangeAspect="1"/>
            </p:cNvSpPr>
            <p:nvPr/>
          </p:nvSpPr>
          <p:spPr bwMode="gray">
            <a:xfrm>
              <a:off x="2182020" y="2128044"/>
              <a:ext cx="674687" cy="236537"/>
            </a:xfrm>
            <a:custGeom>
              <a:avLst/>
              <a:gdLst>
                <a:gd name="T0" fmla="*/ 0 w 691"/>
                <a:gd name="T1" fmla="*/ 2147483647 h 265"/>
                <a:gd name="T2" fmla="*/ 2147483647 w 691"/>
                <a:gd name="T3" fmla="*/ 0 h 265"/>
                <a:gd name="T4" fmla="*/ 2147483647 w 691"/>
                <a:gd name="T5" fmla="*/ 2147483647 h 265"/>
                <a:gd name="T6" fmla="*/ 0 w 691"/>
                <a:gd name="T7" fmla="*/ 2147483647 h 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1"/>
                <a:gd name="T13" fmla="*/ 0 h 265"/>
                <a:gd name="T14" fmla="*/ 691 w 691"/>
                <a:gd name="T15" fmla="*/ 265 h 2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1" h="265">
                  <a:moveTo>
                    <a:pt x="0" y="133"/>
                  </a:moveTo>
                  <a:lnTo>
                    <a:pt x="691" y="0"/>
                  </a:lnTo>
                  <a:lnTo>
                    <a:pt x="691" y="26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13" name="Freeform 24" descr="© INSCALE GmbH, 21.06.2010"/>
            <p:cNvSpPr>
              <a:spLocks noChangeAspect="1"/>
            </p:cNvSpPr>
            <p:nvPr/>
          </p:nvSpPr>
          <p:spPr bwMode="gray">
            <a:xfrm>
              <a:off x="2856707" y="2128044"/>
              <a:ext cx="666750" cy="236537"/>
            </a:xfrm>
            <a:custGeom>
              <a:avLst/>
              <a:gdLst>
                <a:gd name="T0" fmla="*/ 0 w 684"/>
                <a:gd name="T1" fmla="*/ 2147483647 h 265"/>
                <a:gd name="T2" fmla="*/ 0 w 684"/>
                <a:gd name="T3" fmla="*/ 0 h 265"/>
                <a:gd name="T4" fmla="*/ 2147483647 w 684"/>
                <a:gd name="T5" fmla="*/ 2147483647 h 265"/>
                <a:gd name="T6" fmla="*/ 0 w 684"/>
                <a:gd name="T7" fmla="*/ 2147483647 h 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265"/>
                <a:gd name="T14" fmla="*/ 684 w 684"/>
                <a:gd name="T15" fmla="*/ 265 h 2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265">
                  <a:moveTo>
                    <a:pt x="0" y="265"/>
                  </a:moveTo>
                  <a:lnTo>
                    <a:pt x="0" y="0"/>
                  </a:lnTo>
                  <a:lnTo>
                    <a:pt x="684" y="135"/>
                  </a:lnTo>
                  <a:lnTo>
                    <a:pt x="0" y="265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D9D9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1240564" y="2644635"/>
            <a:ext cx="2874248" cy="1641570"/>
            <a:chOff x="659607" y="3520281"/>
            <a:chExt cx="4386263" cy="2381250"/>
          </a:xfrm>
        </p:grpSpPr>
        <p:sp>
          <p:nvSpPr>
            <p:cNvPr id="215" name="Freeform 7" descr="© INSCALE GmbH, 21.06.2010"/>
            <p:cNvSpPr>
              <a:spLocks noChangeAspect="1"/>
            </p:cNvSpPr>
            <p:nvPr/>
          </p:nvSpPr>
          <p:spPr bwMode="gray">
            <a:xfrm>
              <a:off x="659607" y="3602831"/>
              <a:ext cx="2197100" cy="1441450"/>
            </a:xfrm>
            <a:custGeom>
              <a:avLst/>
              <a:gdLst>
                <a:gd name="T0" fmla="*/ 2147483647 w 2249"/>
                <a:gd name="T1" fmla="*/ 2147483647 h 1611"/>
                <a:gd name="T2" fmla="*/ 2147483647 w 2249"/>
                <a:gd name="T3" fmla="*/ 0 h 1611"/>
                <a:gd name="T4" fmla="*/ 2147483647 w 2249"/>
                <a:gd name="T5" fmla="*/ 2147483647 h 1611"/>
                <a:gd name="T6" fmla="*/ 2147483647 w 2249"/>
                <a:gd name="T7" fmla="*/ 2147483647 h 1611"/>
                <a:gd name="T8" fmla="*/ 0 w 2249"/>
                <a:gd name="T9" fmla="*/ 2147483647 h 1611"/>
                <a:gd name="T10" fmla="*/ 2147483647 w 2249"/>
                <a:gd name="T11" fmla="*/ 2147483647 h 1611"/>
                <a:gd name="T12" fmla="*/ 2147483647 w 2249"/>
                <a:gd name="T13" fmla="*/ 2147483647 h 1611"/>
                <a:gd name="T14" fmla="*/ 2147483647 w 2249"/>
                <a:gd name="T15" fmla="*/ 2147483647 h 1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9"/>
                <a:gd name="T25" fmla="*/ 0 h 1611"/>
                <a:gd name="T26" fmla="*/ 2249 w 2249"/>
                <a:gd name="T27" fmla="*/ 1611 h 1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9" h="1611">
                  <a:moveTo>
                    <a:pt x="1776" y="208"/>
                  </a:moveTo>
                  <a:lnTo>
                    <a:pt x="684" y="0"/>
                  </a:lnTo>
                  <a:lnTo>
                    <a:pt x="412" y="470"/>
                  </a:lnTo>
                  <a:lnTo>
                    <a:pt x="294" y="672"/>
                  </a:lnTo>
                  <a:lnTo>
                    <a:pt x="0" y="1180"/>
                  </a:lnTo>
                  <a:lnTo>
                    <a:pt x="2249" y="1611"/>
                  </a:lnTo>
                  <a:lnTo>
                    <a:pt x="2249" y="298"/>
                  </a:lnTo>
                  <a:lnTo>
                    <a:pt x="1776" y="20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16" name="Freeform 8" descr="© INSCALE GmbH, 21.06.2010"/>
            <p:cNvSpPr>
              <a:spLocks noChangeAspect="1"/>
            </p:cNvSpPr>
            <p:nvPr/>
          </p:nvSpPr>
          <p:spPr bwMode="gray">
            <a:xfrm>
              <a:off x="2856707" y="3602831"/>
              <a:ext cx="2189163" cy="1441450"/>
            </a:xfrm>
            <a:custGeom>
              <a:avLst/>
              <a:gdLst>
                <a:gd name="T0" fmla="*/ 2147483647 w 2242"/>
                <a:gd name="T1" fmla="*/ 2147483647 h 1611"/>
                <a:gd name="T2" fmla="*/ 2147483647 w 2242"/>
                <a:gd name="T3" fmla="*/ 2147483647 h 1611"/>
                <a:gd name="T4" fmla="*/ 2147483647 w 2242"/>
                <a:gd name="T5" fmla="*/ 0 h 1611"/>
                <a:gd name="T6" fmla="*/ 2147483647 w 2242"/>
                <a:gd name="T7" fmla="*/ 2147483647 h 1611"/>
                <a:gd name="T8" fmla="*/ 0 w 2242"/>
                <a:gd name="T9" fmla="*/ 2147483647 h 1611"/>
                <a:gd name="T10" fmla="*/ 0 w 2242"/>
                <a:gd name="T11" fmla="*/ 2147483647 h 1611"/>
                <a:gd name="T12" fmla="*/ 2147483647 w 2242"/>
                <a:gd name="T13" fmla="*/ 2147483647 h 1611"/>
                <a:gd name="T14" fmla="*/ 2147483647 w 2242"/>
                <a:gd name="T15" fmla="*/ 2147483647 h 1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2"/>
                <a:gd name="T25" fmla="*/ 0 h 1611"/>
                <a:gd name="T26" fmla="*/ 2242 w 2242"/>
                <a:gd name="T27" fmla="*/ 1611 h 1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2" h="1611">
                  <a:moveTo>
                    <a:pt x="1946" y="670"/>
                  </a:moveTo>
                  <a:lnTo>
                    <a:pt x="1830" y="468"/>
                  </a:lnTo>
                  <a:lnTo>
                    <a:pt x="1558" y="0"/>
                  </a:lnTo>
                  <a:lnTo>
                    <a:pt x="470" y="208"/>
                  </a:lnTo>
                  <a:lnTo>
                    <a:pt x="0" y="298"/>
                  </a:lnTo>
                  <a:lnTo>
                    <a:pt x="0" y="1611"/>
                  </a:lnTo>
                  <a:lnTo>
                    <a:pt x="2242" y="1180"/>
                  </a:lnTo>
                  <a:lnTo>
                    <a:pt x="1946" y="67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5F5F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17" name="Freeform 9" descr="© INSCALE GmbH, 21.06.2010"/>
            <p:cNvSpPr>
              <a:spLocks noChangeAspect="1"/>
            </p:cNvSpPr>
            <p:nvPr/>
          </p:nvSpPr>
          <p:spPr bwMode="gray">
            <a:xfrm>
              <a:off x="659607" y="4272756"/>
              <a:ext cx="2197100" cy="771525"/>
            </a:xfrm>
            <a:custGeom>
              <a:avLst/>
              <a:gdLst>
                <a:gd name="T0" fmla="*/ 0 w 2249"/>
                <a:gd name="T1" fmla="*/ 2147483647 h 859"/>
                <a:gd name="T2" fmla="*/ 2147483647 w 2249"/>
                <a:gd name="T3" fmla="*/ 0 h 859"/>
                <a:gd name="T4" fmla="*/ 2147483647 w 2249"/>
                <a:gd name="T5" fmla="*/ 2147483647 h 859"/>
                <a:gd name="T6" fmla="*/ 0 w 2249"/>
                <a:gd name="T7" fmla="*/ 2147483647 h 8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9"/>
                <a:gd name="T13" fmla="*/ 0 h 859"/>
                <a:gd name="T14" fmla="*/ 2249 w 2249"/>
                <a:gd name="T15" fmla="*/ 859 h 8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9" h="859">
                  <a:moveTo>
                    <a:pt x="0" y="428"/>
                  </a:moveTo>
                  <a:lnTo>
                    <a:pt x="2249" y="0"/>
                  </a:lnTo>
                  <a:lnTo>
                    <a:pt x="2249" y="859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18" name="Freeform 10" descr="© INSCALE GmbH, 21.06.2010"/>
            <p:cNvSpPr>
              <a:spLocks noChangeAspect="1"/>
            </p:cNvSpPr>
            <p:nvPr/>
          </p:nvSpPr>
          <p:spPr bwMode="gray">
            <a:xfrm>
              <a:off x="2856707" y="4272756"/>
              <a:ext cx="2189163" cy="771525"/>
            </a:xfrm>
            <a:custGeom>
              <a:avLst/>
              <a:gdLst>
                <a:gd name="T0" fmla="*/ 0 w 2242"/>
                <a:gd name="T1" fmla="*/ 0 h 859"/>
                <a:gd name="T2" fmla="*/ 2147483647 w 2242"/>
                <a:gd name="T3" fmla="*/ 2147483647 h 859"/>
                <a:gd name="T4" fmla="*/ 0 w 2242"/>
                <a:gd name="T5" fmla="*/ 2147483647 h 859"/>
                <a:gd name="T6" fmla="*/ 0 w 2242"/>
                <a:gd name="T7" fmla="*/ 0 h 8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2"/>
                <a:gd name="T13" fmla="*/ 0 h 859"/>
                <a:gd name="T14" fmla="*/ 2242 w 2242"/>
                <a:gd name="T15" fmla="*/ 859 h 8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2" h="859">
                  <a:moveTo>
                    <a:pt x="0" y="0"/>
                  </a:moveTo>
                  <a:lnTo>
                    <a:pt x="2242" y="428"/>
                  </a:lnTo>
                  <a:lnTo>
                    <a:pt x="0" y="85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D9D9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19" name="Rectangle 17" descr="© INSCALE GmbH, 21.06.2010"/>
            <p:cNvSpPr>
              <a:spLocks noChangeAspect="1" noChangeArrowheads="1"/>
            </p:cNvSpPr>
            <p:nvPr/>
          </p:nvSpPr>
          <p:spPr bwMode="gray">
            <a:xfrm>
              <a:off x="2856707" y="3707606"/>
              <a:ext cx="0" cy="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013"/>
            </a:p>
          </p:txBody>
        </p:sp>
        <p:sp>
          <p:nvSpPr>
            <p:cNvPr id="220" name="Rectangle 18" descr="© INSCALE GmbH, 21.06.2010"/>
            <p:cNvSpPr>
              <a:spLocks noChangeAspect="1" noChangeArrowheads="1"/>
            </p:cNvSpPr>
            <p:nvPr/>
          </p:nvSpPr>
          <p:spPr bwMode="gray">
            <a:xfrm>
              <a:off x="2856707" y="3867944"/>
              <a:ext cx="0" cy="31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013"/>
            </a:p>
          </p:txBody>
        </p:sp>
        <p:sp>
          <p:nvSpPr>
            <p:cNvPr id="221" name="Freeform 19" descr="© INSCALE GmbH, 21.06.2010"/>
            <p:cNvSpPr>
              <a:spLocks noChangeAspect="1"/>
            </p:cNvSpPr>
            <p:nvPr/>
          </p:nvSpPr>
          <p:spPr bwMode="gray">
            <a:xfrm>
              <a:off x="1326357" y="3520281"/>
              <a:ext cx="3055938" cy="347663"/>
            </a:xfrm>
            <a:custGeom>
              <a:avLst/>
              <a:gdLst>
                <a:gd name="T0" fmla="*/ 0 w 3129"/>
                <a:gd name="T1" fmla="*/ 2147483647 h 388"/>
                <a:gd name="T2" fmla="*/ 2147483647 w 3129"/>
                <a:gd name="T3" fmla="*/ 0 h 388"/>
                <a:gd name="T4" fmla="*/ 2147483647 w 3129"/>
                <a:gd name="T5" fmla="*/ 2147483647 h 388"/>
                <a:gd name="T6" fmla="*/ 2147483647 w 3129"/>
                <a:gd name="T7" fmla="*/ 0 h 388"/>
                <a:gd name="T8" fmla="*/ 2147483647 w 3129"/>
                <a:gd name="T9" fmla="*/ 2147483647 h 388"/>
                <a:gd name="T10" fmla="*/ 2147483647 w 3129"/>
                <a:gd name="T11" fmla="*/ 2147483647 h 388"/>
                <a:gd name="T12" fmla="*/ 0 w 3129"/>
                <a:gd name="T13" fmla="*/ 2147483647 h 3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9"/>
                <a:gd name="T22" fmla="*/ 0 h 388"/>
                <a:gd name="T23" fmla="*/ 3129 w 3129"/>
                <a:gd name="T24" fmla="*/ 388 h 3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9" h="388">
                  <a:moveTo>
                    <a:pt x="0" y="88"/>
                  </a:moveTo>
                  <a:lnTo>
                    <a:pt x="470" y="0"/>
                  </a:lnTo>
                  <a:lnTo>
                    <a:pt x="1567" y="208"/>
                  </a:lnTo>
                  <a:lnTo>
                    <a:pt x="2661" y="0"/>
                  </a:lnTo>
                  <a:lnTo>
                    <a:pt x="3129" y="88"/>
                  </a:lnTo>
                  <a:lnTo>
                    <a:pt x="1567" y="388"/>
                  </a:lnTo>
                  <a:lnTo>
                    <a:pt x="0" y="88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4A4A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grpSp>
          <p:nvGrpSpPr>
            <p:cNvPr id="222" name="Group 40" descr="© INSCALE GmbH, 21.06.2010"/>
            <p:cNvGrpSpPr>
              <a:grpSpLocks/>
            </p:cNvGrpSpPr>
            <p:nvPr/>
          </p:nvGrpSpPr>
          <p:grpSpPr bwMode="auto">
            <a:xfrm>
              <a:off x="659607" y="4653756"/>
              <a:ext cx="4386263" cy="1247775"/>
              <a:chOff x="1505" y="3178"/>
              <a:chExt cx="2763" cy="786"/>
            </a:xfrm>
          </p:grpSpPr>
          <p:sp>
            <p:nvSpPr>
              <p:cNvPr id="223" name="Freeform 26" descr="© INSCALE GmbH, 21.06.2010"/>
              <p:cNvSpPr>
                <a:spLocks noChangeAspect="1"/>
              </p:cNvSpPr>
              <p:nvPr/>
            </p:nvSpPr>
            <p:spPr bwMode="gray">
              <a:xfrm>
                <a:off x="1505" y="3178"/>
                <a:ext cx="1382" cy="786"/>
              </a:xfrm>
              <a:custGeom>
                <a:avLst/>
                <a:gdLst>
                  <a:gd name="T0" fmla="*/ 0 w 2246"/>
                  <a:gd name="T1" fmla="*/ 0 h 1393"/>
                  <a:gd name="T2" fmla="*/ 10 w 2246"/>
                  <a:gd name="T3" fmla="*/ 1 h 1393"/>
                  <a:gd name="T4" fmla="*/ 10 w 2246"/>
                  <a:gd name="T5" fmla="*/ 3 h 1393"/>
                  <a:gd name="T6" fmla="*/ 4 w 2246"/>
                  <a:gd name="T7" fmla="*/ 3 h 1393"/>
                  <a:gd name="T8" fmla="*/ 0 w 2246"/>
                  <a:gd name="T9" fmla="*/ 0 h 1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6"/>
                  <a:gd name="T16" fmla="*/ 0 h 1393"/>
                  <a:gd name="T17" fmla="*/ 2246 w 2246"/>
                  <a:gd name="T18" fmla="*/ 1393 h 13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6" h="1393">
                    <a:moveTo>
                      <a:pt x="0" y="0"/>
                    </a:moveTo>
                    <a:lnTo>
                      <a:pt x="2246" y="429"/>
                    </a:lnTo>
                    <a:lnTo>
                      <a:pt x="2246" y="1393"/>
                    </a:lnTo>
                    <a:lnTo>
                      <a:pt x="660" y="139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DBDBDB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24" name="Freeform 27" descr="© INSCALE GmbH, 21.06.2010"/>
              <p:cNvSpPr>
                <a:spLocks noChangeAspect="1"/>
              </p:cNvSpPr>
              <p:nvPr/>
            </p:nvSpPr>
            <p:spPr bwMode="gray">
              <a:xfrm>
                <a:off x="2887" y="3178"/>
                <a:ext cx="1381" cy="786"/>
              </a:xfrm>
              <a:custGeom>
                <a:avLst/>
                <a:gdLst>
                  <a:gd name="T0" fmla="*/ 0 w 2243"/>
                  <a:gd name="T1" fmla="*/ 1 h 1393"/>
                  <a:gd name="T2" fmla="*/ 10 w 2243"/>
                  <a:gd name="T3" fmla="*/ 0 h 1393"/>
                  <a:gd name="T4" fmla="*/ 7 w 2243"/>
                  <a:gd name="T5" fmla="*/ 3 h 1393"/>
                  <a:gd name="T6" fmla="*/ 0 w 2243"/>
                  <a:gd name="T7" fmla="*/ 3 h 1393"/>
                  <a:gd name="T8" fmla="*/ 0 w 2243"/>
                  <a:gd name="T9" fmla="*/ 1 h 1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3"/>
                  <a:gd name="T16" fmla="*/ 0 h 1393"/>
                  <a:gd name="T17" fmla="*/ 2243 w 2243"/>
                  <a:gd name="T18" fmla="*/ 1393 h 13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3" h="1393">
                    <a:moveTo>
                      <a:pt x="0" y="429"/>
                    </a:moveTo>
                    <a:lnTo>
                      <a:pt x="2243" y="0"/>
                    </a:lnTo>
                    <a:lnTo>
                      <a:pt x="1585" y="1393"/>
                    </a:lnTo>
                    <a:lnTo>
                      <a:pt x="0" y="1393"/>
                    </a:lnTo>
                    <a:lnTo>
                      <a:pt x="0" y="4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4C2C2"/>
                  </a:gs>
                  <a:gs pos="100000">
                    <a:srgbClr val="EBEA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</p:grpSp>
      </p:grpSp>
      <p:sp>
        <p:nvSpPr>
          <p:cNvPr id="225" name="Text Box 28"/>
          <p:cNvSpPr txBox="1">
            <a:spLocks noChangeArrowheads="1"/>
          </p:cNvSpPr>
          <p:nvPr/>
        </p:nvSpPr>
        <p:spPr bwMode="gray">
          <a:xfrm>
            <a:off x="2987961" y="887611"/>
            <a:ext cx="2115220" cy="37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67500" rIns="54000" bIns="67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13"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zh-CN" sz="1013">
                <a:latin typeface="微软雅黑" pitchFamily="34" charset="-122"/>
                <a:ea typeface="微软雅黑" pitchFamily="34" charset="-122"/>
              </a:rPr>
              <a:t>单击此处</a:t>
            </a:r>
            <a:r>
              <a:rPr lang="zh-CN" altLang="en-US" sz="1013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1013">
                <a:latin typeface="微软雅黑" pitchFamily="34" charset="-122"/>
                <a:ea typeface="微软雅黑" pitchFamily="34" charset="-122"/>
              </a:rPr>
              <a:t>添加段落文字内容</a:t>
            </a:r>
            <a:r>
              <a:rPr lang="zh-CN" altLang="en-US" sz="1013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013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6" name="Text Box 29"/>
          <p:cNvSpPr txBox="1">
            <a:spLocks noChangeArrowheads="1"/>
          </p:cNvSpPr>
          <p:nvPr/>
        </p:nvSpPr>
        <p:spPr bwMode="gray">
          <a:xfrm>
            <a:off x="3498739" y="1755577"/>
            <a:ext cx="2115220" cy="37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67500" rIns="54000" bIns="67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13" dirty="0"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zh-CN" sz="1013" dirty="0">
                <a:latin typeface="微软雅黑" pitchFamily="34" charset="-122"/>
                <a:ea typeface="微软雅黑" pitchFamily="34" charset="-122"/>
              </a:rPr>
              <a:t>单击此处</a:t>
            </a:r>
            <a:r>
              <a:rPr lang="zh-CN" altLang="en-US" sz="1013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1013" dirty="0">
                <a:latin typeface="微软雅黑" pitchFamily="34" charset="-122"/>
                <a:ea typeface="微软雅黑" pitchFamily="34" charset="-122"/>
              </a:rPr>
              <a:t>添加段落文字内容</a:t>
            </a:r>
            <a:r>
              <a:rPr lang="zh-CN" altLang="en-US" sz="1013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013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7" name="Line 30" descr="© INSCALE GmbH, 21.06.2010"/>
          <p:cNvSpPr>
            <a:spLocks noChangeShapeType="1"/>
          </p:cNvSpPr>
          <p:nvPr/>
        </p:nvSpPr>
        <p:spPr bwMode="gray">
          <a:xfrm>
            <a:off x="2816511" y="1291233"/>
            <a:ext cx="2859881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228" name="Line 31" descr="© INSCALE GmbH, 21.06.2010"/>
          <p:cNvSpPr>
            <a:spLocks noChangeShapeType="1"/>
          </p:cNvSpPr>
          <p:nvPr/>
        </p:nvSpPr>
        <p:spPr bwMode="gray">
          <a:xfrm>
            <a:off x="3414204" y="2160389"/>
            <a:ext cx="286464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229" name="Text Box 32"/>
          <p:cNvSpPr txBox="1">
            <a:spLocks noChangeArrowheads="1"/>
          </p:cNvSpPr>
          <p:nvPr/>
        </p:nvSpPr>
        <p:spPr bwMode="gray">
          <a:xfrm>
            <a:off x="3986896" y="2630686"/>
            <a:ext cx="2744390" cy="37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7500" rIns="54000" bIns="67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13" dirty="0"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zh-CN" sz="1013" dirty="0">
                <a:latin typeface="微软雅黑" pitchFamily="34" charset="-122"/>
                <a:ea typeface="微软雅黑" pitchFamily="34" charset="-122"/>
              </a:rPr>
              <a:t>单击此处</a:t>
            </a:r>
            <a:r>
              <a:rPr lang="zh-CN" altLang="en-US" sz="1013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1013" dirty="0">
                <a:latin typeface="微软雅黑" pitchFamily="34" charset="-122"/>
                <a:ea typeface="微软雅黑" pitchFamily="34" charset="-122"/>
              </a:rPr>
              <a:t>添加段落文字内容</a:t>
            </a:r>
            <a:r>
              <a:rPr lang="zh-CN" altLang="en-US" sz="1013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013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0" name="Line 33" descr="© INSCALE GmbH, 21.06.2010"/>
          <p:cNvSpPr>
            <a:spLocks noChangeShapeType="1"/>
          </p:cNvSpPr>
          <p:nvPr/>
        </p:nvSpPr>
        <p:spPr bwMode="gray">
          <a:xfrm>
            <a:off x="3944032" y="3041452"/>
            <a:ext cx="267585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48000" decel="46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48000" decel="46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48000" decel="4600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6" grpId="0"/>
      <p:bldP spid="227" grpId="0" animBg="1"/>
      <p:bldP spid="228" grpId="0" animBg="1"/>
      <p:bldP spid="229" grpId="0"/>
      <p:bldP spid="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142" y="1850243"/>
              <a:ext cx="3232552" cy="329325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097" y="3774530"/>
              <a:ext cx="1454989" cy="798008"/>
            </a:xfrm>
            <a:prstGeom prst="rect">
              <a:avLst/>
            </a:prstGeom>
          </p:spPr>
        </p:pic>
      </p:grpSp>
      <p:sp>
        <p:nvSpPr>
          <p:cNvPr id="3" name="圆角矩形 2"/>
          <p:cNvSpPr/>
          <p:nvPr/>
        </p:nvSpPr>
        <p:spPr>
          <a:xfrm>
            <a:off x="1465943" y="1741714"/>
            <a:ext cx="4165600" cy="6096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5490" y="81680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265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868c9c153e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1|0.7|0.8|0.8|0.8|0.7|2.1|0.7|1|2.3|0.6|0.8|2.1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主题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1207</Words>
  <PresentationFormat>全屏显示(16:9)</PresentationFormat>
  <Paragraphs>327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 Unicode MS</vt:lpstr>
      <vt:lpstr>맑은 고딕</vt:lpstr>
      <vt:lpstr>宋体</vt:lpstr>
      <vt:lpstr>微软雅黑</vt:lpstr>
      <vt:lpstr>Arial</vt:lpstr>
      <vt:lpstr>Calibri</vt:lpstr>
      <vt:lpstr>Calibri Light</vt:lpstr>
      <vt:lpstr>Impact</vt:lpstr>
      <vt:lpstr>Lucida Sans Unicode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2016-12-31T12:33:17Z</dcterms:created>
  <dcterms:modified xsi:type="dcterms:W3CDTF">2017-07-11T06:46:22Z</dcterms:modified>
</cp:coreProperties>
</file>