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1"/>
  </p:notesMasterIdLst>
  <p:sldIdLst>
    <p:sldId id="1546" r:id="rId2"/>
    <p:sldId id="1519" r:id="rId3"/>
    <p:sldId id="1543" r:id="rId4"/>
    <p:sldId id="1521" r:id="rId5"/>
    <p:sldId id="259" r:id="rId6"/>
    <p:sldId id="310" r:id="rId7"/>
    <p:sldId id="1547" r:id="rId8"/>
    <p:sldId id="299" r:id="rId9"/>
    <p:sldId id="1549" r:id="rId10"/>
    <p:sldId id="1563" r:id="rId11"/>
    <p:sldId id="1564" r:id="rId12"/>
    <p:sldId id="381" r:id="rId13"/>
    <p:sldId id="1553" r:id="rId14"/>
    <p:sldId id="1554" r:id="rId15"/>
    <p:sldId id="1559" r:id="rId16"/>
    <p:sldId id="1560" r:id="rId17"/>
    <p:sldId id="1561" r:id="rId18"/>
    <p:sldId id="1562" r:id="rId19"/>
    <p:sldId id="2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103" autoAdjust="0"/>
  </p:normalViewPr>
  <p:slideViewPr>
    <p:cSldViewPr snapToGrid="0">
      <p:cViewPr varScale="1">
        <p:scale>
          <a:sx n="55" d="100"/>
          <a:sy n="55" d="100"/>
        </p:scale>
        <p:origin x="13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C7934-A5CB-44B7-ABDA-1222D444207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967ED-E2E1-457D-8ABE-B239EE01E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45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6A0D62-D740-4225-9314-CAB8008EBD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658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6A0D62-D740-4225-9314-CAB8008EBD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436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6A0D62-D740-4225-9314-CAB8008EBD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627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6A0D62-D740-4225-9314-CAB8008EBD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085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6A0D62-D740-4225-9314-CAB8008EBD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893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6A0D62-D740-4225-9314-CAB8008EBD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448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6A0D62-D740-4225-9314-CAB8008EBD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969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các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đáp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2号-阿开漫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2号-阿开漫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611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các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đáp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2号-阿开漫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2号-阿开漫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973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các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đáp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2号-阿开漫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2号-阿开漫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471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6A0D62-D740-4225-9314-CAB8008EBD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190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6A0D62-D740-4225-9314-CAB8008EBD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658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6A0D62-D740-4225-9314-CAB8008EBD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611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6A0D62-D740-4225-9314-CAB8008EBD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769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6A0D62-D740-4225-9314-CAB8008EBD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9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99073-1AD2-F04E-83A9-DAFBFEAA4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85E113-4B1A-88BF-3F29-B56F5EC0B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60876-8280-BC4F-623E-1F356DD7C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38A4-6814-42E3-B535-6EB8B941968E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4384A-6138-20BE-7A48-FF8167940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77D4F-3E60-B84B-9EDF-1DD811DE0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7FB3-45DA-4679-B527-82BB6684F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60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2D9A1-FC82-EAB0-43D6-9BE9F72FF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1250C9-9795-DD71-8390-DBCFA4B92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39331-BC6C-A051-BE0E-7E0D48D22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38A4-6814-42E3-B535-6EB8B941968E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B8602-EA36-2573-1E73-D44A2F56B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0D409-C73F-10D0-D3DF-9DA3C13D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7FB3-45DA-4679-B527-82BB6684F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18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464DBF-D69E-7058-55CA-5EFA3EBBD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EAABAE-7AC9-7827-34B4-A2698BACA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3305A-00CF-7695-E746-C4E5C52C7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38A4-6814-42E3-B535-6EB8B941968E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6854C-49FC-F4FF-3886-EB689A350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19C82-6634-D14B-7F72-7322D8882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7FB3-45DA-4679-B527-82BB6684F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67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463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1444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677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8642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8900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104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257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689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91D57-022B-39FC-952A-3D9A1A4AE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CF0F4-52C4-13DF-A53A-6D92B5B5C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4724A-C104-8965-7285-7FB7794AB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38A4-6814-42E3-B535-6EB8B941968E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F49E9-374A-0387-CF4F-FD5CFC8AA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B4ADB-5AC4-972F-9843-F64F303BF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7FB3-45DA-4679-B527-82BB6684F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28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286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768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125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BA07-3B4E-888C-7507-031CD0D81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35C99-9E1F-42BC-BD66-D6298733B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B589D-52B1-431B-35A8-954440E8B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38A4-6814-42E3-B535-6EB8B941968E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435B8-26BB-3820-8E1F-663C2E537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0D139-84EF-385C-4815-50FB37582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7FB3-45DA-4679-B527-82BB6684F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66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7B0E2-5F0F-6AC0-5A37-ADBD8BE65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F36C8-D5CF-76AC-B0C8-FD82AC529B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D3EE17-568D-A44B-7942-5FC84D67E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028E9-3AE8-0A92-33AA-12B7E29E5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38A4-6814-42E3-B535-6EB8B941968E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1634FB-37CD-77AC-3B40-1CAA4955C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91137E-A201-9B73-3124-F4CC490C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7FB3-45DA-4679-B527-82BB6684F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27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08921-1559-4859-08AB-3E25FDD29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3161C-35EC-3BA7-7502-FCCEB1CFB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C36FD4-19E8-6E2D-61D5-706A9B9A3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691B5D-F63D-E6D2-60F4-C9CF2D8EE3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EB870D-A8FC-8F1F-4C1C-88A424B1B7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A6951-E8E7-8129-42BF-56829A44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38A4-6814-42E3-B535-6EB8B941968E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323D17-F967-318F-C6FC-1591F413C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525E3C-9EC2-446F-C5FC-C731506D4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7FB3-45DA-4679-B527-82BB6684F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71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C5621-690F-BE41-E129-5C3217BFB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E0FDCA-7A7B-0A46-686E-3FC1502CF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38A4-6814-42E3-B535-6EB8B941968E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755014-B933-7547-804F-92F987BFA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FA1E9A-D38B-C749-D3E1-09764838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7FB3-45DA-4679-B527-82BB6684F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27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0E1541-F017-837E-9B2B-1C2A979AB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38A4-6814-42E3-B535-6EB8B941968E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801DB0-95C7-8094-5F6B-E079F0B83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B8A29-4162-1CF3-4F2E-AE97B16BA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7FB3-45DA-4679-B527-82BB6684F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1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68F9A-9C5A-249C-5F76-E72E41BEC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FE23E-D3F2-5928-F8FB-3F06A5721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8476C7-B3E5-BC76-6BEE-02F6B3674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5DD2D-539A-30E5-09BD-DC8A1797A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38A4-6814-42E3-B535-6EB8B941968E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05FBE8-55E8-EB45-AB5D-DB0545924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27D87-2DE7-31DF-7F77-5B2364396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7FB3-45DA-4679-B527-82BB6684F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97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2F307-5F2E-78DB-E714-D102A69F3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59AA0A-EF61-B773-CB61-4CD4D2DA03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FED89-2069-79B2-AF36-93622B2B2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9D26D2-CD17-D7A8-31FA-BC59C9A89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38A4-6814-42E3-B535-6EB8B941968E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B9A74-8260-271D-1BAF-A0889C81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C7EEDA-778D-EC78-027D-5F7E1E323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07FB3-45DA-4679-B527-82BB6684F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7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9B08D5B7-295A-8B20-A0C1-2C5C8AE134A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DDFD68-EFED-9106-256F-1013F6A54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F0F472-EC53-98EF-5D5A-3074B5BC2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3944F-24DC-5FF2-D280-0073E2540B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E38A4-6814-42E3-B535-6EB8B941968E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B2677-C0FF-6B95-C2AF-8A13011141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B9277-AB4F-E205-361D-1398CB9DE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07FB3-45DA-4679-B527-82BB6684F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0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5" r:id="rId19"/>
    <p:sldLayoutId id="2147483686" r:id="rId20"/>
    <p:sldLayoutId id="2147483687" r:id="rId21"/>
    <p:sldLayoutId id="2147483688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45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46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7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48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49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45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51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8.png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4.png"/><Relationship Id="rId5" Type="http://schemas.openxmlformats.org/officeDocument/2006/relationships/image" Target="../media/image8.png"/><Relationship Id="rId10" Type="http://schemas.openxmlformats.org/officeDocument/2006/relationships/image" Target="../media/image23.png"/><Relationship Id="rId4" Type="http://schemas.openxmlformats.org/officeDocument/2006/relationships/audio" Target="../media/audio2.wav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microsoft.com/office/2007/relationships/hdphoto" Target="../media/hdphoto2.wdp"/><Relationship Id="rId15" Type="http://schemas.openxmlformats.org/officeDocument/2006/relationships/image" Target="../media/image27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F323FC6A-16C9-45BD-84D9-569DDFE6F5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6"/>
          <a:stretch/>
        </p:blipFill>
        <p:spPr>
          <a:xfrm rot="5400000">
            <a:off x="2663422" y="-2663423"/>
            <a:ext cx="6865153" cy="1219200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B3DF418-A999-4706-ADCA-1A6D2A6E96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968785" y="1476375"/>
            <a:ext cx="9800597" cy="373827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2FC8854C-FA94-4A76-ACF1-0710A3687B63}"/>
              </a:ext>
            </a:extLst>
          </p:cNvPr>
          <p:cNvGrpSpPr/>
          <p:nvPr/>
        </p:nvGrpSpPr>
        <p:grpSpPr>
          <a:xfrm>
            <a:off x="1" y="-2"/>
            <a:ext cx="12192000" cy="1444337"/>
            <a:chOff x="0" y="-1"/>
            <a:chExt cx="12192001" cy="101272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E3C9884-253A-4F4C-9ED7-270E7F3556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233"/>
            <a:stretch/>
          </p:blipFill>
          <p:spPr>
            <a:xfrm>
              <a:off x="0" y="0"/>
              <a:ext cx="5132439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C70079D-E4CD-4A05-B02A-21F38EAEA4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233"/>
            <a:stretch/>
          </p:blipFill>
          <p:spPr>
            <a:xfrm flipH="1">
              <a:off x="5058697" y="0"/>
              <a:ext cx="5132439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8FF58C-1E3F-4984-8521-84750D5DE6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015" b="85233"/>
            <a:stretch/>
          </p:blipFill>
          <p:spPr>
            <a:xfrm>
              <a:off x="10191137" y="-1"/>
              <a:ext cx="2000864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3F9F4EB1-3543-4B09-B3CE-10D018A7BE33}"/>
              </a:ext>
            </a:extLst>
          </p:cNvPr>
          <p:cNvGrpSpPr/>
          <p:nvPr/>
        </p:nvGrpSpPr>
        <p:grpSpPr>
          <a:xfrm flipV="1">
            <a:off x="0" y="5413663"/>
            <a:ext cx="12192000" cy="1444337"/>
            <a:chOff x="0" y="-1"/>
            <a:chExt cx="12192001" cy="1012724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900B3F-6C00-4CC0-B69B-833FC76B03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233"/>
            <a:stretch/>
          </p:blipFill>
          <p:spPr>
            <a:xfrm>
              <a:off x="0" y="0"/>
              <a:ext cx="5132439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09F842E-D75D-4182-8BAB-7CAF961863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233"/>
            <a:stretch/>
          </p:blipFill>
          <p:spPr>
            <a:xfrm flipH="1">
              <a:off x="5058697" y="0"/>
              <a:ext cx="5132439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B7064546-CE52-4ACD-BD49-0D5DC4982B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015" b="85233"/>
            <a:stretch/>
          </p:blipFill>
          <p:spPr>
            <a:xfrm>
              <a:off x="10191137" y="-1"/>
              <a:ext cx="2000864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4B89F5A8-3F6F-44D7-B2BF-19497AC0AF3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9" t="10530" r="45608" b="78939"/>
          <a:stretch/>
        </p:blipFill>
        <p:spPr>
          <a:xfrm>
            <a:off x="371883" y="2779312"/>
            <a:ext cx="904009" cy="72216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38D0D97-EC52-4A84-879F-47A5E41E70D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9" t="10530" r="45608" b="78939"/>
          <a:stretch/>
        </p:blipFill>
        <p:spPr>
          <a:xfrm>
            <a:off x="10769382" y="2872947"/>
            <a:ext cx="904009" cy="72216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4D31F51-7897-4677-A4DB-C78BA547894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10" t="13839" r="16909" b="68434"/>
          <a:stretch/>
        </p:blipFill>
        <p:spPr>
          <a:xfrm rot="1121413">
            <a:off x="716778" y="101587"/>
            <a:ext cx="1582317" cy="194874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89C7D57-C85E-49A5-94CC-9EAA126A752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1" r="84605" b="75454"/>
          <a:stretch/>
        </p:blipFill>
        <p:spPr>
          <a:xfrm>
            <a:off x="9212651" y="4007045"/>
            <a:ext cx="2460740" cy="203336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9FB091C-980B-4DF5-B3D2-0463CBF855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72" t="26060" r="100" b="62879"/>
          <a:stretch/>
        </p:blipFill>
        <p:spPr>
          <a:xfrm flipH="1">
            <a:off x="676389" y="4716808"/>
            <a:ext cx="1565534" cy="139370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963B295-EC47-47A3-ACCA-7471E69FBC7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4" t="41971" r="44170" b="50000"/>
          <a:stretch/>
        </p:blipFill>
        <p:spPr>
          <a:xfrm>
            <a:off x="2394558" y="4475316"/>
            <a:ext cx="4280183" cy="141781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002FDF3C-691C-4714-BF75-99B98A83C91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5080AB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501345" flipH="1" flipV="1">
            <a:off x="8142254" y="3722785"/>
            <a:ext cx="800468" cy="88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CCAAE1D-E3C4-4E71-AAE9-0FDD488F556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5080AB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501345">
            <a:off x="3129722" y="2047225"/>
            <a:ext cx="800468" cy="88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7C33EED8-49DD-4596-AD05-DC307330D27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26" t="63081" r="15319" b="23737"/>
          <a:stretch/>
        </p:blipFill>
        <p:spPr>
          <a:xfrm>
            <a:off x="9006446" y="537994"/>
            <a:ext cx="1919200" cy="2011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967651-6CA8-29F8-3226-3DC45E2128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3203" y="2877264"/>
            <a:ext cx="5541744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0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127A63-2FD1-96C7-1495-05402A3CF172}"/>
              </a:ext>
            </a:extLst>
          </p:cNvPr>
          <p:cNvSpPr/>
          <p:nvPr/>
        </p:nvSpPr>
        <p:spPr>
          <a:xfrm>
            <a:off x="176981" y="176981"/>
            <a:ext cx="11877367" cy="65384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D8CA83-A3D0-CE12-2A6D-2D7FBB1B332A}"/>
              </a:ext>
            </a:extLst>
          </p:cNvPr>
          <p:cNvSpPr txBox="1"/>
          <p:nvPr/>
        </p:nvSpPr>
        <p:spPr>
          <a:xfrm>
            <a:off x="983226" y="288206"/>
            <a:ext cx="4316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xét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559C65E-A9B8-D277-F73A-5B2E7ACACC55}"/>
                  </a:ext>
                </a:extLst>
              </p:cNvPr>
              <p:cNvSpPr txBox="1"/>
              <p:nvPr/>
            </p:nvSpPr>
            <p:spPr>
              <a:xfrm>
                <a:off x="648930" y="906718"/>
                <a:ext cx="11543070" cy="13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lvl="0" indent="-457200">
                  <a:buFont typeface="Arial" panose="020B0604020202020204" pitchFamily="34" charset="0"/>
                  <a:buChar char="•"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3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và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4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không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cùng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chia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hết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cho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một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tự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nhiên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nào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lớn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hơn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1,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nên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phân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không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thể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rút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gọn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được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nữa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. Ta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nói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rằng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: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559C65E-A9B8-D277-F73A-5B2E7ACAC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30" y="906718"/>
                <a:ext cx="11543070" cy="1368516"/>
              </a:xfrm>
              <a:prstGeom prst="rect">
                <a:avLst/>
              </a:prstGeom>
              <a:blipFill>
                <a:blip r:embed="rId3"/>
                <a:stretch>
                  <a:fillRect l="-1214" t="-5804" r="-158" b="-5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7AF43E9-591B-0A5F-BDCB-F73934E09795}"/>
                  </a:ext>
                </a:extLst>
              </p:cNvPr>
              <p:cNvSpPr txBox="1"/>
              <p:nvPr/>
            </p:nvSpPr>
            <p:spPr>
              <a:xfrm>
                <a:off x="648930" y="2420886"/>
                <a:ext cx="11543070" cy="876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lvl="0" indent="-457200">
                  <a:buFont typeface="Arial" panose="020B0604020202020204" pitchFamily="34" charset="0"/>
                  <a:buChar char="•"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Phân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là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phân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tối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giản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7AF43E9-591B-0A5F-BDCB-F73934E09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30" y="2420886"/>
                <a:ext cx="11543070" cy="876074"/>
              </a:xfrm>
              <a:prstGeom prst="rect">
                <a:avLst/>
              </a:prstGeom>
              <a:blipFill>
                <a:blip r:embed="rId4"/>
                <a:stretch>
                  <a:fillRect l="-1214" b="-9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6C1F42-A88E-73D8-8D91-AD78FB6697F5}"/>
                  </a:ext>
                </a:extLst>
              </p:cNvPr>
              <p:cNvSpPr txBox="1"/>
              <p:nvPr/>
            </p:nvSpPr>
            <p:spPr>
              <a:xfrm>
                <a:off x="648930" y="3531931"/>
                <a:ext cx="11543070" cy="876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lvl="0" indent="-457200">
                  <a:buFont typeface="Arial" panose="020B0604020202020204" pitchFamily="34" charset="0"/>
                  <a:buChar char="•"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Phân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đã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được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rút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gọn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thành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phân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tối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giản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6C1F42-A88E-73D8-8D91-AD78FB669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30" y="3531931"/>
                <a:ext cx="11543070" cy="876074"/>
              </a:xfrm>
              <a:prstGeom prst="rect">
                <a:avLst/>
              </a:prstGeom>
              <a:blipFill>
                <a:blip r:embed="rId5"/>
                <a:stretch>
                  <a:fillRect l="-1214" b="-9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47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127A63-2FD1-96C7-1495-05402A3CF172}"/>
              </a:ext>
            </a:extLst>
          </p:cNvPr>
          <p:cNvSpPr/>
          <p:nvPr/>
        </p:nvSpPr>
        <p:spPr>
          <a:xfrm>
            <a:off x="176981" y="176981"/>
            <a:ext cx="11877367" cy="65384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D8CA83-A3D0-CE12-2A6D-2D7FBB1B332A}"/>
              </a:ext>
            </a:extLst>
          </p:cNvPr>
          <p:cNvSpPr txBox="1"/>
          <p:nvPr/>
        </p:nvSpPr>
        <p:spPr>
          <a:xfrm>
            <a:off x="983226" y="288206"/>
            <a:ext cx="7170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rút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gọn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C723F36-BC96-8716-62D1-CA6CFA5591B2}"/>
              </a:ext>
            </a:extLst>
          </p:cNvPr>
          <p:cNvSpPr/>
          <p:nvPr/>
        </p:nvSpPr>
        <p:spPr>
          <a:xfrm>
            <a:off x="419100" y="1314450"/>
            <a:ext cx="11268075" cy="16478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rút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gọn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14DB41-13CF-33BC-6415-826E6D745EF7}"/>
                  </a:ext>
                </a:extLst>
              </p:cNvPr>
              <p:cNvSpPr txBox="1"/>
              <p:nvPr/>
            </p:nvSpPr>
            <p:spPr>
              <a:xfrm>
                <a:off x="648930" y="3163836"/>
                <a:ext cx="11543070" cy="886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lvl="0" indent="-457200">
                  <a:buFont typeface="Arial" panose="020B0604020202020204" pitchFamily="34" charset="0"/>
                  <a:buChar char="•"/>
                </a:pPr>
                <a:r>
                  <a:rPr kumimoji="0" lang="en-US" sz="32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V</a:t>
                </a:r>
                <a14:m>
                  <m:oMath xmlns:m="http://schemas.openxmlformats.org/officeDocument/2006/math">
                    <m:r>
                      <a:rPr lang="en-US" sz="3200" i="0" noProof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í</m:t>
                    </m:r>
                    <m:r>
                      <a:rPr lang="en-US" sz="3200" b="0" i="0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3200" b="0" i="0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ụ:</m:t>
                    </m:r>
                    <m:r>
                      <m:rPr>
                        <m:sty m:val="p"/>
                      </m:rPr>
                      <a:rPr lang="en-US" sz="3200" b="0" i="0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3200" b="0" i="0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ú</m:t>
                    </m:r>
                    <m:r>
                      <m:rPr>
                        <m:sty m:val="p"/>
                      </m:rPr>
                      <a:rPr lang="en-US" sz="3200" b="0" i="0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3200" b="0" i="0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3200" b="0" i="0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ọ</m:t>
                    </m:r>
                    <m:r>
                      <m:rPr>
                        <m:sty m:val="p"/>
                      </m:rPr>
                      <a:rPr lang="en-US" sz="3200" b="0" i="0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3200" b="0" i="0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3200" b="0" i="0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â</m:t>
                    </m:r>
                    <m:r>
                      <m:rPr>
                        <m:sty m:val="p"/>
                      </m:rPr>
                      <a:rPr lang="en-US" sz="3200" b="0" i="0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3200" b="0" i="0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 b="0" i="0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ố 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kumimoji="0" lang="en-US" sz="32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14DB41-13CF-33BC-6415-826E6D745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30" y="3163836"/>
                <a:ext cx="11543070" cy="886076"/>
              </a:xfrm>
              <a:prstGeom prst="rect">
                <a:avLst/>
              </a:prstGeom>
              <a:blipFill>
                <a:blip r:embed="rId3"/>
                <a:stretch>
                  <a:fillRect l="-1214" b="-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0A7BBB-068F-CEBD-2401-EDA12F70CE9D}"/>
                  </a:ext>
                </a:extLst>
              </p:cNvPr>
              <p:cNvSpPr txBox="1"/>
              <p:nvPr/>
            </p:nvSpPr>
            <p:spPr>
              <a:xfrm>
                <a:off x="753705" y="4259211"/>
                <a:ext cx="1154307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lvl="0" indent="-457200">
                  <a:buFont typeface="Arial" panose="020B0604020202020204" pitchFamily="34" charset="0"/>
                  <a:buChar char="•"/>
                </a:pPr>
                <a:r>
                  <a:rPr kumimoji="0" lang="en-US" sz="32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200" b="0" i="0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th</m:t>
                    </m:r>
                    <m:r>
                      <a:rPr lang="en-US" sz="3200" b="0" i="0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ấ</m:t>
                    </m:r>
                    <m:r>
                      <m:rPr>
                        <m:sty m:val="p"/>
                      </m:rPr>
                      <a:rPr lang="en-US" sz="3200" b="0" i="0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3200" b="0" i="0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0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sz="3200" b="0" i="0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3200" b="0" i="0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à </m:t>
                    </m:r>
                    <m:r>
                      <a:rPr lang="en-US" sz="3200" b="0" i="0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sz="3200" b="0" i="0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đề</m:t>
                    </m:r>
                    <m:r>
                      <m:rPr>
                        <m:sty m:val="p"/>
                      </m:rPr>
                      <a:rPr lang="en-US" sz="3200" b="0" i="0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 b="0" i="0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chia</m:t>
                    </m:r>
                    <m:r>
                      <a:rPr lang="en-US" sz="3200" b="0" i="0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200" b="0" i="0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ế</m:t>
                    </m:r>
                    <m:r>
                      <m:rPr>
                        <m:sty m:val="p"/>
                      </m:rPr>
                      <a:rPr lang="en-US" sz="3200" b="0" i="0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3200" b="0" i="0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cho</m:t>
                    </m:r>
                    <m:r>
                      <a:rPr lang="en-US" sz="3200" b="0" i="0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0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200" b="0" i="0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en-US" sz="3200" b="0" i="0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Do</m:t>
                    </m:r>
                    <m:r>
                      <a:rPr lang="en-US" sz="3200" b="0" i="0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đó: </m:t>
                    </m:r>
                  </m:oMath>
                </a14:m>
                <a:endParaRPr kumimoji="0" lang="en-US" sz="32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0A7BBB-068F-CEBD-2401-EDA12F70C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05" y="4259211"/>
                <a:ext cx="11543070" cy="584775"/>
              </a:xfrm>
              <a:prstGeom prst="rect">
                <a:avLst/>
              </a:prstGeom>
              <a:blipFill>
                <a:blip r:embed="rId4"/>
                <a:stretch>
                  <a:fillRect l="-1215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4D3A3D2-527C-3E4B-FE25-FFB563403F83}"/>
                  </a:ext>
                </a:extLst>
              </p:cNvPr>
              <p:cNvSpPr txBox="1"/>
              <p:nvPr/>
            </p:nvSpPr>
            <p:spPr>
              <a:xfrm>
                <a:off x="3552825" y="5125677"/>
                <a:ext cx="3438525" cy="997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36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15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36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25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15 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36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25</m:t>
                        </m:r>
                        <m:r>
                          <m:rPr>
                            <m:nor/>
                          </m:rPr>
                          <a:rPr kumimoji="0" lang="en-US" sz="36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36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: </m:t>
                        </m:r>
                        <m:r>
                          <m:rPr>
                            <m:nor/>
                          </m:rPr>
                          <a:rPr kumimoji="0" lang="en-US" sz="36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36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36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4D3A3D2-527C-3E4B-FE25-FFB563403F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825" y="5125677"/>
                <a:ext cx="3438525" cy="997774"/>
              </a:xfrm>
              <a:prstGeom prst="rect">
                <a:avLst/>
              </a:prstGeom>
              <a:blipFill>
                <a:blip r:embed="rId5"/>
                <a:stretch>
                  <a:fillRect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531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  <p:bldP spid="8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548174" y="5719297"/>
            <a:ext cx="15011914" cy="75332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23875" y="114300"/>
            <a:ext cx="11258549" cy="6172200"/>
          </a:xfrm>
          <a:prstGeom prst="rect">
            <a:avLst/>
          </a:prstGeom>
        </p:spPr>
      </p:pic>
      <p:pic>
        <p:nvPicPr>
          <p:cNvPr id="13" name="Picture 17">
            <a:extLst>
              <a:ext uri="{FF2B5EF4-FFF2-40B4-BE49-F238E27FC236}">
                <a16:creationId xmlns:a16="http://schemas.microsoft.com/office/drawing/2014/main" id="{08FA1023-6AC4-6343-FE2A-5C3212B9D4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071149" y="644564"/>
            <a:ext cx="1161476" cy="766574"/>
          </a:xfrm>
          <a:prstGeom prst="rect">
            <a:avLst/>
          </a:prstGeom>
        </p:spPr>
      </p:pic>
      <p:sp>
        <p:nvSpPr>
          <p:cNvPr id="4" name="Text Box 67">
            <a:extLst>
              <a:ext uri="{FF2B5EF4-FFF2-40B4-BE49-F238E27FC236}">
                <a16:creationId xmlns:a16="http://schemas.microsoft.com/office/drawing/2014/main" id="{9FADCB7E-886C-DF48-A4B3-2A5455D44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8579" y="1414932"/>
            <a:ext cx="955849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Bước 1: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Xét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xem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tử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mẫu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cùng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chia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hết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cho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tự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nhiên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nào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lớn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hơn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vi-VN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Bước 2: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Chia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tử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mẫu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cho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đó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=&gt;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Cứ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như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thế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cho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đến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nhận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được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phân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tối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giản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 Box 67">
            <a:extLst>
              <a:ext uri="{FF2B5EF4-FFF2-40B4-BE49-F238E27FC236}">
                <a16:creationId xmlns:a16="http://schemas.microsoft.com/office/drawing/2014/main" id="{261BF661-AF37-A3D2-D1D7-DB53BBB11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755" y="684438"/>
            <a:ext cx="78029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 BƯỚC 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RÚT GỌN PHÂN SỐ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6054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F323FC6A-16C9-45BD-84D9-569DDFE6F5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6"/>
          <a:stretch/>
        </p:blipFill>
        <p:spPr>
          <a:xfrm rot="5400000">
            <a:off x="2663422" y="-2663423"/>
            <a:ext cx="6865153" cy="1219200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B3DF418-A999-4706-ADCA-1A6D2A6E96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1152525" y="1590675"/>
            <a:ext cx="10134997" cy="3865826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2FC8854C-FA94-4A76-ACF1-0710A3687B63}"/>
              </a:ext>
            </a:extLst>
          </p:cNvPr>
          <p:cNvGrpSpPr/>
          <p:nvPr/>
        </p:nvGrpSpPr>
        <p:grpSpPr>
          <a:xfrm>
            <a:off x="1" y="-2"/>
            <a:ext cx="12192000" cy="1444337"/>
            <a:chOff x="0" y="-1"/>
            <a:chExt cx="12192001" cy="101272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E3C9884-253A-4F4C-9ED7-270E7F3556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233"/>
            <a:stretch/>
          </p:blipFill>
          <p:spPr>
            <a:xfrm>
              <a:off x="0" y="0"/>
              <a:ext cx="5132439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C70079D-E4CD-4A05-B02A-21F38EAEA4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233"/>
            <a:stretch/>
          </p:blipFill>
          <p:spPr>
            <a:xfrm flipH="1">
              <a:off x="5058697" y="0"/>
              <a:ext cx="5132439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8FF58C-1E3F-4984-8521-84750D5DE6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015" b="85233"/>
            <a:stretch/>
          </p:blipFill>
          <p:spPr>
            <a:xfrm>
              <a:off x="10191137" y="-1"/>
              <a:ext cx="2000864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3F9F4EB1-3543-4B09-B3CE-10D018A7BE33}"/>
              </a:ext>
            </a:extLst>
          </p:cNvPr>
          <p:cNvGrpSpPr/>
          <p:nvPr/>
        </p:nvGrpSpPr>
        <p:grpSpPr>
          <a:xfrm flipV="1">
            <a:off x="0" y="5413663"/>
            <a:ext cx="12192000" cy="1444337"/>
            <a:chOff x="0" y="-1"/>
            <a:chExt cx="12192001" cy="1012724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900B3F-6C00-4CC0-B69B-833FC76B03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233"/>
            <a:stretch/>
          </p:blipFill>
          <p:spPr>
            <a:xfrm>
              <a:off x="0" y="0"/>
              <a:ext cx="5132439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09F842E-D75D-4182-8BAB-7CAF961863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233"/>
            <a:stretch/>
          </p:blipFill>
          <p:spPr>
            <a:xfrm flipH="1">
              <a:off x="5058697" y="0"/>
              <a:ext cx="5132439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B7064546-CE52-4ACD-BD49-0D5DC4982B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015" b="85233"/>
            <a:stretch/>
          </p:blipFill>
          <p:spPr>
            <a:xfrm>
              <a:off x="10191137" y="-1"/>
              <a:ext cx="2000864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4B89F5A8-3F6F-44D7-B2BF-19497AC0AF3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9" t="10530" r="45608" b="78939"/>
          <a:stretch/>
        </p:blipFill>
        <p:spPr>
          <a:xfrm>
            <a:off x="371883" y="2779312"/>
            <a:ext cx="904009" cy="72216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38D0D97-EC52-4A84-879F-47A5E41E70D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9" t="10530" r="45608" b="78939"/>
          <a:stretch/>
        </p:blipFill>
        <p:spPr>
          <a:xfrm>
            <a:off x="10769382" y="2872947"/>
            <a:ext cx="904009" cy="72216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4D31F51-7897-4677-A4DB-C78BA547894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10" t="13839" r="16909" b="68434"/>
          <a:stretch/>
        </p:blipFill>
        <p:spPr>
          <a:xfrm rot="1121413">
            <a:off x="716778" y="101587"/>
            <a:ext cx="1582317" cy="194874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89C7D57-C85E-49A5-94CC-9EAA126A752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1" r="84605" b="75454"/>
          <a:stretch/>
        </p:blipFill>
        <p:spPr>
          <a:xfrm>
            <a:off x="9212651" y="4007045"/>
            <a:ext cx="2460740" cy="203336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9FB091C-980B-4DF5-B3D2-0463CBF855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72" t="26060" r="100" b="62879"/>
          <a:stretch/>
        </p:blipFill>
        <p:spPr>
          <a:xfrm flipH="1">
            <a:off x="676389" y="4716808"/>
            <a:ext cx="1565534" cy="139370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963B295-EC47-47A3-ACCA-7471E69FBC7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4" t="41971" r="44170" b="50000"/>
          <a:stretch/>
        </p:blipFill>
        <p:spPr>
          <a:xfrm>
            <a:off x="2394558" y="4475316"/>
            <a:ext cx="4280183" cy="141781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002FDF3C-691C-4714-BF75-99B98A83C91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5080AB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501345" flipH="1" flipV="1">
            <a:off x="8142254" y="3722785"/>
            <a:ext cx="800468" cy="88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CCAAE1D-E3C4-4E71-AAE9-0FDD488F556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5080AB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501345">
            <a:off x="3129722" y="2047225"/>
            <a:ext cx="800468" cy="88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7C33EED8-49DD-4596-AD05-DC307330D27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26" t="63081" r="15319" b="23737"/>
          <a:stretch/>
        </p:blipFill>
        <p:spPr>
          <a:xfrm>
            <a:off x="9006446" y="537994"/>
            <a:ext cx="1919200" cy="20116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BD5518-0B3E-3384-FDEB-9602C428B5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5351" y="2694348"/>
            <a:ext cx="7206097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4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127A63-2FD1-96C7-1495-05402A3CF172}"/>
              </a:ext>
            </a:extLst>
          </p:cNvPr>
          <p:cNvSpPr/>
          <p:nvPr/>
        </p:nvSpPr>
        <p:spPr>
          <a:xfrm>
            <a:off x="176981" y="176981"/>
            <a:ext cx="11877367" cy="65384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685058-331C-091C-EFFC-A95A2187DE3F}"/>
              </a:ext>
            </a:extLst>
          </p:cNvPr>
          <p:cNvSpPr txBox="1"/>
          <p:nvPr/>
        </p:nvSpPr>
        <p:spPr>
          <a:xfrm>
            <a:off x="1233376" y="510362"/>
            <a:ext cx="10388009" cy="8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Rút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gọn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FA38CB6-0B43-E250-03A4-F7D0E72F707E}"/>
              </a:ext>
            </a:extLst>
          </p:cNvPr>
          <p:cNvSpPr/>
          <p:nvPr/>
        </p:nvSpPr>
        <p:spPr>
          <a:xfrm>
            <a:off x="383408" y="609567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59号-创粗黑"/>
                <a:cs typeface="+mn-cs"/>
              </a:rPr>
              <a:t>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DE6862-457F-0011-215E-5A9156A1B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" y="1818898"/>
            <a:ext cx="11182350" cy="11735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559791-0472-D201-4771-5C3EB4E3C256}"/>
                  </a:ext>
                </a:extLst>
              </p:cNvPr>
              <p:cNvSpPr txBox="1"/>
              <p:nvPr/>
            </p:nvSpPr>
            <p:spPr>
              <a:xfrm>
                <a:off x="0" y="2886075"/>
                <a:ext cx="2190750" cy="1020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m:rPr>
                              <m:nor/>
                            </m:rPr>
                            <a:rPr kumimoji="0" lang="en-US" sz="3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: </m:t>
                          </m:r>
                          <m:r>
                            <m:rPr>
                              <m:nor/>
                            </m:rPr>
                            <a:rPr kumimoji="0" lang="en-US" sz="3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10 </m:t>
                          </m:r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: </m:t>
                          </m:r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559791-0472-D201-4771-5C3EB4E3C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86075"/>
                <a:ext cx="2190750" cy="10200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C449D2-0F5D-2BD9-FAB5-1284DF463B40}"/>
                  </a:ext>
                </a:extLst>
              </p:cNvPr>
              <p:cNvSpPr txBox="1"/>
              <p:nvPr/>
            </p:nvSpPr>
            <p:spPr>
              <a:xfrm>
                <a:off x="-323850" y="4019550"/>
                <a:ext cx="2190750" cy="1016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C449D2-0F5D-2BD9-FAB5-1284DF463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3850" y="4019550"/>
                <a:ext cx="2190750" cy="10168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F018AA-595A-A442-D9E3-8A17AAB4540C}"/>
                  </a:ext>
                </a:extLst>
              </p:cNvPr>
              <p:cNvSpPr txBox="1"/>
              <p:nvPr/>
            </p:nvSpPr>
            <p:spPr>
              <a:xfrm>
                <a:off x="3409950" y="2819400"/>
                <a:ext cx="2190750" cy="1016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9 </m:t>
                          </m:r>
                          <m:r>
                            <m:rPr>
                              <m:nor/>
                            </m:rPr>
                            <a:rPr kumimoji="0" lang="en-US" sz="3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: </m:t>
                          </m:r>
                          <m:r>
                            <m:rPr>
                              <m:nor/>
                            </m:rPr>
                            <a:rPr kumimoji="0" lang="en-US" sz="3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6 </m:t>
                          </m:r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: </m:t>
                          </m:r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F018AA-595A-A442-D9E3-8A17AAB45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950" y="2819400"/>
                <a:ext cx="2190750" cy="10168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3652E90-6920-2073-A37D-DA6AF0CCABD6}"/>
                  </a:ext>
                </a:extLst>
              </p:cNvPr>
              <p:cNvSpPr txBox="1"/>
              <p:nvPr/>
            </p:nvSpPr>
            <p:spPr>
              <a:xfrm>
                <a:off x="3200400" y="3952875"/>
                <a:ext cx="2190750" cy="1016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3652E90-6920-2073-A37D-DA6AF0CCA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952875"/>
                <a:ext cx="2190750" cy="10168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0A6E037-42CE-82F3-107A-CBE02496219C}"/>
                  </a:ext>
                </a:extLst>
              </p:cNvPr>
              <p:cNvSpPr txBox="1"/>
              <p:nvPr/>
            </p:nvSpPr>
            <p:spPr>
              <a:xfrm>
                <a:off x="6819900" y="2781300"/>
                <a:ext cx="2190750" cy="1029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nor/>
                            </m:rPr>
                            <a:rPr kumimoji="0" lang="en-US" sz="3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: </m:t>
                          </m:r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20 </m:t>
                          </m:r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: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0A6E037-42CE-82F3-107A-CBE024962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900" y="2781300"/>
                <a:ext cx="2190750" cy="10298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668E608-5B1F-EB36-4207-644A0ED3B027}"/>
                  </a:ext>
                </a:extLst>
              </p:cNvPr>
              <p:cNvSpPr txBox="1"/>
              <p:nvPr/>
            </p:nvSpPr>
            <p:spPr>
              <a:xfrm>
                <a:off x="6610350" y="3914775"/>
                <a:ext cx="2190750" cy="1056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668E608-5B1F-EB36-4207-644A0ED3B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350" y="3914775"/>
                <a:ext cx="2190750" cy="10567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807F3E-6110-2A3A-C6AF-7D66EAA60B9B}"/>
                  </a:ext>
                </a:extLst>
              </p:cNvPr>
              <p:cNvSpPr txBox="1"/>
              <p:nvPr/>
            </p:nvSpPr>
            <p:spPr>
              <a:xfrm>
                <a:off x="10001250" y="2733675"/>
                <a:ext cx="2190750" cy="1029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6 </m:t>
                          </m:r>
                          <m:r>
                            <m:rPr>
                              <m:nor/>
                            </m:rPr>
                            <a:rPr kumimoji="0" lang="en-US" sz="3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: </m:t>
                          </m:r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16 </m:t>
                          </m:r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: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807F3E-6110-2A3A-C6AF-7D66EAA60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1250" y="2733675"/>
                <a:ext cx="2190750" cy="10298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A271A5D-B5D3-F3B5-8DFD-5CDBB09D89BC}"/>
                  </a:ext>
                </a:extLst>
              </p:cNvPr>
              <p:cNvSpPr txBox="1"/>
              <p:nvPr/>
            </p:nvSpPr>
            <p:spPr>
              <a:xfrm>
                <a:off x="9791700" y="3867150"/>
                <a:ext cx="2190750" cy="1056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A271A5D-B5D3-F3B5-8DFD-5CDBB09D8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700" y="3867150"/>
                <a:ext cx="2190750" cy="10567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96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0" grpId="0"/>
      <p:bldP spid="11" grpId="0"/>
      <p:bldP spid="15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127A63-2FD1-96C7-1495-05402A3CF172}"/>
              </a:ext>
            </a:extLst>
          </p:cNvPr>
          <p:cNvSpPr/>
          <p:nvPr/>
        </p:nvSpPr>
        <p:spPr>
          <a:xfrm>
            <a:off x="176981" y="176981"/>
            <a:ext cx="11877367" cy="65384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685058-331C-091C-EFFC-A95A2187DE3F}"/>
              </a:ext>
            </a:extLst>
          </p:cNvPr>
          <p:cNvSpPr txBox="1"/>
          <p:nvPr/>
        </p:nvSpPr>
        <p:spPr>
          <a:xfrm>
            <a:off x="1233376" y="510362"/>
            <a:ext cx="10388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Rút gọn các phân số sau về phân số tối giản: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FA38CB6-0B43-E250-03A4-F7D0E72F707E}"/>
              </a:ext>
            </a:extLst>
          </p:cNvPr>
          <p:cNvSpPr/>
          <p:nvPr/>
        </p:nvSpPr>
        <p:spPr>
          <a:xfrm>
            <a:off x="380528" y="480647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59号-创粗黑"/>
                <a:cs typeface="+mn-cs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58A90A-B9E0-F19B-239E-A281CA6BE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1820635"/>
            <a:ext cx="11468100" cy="9934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4B4215B-5C29-6919-ED96-CB49AB7CC556}"/>
                  </a:ext>
                </a:extLst>
              </p:cNvPr>
              <p:cNvSpPr txBox="1"/>
              <p:nvPr/>
            </p:nvSpPr>
            <p:spPr>
              <a:xfrm>
                <a:off x="104775" y="2828925"/>
                <a:ext cx="2190750" cy="1020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8 </m:t>
                          </m:r>
                          <m:r>
                            <m:rPr>
                              <m:nor/>
                            </m:rPr>
                            <a:rPr kumimoji="0" lang="en-US" sz="3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: </m:t>
                          </m:r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16 </m:t>
                          </m:r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: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4B4215B-5C29-6919-ED96-CB49AB7CC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" y="2828925"/>
                <a:ext cx="2190750" cy="10200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0837171-970C-D84E-E5A7-C841D52FA781}"/>
                  </a:ext>
                </a:extLst>
              </p:cNvPr>
              <p:cNvSpPr txBox="1"/>
              <p:nvPr/>
            </p:nvSpPr>
            <p:spPr>
              <a:xfrm>
                <a:off x="-219075" y="3962400"/>
                <a:ext cx="2190750" cy="1016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0837171-970C-D84E-E5A7-C841D52FA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9075" y="3962400"/>
                <a:ext cx="2190750" cy="10168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E42BB8-96D8-78D3-E23E-F05B129DC95A}"/>
                  </a:ext>
                </a:extLst>
              </p:cNvPr>
              <p:cNvSpPr txBox="1"/>
              <p:nvPr/>
            </p:nvSpPr>
            <p:spPr>
              <a:xfrm>
                <a:off x="3571875" y="2714625"/>
                <a:ext cx="2190750" cy="1020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10 </m:t>
                          </m:r>
                          <m:r>
                            <m:rPr>
                              <m:nor/>
                            </m:rPr>
                            <a:rPr kumimoji="0" lang="en-US" sz="3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: </m:t>
                          </m:r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30 </m:t>
                          </m:r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: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E42BB8-96D8-78D3-E23E-F05B129DC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75" y="2714625"/>
                <a:ext cx="2190750" cy="10200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BFCBA3-339F-86C2-0CFC-CDED404140FB}"/>
                  </a:ext>
                </a:extLst>
              </p:cNvPr>
              <p:cNvSpPr txBox="1"/>
              <p:nvPr/>
            </p:nvSpPr>
            <p:spPr>
              <a:xfrm>
                <a:off x="3248025" y="3848100"/>
                <a:ext cx="2190750" cy="1016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BFCBA3-339F-86C2-0CFC-CDED40414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025" y="3848100"/>
                <a:ext cx="2190750" cy="10168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9FFA274-AD41-2632-20E6-C2D953CF34AD}"/>
                  </a:ext>
                </a:extLst>
              </p:cNvPr>
              <p:cNvSpPr txBox="1"/>
              <p:nvPr/>
            </p:nvSpPr>
            <p:spPr>
              <a:xfrm>
                <a:off x="7048500" y="2733675"/>
                <a:ext cx="2190750" cy="1020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24 </m:t>
                          </m:r>
                          <m:r>
                            <m:rPr>
                              <m:nor/>
                            </m:rPr>
                            <a:rPr kumimoji="0" lang="en-US" sz="3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: </m:t>
                          </m:r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18 </m:t>
                          </m:r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: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9FFA274-AD41-2632-20E6-C2D953CF3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0" y="2733675"/>
                <a:ext cx="2190750" cy="10200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6C8872F-9728-35BB-4D26-302AF607D51C}"/>
                  </a:ext>
                </a:extLst>
              </p:cNvPr>
              <p:cNvSpPr txBox="1"/>
              <p:nvPr/>
            </p:nvSpPr>
            <p:spPr>
              <a:xfrm>
                <a:off x="6724650" y="3867150"/>
                <a:ext cx="2190750" cy="1018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6C8872F-9728-35BB-4D26-302AF607D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650" y="3867150"/>
                <a:ext cx="2190750" cy="101829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70EB65A-5F8C-9A07-7D8A-3D11A412053D}"/>
                  </a:ext>
                </a:extLst>
              </p:cNvPr>
              <p:cNvSpPr txBox="1"/>
              <p:nvPr/>
            </p:nvSpPr>
            <p:spPr>
              <a:xfrm>
                <a:off x="10001250" y="2762250"/>
                <a:ext cx="2190750" cy="1020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20 </m:t>
                          </m:r>
                          <m:r>
                            <m:rPr>
                              <m:nor/>
                            </m:rPr>
                            <a:rPr kumimoji="0" lang="en-US" sz="3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: </m:t>
                          </m:r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28 </m:t>
                          </m:r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: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70EB65A-5F8C-9A07-7D8A-3D11A41205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1250" y="2762250"/>
                <a:ext cx="2190750" cy="10200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91896D3-33BB-0176-3084-990CC4CC1153}"/>
                  </a:ext>
                </a:extLst>
              </p:cNvPr>
              <p:cNvSpPr txBox="1"/>
              <p:nvPr/>
            </p:nvSpPr>
            <p:spPr>
              <a:xfrm>
                <a:off x="9677400" y="3895725"/>
                <a:ext cx="2190750" cy="1059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91896D3-33BB-0176-3084-990CC4CC1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7400" y="3895725"/>
                <a:ext cx="2190750" cy="105997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471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F323FC6A-16C9-45BD-84D9-569DDFE6F5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6"/>
          <a:stretch/>
        </p:blipFill>
        <p:spPr>
          <a:xfrm rot="5400000">
            <a:off x="2663422" y="-2663423"/>
            <a:ext cx="6865153" cy="1219200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B3DF418-A999-4706-ADCA-1A6D2A6E96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1152525" y="1590675"/>
            <a:ext cx="10134997" cy="3865826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2FC8854C-FA94-4A76-ACF1-0710A3687B63}"/>
              </a:ext>
            </a:extLst>
          </p:cNvPr>
          <p:cNvGrpSpPr/>
          <p:nvPr/>
        </p:nvGrpSpPr>
        <p:grpSpPr>
          <a:xfrm>
            <a:off x="1" y="-2"/>
            <a:ext cx="12192000" cy="1444337"/>
            <a:chOff x="0" y="-1"/>
            <a:chExt cx="12192001" cy="101272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E3C9884-253A-4F4C-9ED7-270E7F3556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233"/>
            <a:stretch/>
          </p:blipFill>
          <p:spPr>
            <a:xfrm>
              <a:off x="0" y="0"/>
              <a:ext cx="5132439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C70079D-E4CD-4A05-B02A-21F38EAEA4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233"/>
            <a:stretch/>
          </p:blipFill>
          <p:spPr>
            <a:xfrm flipH="1">
              <a:off x="5058697" y="0"/>
              <a:ext cx="5132439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8FF58C-1E3F-4984-8521-84750D5DE6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015" b="85233"/>
            <a:stretch/>
          </p:blipFill>
          <p:spPr>
            <a:xfrm>
              <a:off x="10191137" y="-1"/>
              <a:ext cx="2000864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3F9F4EB1-3543-4B09-B3CE-10D018A7BE33}"/>
              </a:ext>
            </a:extLst>
          </p:cNvPr>
          <p:cNvGrpSpPr/>
          <p:nvPr/>
        </p:nvGrpSpPr>
        <p:grpSpPr>
          <a:xfrm flipV="1">
            <a:off x="0" y="5413663"/>
            <a:ext cx="12192000" cy="1444337"/>
            <a:chOff x="0" y="-1"/>
            <a:chExt cx="12192001" cy="1012724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900B3F-6C00-4CC0-B69B-833FC76B03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233"/>
            <a:stretch/>
          </p:blipFill>
          <p:spPr>
            <a:xfrm>
              <a:off x="0" y="0"/>
              <a:ext cx="5132439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09F842E-D75D-4182-8BAB-7CAF961863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233"/>
            <a:stretch/>
          </p:blipFill>
          <p:spPr>
            <a:xfrm flipH="1">
              <a:off x="5058697" y="0"/>
              <a:ext cx="5132439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B7064546-CE52-4ACD-BD49-0D5DC4982B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015" b="85233"/>
            <a:stretch/>
          </p:blipFill>
          <p:spPr>
            <a:xfrm>
              <a:off x="10191137" y="-1"/>
              <a:ext cx="2000864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4B89F5A8-3F6F-44D7-B2BF-19497AC0AF3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9" t="10530" r="45608" b="78939"/>
          <a:stretch/>
        </p:blipFill>
        <p:spPr>
          <a:xfrm>
            <a:off x="371883" y="2779312"/>
            <a:ext cx="904009" cy="72216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38D0D97-EC52-4A84-879F-47A5E41E70D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9" t="10530" r="45608" b="78939"/>
          <a:stretch/>
        </p:blipFill>
        <p:spPr>
          <a:xfrm>
            <a:off x="10769382" y="2872947"/>
            <a:ext cx="904009" cy="72216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4D31F51-7897-4677-A4DB-C78BA547894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10" t="13839" r="16909" b="68434"/>
          <a:stretch/>
        </p:blipFill>
        <p:spPr>
          <a:xfrm rot="1121413">
            <a:off x="716778" y="101587"/>
            <a:ext cx="1582317" cy="194874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89C7D57-C85E-49A5-94CC-9EAA126A752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1" r="84605" b="75454"/>
          <a:stretch/>
        </p:blipFill>
        <p:spPr>
          <a:xfrm>
            <a:off x="9212651" y="4007045"/>
            <a:ext cx="2460740" cy="203336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9FB091C-980B-4DF5-B3D2-0463CBF855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72" t="26060" r="100" b="62879"/>
          <a:stretch/>
        </p:blipFill>
        <p:spPr>
          <a:xfrm flipH="1">
            <a:off x="676389" y="4716808"/>
            <a:ext cx="1565534" cy="139370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963B295-EC47-47A3-ACCA-7471E69FBC7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4" t="41971" r="44170" b="50000"/>
          <a:stretch/>
        </p:blipFill>
        <p:spPr>
          <a:xfrm>
            <a:off x="2394558" y="4475316"/>
            <a:ext cx="4280183" cy="141781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002FDF3C-691C-4714-BF75-99B98A83C91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5080AB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501345" flipH="1" flipV="1">
            <a:off x="8142254" y="3722785"/>
            <a:ext cx="800468" cy="88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CCAAE1D-E3C4-4E71-AAE9-0FDD488F556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5080AB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501345">
            <a:off x="3129722" y="2047225"/>
            <a:ext cx="800468" cy="88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7C33EED8-49DD-4596-AD05-DC307330D27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26" t="63081" r="15319" b="23737"/>
          <a:stretch/>
        </p:blipFill>
        <p:spPr>
          <a:xfrm>
            <a:off x="9006446" y="537994"/>
            <a:ext cx="1919200" cy="20116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0EB372-D181-AF29-84EC-52EB1AF2E0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0913" y="2657134"/>
            <a:ext cx="5267401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1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7E6D96-2856-136B-0D90-46B5CCD0F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633" y="3379241"/>
            <a:ext cx="2318815" cy="3031846"/>
          </a:xfrm>
          <a:prstGeom prst="rect">
            <a:avLst/>
          </a:prstGeom>
        </p:spPr>
      </p:pic>
      <p:sp>
        <p:nvSpPr>
          <p:cNvPr id="5" name="Speech Bubble: Rectangle with Corners Rounded 1">
            <a:extLst>
              <a:ext uri="{FF2B5EF4-FFF2-40B4-BE49-F238E27FC236}">
                <a16:creationId xmlns:a16="http://schemas.microsoft.com/office/drawing/2014/main" id="{10FD55A9-E7EC-6616-932D-590220B0E132}"/>
              </a:ext>
            </a:extLst>
          </p:cNvPr>
          <p:cNvSpPr/>
          <p:nvPr/>
        </p:nvSpPr>
        <p:spPr>
          <a:xfrm>
            <a:off x="2725801" y="1052623"/>
            <a:ext cx="6673379" cy="2070625"/>
          </a:xfrm>
          <a:custGeom>
            <a:avLst/>
            <a:gdLst>
              <a:gd name="connsiteX0" fmla="*/ 0 w 6673379"/>
              <a:gd name="connsiteY0" fmla="*/ 345111 h 2070625"/>
              <a:gd name="connsiteX1" fmla="*/ 450373 w 6673379"/>
              <a:gd name="connsiteY1" fmla="*/ 0 h 2070625"/>
              <a:gd name="connsiteX2" fmla="*/ 1112229 w 6673379"/>
              <a:gd name="connsiteY2" fmla="*/ 0 h 2070625"/>
              <a:gd name="connsiteX3" fmla="*/ 1112229 w 6673379"/>
              <a:gd name="connsiteY3" fmla="*/ 0 h 2070625"/>
              <a:gd name="connsiteX4" fmla="*/ 2780574 w 6673379"/>
              <a:gd name="connsiteY4" fmla="*/ 0 h 2070625"/>
              <a:gd name="connsiteX5" fmla="*/ 6223005 w 6673379"/>
              <a:gd name="connsiteY5" fmla="*/ 0 h 2070625"/>
              <a:gd name="connsiteX6" fmla="*/ 6673379 w 6673379"/>
              <a:gd name="connsiteY6" fmla="*/ 345111 h 2070625"/>
              <a:gd name="connsiteX7" fmla="*/ 6673379 w 6673379"/>
              <a:gd name="connsiteY7" fmla="*/ 1207864 h 2070625"/>
              <a:gd name="connsiteX8" fmla="*/ 6673379 w 6673379"/>
              <a:gd name="connsiteY8" fmla="*/ 1207864 h 2070625"/>
              <a:gd name="connsiteX9" fmla="*/ 6673379 w 6673379"/>
              <a:gd name="connsiteY9" fmla="*/ 1725521 h 2070625"/>
              <a:gd name="connsiteX10" fmla="*/ 6673379 w 6673379"/>
              <a:gd name="connsiteY10" fmla="*/ 1725513 h 2070625"/>
              <a:gd name="connsiteX11" fmla="*/ 6223005 w 6673379"/>
              <a:gd name="connsiteY11" fmla="*/ 2070624 h 2070625"/>
              <a:gd name="connsiteX12" fmla="*/ 2780574 w 6673379"/>
              <a:gd name="connsiteY12" fmla="*/ 2070624 h 2070625"/>
              <a:gd name="connsiteX13" fmla="*/ 236638 w 6673379"/>
              <a:gd name="connsiteY13" fmla="*/ 2645927 h 2070625"/>
              <a:gd name="connsiteX14" fmla="*/ 1112229 w 6673379"/>
              <a:gd name="connsiteY14" fmla="*/ 2070624 h 2070625"/>
              <a:gd name="connsiteX15" fmla="*/ 450373 w 6673379"/>
              <a:gd name="connsiteY15" fmla="*/ 2070624 h 2070625"/>
              <a:gd name="connsiteX16" fmla="*/ 0 w 6673379"/>
              <a:gd name="connsiteY16" fmla="*/ 1725513 h 2070625"/>
              <a:gd name="connsiteX17" fmla="*/ 0 w 6673379"/>
              <a:gd name="connsiteY17" fmla="*/ 1725521 h 2070625"/>
              <a:gd name="connsiteX18" fmla="*/ 0 w 6673379"/>
              <a:gd name="connsiteY18" fmla="*/ 1207864 h 2070625"/>
              <a:gd name="connsiteX19" fmla="*/ 0 w 6673379"/>
              <a:gd name="connsiteY19" fmla="*/ 1207864 h 2070625"/>
              <a:gd name="connsiteX20" fmla="*/ 0 w 6673379"/>
              <a:gd name="connsiteY20" fmla="*/ 345111 h 2070625"/>
              <a:gd name="connsiteX0" fmla="*/ 0 w 6673379"/>
              <a:gd name="connsiteY0" fmla="*/ 345111 h 2070625"/>
              <a:gd name="connsiteX1" fmla="*/ 450373 w 6673379"/>
              <a:gd name="connsiteY1" fmla="*/ 0 h 2070625"/>
              <a:gd name="connsiteX2" fmla="*/ 1112229 w 6673379"/>
              <a:gd name="connsiteY2" fmla="*/ 0 h 2070625"/>
              <a:gd name="connsiteX3" fmla="*/ 1112229 w 6673379"/>
              <a:gd name="connsiteY3" fmla="*/ 0 h 2070625"/>
              <a:gd name="connsiteX4" fmla="*/ 2780574 w 6673379"/>
              <a:gd name="connsiteY4" fmla="*/ 0 h 2070625"/>
              <a:gd name="connsiteX5" fmla="*/ 6223005 w 6673379"/>
              <a:gd name="connsiteY5" fmla="*/ 0 h 2070625"/>
              <a:gd name="connsiteX6" fmla="*/ 6673379 w 6673379"/>
              <a:gd name="connsiteY6" fmla="*/ 345111 h 2070625"/>
              <a:gd name="connsiteX7" fmla="*/ 6673379 w 6673379"/>
              <a:gd name="connsiteY7" fmla="*/ 1207864 h 2070625"/>
              <a:gd name="connsiteX8" fmla="*/ 6673379 w 6673379"/>
              <a:gd name="connsiteY8" fmla="*/ 1207864 h 2070625"/>
              <a:gd name="connsiteX9" fmla="*/ 6673379 w 6673379"/>
              <a:gd name="connsiteY9" fmla="*/ 1725521 h 2070625"/>
              <a:gd name="connsiteX10" fmla="*/ 6673379 w 6673379"/>
              <a:gd name="connsiteY10" fmla="*/ 1725513 h 2070625"/>
              <a:gd name="connsiteX11" fmla="*/ 6223005 w 6673379"/>
              <a:gd name="connsiteY11" fmla="*/ 2070624 h 2070625"/>
              <a:gd name="connsiteX12" fmla="*/ 2780574 w 6673379"/>
              <a:gd name="connsiteY12" fmla="*/ 2070624 h 2070625"/>
              <a:gd name="connsiteX13" fmla="*/ 236638 w 6673379"/>
              <a:gd name="connsiteY13" fmla="*/ 2645927 h 2070625"/>
              <a:gd name="connsiteX14" fmla="*/ 1112229 w 6673379"/>
              <a:gd name="connsiteY14" fmla="*/ 2070624 h 2070625"/>
              <a:gd name="connsiteX15" fmla="*/ 450373 w 6673379"/>
              <a:gd name="connsiteY15" fmla="*/ 2070624 h 2070625"/>
              <a:gd name="connsiteX16" fmla="*/ 0 w 6673379"/>
              <a:gd name="connsiteY16" fmla="*/ 1725513 h 2070625"/>
              <a:gd name="connsiteX17" fmla="*/ 0 w 6673379"/>
              <a:gd name="connsiteY17" fmla="*/ 1725521 h 2070625"/>
              <a:gd name="connsiteX18" fmla="*/ 0 w 6673379"/>
              <a:gd name="connsiteY18" fmla="*/ 1207864 h 2070625"/>
              <a:gd name="connsiteX19" fmla="*/ 0 w 6673379"/>
              <a:gd name="connsiteY19" fmla="*/ 1207864 h 2070625"/>
              <a:gd name="connsiteX20" fmla="*/ 0 w 6673379"/>
              <a:gd name="connsiteY20" fmla="*/ 345111 h 2070625"/>
              <a:gd name="connsiteX0" fmla="*/ 0 w 6673379"/>
              <a:gd name="connsiteY0" fmla="*/ 345111 h 2070625"/>
              <a:gd name="connsiteX1" fmla="*/ 450373 w 6673379"/>
              <a:gd name="connsiteY1" fmla="*/ 0 h 2070625"/>
              <a:gd name="connsiteX2" fmla="*/ 1112229 w 6673379"/>
              <a:gd name="connsiteY2" fmla="*/ 0 h 2070625"/>
              <a:gd name="connsiteX3" fmla="*/ 1112229 w 6673379"/>
              <a:gd name="connsiteY3" fmla="*/ 0 h 2070625"/>
              <a:gd name="connsiteX4" fmla="*/ 2780574 w 6673379"/>
              <a:gd name="connsiteY4" fmla="*/ 0 h 2070625"/>
              <a:gd name="connsiteX5" fmla="*/ 6223005 w 6673379"/>
              <a:gd name="connsiteY5" fmla="*/ 0 h 2070625"/>
              <a:gd name="connsiteX6" fmla="*/ 6673379 w 6673379"/>
              <a:gd name="connsiteY6" fmla="*/ 345111 h 2070625"/>
              <a:gd name="connsiteX7" fmla="*/ 6673379 w 6673379"/>
              <a:gd name="connsiteY7" fmla="*/ 1207864 h 2070625"/>
              <a:gd name="connsiteX8" fmla="*/ 6673379 w 6673379"/>
              <a:gd name="connsiteY8" fmla="*/ 1207864 h 2070625"/>
              <a:gd name="connsiteX9" fmla="*/ 6673379 w 6673379"/>
              <a:gd name="connsiteY9" fmla="*/ 1725521 h 2070625"/>
              <a:gd name="connsiteX10" fmla="*/ 6673379 w 6673379"/>
              <a:gd name="connsiteY10" fmla="*/ 1725513 h 2070625"/>
              <a:gd name="connsiteX11" fmla="*/ 6223005 w 6673379"/>
              <a:gd name="connsiteY11" fmla="*/ 2070624 h 2070625"/>
              <a:gd name="connsiteX12" fmla="*/ 2780574 w 6673379"/>
              <a:gd name="connsiteY12" fmla="*/ 2070624 h 2070625"/>
              <a:gd name="connsiteX13" fmla="*/ 236638 w 6673379"/>
              <a:gd name="connsiteY13" fmla="*/ 2645927 h 2070625"/>
              <a:gd name="connsiteX14" fmla="*/ 1112229 w 6673379"/>
              <a:gd name="connsiteY14" fmla="*/ 2070624 h 2070625"/>
              <a:gd name="connsiteX15" fmla="*/ 450373 w 6673379"/>
              <a:gd name="connsiteY15" fmla="*/ 2070624 h 2070625"/>
              <a:gd name="connsiteX16" fmla="*/ 0 w 6673379"/>
              <a:gd name="connsiteY16" fmla="*/ 1725513 h 2070625"/>
              <a:gd name="connsiteX17" fmla="*/ 0 w 6673379"/>
              <a:gd name="connsiteY17" fmla="*/ 1725521 h 2070625"/>
              <a:gd name="connsiteX18" fmla="*/ 0 w 6673379"/>
              <a:gd name="connsiteY18" fmla="*/ 1207864 h 2070625"/>
              <a:gd name="connsiteX19" fmla="*/ 0 w 6673379"/>
              <a:gd name="connsiteY19" fmla="*/ 1207864 h 2070625"/>
              <a:gd name="connsiteX20" fmla="*/ 0 w 6673379"/>
              <a:gd name="connsiteY20" fmla="*/ 345111 h 207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673379" h="2070625" fill="none" extrusionOk="0">
                <a:moveTo>
                  <a:pt x="0" y="345111"/>
                </a:moveTo>
                <a:cubicBezTo>
                  <a:pt x="-89511" y="190295"/>
                  <a:pt x="317372" y="12616"/>
                  <a:pt x="450373" y="0"/>
                </a:cubicBezTo>
                <a:cubicBezTo>
                  <a:pt x="774689" y="24599"/>
                  <a:pt x="1054884" y="-25551"/>
                  <a:pt x="1112229" y="0"/>
                </a:cubicBezTo>
                <a:lnTo>
                  <a:pt x="1112229" y="0"/>
                </a:lnTo>
                <a:cubicBezTo>
                  <a:pt x="1402306" y="-25379"/>
                  <a:pt x="2270390" y="-93410"/>
                  <a:pt x="2780574" y="0"/>
                </a:cubicBezTo>
                <a:cubicBezTo>
                  <a:pt x="3687915" y="-49105"/>
                  <a:pt x="5244319" y="64238"/>
                  <a:pt x="6223005" y="0"/>
                </a:cubicBezTo>
                <a:cubicBezTo>
                  <a:pt x="6444672" y="-59092"/>
                  <a:pt x="6659171" y="216405"/>
                  <a:pt x="6673379" y="345111"/>
                </a:cubicBezTo>
                <a:cubicBezTo>
                  <a:pt x="6546917" y="680825"/>
                  <a:pt x="6641264" y="1033449"/>
                  <a:pt x="6673379" y="1207864"/>
                </a:cubicBezTo>
                <a:lnTo>
                  <a:pt x="6673379" y="1207864"/>
                </a:lnTo>
                <a:cubicBezTo>
                  <a:pt x="6724250" y="1345302"/>
                  <a:pt x="6708709" y="1625342"/>
                  <a:pt x="6673379" y="1725521"/>
                </a:cubicBezTo>
                <a:lnTo>
                  <a:pt x="6673379" y="1725513"/>
                </a:lnTo>
                <a:cubicBezTo>
                  <a:pt x="6773537" y="1857945"/>
                  <a:pt x="6432106" y="1991790"/>
                  <a:pt x="6223005" y="2070624"/>
                </a:cubicBezTo>
                <a:cubicBezTo>
                  <a:pt x="5485802" y="1788931"/>
                  <a:pt x="3324989" y="1774755"/>
                  <a:pt x="2780574" y="2070624"/>
                </a:cubicBezTo>
                <a:cubicBezTo>
                  <a:pt x="2400332" y="2009301"/>
                  <a:pt x="662526" y="2571214"/>
                  <a:pt x="236638" y="2645927"/>
                </a:cubicBezTo>
                <a:cubicBezTo>
                  <a:pt x="473281" y="2539676"/>
                  <a:pt x="836864" y="2218385"/>
                  <a:pt x="1112229" y="2070624"/>
                </a:cubicBezTo>
                <a:cubicBezTo>
                  <a:pt x="956041" y="2117434"/>
                  <a:pt x="580000" y="2103365"/>
                  <a:pt x="450373" y="2070624"/>
                </a:cubicBezTo>
                <a:cubicBezTo>
                  <a:pt x="260413" y="2133682"/>
                  <a:pt x="-58552" y="1939345"/>
                  <a:pt x="0" y="1725513"/>
                </a:cubicBezTo>
                <a:lnTo>
                  <a:pt x="0" y="1725521"/>
                </a:lnTo>
                <a:cubicBezTo>
                  <a:pt x="23521" y="1544278"/>
                  <a:pt x="31485" y="1397698"/>
                  <a:pt x="0" y="1207864"/>
                </a:cubicBezTo>
                <a:lnTo>
                  <a:pt x="0" y="1207864"/>
                </a:lnTo>
                <a:cubicBezTo>
                  <a:pt x="-71648" y="850862"/>
                  <a:pt x="24256" y="665616"/>
                  <a:pt x="0" y="345111"/>
                </a:cubicBezTo>
                <a:close/>
              </a:path>
              <a:path w="6673379" h="2070625" stroke="0" extrusionOk="0">
                <a:moveTo>
                  <a:pt x="0" y="345111"/>
                </a:moveTo>
                <a:cubicBezTo>
                  <a:pt x="18573" y="184394"/>
                  <a:pt x="212657" y="58789"/>
                  <a:pt x="450373" y="0"/>
                </a:cubicBezTo>
                <a:cubicBezTo>
                  <a:pt x="556711" y="19231"/>
                  <a:pt x="795170" y="35925"/>
                  <a:pt x="1112229" y="0"/>
                </a:cubicBezTo>
                <a:lnTo>
                  <a:pt x="1112229" y="0"/>
                </a:lnTo>
                <a:cubicBezTo>
                  <a:pt x="1481197" y="-9598"/>
                  <a:pt x="2505578" y="128497"/>
                  <a:pt x="2780574" y="0"/>
                </a:cubicBezTo>
                <a:cubicBezTo>
                  <a:pt x="3760363" y="7089"/>
                  <a:pt x="5304468" y="-218270"/>
                  <a:pt x="6223005" y="0"/>
                </a:cubicBezTo>
                <a:cubicBezTo>
                  <a:pt x="6433856" y="-23179"/>
                  <a:pt x="6654275" y="194405"/>
                  <a:pt x="6673379" y="345111"/>
                </a:cubicBezTo>
                <a:cubicBezTo>
                  <a:pt x="6708083" y="622812"/>
                  <a:pt x="6687615" y="1055112"/>
                  <a:pt x="6673379" y="1207864"/>
                </a:cubicBezTo>
                <a:lnTo>
                  <a:pt x="6673379" y="1207864"/>
                </a:lnTo>
                <a:cubicBezTo>
                  <a:pt x="6643741" y="1408290"/>
                  <a:pt x="6632010" y="1639656"/>
                  <a:pt x="6673379" y="1725521"/>
                </a:cubicBezTo>
                <a:lnTo>
                  <a:pt x="6673379" y="1725513"/>
                </a:lnTo>
                <a:cubicBezTo>
                  <a:pt x="6756764" y="1919411"/>
                  <a:pt x="6429075" y="2149201"/>
                  <a:pt x="6223005" y="2070624"/>
                </a:cubicBezTo>
                <a:cubicBezTo>
                  <a:pt x="4976592" y="2136645"/>
                  <a:pt x="3389837" y="1979201"/>
                  <a:pt x="2780574" y="2070624"/>
                </a:cubicBezTo>
                <a:cubicBezTo>
                  <a:pt x="2554187" y="1967408"/>
                  <a:pt x="1020640" y="2854772"/>
                  <a:pt x="236638" y="2645927"/>
                </a:cubicBezTo>
                <a:cubicBezTo>
                  <a:pt x="637912" y="2484190"/>
                  <a:pt x="909154" y="2178092"/>
                  <a:pt x="1112229" y="2070624"/>
                </a:cubicBezTo>
                <a:cubicBezTo>
                  <a:pt x="804758" y="2073556"/>
                  <a:pt x="548958" y="2111426"/>
                  <a:pt x="450373" y="2070624"/>
                </a:cubicBezTo>
                <a:cubicBezTo>
                  <a:pt x="170853" y="2094789"/>
                  <a:pt x="19322" y="1930800"/>
                  <a:pt x="0" y="1725513"/>
                </a:cubicBezTo>
                <a:lnTo>
                  <a:pt x="0" y="1725521"/>
                </a:lnTo>
                <a:cubicBezTo>
                  <a:pt x="-4786" y="1581693"/>
                  <a:pt x="109135" y="1407098"/>
                  <a:pt x="0" y="1207864"/>
                </a:cubicBezTo>
                <a:lnTo>
                  <a:pt x="0" y="1207864"/>
                </a:lnTo>
                <a:cubicBezTo>
                  <a:pt x="63008" y="766470"/>
                  <a:pt x="119098" y="525017"/>
                  <a:pt x="0" y="345111"/>
                </a:cubicBezTo>
                <a:close/>
              </a:path>
              <a:path w="6673379" h="2070625" fill="none" stroke="0" extrusionOk="0">
                <a:moveTo>
                  <a:pt x="0" y="345111"/>
                </a:moveTo>
                <a:cubicBezTo>
                  <a:pt x="-44582" y="172023"/>
                  <a:pt x="254197" y="21886"/>
                  <a:pt x="450373" y="0"/>
                </a:cubicBezTo>
                <a:cubicBezTo>
                  <a:pt x="767451" y="29972"/>
                  <a:pt x="1040467" y="-27565"/>
                  <a:pt x="1112229" y="0"/>
                </a:cubicBezTo>
                <a:lnTo>
                  <a:pt x="1112229" y="0"/>
                </a:lnTo>
                <a:cubicBezTo>
                  <a:pt x="1391112" y="104984"/>
                  <a:pt x="2224946" y="21770"/>
                  <a:pt x="2780574" y="0"/>
                </a:cubicBezTo>
                <a:cubicBezTo>
                  <a:pt x="3369506" y="-119579"/>
                  <a:pt x="5116516" y="-176357"/>
                  <a:pt x="6223005" y="0"/>
                </a:cubicBezTo>
                <a:cubicBezTo>
                  <a:pt x="6478873" y="-16659"/>
                  <a:pt x="6670397" y="201266"/>
                  <a:pt x="6673379" y="345111"/>
                </a:cubicBezTo>
                <a:cubicBezTo>
                  <a:pt x="6577889" y="712782"/>
                  <a:pt x="6646380" y="1040832"/>
                  <a:pt x="6673379" y="1207864"/>
                </a:cubicBezTo>
                <a:lnTo>
                  <a:pt x="6673379" y="1207864"/>
                </a:lnTo>
                <a:cubicBezTo>
                  <a:pt x="6714149" y="1356157"/>
                  <a:pt x="6713553" y="1613866"/>
                  <a:pt x="6673379" y="1725521"/>
                </a:cubicBezTo>
                <a:lnTo>
                  <a:pt x="6673379" y="1725513"/>
                </a:lnTo>
                <a:cubicBezTo>
                  <a:pt x="6700813" y="1863402"/>
                  <a:pt x="6450571" y="2067852"/>
                  <a:pt x="6223005" y="2070624"/>
                </a:cubicBezTo>
                <a:cubicBezTo>
                  <a:pt x="5431040" y="1842465"/>
                  <a:pt x="3325064" y="1968713"/>
                  <a:pt x="2780574" y="2070624"/>
                </a:cubicBezTo>
                <a:cubicBezTo>
                  <a:pt x="2542722" y="2115155"/>
                  <a:pt x="816533" y="2579282"/>
                  <a:pt x="236638" y="2645927"/>
                </a:cubicBezTo>
                <a:cubicBezTo>
                  <a:pt x="361875" y="2485631"/>
                  <a:pt x="854035" y="2216249"/>
                  <a:pt x="1112229" y="2070624"/>
                </a:cubicBezTo>
                <a:cubicBezTo>
                  <a:pt x="977190" y="2084504"/>
                  <a:pt x="547497" y="2090379"/>
                  <a:pt x="450373" y="2070624"/>
                </a:cubicBezTo>
                <a:cubicBezTo>
                  <a:pt x="233808" y="2101230"/>
                  <a:pt x="-52481" y="1925279"/>
                  <a:pt x="0" y="1725513"/>
                </a:cubicBezTo>
                <a:lnTo>
                  <a:pt x="0" y="1725521"/>
                </a:lnTo>
                <a:cubicBezTo>
                  <a:pt x="26249" y="1524953"/>
                  <a:pt x="26688" y="1405321"/>
                  <a:pt x="0" y="1207864"/>
                </a:cubicBezTo>
                <a:lnTo>
                  <a:pt x="0" y="1207864"/>
                </a:lnTo>
                <a:cubicBezTo>
                  <a:pt x="-103534" y="834950"/>
                  <a:pt x="104458" y="693418"/>
                  <a:pt x="0" y="345111"/>
                </a:cubicBezTo>
                <a:close/>
              </a:path>
              <a:path w="6673379" h="2070625" fill="none" stroke="0" extrusionOk="0">
                <a:moveTo>
                  <a:pt x="0" y="345111"/>
                </a:moveTo>
                <a:cubicBezTo>
                  <a:pt x="-49640" y="174158"/>
                  <a:pt x="307757" y="21040"/>
                  <a:pt x="450373" y="0"/>
                </a:cubicBezTo>
                <a:cubicBezTo>
                  <a:pt x="765304" y="25715"/>
                  <a:pt x="1048015" y="-28306"/>
                  <a:pt x="1112229" y="0"/>
                </a:cubicBezTo>
                <a:lnTo>
                  <a:pt x="1112229" y="0"/>
                </a:lnTo>
                <a:cubicBezTo>
                  <a:pt x="1465776" y="-37331"/>
                  <a:pt x="2238929" y="-106411"/>
                  <a:pt x="2780574" y="0"/>
                </a:cubicBezTo>
                <a:cubicBezTo>
                  <a:pt x="3555789" y="-170542"/>
                  <a:pt x="5364243" y="-11844"/>
                  <a:pt x="6223005" y="0"/>
                </a:cubicBezTo>
                <a:cubicBezTo>
                  <a:pt x="6463769" y="-55990"/>
                  <a:pt x="6662644" y="220968"/>
                  <a:pt x="6673379" y="345111"/>
                </a:cubicBezTo>
                <a:cubicBezTo>
                  <a:pt x="6533104" y="686698"/>
                  <a:pt x="6644048" y="1042885"/>
                  <a:pt x="6673379" y="1207864"/>
                </a:cubicBezTo>
                <a:lnTo>
                  <a:pt x="6673379" y="1207864"/>
                </a:lnTo>
                <a:cubicBezTo>
                  <a:pt x="6716890" y="1354086"/>
                  <a:pt x="6714409" y="1610295"/>
                  <a:pt x="6673379" y="1725521"/>
                </a:cubicBezTo>
                <a:lnTo>
                  <a:pt x="6673379" y="1725513"/>
                </a:lnTo>
                <a:cubicBezTo>
                  <a:pt x="6757637" y="1875820"/>
                  <a:pt x="6442415" y="2067052"/>
                  <a:pt x="6223005" y="2070624"/>
                </a:cubicBezTo>
                <a:cubicBezTo>
                  <a:pt x="5549136" y="1778206"/>
                  <a:pt x="3380510" y="1960146"/>
                  <a:pt x="2780574" y="2070624"/>
                </a:cubicBezTo>
                <a:cubicBezTo>
                  <a:pt x="2431101" y="2041332"/>
                  <a:pt x="706392" y="2597355"/>
                  <a:pt x="236638" y="2645927"/>
                </a:cubicBezTo>
                <a:cubicBezTo>
                  <a:pt x="443364" y="2524203"/>
                  <a:pt x="853874" y="2205496"/>
                  <a:pt x="1112229" y="2070624"/>
                </a:cubicBezTo>
                <a:cubicBezTo>
                  <a:pt x="963240" y="2082970"/>
                  <a:pt x="566350" y="2096785"/>
                  <a:pt x="450373" y="2070624"/>
                </a:cubicBezTo>
                <a:cubicBezTo>
                  <a:pt x="242185" y="2101017"/>
                  <a:pt x="-48382" y="1931113"/>
                  <a:pt x="0" y="1725513"/>
                </a:cubicBezTo>
                <a:lnTo>
                  <a:pt x="0" y="1725521"/>
                </a:lnTo>
                <a:cubicBezTo>
                  <a:pt x="32503" y="1539393"/>
                  <a:pt x="29454" y="1394085"/>
                  <a:pt x="0" y="1207864"/>
                </a:cubicBezTo>
                <a:lnTo>
                  <a:pt x="0" y="1207864"/>
                </a:lnTo>
                <a:cubicBezTo>
                  <a:pt x="-86662" y="824968"/>
                  <a:pt x="56388" y="693304"/>
                  <a:pt x="0" y="345111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918538157">
                  <a:custGeom>
                    <a:avLst/>
                    <a:gdLst>
                      <a:gd name="connsiteX0" fmla="*/ 0 w 6673379"/>
                      <a:gd name="connsiteY0" fmla="*/ 345111 h 2070625"/>
                      <a:gd name="connsiteX1" fmla="*/ 450373 w 6673379"/>
                      <a:gd name="connsiteY1" fmla="*/ 0 h 2070625"/>
                      <a:gd name="connsiteX2" fmla="*/ 1112229 w 6673379"/>
                      <a:gd name="connsiteY2" fmla="*/ 0 h 2070625"/>
                      <a:gd name="connsiteX3" fmla="*/ 1112229 w 6673379"/>
                      <a:gd name="connsiteY3" fmla="*/ 0 h 2070625"/>
                      <a:gd name="connsiteX4" fmla="*/ 2780574 w 6673379"/>
                      <a:gd name="connsiteY4" fmla="*/ 0 h 2070625"/>
                      <a:gd name="connsiteX5" fmla="*/ 6223005 w 6673379"/>
                      <a:gd name="connsiteY5" fmla="*/ 0 h 2070625"/>
                      <a:gd name="connsiteX6" fmla="*/ 6673379 w 6673379"/>
                      <a:gd name="connsiteY6" fmla="*/ 345111 h 2070625"/>
                      <a:gd name="connsiteX7" fmla="*/ 6673379 w 6673379"/>
                      <a:gd name="connsiteY7" fmla="*/ 1207864 h 2070625"/>
                      <a:gd name="connsiteX8" fmla="*/ 6673379 w 6673379"/>
                      <a:gd name="connsiteY8" fmla="*/ 1207864 h 2070625"/>
                      <a:gd name="connsiteX9" fmla="*/ 6673379 w 6673379"/>
                      <a:gd name="connsiteY9" fmla="*/ 1725521 h 2070625"/>
                      <a:gd name="connsiteX10" fmla="*/ 6673379 w 6673379"/>
                      <a:gd name="connsiteY10" fmla="*/ 1725513 h 2070625"/>
                      <a:gd name="connsiteX11" fmla="*/ 6223005 w 6673379"/>
                      <a:gd name="connsiteY11" fmla="*/ 2070624 h 2070625"/>
                      <a:gd name="connsiteX12" fmla="*/ 2780574 w 6673379"/>
                      <a:gd name="connsiteY12" fmla="*/ 2070624 h 2070625"/>
                      <a:gd name="connsiteX13" fmla="*/ 236638 w 6673379"/>
                      <a:gd name="connsiteY13" fmla="*/ 2645927 h 2070625"/>
                      <a:gd name="connsiteX14" fmla="*/ 1112229 w 6673379"/>
                      <a:gd name="connsiteY14" fmla="*/ 2070624 h 2070625"/>
                      <a:gd name="connsiteX15" fmla="*/ 450373 w 6673379"/>
                      <a:gd name="connsiteY15" fmla="*/ 2070624 h 2070625"/>
                      <a:gd name="connsiteX16" fmla="*/ 0 w 6673379"/>
                      <a:gd name="connsiteY16" fmla="*/ 1725513 h 2070625"/>
                      <a:gd name="connsiteX17" fmla="*/ 0 w 6673379"/>
                      <a:gd name="connsiteY17" fmla="*/ 1725521 h 2070625"/>
                      <a:gd name="connsiteX18" fmla="*/ 0 w 6673379"/>
                      <a:gd name="connsiteY18" fmla="*/ 1207864 h 2070625"/>
                      <a:gd name="connsiteX19" fmla="*/ 0 w 6673379"/>
                      <a:gd name="connsiteY19" fmla="*/ 1207864 h 2070625"/>
                      <a:gd name="connsiteX20" fmla="*/ 0 w 6673379"/>
                      <a:gd name="connsiteY20" fmla="*/ 345111 h 2070625"/>
                      <a:gd name="connsiteX0" fmla="*/ 0 w 6673379"/>
                      <a:gd name="connsiteY0" fmla="*/ 345111 h 2070625"/>
                      <a:gd name="connsiteX1" fmla="*/ 450373 w 6673379"/>
                      <a:gd name="connsiteY1" fmla="*/ 0 h 2070625"/>
                      <a:gd name="connsiteX2" fmla="*/ 1112229 w 6673379"/>
                      <a:gd name="connsiteY2" fmla="*/ 0 h 2070625"/>
                      <a:gd name="connsiteX3" fmla="*/ 1112229 w 6673379"/>
                      <a:gd name="connsiteY3" fmla="*/ 0 h 2070625"/>
                      <a:gd name="connsiteX4" fmla="*/ 2780574 w 6673379"/>
                      <a:gd name="connsiteY4" fmla="*/ 0 h 2070625"/>
                      <a:gd name="connsiteX5" fmla="*/ 6223005 w 6673379"/>
                      <a:gd name="connsiteY5" fmla="*/ 0 h 2070625"/>
                      <a:gd name="connsiteX6" fmla="*/ 6673379 w 6673379"/>
                      <a:gd name="connsiteY6" fmla="*/ 345111 h 2070625"/>
                      <a:gd name="connsiteX7" fmla="*/ 6673379 w 6673379"/>
                      <a:gd name="connsiteY7" fmla="*/ 1207864 h 2070625"/>
                      <a:gd name="connsiteX8" fmla="*/ 6673379 w 6673379"/>
                      <a:gd name="connsiteY8" fmla="*/ 1207864 h 2070625"/>
                      <a:gd name="connsiteX9" fmla="*/ 6673379 w 6673379"/>
                      <a:gd name="connsiteY9" fmla="*/ 1725521 h 2070625"/>
                      <a:gd name="connsiteX10" fmla="*/ 6673379 w 6673379"/>
                      <a:gd name="connsiteY10" fmla="*/ 1725513 h 2070625"/>
                      <a:gd name="connsiteX11" fmla="*/ 6223005 w 6673379"/>
                      <a:gd name="connsiteY11" fmla="*/ 2070624 h 2070625"/>
                      <a:gd name="connsiteX12" fmla="*/ 2780574 w 6673379"/>
                      <a:gd name="connsiteY12" fmla="*/ 2070624 h 2070625"/>
                      <a:gd name="connsiteX13" fmla="*/ 236638 w 6673379"/>
                      <a:gd name="connsiteY13" fmla="*/ 2645927 h 2070625"/>
                      <a:gd name="connsiteX14" fmla="*/ 1112229 w 6673379"/>
                      <a:gd name="connsiteY14" fmla="*/ 2070624 h 2070625"/>
                      <a:gd name="connsiteX15" fmla="*/ 450373 w 6673379"/>
                      <a:gd name="connsiteY15" fmla="*/ 2070624 h 2070625"/>
                      <a:gd name="connsiteX16" fmla="*/ 0 w 6673379"/>
                      <a:gd name="connsiteY16" fmla="*/ 1725513 h 2070625"/>
                      <a:gd name="connsiteX17" fmla="*/ 0 w 6673379"/>
                      <a:gd name="connsiteY17" fmla="*/ 1725521 h 2070625"/>
                      <a:gd name="connsiteX18" fmla="*/ 0 w 6673379"/>
                      <a:gd name="connsiteY18" fmla="*/ 1207864 h 2070625"/>
                      <a:gd name="connsiteX19" fmla="*/ 0 w 6673379"/>
                      <a:gd name="connsiteY19" fmla="*/ 1207864 h 2070625"/>
                      <a:gd name="connsiteX20" fmla="*/ 0 w 6673379"/>
                      <a:gd name="connsiteY20" fmla="*/ 345111 h 2070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6673379" h="2070625" fill="none" extrusionOk="0">
                        <a:moveTo>
                          <a:pt x="0" y="345111"/>
                        </a:moveTo>
                        <a:cubicBezTo>
                          <a:pt x="-66886" y="180383"/>
                          <a:pt x="286939" y="8936"/>
                          <a:pt x="450373" y="0"/>
                        </a:cubicBezTo>
                        <a:cubicBezTo>
                          <a:pt x="771645" y="25756"/>
                          <a:pt x="1052934" y="-25819"/>
                          <a:pt x="1112229" y="0"/>
                        </a:cubicBezTo>
                        <a:lnTo>
                          <a:pt x="1112229" y="0"/>
                        </a:lnTo>
                        <a:cubicBezTo>
                          <a:pt x="1393182" y="-13087"/>
                          <a:pt x="2253540" y="-33732"/>
                          <a:pt x="2780574" y="0"/>
                        </a:cubicBezTo>
                        <a:cubicBezTo>
                          <a:pt x="3571881" y="-147455"/>
                          <a:pt x="5229818" y="20010"/>
                          <a:pt x="6223005" y="0"/>
                        </a:cubicBezTo>
                        <a:cubicBezTo>
                          <a:pt x="6454937" y="-35424"/>
                          <a:pt x="6661234" y="205793"/>
                          <a:pt x="6673379" y="345111"/>
                        </a:cubicBezTo>
                        <a:cubicBezTo>
                          <a:pt x="6560336" y="695269"/>
                          <a:pt x="6632916" y="1041808"/>
                          <a:pt x="6673379" y="1207864"/>
                        </a:cubicBezTo>
                        <a:lnTo>
                          <a:pt x="6673379" y="1207864"/>
                        </a:lnTo>
                        <a:cubicBezTo>
                          <a:pt x="6714082" y="1356501"/>
                          <a:pt x="6702675" y="1617332"/>
                          <a:pt x="6673379" y="1725521"/>
                        </a:cubicBezTo>
                        <a:lnTo>
                          <a:pt x="6673379" y="1725513"/>
                        </a:lnTo>
                        <a:cubicBezTo>
                          <a:pt x="6737198" y="1880926"/>
                          <a:pt x="6446035" y="2022541"/>
                          <a:pt x="6223005" y="2070624"/>
                        </a:cubicBezTo>
                        <a:cubicBezTo>
                          <a:pt x="5479722" y="1796077"/>
                          <a:pt x="3372388" y="1837766"/>
                          <a:pt x="2780574" y="2070624"/>
                        </a:cubicBezTo>
                        <a:cubicBezTo>
                          <a:pt x="2452363" y="2056547"/>
                          <a:pt x="691679" y="2560917"/>
                          <a:pt x="236638" y="2645927"/>
                        </a:cubicBezTo>
                        <a:cubicBezTo>
                          <a:pt x="468012" y="2537724"/>
                          <a:pt x="836849" y="2195556"/>
                          <a:pt x="1112229" y="2070624"/>
                        </a:cubicBezTo>
                        <a:cubicBezTo>
                          <a:pt x="975761" y="2105147"/>
                          <a:pt x="576086" y="2103272"/>
                          <a:pt x="450373" y="2070624"/>
                        </a:cubicBezTo>
                        <a:cubicBezTo>
                          <a:pt x="237790" y="2106495"/>
                          <a:pt x="-42087" y="1931778"/>
                          <a:pt x="0" y="1725513"/>
                        </a:cubicBezTo>
                        <a:lnTo>
                          <a:pt x="0" y="1725521"/>
                        </a:lnTo>
                        <a:cubicBezTo>
                          <a:pt x="35263" y="1547018"/>
                          <a:pt x="30359" y="1399552"/>
                          <a:pt x="0" y="1207864"/>
                        </a:cubicBezTo>
                        <a:lnTo>
                          <a:pt x="0" y="1207864"/>
                        </a:lnTo>
                        <a:cubicBezTo>
                          <a:pt x="-76719" y="851336"/>
                          <a:pt x="36965" y="685618"/>
                          <a:pt x="0" y="345111"/>
                        </a:cubicBezTo>
                        <a:close/>
                      </a:path>
                      <a:path w="6673379" h="2070625" stroke="0" extrusionOk="0">
                        <a:moveTo>
                          <a:pt x="0" y="345111"/>
                        </a:moveTo>
                        <a:cubicBezTo>
                          <a:pt x="37550" y="152880"/>
                          <a:pt x="225403" y="33690"/>
                          <a:pt x="450373" y="0"/>
                        </a:cubicBezTo>
                        <a:cubicBezTo>
                          <a:pt x="570959" y="2185"/>
                          <a:pt x="843328" y="17888"/>
                          <a:pt x="1112229" y="0"/>
                        </a:cubicBezTo>
                        <a:lnTo>
                          <a:pt x="1112229" y="0"/>
                        </a:lnTo>
                        <a:cubicBezTo>
                          <a:pt x="1490491" y="-5740"/>
                          <a:pt x="2524248" y="88370"/>
                          <a:pt x="2780574" y="0"/>
                        </a:cubicBezTo>
                        <a:cubicBezTo>
                          <a:pt x="3884300" y="-22446"/>
                          <a:pt x="5276264" y="-175754"/>
                          <a:pt x="6223005" y="0"/>
                        </a:cubicBezTo>
                        <a:cubicBezTo>
                          <a:pt x="6461701" y="-28902"/>
                          <a:pt x="6658208" y="192065"/>
                          <a:pt x="6673379" y="345111"/>
                        </a:cubicBezTo>
                        <a:cubicBezTo>
                          <a:pt x="6720635" y="620493"/>
                          <a:pt x="6682414" y="1053728"/>
                          <a:pt x="6673379" y="1207864"/>
                        </a:cubicBezTo>
                        <a:lnTo>
                          <a:pt x="6673379" y="1207864"/>
                        </a:lnTo>
                        <a:cubicBezTo>
                          <a:pt x="6648951" y="1409936"/>
                          <a:pt x="6626089" y="1637822"/>
                          <a:pt x="6673379" y="1725521"/>
                        </a:cubicBezTo>
                        <a:lnTo>
                          <a:pt x="6673379" y="1725513"/>
                        </a:lnTo>
                        <a:cubicBezTo>
                          <a:pt x="6726353" y="1913212"/>
                          <a:pt x="6451361" y="2114896"/>
                          <a:pt x="6223005" y="2070624"/>
                        </a:cubicBezTo>
                        <a:cubicBezTo>
                          <a:pt x="4957790" y="2133461"/>
                          <a:pt x="3475141" y="2073178"/>
                          <a:pt x="2780574" y="2070624"/>
                        </a:cubicBezTo>
                        <a:cubicBezTo>
                          <a:pt x="2443460" y="2042696"/>
                          <a:pt x="1039981" y="2746117"/>
                          <a:pt x="236638" y="2645927"/>
                        </a:cubicBezTo>
                        <a:cubicBezTo>
                          <a:pt x="629638" y="2463377"/>
                          <a:pt x="908838" y="2187587"/>
                          <a:pt x="1112229" y="2070624"/>
                        </a:cubicBezTo>
                        <a:cubicBezTo>
                          <a:pt x="808087" y="2072072"/>
                          <a:pt x="551069" y="2108368"/>
                          <a:pt x="450373" y="2070624"/>
                        </a:cubicBezTo>
                        <a:cubicBezTo>
                          <a:pt x="181861" y="2085706"/>
                          <a:pt x="10623" y="1925955"/>
                          <a:pt x="0" y="1725513"/>
                        </a:cubicBezTo>
                        <a:lnTo>
                          <a:pt x="0" y="1725521"/>
                        </a:lnTo>
                        <a:cubicBezTo>
                          <a:pt x="15424" y="1585006"/>
                          <a:pt x="85230" y="1393854"/>
                          <a:pt x="0" y="1207864"/>
                        </a:cubicBezTo>
                        <a:lnTo>
                          <a:pt x="0" y="1207864"/>
                        </a:lnTo>
                        <a:cubicBezTo>
                          <a:pt x="61495" y="769510"/>
                          <a:pt x="111889" y="529869"/>
                          <a:pt x="0" y="345111"/>
                        </a:cubicBezTo>
                        <a:close/>
                      </a:path>
                      <a:path w="6673379" h="2070625" fill="none" stroke="0" extrusionOk="0">
                        <a:moveTo>
                          <a:pt x="0" y="345111"/>
                        </a:moveTo>
                        <a:cubicBezTo>
                          <a:pt x="-16035" y="159453"/>
                          <a:pt x="269679" y="15732"/>
                          <a:pt x="450373" y="0"/>
                        </a:cubicBezTo>
                        <a:cubicBezTo>
                          <a:pt x="754756" y="26486"/>
                          <a:pt x="1034215" y="-30276"/>
                          <a:pt x="1112229" y="0"/>
                        </a:cubicBezTo>
                        <a:lnTo>
                          <a:pt x="1112229" y="0"/>
                        </a:lnTo>
                        <a:cubicBezTo>
                          <a:pt x="1387933" y="55269"/>
                          <a:pt x="2218026" y="1509"/>
                          <a:pt x="2780574" y="0"/>
                        </a:cubicBezTo>
                        <a:cubicBezTo>
                          <a:pt x="3474411" y="-251213"/>
                          <a:pt x="5270268" y="-177614"/>
                          <a:pt x="6223005" y="0"/>
                        </a:cubicBezTo>
                        <a:cubicBezTo>
                          <a:pt x="6466364" y="-12683"/>
                          <a:pt x="6665273" y="204255"/>
                          <a:pt x="6673379" y="345111"/>
                        </a:cubicBezTo>
                        <a:cubicBezTo>
                          <a:pt x="6569220" y="706990"/>
                          <a:pt x="6641834" y="1045870"/>
                          <a:pt x="6673379" y="1207864"/>
                        </a:cubicBezTo>
                        <a:lnTo>
                          <a:pt x="6673379" y="1207864"/>
                        </a:lnTo>
                        <a:cubicBezTo>
                          <a:pt x="6717361" y="1354881"/>
                          <a:pt x="6700997" y="1599133"/>
                          <a:pt x="6673379" y="1725521"/>
                        </a:cubicBezTo>
                        <a:lnTo>
                          <a:pt x="6673379" y="1725513"/>
                        </a:lnTo>
                        <a:cubicBezTo>
                          <a:pt x="6716437" y="1897140"/>
                          <a:pt x="6451237" y="2087826"/>
                          <a:pt x="6223005" y="2070624"/>
                        </a:cubicBezTo>
                        <a:cubicBezTo>
                          <a:pt x="5439997" y="1875352"/>
                          <a:pt x="3423449" y="1969802"/>
                          <a:pt x="2780574" y="2070624"/>
                        </a:cubicBezTo>
                        <a:cubicBezTo>
                          <a:pt x="2489041" y="2095967"/>
                          <a:pt x="753170" y="2568659"/>
                          <a:pt x="236638" y="2645927"/>
                        </a:cubicBezTo>
                        <a:cubicBezTo>
                          <a:pt x="385003" y="2499049"/>
                          <a:pt x="868455" y="2178120"/>
                          <a:pt x="1112229" y="2070624"/>
                        </a:cubicBezTo>
                        <a:cubicBezTo>
                          <a:pt x="987931" y="2076226"/>
                          <a:pt x="553636" y="2090420"/>
                          <a:pt x="450373" y="2070624"/>
                        </a:cubicBezTo>
                        <a:cubicBezTo>
                          <a:pt x="232154" y="2091031"/>
                          <a:pt x="-47292" y="1926793"/>
                          <a:pt x="0" y="1725513"/>
                        </a:cubicBezTo>
                        <a:lnTo>
                          <a:pt x="0" y="1725521"/>
                        </a:lnTo>
                        <a:cubicBezTo>
                          <a:pt x="33762" y="1538643"/>
                          <a:pt x="23319" y="1396284"/>
                          <a:pt x="0" y="1207864"/>
                        </a:cubicBezTo>
                        <a:lnTo>
                          <a:pt x="0" y="1207864"/>
                        </a:lnTo>
                        <a:cubicBezTo>
                          <a:pt x="-104428" y="831175"/>
                          <a:pt x="84605" y="719475"/>
                          <a:pt x="0" y="34511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Nêu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lại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bước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rút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gọn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9938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548174" y="5719297"/>
            <a:ext cx="15011914" cy="75332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23875" y="114300"/>
            <a:ext cx="11258549" cy="6172200"/>
          </a:xfrm>
          <a:prstGeom prst="rect">
            <a:avLst/>
          </a:prstGeom>
        </p:spPr>
      </p:pic>
      <p:pic>
        <p:nvPicPr>
          <p:cNvPr id="13" name="Picture 17">
            <a:extLst>
              <a:ext uri="{FF2B5EF4-FFF2-40B4-BE49-F238E27FC236}">
                <a16:creationId xmlns:a16="http://schemas.microsoft.com/office/drawing/2014/main" id="{08FA1023-6AC4-6343-FE2A-5C3212B9D4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071149" y="644564"/>
            <a:ext cx="1161476" cy="766574"/>
          </a:xfrm>
          <a:prstGeom prst="rect">
            <a:avLst/>
          </a:prstGeom>
        </p:spPr>
      </p:pic>
      <p:sp>
        <p:nvSpPr>
          <p:cNvPr id="4" name="Text Box 67">
            <a:extLst>
              <a:ext uri="{FF2B5EF4-FFF2-40B4-BE49-F238E27FC236}">
                <a16:creationId xmlns:a16="http://schemas.microsoft.com/office/drawing/2014/main" id="{9FADCB7E-886C-DF48-A4B3-2A5455D44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8579" y="1414932"/>
            <a:ext cx="955849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Bước 1: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Xét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xem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tử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mẫu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cùng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chia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hết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cho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tự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nhiên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nào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lớn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hơn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vi-VN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Bước 2: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Chia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tử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mẫu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cho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đó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=&gt;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Cứ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như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thế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cho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đến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nhận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được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phân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tối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giản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 Box 67">
            <a:extLst>
              <a:ext uri="{FF2B5EF4-FFF2-40B4-BE49-F238E27FC236}">
                <a16:creationId xmlns:a16="http://schemas.microsoft.com/office/drawing/2014/main" id="{261BF661-AF37-A3D2-D1D7-DB53BBB11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755" y="684438"/>
            <a:ext cx="78029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 BƯỚC 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RÚT GỌN PHÂN SỐ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9561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F323FC6A-16C9-45BD-84D9-569DDFE6F5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6"/>
          <a:stretch/>
        </p:blipFill>
        <p:spPr>
          <a:xfrm rot="5400000">
            <a:off x="2663422" y="-2663423"/>
            <a:ext cx="6865153" cy="1219200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B3DF418-A999-4706-ADCA-1A6D2A6E96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-2127252" y="1832410"/>
            <a:ext cx="16446500" cy="3426338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2FC8854C-FA94-4A76-ACF1-0710A3687B63}"/>
              </a:ext>
            </a:extLst>
          </p:cNvPr>
          <p:cNvGrpSpPr/>
          <p:nvPr/>
        </p:nvGrpSpPr>
        <p:grpSpPr>
          <a:xfrm>
            <a:off x="1" y="-2"/>
            <a:ext cx="12192000" cy="1444337"/>
            <a:chOff x="0" y="-1"/>
            <a:chExt cx="12192001" cy="101272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E3C9884-253A-4F4C-9ED7-270E7F3556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233"/>
            <a:stretch/>
          </p:blipFill>
          <p:spPr>
            <a:xfrm>
              <a:off x="0" y="0"/>
              <a:ext cx="5132439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C70079D-E4CD-4A05-B02A-21F38EAEA4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233"/>
            <a:stretch/>
          </p:blipFill>
          <p:spPr>
            <a:xfrm flipH="1">
              <a:off x="5058697" y="0"/>
              <a:ext cx="5132439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8FF58C-1E3F-4984-8521-84750D5DE6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015" b="85233"/>
            <a:stretch/>
          </p:blipFill>
          <p:spPr>
            <a:xfrm>
              <a:off x="10191137" y="-1"/>
              <a:ext cx="2000864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3F9F4EB1-3543-4B09-B3CE-10D018A7BE33}"/>
              </a:ext>
            </a:extLst>
          </p:cNvPr>
          <p:cNvGrpSpPr/>
          <p:nvPr/>
        </p:nvGrpSpPr>
        <p:grpSpPr>
          <a:xfrm flipV="1">
            <a:off x="0" y="5413663"/>
            <a:ext cx="12192000" cy="1444337"/>
            <a:chOff x="0" y="-1"/>
            <a:chExt cx="12192001" cy="1012724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900B3F-6C00-4CC0-B69B-833FC76B03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233"/>
            <a:stretch/>
          </p:blipFill>
          <p:spPr>
            <a:xfrm>
              <a:off x="0" y="0"/>
              <a:ext cx="5132439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09F842E-D75D-4182-8BAB-7CAF961863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233"/>
            <a:stretch/>
          </p:blipFill>
          <p:spPr>
            <a:xfrm flipH="1">
              <a:off x="5058697" y="0"/>
              <a:ext cx="5132439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B7064546-CE52-4ACD-BD49-0D5DC4982B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015" b="85233"/>
            <a:stretch/>
          </p:blipFill>
          <p:spPr>
            <a:xfrm>
              <a:off x="10191137" y="-1"/>
              <a:ext cx="2000864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4B89F5A8-3F6F-44D7-B2BF-19497AC0AF3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9" t="10530" r="45608" b="78939"/>
          <a:stretch/>
        </p:blipFill>
        <p:spPr>
          <a:xfrm>
            <a:off x="371883" y="2779312"/>
            <a:ext cx="904009" cy="72216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38D0D97-EC52-4A84-879F-47A5E41E70D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9" t="10530" r="45608" b="78939"/>
          <a:stretch/>
        </p:blipFill>
        <p:spPr>
          <a:xfrm>
            <a:off x="10769382" y="2872947"/>
            <a:ext cx="904009" cy="72216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4D31F51-7897-4677-A4DB-C78BA547894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10" t="13839" r="16909" b="68434"/>
          <a:stretch/>
        </p:blipFill>
        <p:spPr>
          <a:xfrm rot="1121413">
            <a:off x="716778" y="101587"/>
            <a:ext cx="1582317" cy="194874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89C7D57-C85E-49A5-94CC-9EAA126A752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1" r="84605" b="75454"/>
          <a:stretch/>
        </p:blipFill>
        <p:spPr>
          <a:xfrm>
            <a:off x="9212651" y="4007045"/>
            <a:ext cx="2460740" cy="203336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9FB091C-980B-4DF5-B3D2-0463CBF855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72" t="26060" r="100" b="62879"/>
          <a:stretch/>
        </p:blipFill>
        <p:spPr>
          <a:xfrm flipH="1">
            <a:off x="676389" y="4716808"/>
            <a:ext cx="1565534" cy="139370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963B295-EC47-47A3-ACCA-7471E69FBC7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4" t="41971" r="44170" b="50000"/>
          <a:stretch/>
        </p:blipFill>
        <p:spPr>
          <a:xfrm>
            <a:off x="2394558" y="4475316"/>
            <a:ext cx="4280183" cy="141781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002FDF3C-691C-4714-BF75-99B98A83C91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5080AB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501345" flipH="1" flipV="1">
            <a:off x="9891713" y="3960760"/>
            <a:ext cx="800468" cy="88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CCAAE1D-E3C4-4E71-AAE9-0FDD488F556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5080AB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501345">
            <a:off x="1238331" y="1809053"/>
            <a:ext cx="800468" cy="88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7C33EED8-49DD-4596-AD05-DC307330D27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26" t="63081" r="15319" b="23737"/>
          <a:stretch/>
        </p:blipFill>
        <p:spPr>
          <a:xfrm>
            <a:off x="9006446" y="537994"/>
            <a:ext cx="1919200" cy="201169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4EED32E-2ACE-AC0F-6122-B1708468AF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7476" y="2644973"/>
            <a:ext cx="10754276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1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圆角矩形 17"/>
          <p:cNvSpPr/>
          <p:nvPr/>
        </p:nvSpPr>
        <p:spPr>
          <a:xfrm>
            <a:off x="398584" y="0"/>
            <a:ext cx="11418277" cy="6625087"/>
          </a:xfrm>
          <a:prstGeom prst="roundRect">
            <a:avLst/>
          </a:prstGeom>
          <a:solidFill>
            <a:schemeClr val="bg1"/>
          </a:solidFill>
          <a:ln w="1905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微软雅黑 Light" panose="020B0502040204020203" pitchFamily="34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2"/>
              <p:cNvSpPr txBox="1"/>
              <p:nvPr/>
            </p:nvSpPr>
            <p:spPr>
              <a:xfrm>
                <a:off x="672861" y="69012"/>
                <a:ext cx="10903788" cy="14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20</m:t>
                        </m:r>
                      </m:num>
                      <m:den>
                        <m:r>
                          <a:rPr kumimoji="0" lang="en-US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30</m:t>
                        </m:r>
                      </m:den>
                    </m:f>
                    <m:r>
                      <a:rPr kumimoji="0" lang="en-US" sz="6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nl-NL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bằng phân số nào?</a:t>
                </a:r>
                <a:endPara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 Light" panose="020B0502040204020203" pitchFamily="34" charset="-122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861" y="69012"/>
                <a:ext cx="10903788" cy="1403782"/>
              </a:xfrm>
              <a:prstGeom prst="rect">
                <a:avLst/>
              </a:prstGeom>
              <a:blipFill>
                <a:blip r:embed="rId6"/>
                <a:stretch>
                  <a:fillRect l="-727" t="-866" r="-727"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33"/>
          <p:cNvGrpSpPr/>
          <p:nvPr/>
        </p:nvGrpSpPr>
        <p:grpSpPr>
          <a:xfrm>
            <a:off x="820614" y="1430215"/>
            <a:ext cx="4290647" cy="2672862"/>
            <a:chOff x="-2593490" y="2201823"/>
            <a:chExt cx="12905628" cy="1133353"/>
          </a:xfrm>
        </p:grpSpPr>
        <p:grpSp>
          <p:nvGrpSpPr>
            <p:cNvPr id="6" name="Group 22"/>
            <p:cNvGrpSpPr/>
            <p:nvPr/>
          </p:nvGrpSpPr>
          <p:grpSpPr>
            <a:xfrm>
              <a:off x="-2593490" y="2201823"/>
              <a:ext cx="12905628" cy="1133353"/>
              <a:chOff x="-2593490" y="2201823"/>
              <a:chExt cx="12905628" cy="1133353"/>
            </a:xfrm>
          </p:grpSpPr>
          <p:sp>
            <p:nvSpPr>
              <p:cNvPr id="4" name="Wave 3"/>
              <p:cNvSpPr/>
              <p:nvPr/>
            </p:nvSpPr>
            <p:spPr>
              <a:xfrm>
                <a:off x="1223004" y="2201823"/>
                <a:ext cx="9089134" cy="1133353"/>
              </a:xfrm>
              <a:prstGeom prst="wave">
                <a:avLst>
                  <a:gd name="adj1" fmla="val 11142"/>
                  <a:gd name="adj2" fmla="val 0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593490" y="2345459"/>
                <a:ext cx="4937047" cy="986999"/>
              </a:xfrm>
              <a:prstGeom prst="rect">
                <a:avLst/>
              </a:prstGeom>
            </p:spPr>
          </p:pic>
        </p:grpSp>
        <p:sp>
          <p:nvSpPr>
            <p:cNvPr id="29" name="文本框 12"/>
            <p:cNvSpPr txBox="1"/>
            <p:nvPr/>
          </p:nvSpPr>
          <p:spPr>
            <a:xfrm>
              <a:off x="-514733" y="2582302"/>
              <a:ext cx="2638115" cy="287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A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32"/>
          <p:cNvGrpSpPr/>
          <p:nvPr/>
        </p:nvGrpSpPr>
        <p:grpSpPr>
          <a:xfrm>
            <a:off x="6330461" y="1266092"/>
            <a:ext cx="4407877" cy="2548505"/>
            <a:chOff x="-2356091" y="3100810"/>
            <a:chExt cx="13792575" cy="1133353"/>
          </a:xfrm>
        </p:grpSpPr>
        <p:grpSp>
          <p:nvGrpSpPr>
            <p:cNvPr id="8" name="Group 23"/>
            <p:cNvGrpSpPr/>
            <p:nvPr/>
          </p:nvGrpSpPr>
          <p:grpSpPr>
            <a:xfrm>
              <a:off x="-2356091" y="3100810"/>
              <a:ext cx="13792575" cy="1133353"/>
              <a:chOff x="-2356091" y="3100810"/>
              <a:chExt cx="13792575" cy="1133353"/>
            </a:xfrm>
          </p:grpSpPr>
          <p:sp>
            <p:nvSpPr>
              <p:cNvPr id="21" name="Wave 20"/>
              <p:cNvSpPr/>
              <p:nvPr/>
            </p:nvSpPr>
            <p:spPr>
              <a:xfrm>
                <a:off x="2347349" y="3100810"/>
                <a:ext cx="9089135" cy="1133353"/>
              </a:xfrm>
              <a:prstGeom prst="wave">
                <a:avLst>
                  <a:gd name="adj1" fmla="val 11142"/>
                  <a:gd name="adj2" fmla="val 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5FE0FF">
                      <a:lumMod val="40000"/>
                      <a:lumOff val="6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356091" y="3244536"/>
                <a:ext cx="4726529" cy="940645"/>
              </a:xfrm>
              <a:prstGeom prst="rect">
                <a:avLst/>
              </a:prstGeom>
            </p:spPr>
          </p:pic>
        </p:grpSp>
        <p:sp>
          <p:nvSpPr>
            <p:cNvPr id="30" name="文本框 12"/>
            <p:cNvSpPr txBox="1"/>
            <p:nvPr/>
          </p:nvSpPr>
          <p:spPr>
            <a:xfrm>
              <a:off x="574830" y="3408735"/>
              <a:ext cx="1745227" cy="295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FE0FF">
                      <a:lumMod val="40000"/>
                      <a:lumOff val="6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B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FE0FF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31"/>
          <p:cNvGrpSpPr/>
          <p:nvPr/>
        </p:nvGrpSpPr>
        <p:grpSpPr>
          <a:xfrm>
            <a:off x="961292" y="3845170"/>
            <a:ext cx="4243754" cy="2696307"/>
            <a:chOff x="-3628483" y="4481247"/>
            <a:chExt cx="14720154" cy="1133353"/>
          </a:xfrm>
          <a:solidFill>
            <a:srgbClr val="FFEEB7"/>
          </a:solidFill>
        </p:grpSpPr>
        <p:grpSp>
          <p:nvGrpSpPr>
            <p:cNvPr id="11" name="Group 24"/>
            <p:cNvGrpSpPr/>
            <p:nvPr/>
          </p:nvGrpSpPr>
          <p:grpSpPr>
            <a:xfrm>
              <a:off x="-3628483" y="4481247"/>
              <a:ext cx="14720154" cy="1133353"/>
              <a:chOff x="-3628483" y="4481247"/>
              <a:chExt cx="14720154" cy="1133353"/>
            </a:xfrm>
            <a:grpFill/>
          </p:grpSpPr>
          <p:sp>
            <p:nvSpPr>
              <p:cNvPr id="22" name="Wave 21"/>
              <p:cNvSpPr/>
              <p:nvPr/>
            </p:nvSpPr>
            <p:spPr>
              <a:xfrm>
                <a:off x="2002535" y="4481247"/>
                <a:ext cx="9089136" cy="1133353"/>
              </a:xfrm>
              <a:prstGeom prst="wave">
                <a:avLst>
                  <a:gd name="adj1" fmla="val 11142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628483" y="4577600"/>
                <a:ext cx="5998918" cy="940645"/>
              </a:xfrm>
              <a:prstGeom prst="rect">
                <a:avLst/>
              </a:prstGeom>
              <a:grpFill/>
            </p:spPr>
          </p:pic>
        </p:grpSp>
        <p:sp>
          <p:nvSpPr>
            <p:cNvPr id="31" name="文本框 12"/>
            <p:cNvSpPr txBox="1"/>
            <p:nvPr/>
          </p:nvSpPr>
          <p:spPr>
            <a:xfrm>
              <a:off x="-539064" y="4825328"/>
              <a:ext cx="2653946" cy="28228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C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7" name="勾"/>
          <p:cNvSpPr/>
          <p:nvPr/>
        </p:nvSpPr>
        <p:spPr bwMode="auto">
          <a:xfrm>
            <a:off x="4481281" y="2383636"/>
            <a:ext cx="691039" cy="823228"/>
          </a:xfrm>
          <a:custGeom>
            <a:avLst/>
            <a:gdLst>
              <a:gd name="T0" fmla="*/ 542159 w 3294"/>
              <a:gd name="T1" fmla="*/ 1438813 h 3351"/>
              <a:gd name="T2" fmla="*/ 799000 w 3294"/>
              <a:gd name="T3" fmla="*/ 921421 h 3351"/>
              <a:gd name="T4" fmla="*/ 1095065 w 3294"/>
              <a:gd name="T5" fmla="*/ 449159 h 3351"/>
              <a:gd name="T6" fmla="*/ 1337398 w 3294"/>
              <a:gd name="T7" fmla="*/ 142377 h 3351"/>
              <a:gd name="T8" fmla="*/ 1452922 w 3294"/>
              <a:gd name="T9" fmla="*/ 45131 h 3351"/>
              <a:gd name="T10" fmla="*/ 1594238 w 3294"/>
              <a:gd name="T11" fmla="*/ 15581 h 3351"/>
              <a:gd name="T12" fmla="*/ 1744151 w 3294"/>
              <a:gd name="T13" fmla="*/ 0 h 3351"/>
              <a:gd name="T14" fmla="*/ 1769943 w 3294"/>
              <a:gd name="T15" fmla="*/ 19879 h 3351"/>
              <a:gd name="T16" fmla="*/ 1760809 w 3294"/>
              <a:gd name="T17" fmla="*/ 44056 h 3351"/>
              <a:gd name="T18" fmla="*/ 1707076 w 3294"/>
              <a:gd name="T19" fmla="*/ 95097 h 3351"/>
              <a:gd name="T20" fmla="*/ 1218649 w 3294"/>
              <a:gd name="T21" fmla="*/ 704363 h 3351"/>
              <a:gd name="T22" fmla="*/ 773208 w 3294"/>
              <a:gd name="T23" fmla="*/ 1550566 h 3351"/>
              <a:gd name="T24" fmla="*/ 673803 w 3294"/>
              <a:gd name="T25" fmla="*/ 1763325 h 3351"/>
              <a:gd name="T26" fmla="*/ 503472 w 3294"/>
              <a:gd name="T27" fmla="*/ 1800397 h 3351"/>
              <a:gd name="T28" fmla="*/ 379888 w 3294"/>
              <a:gd name="T29" fmla="*/ 1779443 h 3351"/>
              <a:gd name="T30" fmla="*/ 298214 w 3294"/>
              <a:gd name="T31" fmla="*/ 1665542 h 3351"/>
              <a:gd name="T32" fmla="*/ 66091 w 3294"/>
              <a:gd name="T33" fmla="*/ 1371117 h 3351"/>
              <a:gd name="T34" fmla="*/ 0 w 3294"/>
              <a:gd name="T35" fmla="*/ 1265812 h 3351"/>
              <a:gd name="T36" fmla="*/ 72001 w 3294"/>
              <a:gd name="T37" fmla="*/ 1165879 h 3351"/>
              <a:gd name="T38" fmla="*/ 192362 w 3294"/>
              <a:gd name="T39" fmla="*/ 1115376 h 3351"/>
              <a:gd name="T40" fmla="*/ 342812 w 3294"/>
              <a:gd name="T41" fmla="*/ 1182535 h 3351"/>
              <a:gd name="T42" fmla="*/ 542159 w 3294"/>
              <a:gd name="T43" fmla="*/ 1438813 h 335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294" h="3351">
                <a:moveTo>
                  <a:pt x="1009" y="2678"/>
                </a:moveTo>
                <a:cubicBezTo>
                  <a:pt x="1157" y="2345"/>
                  <a:pt x="1317" y="2024"/>
                  <a:pt x="1487" y="1715"/>
                </a:cubicBezTo>
                <a:cubicBezTo>
                  <a:pt x="1658" y="1407"/>
                  <a:pt x="1842" y="1113"/>
                  <a:pt x="2038" y="836"/>
                </a:cubicBezTo>
                <a:cubicBezTo>
                  <a:pt x="2235" y="558"/>
                  <a:pt x="2385" y="368"/>
                  <a:pt x="2489" y="265"/>
                </a:cubicBezTo>
                <a:cubicBezTo>
                  <a:pt x="2592" y="162"/>
                  <a:pt x="2664" y="101"/>
                  <a:pt x="2704" y="84"/>
                </a:cubicBezTo>
                <a:cubicBezTo>
                  <a:pt x="2743" y="66"/>
                  <a:pt x="2831" y="48"/>
                  <a:pt x="2967" y="29"/>
                </a:cubicBezTo>
                <a:cubicBezTo>
                  <a:pt x="3102" y="10"/>
                  <a:pt x="3195" y="0"/>
                  <a:pt x="3246" y="0"/>
                </a:cubicBezTo>
                <a:cubicBezTo>
                  <a:pt x="3278" y="0"/>
                  <a:pt x="3294" y="13"/>
                  <a:pt x="3294" y="37"/>
                </a:cubicBezTo>
                <a:cubicBezTo>
                  <a:pt x="3294" y="52"/>
                  <a:pt x="3288" y="67"/>
                  <a:pt x="3277" y="82"/>
                </a:cubicBezTo>
                <a:cubicBezTo>
                  <a:pt x="3265" y="96"/>
                  <a:pt x="3232" y="128"/>
                  <a:pt x="3177" y="177"/>
                </a:cubicBezTo>
                <a:cubicBezTo>
                  <a:pt x="2902" y="433"/>
                  <a:pt x="2599" y="811"/>
                  <a:pt x="2268" y="1311"/>
                </a:cubicBezTo>
                <a:cubicBezTo>
                  <a:pt x="1938" y="1811"/>
                  <a:pt x="1661" y="2336"/>
                  <a:pt x="1439" y="2886"/>
                </a:cubicBezTo>
                <a:cubicBezTo>
                  <a:pt x="1349" y="3106"/>
                  <a:pt x="1287" y="3238"/>
                  <a:pt x="1254" y="3282"/>
                </a:cubicBezTo>
                <a:cubicBezTo>
                  <a:pt x="1221" y="3328"/>
                  <a:pt x="1115" y="3351"/>
                  <a:pt x="937" y="3351"/>
                </a:cubicBezTo>
                <a:cubicBezTo>
                  <a:pt x="809" y="3351"/>
                  <a:pt x="732" y="3338"/>
                  <a:pt x="707" y="3312"/>
                </a:cubicBezTo>
                <a:cubicBezTo>
                  <a:pt x="682" y="3286"/>
                  <a:pt x="631" y="3215"/>
                  <a:pt x="555" y="3100"/>
                </a:cubicBezTo>
                <a:cubicBezTo>
                  <a:pt x="430" y="2907"/>
                  <a:pt x="286" y="2724"/>
                  <a:pt x="123" y="2552"/>
                </a:cubicBezTo>
                <a:cubicBezTo>
                  <a:pt x="41" y="2466"/>
                  <a:pt x="0" y="2400"/>
                  <a:pt x="0" y="2356"/>
                </a:cubicBezTo>
                <a:cubicBezTo>
                  <a:pt x="0" y="2295"/>
                  <a:pt x="45" y="2233"/>
                  <a:pt x="134" y="2170"/>
                </a:cubicBezTo>
                <a:cubicBezTo>
                  <a:pt x="224" y="2107"/>
                  <a:pt x="298" y="2076"/>
                  <a:pt x="358" y="2076"/>
                </a:cubicBezTo>
                <a:cubicBezTo>
                  <a:pt x="434" y="2076"/>
                  <a:pt x="527" y="2118"/>
                  <a:pt x="638" y="2201"/>
                </a:cubicBezTo>
                <a:cubicBezTo>
                  <a:pt x="749" y="2285"/>
                  <a:pt x="873" y="2444"/>
                  <a:pt x="1009" y="2678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微软雅黑 Light" panose="020B0502040204020203" pitchFamily="34" charset="-122"/>
              <a:cs typeface="+mn-cs"/>
            </a:endParaRPr>
          </a:p>
        </p:txBody>
      </p:sp>
      <p:grpSp>
        <p:nvGrpSpPr>
          <p:cNvPr id="26" name="Group 31"/>
          <p:cNvGrpSpPr/>
          <p:nvPr/>
        </p:nvGrpSpPr>
        <p:grpSpPr>
          <a:xfrm>
            <a:off x="6307013" y="3751384"/>
            <a:ext cx="4384434" cy="2625970"/>
            <a:chOff x="-3602492" y="4481247"/>
            <a:chExt cx="14694164" cy="1133353"/>
          </a:xfrm>
        </p:grpSpPr>
        <p:grpSp>
          <p:nvGrpSpPr>
            <p:cNvPr id="28" name="Group 24"/>
            <p:cNvGrpSpPr/>
            <p:nvPr/>
          </p:nvGrpSpPr>
          <p:grpSpPr>
            <a:xfrm>
              <a:off x="-3602492" y="4481247"/>
              <a:ext cx="14694164" cy="1133353"/>
              <a:chOff x="-3602492" y="4481247"/>
              <a:chExt cx="14694164" cy="1133353"/>
            </a:xfrm>
          </p:grpSpPr>
          <p:sp>
            <p:nvSpPr>
              <p:cNvPr id="33" name="Wave 32"/>
              <p:cNvSpPr/>
              <p:nvPr/>
            </p:nvSpPr>
            <p:spPr>
              <a:xfrm>
                <a:off x="2002536" y="4481247"/>
                <a:ext cx="9089136" cy="1133353"/>
              </a:xfrm>
              <a:prstGeom prst="wave">
                <a:avLst>
                  <a:gd name="adj1" fmla="val 11142"/>
                  <a:gd name="adj2" fmla="val 0"/>
                </a:avLst>
              </a:prstGeom>
              <a:solidFill>
                <a:srgbClr val="DCC5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34" name="图片 1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602492" y="4577600"/>
                <a:ext cx="5972928" cy="940645"/>
              </a:xfrm>
              <a:prstGeom prst="rect">
                <a:avLst/>
              </a:prstGeom>
            </p:spPr>
          </p:pic>
        </p:grpSp>
        <p:sp>
          <p:nvSpPr>
            <p:cNvPr id="32" name="文本框 12"/>
            <p:cNvSpPr txBox="1"/>
            <p:nvPr/>
          </p:nvSpPr>
          <p:spPr>
            <a:xfrm>
              <a:off x="-830003" y="4828614"/>
              <a:ext cx="2864896" cy="270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D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04" name="Object 84"/>
              <p:cNvSpPr txBox="1"/>
              <p:nvPr/>
            </p:nvSpPr>
            <p:spPr bwMode="auto">
              <a:xfrm>
                <a:off x="3386138" y="1946275"/>
                <a:ext cx="814387" cy="1692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num>
                        <m:den>
                          <m:r>
                            <a:rPr kumimoji="0" lang="en-US" sz="4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204" name="Object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6138" y="1946275"/>
                <a:ext cx="814387" cy="16922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84"/>
              <p:cNvSpPr txBox="1"/>
              <p:nvPr/>
            </p:nvSpPr>
            <p:spPr bwMode="auto">
              <a:xfrm>
                <a:off x="8813800" y="1676400"/>
                <a:ext cx="814388" cy="1692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en-US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Object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13800" y="1676400"/>
                <a:ext cx="814388" cy="16922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84"/>
              <p:cNvSpPr txBox="1"/>
              <p:nvPr/>
            </p:nvSpPr>
            <p:spPr bwMode="auto">
              <a:xfrm>
                <a:off x="3702050" y="4348163"/>
                <a:ext cx="814388" cy="1692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Object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2050" y="4348163"/>
                <a:ext cx="814388" cy="16922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84"/>
              <p:cNvSpPr txBox="1"/>
              <p:nvPr/>
            </p:nvSpPr>
            <p:spPr bwMode="auto">
              <a:xfrm>
                <a:off x="8789988" y="4114800"/>
                <a:ext cx="893762" cy="1692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Object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89988" y="4114800"/>
                <a:ext cx="893762" cy="16922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0151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圆角矩形 17"/>
          <p:cNvSpPr/>
          <p:nvPr/>
        </p:nvSpPr>
        <p:spPr>
          <a:xfrm>
            <a:off x="408317" y="0"/>
            <a:ext cx="11444377" cy="6858000"/>
          </a:xfrm>
          <a:prstGeom prst="roundRect">
            <a:avLst>
              <a:gd name="adj" fmla="val 18428"/>
            </a:avLst>
          </a:prstGeom>
          <a:solidFill>
            <a:schemeClr val="bg1"/>
          </a:solidFill>
          <a:ln w="1905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微软雅黑 Light" panose="020B0502040204020203" pitchFamily="34" charset="-122"/>
                <a:cs typeface="+mn-cs"/>
              </a:rPr>
              <a:t>561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微软雅黑 Light" panose="020B0502040204020203" pitchFamily="34" charset="-122"/>
              <a:cs typeface="+mn-cs"/>
            </a:endParaRPr>
          </a:p>
        </p:txBody>
      </p:sp>
      <p:grpSp>
        <p:nvGrpSpPr>
          <p:cNvPr id="3" name="Group 33"/>
          <p:cNvGrpSpPr/>
          <p:nvPr/>
        </p:nvGrpSpPr>
        <p:grpSpPr>
          <a:xfrm>
            <a:off x="656492" y="3821722"/>
            <a:ext cx="4478216" cy="2497015"/>
            <a:chOff x="-1192586" y="1984078"/>
            <a:chExt cx="12424648" cy="1133353"/>
          </a:xfrm>
        </p:grpSpPr>
        <p:grpSp>
          <p:nvGrpSpPr>
            <p:cNvPr id="6" name="Group 22"/>
            <p:cNvGrpSpPr/>
            <p:nvPr/>
          </p:nvGrpSpPr>
          <p:grpSpPr>
            <a:xfrm>
              <a:off x="-1192586" y="1984078"/>
              <a:ext cx="12424648" cy="1133353"/>
              <a:chOff x="-1192586" y="1984078"/>
              <a:chExt cx="12424648" cy="1133353"/>
            </a:xfrm>
          </p:grpSpPr>
          <p:sp>
            <p:nvSpPr>
              <p:cNvPr id="4" name="Wave 3"/>
              <p:cNvSpPr/>
              <p:nvPr/>
            </p:nvSpPr>
            <p:spPr>
              <a:xfrm>
                <a:off x="2142927" y="1984078"/>
                <a:ext cx="9089135" cy="1133353"/>
              </a:xfrm>
              <a:prstGeom prst="wave">
                <a:avLst>
                  <a:gd name="adj1" fmla="val 11142"/>
                  <a:gd name="adj2" fmla="val 0"/>
                </a:avLst>
              </a:prstGeom>
              <a:solidFill>
                <a:srgbClr val="E0C8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92586" y="2072828"/>
                <a:ext cx="3573383" cy="940645"/>
              </a:xfrm>
              <a:prstGeom prst="rect">
                <a:avLst/>
              </a:prstGeom>
            </p:spPr>
          </p:pic>
        </p:grpSp>
        <p:sp>
          <p:nvSpPr>
            <p:cNvPr id="29" name="文本框 12"/>
            <p:cNvSpPr txBox="1"/>
            <p:nvPr/>
          </p:nvSpPr>
          <p:spPr>
            <a:xfrm>
              <a:off x="562308" y="2327312"/>
              <a:ext cx="1734302" cy="252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C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32"/>
          <p:cNvGrpSpPr/>
          <p:nvPr/>
        </p:nvGrpSpPr>
        <p:grpSpPr>
          <a:xfrm>
            <a:off x="6166338" y="1433849"/>
            <a:ext cx="4290646" cy="2411320"/>
            <a:chOff x="-1236012" y="3148183"/>
            <a:chExt cx="12327684" cy="1133353"/>
          </a:xfrm>
        </p:grpSpPr>
        <p:grpSp>
          <p:nvGrpSpPr>
            <p:cNvPr id="8" name="Group 23"/>
            <p:cNvGrpSpPr/>
            <p:nvPr/>
          </p:nvGrpSpPr>
          <p:grpSpPr>
            <a:xfrm>
              <a:off x="-1236012" y="3148183"/>
              <a:ext cx="12327684" cy="1133353"/>
              <a:chOff x="-1236012" y="3148183"/>
              <a:chExt cx="12327684" cy="1133353"/>
            </a:xfrm>
          </p:grpSpPr>
          <p:sp>
            <p:nvSpPr>
              <p:cNvPr id="21" name="Wave 20"/>
              <p:cNvSpPr/>
              <p:nvPr/>
            </p:nvSpPr>
            <p:spPr>
              <a:xfrm>
                <a:off x="2002536" y="3148183"/>
                <a:ext cx="9089136" cy="1133353"/>
              </a:xfrm>
              <a:prstGeom prst="wave">
                <a:avLst>
                  <a:gd name="adj1" fmla="val 11142"/>
                  <a:gd name="adj2" fmla="val 0"/>
                </a:avLst>
              </a:prstGeom>
              <a:solidFill>
                <a:srgbClr val="F9D7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36012" y="3244536"/>
                <a:ext cx="3606448" cy="940645"/>
              </a:xfrm>
              <a:prstGeom prst="rect">
                <a:avLst/>
              </a:prstGeom>
            </p:spPr>
          </p:pic>
        </p:grpSp>
        <p:sp>
          <p:nvSpPr>
            <p:cNvPr id="30" name="文本框 12"/>
            <p:cNvSpPr txBox="1"/>
            <p:nvPr/>
          </p:nvSpPr>
          <p:spPr>
            <a:xfrm>
              <a:off x="582829" y="3430757"/>
              <a:ext cx="1713781" cy="274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B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31"/>
          <p:cNvGrpSpPr/>
          <p:nvPr/>
        </p:nvGrpSpPr>
        <p:grpSpPr>
          <a:xfrm>
            <a:off x="726831" y="1383322"/>
            <a:ext cx="4407878" cy="2391507"/>
            <a:chOff x="-546283" y="4481247"/>
            <a:chExt cx="11483143" cy="1229808"/>
          </a:xfrm>
        </p:grpSpPr>
        <p:grpSp>
          <p:nvGrpSpPr>
            <p:cNvPr id="11" name="Group 24"/>
            <p:cNvGrpSpPr/>
            <p:nvPr/>
          </p:nvGrpSpPr>
          <p:grpSpPr>
            <a:xfrm>
              <a:off x="-546283" y="4481247"/>
              <a:ext cx="11483143" cy="1229808"/>
              <a:chOff x="-546283" y="4481247"/>
              <a:chExt cx="11483143" cy="1229808"/>
            </a:xfrm>
          </p:grpSpPr>
          <p:sp>
            <p:nvSpPr>
              <p:cNvPr id="22" name="Wave 21"/>
              <p:cNvSpPr/>
              <p:nvPr/>
            </p:nvSpPr>
            <p:spPr>
              <a:xfrm>
                <a:off x="1969882" y="4481247"/>
                <a:ext cx="8966978" cy="1229808"/>
              </a:xfrm>
              <a:prstGeom prst="wave">
                <a:avLst>
                  <a:gd name="adj1" fmla="val 11142"/>
                  <a:gd name="adj2" fmla="val 0"/>
                </a:avLst>
              </a:prstGeom>
              <a:solidFill>
                <a:srgbClr val="93FF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46283" y="4577601"/>
                <a:ext cx="2916718" cy="940645"/>
              </a:xfrm>
              <a:prstGeom prst="rect">
                <a:avLst/>
              </a:prstGeom>
            </p:spPr>
          </p:pic>
        </p:grpSp>
        <p:sp>
          <p:nvSpPr>
            <p:cNvPr id="31" name="文本框 12"/>
            <p:cNvSpPr txBox="1"/>
            <p:nvPr/>
          </p:nvSpPr>
          <p:spPr>
            <a:xfrm>
              <a:off x="980731" y="4825095"/>
              <a:ext cx="1315880" cy="300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A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7" name="勾"/>
          <p:cNvSpPr/>
          <p:nvPr/>
        </p:nvSpPr>
        <p:spPr bwMode="auto">
          <a:xfrm>
            <a:off x="4078508" y="4812829"/>
            <a:ext cx="691039" cy="823228"/>
          </a:xfrm>
          <a:custGeom>
            <a:avLst/>
            <a:gdLst>
              <a:gd name="T0" fmla="*/ 542159 w 3294"/>
              <a:gd name="T1" fmla="*/ 1438813 h 3351"/>
              <a:gd name="T2" fmla="*/ 799000 w 3294"/>
              <a:gd name="T3" fmla="*/ 921421 h 3351"/>
              <a:gd name="T4" fmla="*/ 1095065 w 3294"/>
              <a:gd name="T5" fmla="*/ 449159 h 3351"/>
              <a:gd name="T6" fmla="*/ 1337398 w 3294"/>
              <a:gd name="T7" fmla="*/ 142377 h 3351"/>
              <a:gd name="T8" fmla="*/ 1452922 w 3294"/>
              <a:gd name="T9" fmla="*/ 45131 h 3351"/>
              <a:gd name="T10" fmla="*/ 1594238 w 3294"/>
              <a:gd name="T11" fmla="*/ 15581 h 3351"/>
              <a:gd name="T12" fmla="*/ 1744151 w 3294"/>
              <a:gd name="T13" fmla="*/ 0 h 3351"/>
              <a:gd name="T14" fmla="*/ 1769943 w 3294"/>
              <a:gd name="T15" fmla="*/ 19879 h 3351"/>
              <a:gd name="T16" fmla="*/ 1760809 w 3294"/>
              <a:gd name="T17" fmla="*/ 44056 h 3351"/>
              <a:gd name="T18" fmla="*/ 1707076 w 3294"/>
              <a:gd name="T19" fmla="*/ 95097 h 3351"/>
              <a:gd name="T20" fmla="*/ 1218649 w 3294"/>
              <a:gd name="T21" fmla="*/ 704363 h 3351"/>
              <a:gd name="T22" fmla="*/ 773208 w 3294"/>
              <a:gd name="T23" fmla="*/ 1550566 h 3351"/>
              <a:gd name="T24" fmla="*/ 673803 w 3294"/>
              <a:gd name="T25" fmla="*/ 1763325 h 3351"/>
              <a:gd name="T26" fmla="*/ 503472 w 3294"/>
              <a:gd name="T27" fmla="*/ 1800397 h 3351"/>
              <a:gd name="T28" fmla="*/ 379888 w 3294"/>
              <a:gd name="T29" fmla="*/ 1779443 h 3351"/>
              <a:gd name="T30" fmla="*/ 298214 w 3294"/>
              <a:gd name="T31" fmla="*/ 1665542 h 3351"/>
              <a:gd name="T32" fmla="*/ 66091 w 3294"/>
              <a:gd name="T33" fmla="*/ 1371117 h 3351"/>
              <a:gd name="T34" fmla="*/ 0 w 3294"/>
              <a:gd name="T35" fmla="*/ 1265812 h 3351"/>
              <a:gd name="T36" fmla="*/ 72001 w 3294"/>
              <a:gd name="T37" fmla="*/ 1165879 h 3351"/>
              <a:gd name="T38" fmla="*/ 192362 w 3294"/>
              <a:gd name="T39" fmla="*/ 1115376 h 3351"/>
              <a:gd name="T40" fmla="*/ 342812 w 3294"/>
              <a:gd name="T41" fmla="*/ 1182535 h 3351"/>
              <a:gd name="T42" fmla="*/ 542159 w 3294"/>
              <a:gd name="T43" fmla="*/ 1438813 h 335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294" h="3351">
                <a:moveTo>
                  <a:pt x="1009" y="2678"/>
                </a:moveTo>
                <a:cubicBezTo>
                  <a:pt x="1157" y="2345"/>
                  <a:pt x="1317" y="2024"/>
                  <a:pt x="1487" y="1715"/>
                </a:cubicBezTo>
                <a:cubicBezTo>
                  <a:pt x="1658" y="1407"/>
                  <a:pt x="1842" y="1113"/>
                  <a:pt x="2038" y="836"/>
                </a:cubicBezTo>
                <a:cubicBezTo>
                  <a:pt x="2235" y="558"/>
                  <a:pt x="2385" y="368"/>
                  <a:pt x="2489" y="265"/>
                </a:cubicBezTo>
                <a:cubicBezTo>
                  <a:pt x="2592" y="162"/>
                  <a:pt x="2664" y="101"/>
                  <a:pt x="2704" y="84"/>
                </a:cubicBezTo>
                <a:cubicBezTo>
                  <a:pt x="2743" y="66"/>
                  <a:pt x="2831" y="48"/>
                  <a:pt x="2967" y="29"/>
                </a:cubicBezTo>
                <a:cubicBezTo>
                  <a:pt x="3102" y="10"/>
                  <a:pt x="3195" y="0"/>
                  <a:pt x="3246" y="0"/>
                </a:cubicBezTo>
                <a:cubicBezTo>
                  <a:pt x="3278" y="0"/>
                  <a:pt x="3294" y="13"/>
                  <a:pt x="3294" y="37"/>
                </a:cubicBezTo>
                <a:cubicBezTo>
                  <a:pt x="3294" y="52"/>
                  <a:pt x="3288" y="67"/>
                  <a:pt x="3277" y="82"/>
                </a:cubicBezTo>
                <a:cubicBezTo>
                  <a:pt x="3265" y="96"/>
                  <a:pt x="3232" y="128"/>
                  <a:pt x="3177" y="177"/>
                </a:cubicBezTo>
                <a:cubicBezTo>
                  <a:pt x="2902" y="433"/>
                  <a:pt x="2599" y="811"/>
                  <a:pt x="2268" y="1311"/>
                </a:cubicBezTo>
                <a:cubicBezTo>
                  <a:pt x="1938" y="1811"/>
                  <a:pt x="1661" y="2336"/>
                  <a:pt x="1439" y="2886"/>
                </a:cubicBezTo>
                <a:cubicBezTo>
                  <a:pt x="1349" y="3106"/>
                  <a:pt x="1287" y="3238"/>
                  <a:pt x="1254" y="3282"/>
                </a:cubicBezTo>
                <a:cubicBezTo>
                  <a:pt x="1221" y="3328"/>
                  <a:pt x="1115" y="3351"/>
                  <a:pt x="937" y="3351"/>
                </a:cubicBezTo>
                <a:cubicBezTo>
                  <a:pt x="809" y="3351"/>
                  <a:pt x="732" y="3338"/>
                  <a:pt x="707" y="3312"/>
                </a:cubicBezTo>
                <a:cubicBezTo>
                  <a:pt x="682" y="3286"/>
                  <a:pt x="631" y="3215"/>
                  <a:pt x="555" y="3100"/>
                </a:cubicBezTo>
                <a:cubicBezTo>
                  <a:pt x="430" y="2907"/>
                  <a:pt x="286" y="2724"/>
                  <a:pt x="123" y="2552"/>
                </a:cubicBezTo>
                <a:cubicBezTo>
                  <a:pt x="41" y="2466"/>
                  <a:pt x="0" y="2400"/>
                  <a:pt x="0" y="2356"/>
                </a:cubicBezTo>
                <a:cubicBezTo>
                  <a:pt x="0" y="2295"/>
                  <a:pt x="45" y="2233"/>
                  <a:pt x="134" y="2170"/>
                </a:cubicBezTo>
                <a:cubicBezTo>
                  <a:pt x="224" y="2107"/>
                  <a:pt x="298" y="2076"/>
                  <a:pt x="358" y="2076"/>
                </a:cubicBezTo>
                <a:cubicBezTo>
                  <a:pt x="434" y="2076"/>
                  <a:pt x="527" y="2118"/>
                  <a:pt x="638" y="2201"/>
                </a:cubicBezTo>
                <a:cubicBezTo>
                  <a:pt x="749" y="2285"/>
                  <a:pt x="873" y="2444"/>
                  <a:pt x="1009" y="2678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微软雅黑 Light" panose="020B0502040204020203" pitchFamily="34" charset="-122"/>
              <a:cs typeface="+mn-cs"/>
            </a:endParaRPr>
          </a:p>
        </p:txBody>
      </p:sp>
      <p:grpSp>
        <p:nvGrpSpPr>
          <p:cNvPr id="12" name="Group 32"/>
          <p:cNvGrpSpPr/>
          <p:nvPr/>
        </p:nvGrpSpPr>
        <p:grpSpPr>
          <a:xfrm>
            <a:off x="6260123" y="3962398"/>
            <a:ext cx="4173415" cy="2176298"/>
            <a:chOff x="-1444272" y="3148182"/>
            <a:chExt cx="12750844" cy="1133353"/>
          </a:xfrm>
        </p:grpSpPr>
        <p:grpSp>
          <p:nvGrpSpPr>
            <p:cNvPr id="14" name="Group 23"/>
            <p:cNvGrpSpPr/>
            <p:nvPr/>
          </p:nvGrpSpPr>
          <p:grpSpPr>
            <a:xfrm>
              <a:off x="-1444272" y="3148182"/>
              <a:ext cx="12750844" cy="1133353"/>
              <a:chOff x="-1444272" y="3148182"/>
              <a:chExt cx="12750844" cy="1133353"/>
            </a:xfrm>
          </p:grpSpPr>
          <p:sp>
            <p:nvSpPr>
              <p:cNvPr id="26" name="Wave 25"/>
              <p:cNvSpPr/>
              <p:nvPr/>
            </p:nvSpPr>
            <p:spPr>
              <a:xfrm>
                <a:off x="2217435" y="3148182"/>
                <a:ext cx="9089137" cy="1133353"/>
              </a:xfrm>
              <a:prstGeom prst="wave">
                <a:avLst>
                  <a:gd name="adj1" fmla="val 11142"/>
                  <a:gd name="adj2" fmla="val 0"/>
                </a:avLst>
              </a:prstGeom>
              <a:solidFill>
                <a:srgbClr val="FD9A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28" name="图片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444272" y="3244536"/>
                <a:ext cx="3814708" cy="940645"/>
              </a:xfrm>
              <a:prstGeom prst="rect">
                <a:avLst/>
              </a:prstGeom>
            </p:spPr>
          </p:pic>
        </p:grpSp>
        <p:sp>
          <p:nvSpPr>
            <p:cNvPr id="25" name="文本框 12"/>
            <p:cNvSpPr txBox="1"/>
            <p:nvPr/>
          </p:nvSpPr>
          <p:spPr>
            <a:xfrm>
              <a:off x="561475" y="3468268"/>
              <a:ext cx="1591867" cy="304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D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12"/>
              <p:cNvSpPr txBox="1"/>
              <p:nvPr/>
            </p:nvSpPr>
            <p:spPr>
              <a:xfrm>
                <a:off x="621102" y="241540"/>
                <a:ext cx="10903788" cy="1398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kumimoji="0" lang="en-US" sz="6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14</m:t>
                        </m:r>
                      </m:den>
                    </m:f>
                    <m:r>
                      <a:rPr kumimoji="0" lang="en-US" sz="6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nl-NL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bằng phân số nào?</a:t>
                </a:r>
                <a:endPara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 Light" panose="020B0502040204020203" pitchFamily="34" charset="-122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2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02" y="241540"/>
                <a:ext cx="10903788" cy="1398588"/>
              </a:xfrm>
              <a:prstGeom prst="rect">
                <a:avLst/>
              </a:prstGeom>
              <a:blipFill>
                <a:blip r:embed="rId7"/>
                <a:stretch>
                  <a:fillRect l="-783" t="-1747" r="-671" b="-13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04" name="Object 84"/>
              <p:cNvSpPr txBox="1"/>
              <p:nvPr/>
            </p:nvSpPr>
            <p:spPr bwMode="auto">
              <a:xfrm>
                <a:off x="2955925" y="1603375"/>
                <a:ext cx="563563" cy="184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204" name="Object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55925" y="1603375"/>
                <a:ext cx="563563" cy="1841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84"/>
              <p:cNvSpPr txBox="1"/>
              <p:nvPr/>
            </p:nvSpPr>
            <p:spPr bwMode="auto">
              <a:xfrm>
                <a:off x="8588375" y="1708150"/>
                <a:ext cx="750888" cy="184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en-US" sz="4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Object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88375" y="1708150"/>
                <a:ext cx="750888" cy="18415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84"/>
              <p:cNvSpPr txBox="1"/>
              <p:nvPr/>
            </p:nvSpPr>
            <p:spPr bwMode="auto">
              <a:xfrm>
                <a:off x="3059113" y="4146550"/>
                <a:ext cx="614362" cy="184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Object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9113" y="4146550"/>
                <a:ext cx="614362" cy="18415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84"/>
              <p:cNvSpPr txBox="1"/>
              <p:nvPr/>
            </p:nvSpPr>
            <p:spPr bwMode="auto">
              <a:xfrm>
                <a:off x="8569325" y="4170363"/>
                <a:ext cx="614363" cy="184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Object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69325" y="4170363"/>
                <a:ext cx="614363" cy="18415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0120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8" grpId="0" animBg="1"/>
      <p:bldP spid="27" grpId="0" animBg="1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圆角矩形 17"/>
          <p:cNvSpPr/>
          <p:nvPr/>
        </p:nvSpPr>
        <p:spPr>
          <a:xfrm>
            <a:off x="351692" y="224287"/>
            <a:ext cx="11558954" cy="6633713"/>
          </a:xfrm>
          <a:prstGeom prst="roundRect">
            <a:avLst/>
          </a:prstGeom>
          <a:solidFill>
            <a:schemeClr val="bg1"/>
          </a:solidFill>
          <a:ln w="1905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微软雅黑 Light" panose="020B0502040204020203" pitchFamily="34" charset="-122"/>
              <a:cs typeface="+mn-cs"/>
            </a:endParaRPr>
          </a:p>
        </p:txBody>
      </p:sp>
      <p:grpSp>
        <p:nvGrpSpPr>
          <p:cNvPr id="3" name="Group 33"/>
          <p:cNvGrpSpPr/>
          <p:nvPr/>
        </p:nvGrpSpPr>
        <p:grpSpPr>
          <a:xfrm>
            <a:off x="6189785" y="4338252"/>
            <a:ext cx="4602044" cy="2519748"/>
            <a:chOff x="-1341350" y="2010514"/>
            <a:chExt cx="12384036" cy="1133353"/>
          </a:xfrm>
        </p:grpSpPr>
        <p:grpSp>
          <p:nvGrpSpPr>
            <p:cNvPr id="6" name="Group 22"/>
            <p:cNvGrpSpPr/>
            <p:nvPr/>
          </p:nvGrpSpPr>
          <p:grpSpPr>
            <a:xfrm>
              <a:off x="-1341350" y="2010514"/>
              <a:ext cx="12384036" cy="1133353"/>
              <a:chOff x="-1341350" y="2010514"/>
              <a:chExt cx="12384036" cy="1133353"/>
            </a:xfrm>
          </p:grpSpPr>
          <p:sp>
            <p:nvSpPr>
              <p:cNvPr id="4" name="Wave 3"/>
              <p:cNvSpPr/>
              <p:nvPr/>
            </p:nvSpPr>
            <p:spPr>
              <a:xfrm>
                <a:off x="1953550" y="2010514"/>
                <a:ext cx="9089136" cy="1133353"/>
              </a:xfrm>
              <a:prstGeom prst="wave">
                <a:avLst>
                  <a:gd name="adj1" fmla="val 11142"/>
                  <a:gd name="adj2" fmla="val 0"/>
                </a:avLst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5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341350" y="2144644"/>
                <a:ext cx="3722145" cy="940645"/>
              </a:xfrm>
              <a:prstGeom prst="rect">
                <a:avLst/>
              </a:prstGeom>
            </p:spPr>
          </p:pic>
        </p:grpSp>
        <p:sp>
          <p:nvSpPr>
            <p:cNvPr id="29" name="文本框 12"/>
            <p:cNvSpPr txBox="1"/>
            <p:nvPr/>
          </p:nvSpPr>
          <p:spPr>
            <a:xfrm>
              <a:off x="235982" y="2401715"/>
              <a:ext cx="2060628" cy="263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D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32"/>
          <p:cNvGrpSpPr/>
          <p:nvPr/>
        </p:nvGrpSpPr>
        <p:grpSpPr>
          <a:xfrm>
            <a:off x="539262" y="4483808"/>
            <a:ext cx="4806462" cy="2374192"/>
            <a:chOff x="-2010488" y="3148183"/>
            <a:chExt cx="13084907" cy="1133353"/>
          </a:xfrm>
        </p:grpSpPr>
        <p:grpSp>
          <p:nvGrpSpPr>
            <p:cNvPr id="8" name="Group 23"/>
            <p:cNvGrpSpPr/>
            <p:nvPr/>
          </p:nvGrpSpPr>
          <p:grpSpPr>
            <a:xfrm>
              <a:off x="-2010488" y="3148183"/>
              <a:ext cx="13084907" cy="1133353"/>
              <a:chOff x="-2010488" y="3148183"/>
              <a:chExt cx="13084907" cy="1133353"/>
            </a:xfrm>
          </p:grpSpPr>
          <p:sp>
            <p:nvSpPr>
              <p:cNvPr id="21" name="Wave 20"/>
              <p:cNvSpPr/>
              <p:nvPr/>
            </p:nvSpPr>
            <p:spPr>
              <a:xfrm>
                <a:off x="1985283" y="3148183"/>
                <a:ext cx="9089136" cy="1133353"/>
              </a:xfrm>
              <a:prstGeom prst="wave">
                <a:avLst>
                  <a:gd name="adj1" fmla="val 11142"/>
                  <a:gd name="adj2" fmla="val 0"/>
                </a:avLst>
              </a:prstGeom>
              <a:solidFill>
                <a:srgbClr val="FB55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2</a:t>
                </a:r>
              </a:p>
            </p:txBody>
          </p: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010488" y="3244536"/>
                <a:ext cx="4380923" cy="940645"/>
              </a:xfrm>
              <a:prstGeom prst="rect">
                <a:avLst/>
              </a:prstGeom>
            </p:spPr>
          </p:pic>
        </p:grpSp>
        <p:sp>
          <p:nvSpPr>
            <p:cNvPr id="30" name="文本框 12"/>
            <p:cNvSpPr txBox="1"/>
            <p:nvPr/>
          </p:nvSpPr>
          <p:spPr>
            <a:xfrm>
              <a:off x="-150380" y="3496464"/>
              <a:ext cx="2318705" cy="279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31"/>
          <p:cNvGrpSpPr/>
          <p:nvPr/>
        </p:nvGrpSpPr>
        <p:grpSpPr>
          <a:xfrm>
            <a:off x="539262" y="2278217"/>
            <a:ext cx="4783015" cy="2340671"/>
            <a:chOff x="-1811654" y="4481247"/>
            <a:chExt cx="12903326" cy="1133353"/>
          </a:xfrm>
        </p:grpSpPr>
        <p:grpSp>
          <p:nvGrpSpPr>
            <p:cNvPr id="11" name="Group 24"/>
            <p:cNvGrpSpPr/>
            <p:nvPr/>
          </p:nvGrpSpPr>
          <p:grpSpPr>
            <a:xfrm>
              <a:off x="-1811654" y="4481247"/>
              <a:ext cx="12903326" cy="1133353"/>
              <a:chOff x="-1811654" y="4481247"/>
              <a:chExt cx="12903326" cy="1133353"/>
            </a:xfrm>
          </p:grpSpPr>
          <p:sp>
            <p:nvSpPr>
              <p:cNvPr id="22" name="Wave 21"/>
              <p:cNvSpPr/>
              <p:nvPr/>
            </p:nvSpPr>
            <p:spPr>
              <a:xfrm>
                <a:off x="2002536" y="4481247"/>
                <a:ext cx="9089136" cy="1133353"/>
              </a:xfrm>
              <a:prstGeom prst="wave">
                <a:avLst>
                  <a:gd name="adj1" fmla="val 11142"/>
                  <a:gd name="adj2" fmla="val 0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4</a:t>
                </a:r>
              </a:p>
            </p:txBody>
          </p:sp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811654" y="4577600"/>
                <a:ext cx="4182092" cy="940645"/>
              </a:xfrm>
              <a:prstGeom prst="rect">
                <a:avLst/>
              </a:prstGeom>
            </p:spPr>
          </p:pic>
        </p:grpSp>
        <p:sp>
          <p:nvSpPr>
            <p:cNvPr id="31" name="文本框 12"/>
            <p:cNvSpPr txBox="1"/>
            <p:nvPr/>
          </p:nvSpPr>
          <p:spPr>
            <a:xfrm>
              <a:off x="275651" y="4791825"/>
              <a:ext cx="1767952" cy="283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7" name="勾"/>
          <p:cNvSpPr/>
          <p:nvPr/>
        </p:nvSpPr>
        <p:spPr bwMode="auto">
          <a:xfrm>
            <a:off x="10216938" y="5655260"/>
            <a:ext cx="691039" cy="823228"/>
          </a:xfrm>
          <a:custGeom>
            <a:avLst/>
            <a:gdLst>
              <a:gd name="T0" fmla="*/ 542159 w 3294"/>
              <a:gd name="T1" fmla="*/ 1438813 h 3351"/>
              <a:gd name="T2" fmla="*/ 799000 w 3294"/>
              <a:gd name="T3" fmla="*/ 921421 h 3351"/>
              <a:gd name="T4" fmla="*/ 1095065 w 3294"/>
              <a:gd name="T5" fmla="*/ 449159 h 3351"/>
              <a:gd name="T6" fmla="*/ 1337398 w 3294"/>
              <a:gd name="T7" fmla="*/ 142377 h 3351"/>
              <a:gd name="T8" fmla="*/ 1452922 w 3294"/>
              <a:gd name="T9" fmla="*/ 45131 h 3351"/>
              <a:gd name="T10" fmla="*/ 1594238 w 3294"/>
              <a:gd name="T11" fmla="*/ 15581 h 3351"/>
              <a:gd name="T12" fmla="*/ 1744151 w 3294"/>
              <a:gd name="T13" fmla="*/ 0 h 3351"/>
              <a:gd name="T14" fmla="*/ 1769943 w 3294"/>
              <a:gd name="T15" fmla="*/ 19879 h 3351"/>
              <a:gd name="T16" fmla="*/ 1760809 w 3294"/>
              <a:gd name="T17" fmla="*/ 44056 h 3351"/>
              <a:gd name="T18" fmla="*/ 1707076 w 3294"/>
              <a:gd name="T19" fmla="*/ 95097 h 3351"/>
              <a:gd name="T20" fmla="*/ 1218649 w 3294"/>
              <a:gd name="T21" fmla="*/ 704363 h 3351"/>
              <a:gd name="T22" fmla="*/ 773208 w 3294"/>
              <a:gd name="T23" fmla="*/ 1550566 h 3351"/>
              <a:gd name="T24" fmla="*/ 673803 w 3294"/>
              <a:gd name="T25" fmla="*/ 1763325 h 3351"/>
              <a:gd name="T26" fmla="*/ 503472 w 3294"/>
              <a:gd name="T27" fmla="*/ 1800397 h 3351"/>
              <a:gd name="T28" fmla="*/ 379888 w 3294"/>
              <a:gd name="T29" fmla="*/ 1779443 h 3351"/>
              <a:gd name="T30" fmla="*/ 298214 w 3294"/>
              <a:gd name="T31" fmla="*/ 1665542 h 3351"/>
              <a:gd name="T32" fmla="*/ 66091 w 3294"/>
              <a:gd name="T33" fmla="*/ 1371117 h 3351"/>
              <a:gd name="T34" fmla="*/ 0 w 3294"/>
              <a:gd name="T35" fmla="*/ 1265812 h 3351"/>
              <a:gd name="T36" fmla="*/ 72001 w 3294"/>
              <a:gd name="T37" fmla="*/ 1165879 h 3351"/>
              <a:gd name="T38" fmla="*/ 192362 w 3294"/>
              <a:gd name="T39" fmla="*/ 1115376 h 3351"/>
              <a:gd name="T40" fmla="*/ 342812 w 3294"/>
              <a:gd name="T41" fmla="*/ 1182535 h 3351"/>
              <a:gd name="T42" fmla="*/ 542159 w 3294"/>
              <a:gd name="T43" fmla="*/ 1438813 h 335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294" h="3351">
                <a:moveTo>
                  <a:pt x="1009" y="2678"/>
                </a:moveTo>
                <a:cubicBezTo>
                  <a:pt x="1157" y="2345"/>
                  <a:pt x="1317" y="2024"/>
                  <a:pt x="1487" y="1715"/>
                </a:cubicBezTo>
                <a:cubicBezTo>
                  <a:pt x="1658" y="1407"/>
                  <a:pt x="1842" y="1113"/>
                  <a:pt x="2038" y="836"/>
                </a:cubicBezTo>
                <a:cubicBezTo>
                  <a:pt x="2235" y="558"/>
                  <a:pt x="2385" y="368"/>
                  <a:pt x="2489" y="265"/>
                </a:cubicBezTo>
                <a:cubicBezTo>
                  <a:pt x="2592" y="162"/>
                  <a:pt x="2664" y="101"/>
                  <a:pt x="2704" y="84"/>
                </a:cubicBezTo>
                <a:cubicBezTo>
                  <a:pt x="2743" y="66"/>
                  <a:pt x="2831" y="48"/>
                  <a:pt x="2967" y="29"/>
                </a:cubicBezTo>
                <a:cubicBezTo>
                  <a:pt x="3102" y="10"/>
                  <a:pt x="3195" y="0"/>
                  <a:pt x="3246" y="0"/>
                </a:cubicBezTo>
                <a:cubicBezTo>
                  <a:pt x="3278" y="0"/>
                  <a:pt x="3294" y="13"/>
                  <a:pt x="3294" y="37"/>
                </a:cubicBezTo>
                <a:cubicBezTo>
                  <a:pt x="3294" y="52"/>
                  <a:pt x="3288" y="67"/>
                  <a:pt x="3277" y="82"/>
                </a:cubicBezTo>
                <a:cubicBezTo>
                  <a:pt x="3265" y="96"/>
                  <a:pt x="3232" y="128"/>
                  <a:pt x="3177" y="177"/>
                </a:cubicBezTo>
                <a:cubicBezTo>
                  <a:pt x="2902" y="433"/>
                  <a:pt x="2599" y="811"/>
                  <a:pt x="2268" y="1311"/>
                </a:cubicBezTo>
                <a:cubicBezTo>
                  <a:pt x="1938" y="1811"/>
                  <a:pt x="1661" y="2336"/>
                  <a:pt x="1439" y="2886"/>
                </a:cubicBezTo>
                <a:cubicBezTo>
                  <a:pt x="1349" y="3106"/>
                  <a:pt x="1287" y="3238"/>
                  <a:pt x="1254" y="3282"/>
                </a:cubicBezTo>
                <a:cubicBezTo>
                  <a:pt x="1221" y="3328"/>
                  <a:pt x="1115" y="3351"/>
                  <a:pt x="937" y="3351"/>
                </a:cubicBezTo>
                <a:cubicBezTo>
                  <a:pt x="809" y="3351"/>
                  <a:pt x="732" y="3338"/>
                  <a:pt x="707" y="3312"/>
                </a:cubicBezTo>
                <a:cubicBezTo>
                  <a:pt x="682" y="3286"/>
                  <a:pt x="631" y="3215"/>
                  <a:pt x="555" y="3100"/>
                </a:cubicBezTo>
                <a:cubicBezTo>
                  <a:pt x="430" y="2907"/>
                  <a:pt x="286" y="2724"/>
                  <a:pt x="123" y="2552"/>
                </a:cubicBezTo>
                <a:cubicBezTo>
                  <a:pt x="41" y="2466"/>
                  <a:pt x="0" y="2400"/>
                  <a:pt x="0" y="2356"/>
                </a:cubicBezTo>
                <a:cubicBezTo>
                  <a:pt x="0" y="2295"/>
                  <a:pt x="45" y="2233"/>
                  <a:pt x="134" y="2170"/>
                </a:cubicBezTo>
                <a:cubicBezTo>
                  <a:pt x="224" y="2107"/>
                  <a:pt x="298" y="2076"/>
                  <a:pt x="358" y="2076"/>
                </a:cubicBezTo>
                <a:cubicBezTo>
                  <a:pt x="434" y="2076"/>
                  <a:pt x="527" y="2118"/>
                  <a:pt x="638" y="2201"/>
                </a:cubicBezTo>
                <a:cubicBezTo>
                  <a:pt x="749" y="2285"/>
                  <a:pt x="873" y="2444"/>
                  <a:pt x="1009" y="2678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微软雅黑 Light" panose="020B0502040204020203" pitchFamily="34" charset="-122"/>
              <a:cs typeface="+mn-cs"/>
            </a:endParaRPr>
          </a:p>
        </p:txBody>
      </p:sp>
      <p:grpSp>
        <p:nvGrpSpPr>
          <p:cNvPr id="23" name="Group 32"/>
          <p:cNvGrpSpPr/>
          <p:nvPr/>
        </p:nvGrpSpPr>
        <p:grpSpPr>
          <a:xfrm>
            <a:off x="6213231" y="2391507"/>
            <a:ext cx="4595447" cy="2344617"/>
            <a:chOff x="-1558964" y="3148183"/>
            <a:chExt cx="12650636" cy="1133353"/>
          </a:xfrm>
        </p:grpSpPr>
        <p:grpSp>
          <p:nvGrpSpPr>
            <p:cNvPr id="24" name="Group 23"/>
            <p:cNvGrpSpPr/>
            <p:nvPr/>
          </p:nvGrpSpPr>
          <p:grpSpPr>
            <a:xfrm>
              <a:off x="-1558964" y="3148183"/>
              <a:ext cx="12650636" cy="1133353"/>
              <a:chOff x="-1558964" y="3148183"/>
              <a:chExt cx="12650636" cy="1133353"/>
            </a:xfrm>
          </p:grpSpPr>
          <p:sp>
            <p:nvSpPr>
              <p:cNvPr id="26" name="Wave 25"/>
              <p:cNvSpPr/>
              <p:nvPr/>
            </p:nvSpPr>
            <p:spPr>
              <a:xfrm>
                <a:off x="2002536" y="3148183"/>
                <a:ext cx="9089136" cy="1133353"/>
              </a:xfrm>
              <a:prstGeom prst="wave">
                <a:avLst>
                  <a:gd name="adj1" fmla="val 11142"/>
                  <a:gd name="adj2" fmla="val 0"/>
                </a:avLst>
              </a:prstGeom>
              <a:solidFill>
                <a:srgbClr val="E551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3</a:t>
                </a:r>
              </a:p>
            </p:txBody>
          </p:sp>
          <p:pic>
            <p:nvPicPr>
              <p:cNvPr id="28" name="图片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558964" y="3244536"/>
                <a:ext cx="3929399" cy="940645"/>
              </a:xfrm>
              <a:prstGeom prst="rect">
                <a:avLst/>
              </a:prstGeom>
            </p:spPr>
          </p:pic>
        </p:grpSp>
        <p:sp>
          <p:nvSpPr>
            <p:cNvPr id="25" name="文本框 12"/>
            <p:cNvSpPr txBox="1"/>
            <p:nvPr/>
          </p:nvSpPr>
          <p:spPr>
            <a:xfrm>
              <a:off x="267384" y="3473218"/>
              <a:ext cx="1833544" cy="282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2" name="文本框 12"/>
          <p:cNvSpPr txBox="1"/>
          <p:nvPr/>
        </p:nvSpPr>
        <p:spPr>
          <a:xfrm>
            <a:off x="552091" y="241540"/>
            <a:ext cx="10903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Chọn số thích hợp điền vào chỗ trống 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微软雅黑 Light" panose="020B0502040204020203" pitchFamily="34" charset="-122"/>
              <a:cs typeface="Times New Roman" pitchFamily="18" charset="0"/>
            </a:endParaRPr>
          </a:p>
        </p:txBody>
      </p:sp>
      <p:graphicFrame>
        <p:nvGraphicFramePr>
          <p:cNvPr id="5204" name="Object 84"/>
          <p:cNvGraphicFramePr>
            <a:graphicFrameLocks noChangeAspect="1"/>
          </p:cNvGraphicFramePr>
          <p:nvPr/>
        </p:nvGraphicFramePr>
        <p:xfrm>
          <a:off x="3133359" y="994630"/>
          <a:ext cx="4908672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66680" imgH="393480" progId="Equation.3">
                  <p:embed/>
                </p:oleObj>
              </mc:Choice>
              <mc:Fallback>
                <p:oleObj name="Equation" r:id="rId7" imgW="1066680" imgH="393480" progId="Equation.3">
                  <p:embed/>
                  <p:pic>
                    <p:nvPicPr>
                      <p:cNvPr id="5204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3359" y="994630"/>
                        <a:ext cx="4908672" cy="133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2089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8" grpId="0" animBg="1"/>
      <p:bldP spid="27" grpId="0" animBg="1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id="{2FD968FE-3E52-46A1-A9F9-0B70BBFE09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6"/>
          <a:stretch/>
        </p:blipFill>
        <p:spPr>
          <a:xfrm rot="5400000">
            <a:off x="2663422" y="-2656544"/>
            <a:ext cx="6865153" cy="12192001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BA120712-8329-4F2A-88B7-1F21E3CB89FA}"/>
              </a:ext>
            </a:extLst>
          </p:cNvPr>
          <p:cNvGrpSpPr/>
          <p:nvPr/>
        </p:nvGrpSpPr>
        <p:grpSpPr>
          <a:xfrm>
            <a:off x="26378" y="-270964"/>
            <a:ext cx="12192000" cy="1444337"/>
            <a:chOff x="0" y="-1"/>
            <a:chExt cx="12192001" cy="1012724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BBA2B48-8E73-4712-8907-58A05E67A4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233"/>
            <a:stretch/>
          </p:blipFill>
          <p:spPr>
            <a:xfrm>
              <a:off x="0" y="0"/>
              <a:ext cx="5132439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56231C55-7479-4B37-A5CC-00B324AA08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233"/>
            <a:stretch/>
          </p:blipFill>
          <p:spPr>
            <a:xfrm flipH="1">
              <a:off x="5058697" y="0"/>
              <a:ext cx="5132439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8BB63D5-BC33-467E-9321-4AADCE7068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015" b="85233"/>
            <a:stretch/>
          </p:blipFill>
          <p:spPr>
            <a:xfrm>
              <a:off x="10191137" y="-1"/>
              <a:ext cx="2000864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E1B29EA4-2B7B-4B69-A57F-4E407C9CF15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9" t="10530" r="45608" b="78939"/>
          <a:stretch/>
        </p:blipFill>
        <p:spPr>
          <a:xfrm>
            <a:off x="10605654" y="1444334"/>
            <a:ext cx="904009" cy="72216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99BDDCF-1118-487F-854A-92658E46A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26" t="63081" r="15319" b="23737"/>
          <a:stretch/>
        </p:blipFill>
        <p:spPr>
          <a:xfrm>
            <a:off x="10663429" y="1422688"/>
            <a:ext cx="1919200" cy="2011695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FEE337F4-7147-4BFF-8706-B4DAD93FF512}"/>
              </a:ext>
            </a:extLst>
          </p:cNvPr>
          <p:cNvGrpSpPr/>
          <p:nvPr/>
        </p:nvGrpSpPr>
        <p:grpSpPr>
          <a:xfrm>
            <a:off x="0" y="4594937"/>
            <a:ext cx="12389512" cy="2883807"/>
            <a:chOff x="0" y="4404304"/>
            <a:chExt cx="12389512" cy="288380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E2FEF7BE-C77C-4A7B-846B-366DA6A297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94" t="32323" r="11231" b="50707"/>
            <a:stretch/>
          </p:blipFill>
          <p:spPr>
            <a:xfrm>
              <a:off x="7394143" y="4404304"/>
              <a:ext cx="3401640" cy="2740889"/>
            </a:xfrm>
            <a:prstGeom prst="rect">
              <a:avLst/>
            </a:prstGeom>
          </p:spPr>
        </p:pic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926D4E6E-DD54-48BC-8397-EF52D39A3C34}"/>
                </a:ext>
              </a:extLst>
            </p:cNvPr>
            <p:cNvGrpSpPr/>
            <p:nvPr/>
          </p:nvGrpSpPr>
          <p:grpSpPr>
            <a:xfrm>
              <a:off x="0" y="4703005"/>
              <a:ext cx="12389512" cy="2585106"/>
              <a:chOff x="0" y="4703005"/>
              <a:chExt cx="12389512" cy="2585106"/>
            </a:xfrm>
          </p:grpSpPr>
          <p:pic>
            <p:nvPicPr>
              <p:cNvPr id="31" name="图片 30">
                <a:extLst>
                  <a:ext uri="{FF2B5EF4-FFF2-40B4-BE49-F238E27FC236}">
                    <a16:creationId xmlns:a16="http://schemas.microsoft.com/office/drawing/2014/main" id="{DDC9AC2F-004F-40E0-898F-917C7A9350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0505" r="64160" b="9192"/>
              <a:stretch/>
            </p:blipFill>
            <p:spPr>
              <a:xfrm>
                <a:off x="10556773" y="4703005"/>
                <a:ext cx="1238173" cy="2166501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67B1AC0A-D340-44A2-9A83-F1305489E7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828" t="83232" r="12103" b="2677"/>
              <a:stretch/>
            </p:blipFill>
            <p:spPr>
              <a:xfrm>
                <a:off x="10953829" y="5642264"/>
                <a:ext cx="1238172" cy="96635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D8AAF451-9525-49A1-A615-80AF759468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828" t="83232" r="12103" b="2677"/>
              <a:stretch/>
            </p:blipFill>
            <p:spPr>
              <a:xfrm>
                <a:off x="11151340" y="5786255"/>
                <a:ext cx="1238172" cy="966355"/>
              </a:xfrm>
              <a:prstGeom prst="rect">
                <a:avLst/>
              </a:prstGeom>
            </p:spPr>
          </p:pic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EA77B95B-2476-42F0-871D-7A89346DEA0C}"/>
                  </a:ext>
                </a:extLst>
              </p:cNvPr>
              <p:cNvGrpSpPr/>
              <p:nvPr/>
            </p:nvGrpSpPr>
            <p:grpSpPr>
              <a:xfrm>
                <a:off x="0" y="5004262"/>
                <a:ext cx="5085153" cy="2283849"/>
                <a:chOff x="0" y="4516892"/>
                <a:chExt cx="5085153" cy="2771220"/>
              </a:xfrm>
            </p:grpSpPr>
            <p:pic>
              <p:nvPicPr>
                <p:cNvPr id="21" name="图片 20">
                  <a:extLst>
                    <a:ext uri="{FF2B5EF4-FFF2-40B4-BE49-F238E27FC236}">
                      <a16:creationId xmlns:a16="http://schemas.microsoft.com/office/drawing/2014/main" id="{3AC466CA-BD73-4FC1-A7A2-2B97C1AF11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60505" r="64160" b="9192"/>
                <a:stretch/>
              </p:blipFill>
              <p:spPr>
                <a:xfrm>
                  <a:off x="0" y="4588764"/>
                  <a:ext cx="1639375" cy="2078182"/>
                </a:xfrm>
                <a:prstGeom prst="rect">
                  <a:avLst/>
                </a:prstGeom>
              </p:spPr>
            </p:pic>
            <p:pic>
              <p:nvPicPr>
                <p:cNvPr id="23" name="图片 22">
                  <a:extLst>
                    <a:ext uri="{FF2B5EF4-FFF2-40B4-BE49-F238E27FC236}">
                      <a16:creationId xmlns:a16="http://schemas.microsoft.com/office/drawing/2014/main" id="{CF955CB9-31A7-4D60-8E9C-4AB17CD48E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704" t="69697" r="34629" b="11515"/>
                <a:stretch/>
              </p:blipFill>
              <p:spPr>
                <a:xfrm>
                  <a:off x="2121390" y="5728300"/>
                  <a:ext cx="1402773" cy="1288473"/>
                </a:xfrm>
                <a:prstGeom prst="rect">
                  <a:avLst/>
                </a:prstGeom>
              </p:spPr>
            </p:pic>
            <p:pic>
              <p:nvPicPr>
                <p:cNvPr id="24" name="图片 23">
                  <a:extLst>
                    <a:ext uri="{FF2B5EF4-FFF2-40B4-BE49-F238E27FC236}">
                      <a16:creationId xmlns:a16="http://schemas.microsoft.com/office/drawing/2014/main" id="{815671FA-884D-4AFD-8FCD-0E4EB3BDF1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704" t="69697" r="34629" b="11515"/>
                <a:stretch/>
              </p:blipFill>
              <p:spPr>
                <a:xfrm>
                  <a:off x="2999684" y="4516892"/>
                  <a:ext cx="1402773" cy="2771220"/>
                </a:xfrm>
                <a:prstGeom prst="rect">
                  <a:avLst/>
                </a:prstGeom>
              </p:spPr>
            </p:pic>
            <p:pic>
              <p:nvPicPr>
                <p:cNvPr id="26" name="图片 25">
                  <a:extLst>
                    <a:ext uri="{FF2B5EF4-FFF2-40B4-BE49-F238E27FC236}">
                      <a16:creationId xmlns:a16="http://schemas.microsoft.com/office/drawing/2014/main" id="{C4D5EAB6-B49F-40EF-8237-E28543CC3B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60505" r="64160" b="9192"/>
                <a:stretch/>
              </p:blipFill>
              <p:spPr>
                <a:xfrm>
                  <a:off x="3846980" y="5340645"/>
                  <a:ext cx="1238173" cy="1569591"/>
                </a:xfrm>
                <a:prstGeom prst="rect">
                  <a:avLst/>
                </a:prstGeom>
              </p:spPr>
            </p:pic>
          </p:grpSp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6355B9DD-4EC8-4C95-8BB6-5079B4C99B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97" t="21717" r="43942" b="61162"/>
              <a:stretch/>
            </p:blipFill>
            <p:spPr>
              <a:xfrm>
                <a:off x="4709235" y="4938833"/>
                <a:ext cx="3481512" cy="1957267"/>
              </a:xfrm>
              <a:prstGeom prst="rect">
                <a:avLst/>
              </a:prstGeom>
            </p:spPr>
          </p:pic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A866C5CC-C8CD-4A74-85BB-01B52E1914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0505" r="64160" b="9192"/>
              <a:stretch/>
            </p:blipFill>
            <p:spPr>
              <a:xfrm>
                <a:off x="1270946" y="5577302"/>
                <a:ext cx="1238173" cy="1293549"/>
              </a:xfrm>
              <a:prstGeom prst="rect">
                <a:avLst/>
              </a:prstGeom>
            </p:spPr>
          </p:pic>
        </p:grp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388446E4-D1B9-45D7-92B8-F3618BCBE96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1" r="84605" b="75454"/>
          <a:stretch/>
        </p:blipFill>
        <p:spPr>
          <a:xfrm>
            <a:off x="136686" y="0"/>
            <a:ext cx="1084876" cy="896458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41C6EAB-E2E5-4B58-87CF-EC4528A5AE3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72" t="26060" r="100" b="62879"/>
          <a:stretch/>
        </p:blipFill>
        <p:spPr>
          <a:xfrm flipH="1">
            <a:off x="1491912" y="4125617"/>
            <a:ext cx="1565534" cy="13937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DEFDBA-B5BF-164D-E93E-F4C3F257D04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00669" y="1085417"/>
            <a:ext cx="4895512" cy="12010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87AAFE-517D-E6C8-E985-9A0F8A2A071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6840" y="2495857"/>
            <a:ext cx="10150720" cy="16948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D735E3-6911-8BB1-3198-06C5949FA56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7117" y="1025959"/>
            <a:ext cx="2255716" cy="17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1528537-D4EF-4822-A61E-4136B6EC9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25">
            <a:extLst>
              <a:ext uri="{FF2B5EF4-FFF2-40B4-BE49-F238E27FC236}">
                <a16:creationId xmlns:a16="http://schemas.microsoft.com/office/drawing/2014/main" id="{6B3DD362-0C96-0C66-E48B-A7E748AFDB40}"/>
              </a:ext>
            </a:extLst>
          </p:cNvPr>
          <p:cNvSpPr/>
          <p:nvPr/>
        </p:nvSpPr>
        <p:spPr>
          <a:xfrm>
            <a:off x="246888" y="256032"/>
            <a:ext cx="11725656" cy="6601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891C39-3F74-7916-555D-0B2B2E69884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1604" y="704850"/>
            <a:ext cx="11755965" cy="16081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F67805-BECB-DCBE-A64D-0956CD5FB695}"/>
              </a:ext>
            </a:extLst>
          </p:cNvPr>
          <p:cNvSpPr txBox="1"/>
          <p:nvPr/>
        </p:nvSpPr>
        <p:spPr>
          <a:xfrm>
            <a:off x="1200150" y="2255520"/>
            <a:ext cx="100469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đầu nhận biết về rút gọn phân số và phân số tối giản.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 rút gọn phân </a:t>
            </a:r>
            <a:r>
              <a:rPr lang="vi-VN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(trong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số trường hợp đơn giản).</a:t>
            </a:r>
          </a:p>
        </p:txBody>
      </p:sp>
    </p:spTree>
    <p:extLst>
      <p:ext uri="{BB962C8B-B14F-4D97-AF65-F5344CB8AC3E}">
        <p14:creationId xmlns:p14="http://schemas.microsoft.com/office/powerpoint/2010/main" val="267588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F323FC6A-16C9-45BD-84D9-569DDFE6F5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6"/>
          <a:stretch/>
        </p:blipFill>
        <p:spPr>
          <a:xfrm rot="5400000">
            <a:off x="2663422" y="-2663423"/>
            <a:ext cx="6865153" cy="1219200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B3DF418-A999-4706-ADCA-1A6D2A6E96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1152525" y="1590675"/>
            <a:ext cx="10134997" cy="3865826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2FC8854C-FA94-4A76-ACF1-0710A3687B63}"/>
              </a:ext>
            </a:extLst>
          </p:cNvPr>
          <p:cNvGrpSpPr/>
          <p:nvPr/>
        </p:nvGrpSpPr>
        <p:grpSpPr>
          <a:xfrm>
            <a:off x="1" y="-2"/>
            <a:ext cx="12192000" cy="1444337"/>
            <a:chOff x="0" y="-1"/>
            <a:chExt cx="12192001" cy="101272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E3C9884-253A-4F4C-9ED7-270E7F3556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233"/>
            <a:stretch/>
          </p:blipFill>
          <p:spPr>
            <a:xfrm>
              <a:off x="0" y="0"/>
              <a:ext cx="5132439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C70079D-E4CD-4A05-B02A-21F38EAEA4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233"/>
            <a:stretch/>
          </p:blipFill>
          <p:spPr>
            <a:xfrm flipH="1">
              <a:off x="5058697" y="0"/>
              <a:ext cx="5132439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8FF58C-1E3F-4984-8521-84750D5DE6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015" b="85233"/>
            <a:stretch/>
          </p:blipFill>
          <p:spPr>
            <a:xfrm>
              <a:off x="10191137" y="-1"/>
              <a:ext cx="2000864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3F9F4EB1-3543-4B09-B3CE-10D018A7BE33}"/>
              </a:ext>
            </a:extLst>
          </p:cNvPr>
          <p:cNvGrpSpPr/>
          <p:nvPr/>
        </p:nvGrpSpPr>
        <p:grpSpPr>
          <a:xfrm flipV="1">
            <a:off x="0" y="5413663"/>
            <a:ext cx="12192000" cy="1444337"/>
            <a:chOff x="0" y="-1"/>
            <a:chExt cx="12192001" cy="1012724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900B3F-6C00-4CC0-B69B-833FC76B03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233"/>
            <a:stretch/>
          </p:blipFill>
          <p:spPr>
            <a:xfrm>
              <a:off x="0" y="0"/>
              <a:ext cx="5132439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09F842E-D75D-4182-8BAB-7CAF961863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233"/>
            <a:stretch/>
          </p:blipFill>
          <p:spPr>
            <a:xfrm flipH="1">
              <a:off x="5058697" y="0"/>
              <a:ext cx="5132439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B7064546-CE52-4ACD-BD49-0D5DC4982B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015" b="85233"/>
            <a:stretch/>
          </p:blipFill>
          <p:spPr>
            <a:xfrm>
              <a:off x="10191137" y="-1"/>
              <a:ext cx="2000864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4B89F5A8-3F6F-44D7-B2BF-19497AC0AF3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9" t="10530" r="45608" b="78939"/>
          <a:stretch/>
        </p:blipFill>
        <p:spPr>
          <a:xfrm>
            <a:off x="371883" y="2779312"/>
            <a:ext cx="904009" cy="72216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38D0D97-EC52-4A84-879F-47A5E41E70D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9" t="10530" r="45608" b="78939"/>
          <a:stretch/>
        </p:blipFill>
        <p:spPr>
          <a:xfrm>
            <a:off x="10769382" y="2872947"/>
            <a:ext cx="904009" cy="72216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4D31F51-7897-4677-A4DB-C78BA547894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10" t="13839" r="16909" b="68434"/>
          <a:stretch/>
        </p:blipFill>
        <p:spPr>
          <a:xfrm rot="1121413">
            <a:off x="716778" y="101587"/>
            <a:ext cx="1582317" cy="194874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89C7D57-C85E-49A5-94CC-9EAA126A752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1" r="84605" b="75454"/>
          <a:stretch/>
        </p:blipFill>
        <p:spPr>
          <a:xfrm>
            <a:off x="9212651" y="4007045"/>
            <a:ext cx="2460740" cy="203336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9FB091C-980B-4DF5-B3D2-0463CBF855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72" t="26060" r="100" b="62879"/>
          <a:stretch/>
        </p:blipFill>
        <p:spPr>
          <a:xfrm flipH="1">
            <a:off x="676389" y="4716808"/>
            <a:ext cx="1565534" cy="139370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963B295-EC47-47A3-ACCA-7471E69FBC7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4" t="41971" r="44170" b="50000"/>
          <a:stretch/>
        </p:blipFill>
        <p:spPr>
          <a:xfrm>
            <a:off x="2394558" y="4475316"/>
            <a:ext cx="4280183" cy="141781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002FDF3C-691C-4714-BF75-99B98A83C91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5080AB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501345" flipH="1" flipV="1">
            <a:off x="8142254" y="3722785"/>
            <a:ext cx="800468" cy="88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CCAAE1D-E3C4-4E71-AAE9-0FDD488F556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5080AB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501345">
            <a:off x="3129722" y="2047225"/>
            <a:ext cx="800468" cy="88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7C33EED8-49DD-4596-AD05-DC307330D27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26" t="63081" r="15319" b="23737"/>
          <a:stretch/>
        </p:blipFill>
        <p:spPr>
          <a:xfrm>
            <a:off x="9006446" y="537994"/>
            <a:ext cx="1919200" cy="20116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0AD2B2-2110-B44B-4911-D6F1F0AF696C}"/>
              </a:ext>
            </a:extLst>
          </p:cNvPr>
          <p:cNvSpPr txBox="1"/>
          <p:nvPr/>
        </p:nvSpPr>
        <p:spPr>
          <a:xfrm>
            <a:off x="3495675" y="2876550"/>
            <a:ext cx="5124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SVN-Hole Hearted" panose="020B0A06020104020203" pitchFamily="34" charset="0"/>
                <a:ea typeface="字魂59号-创粗黑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54109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127A63-2FD1-96C7-1495-05402A3CF172}"/>
              </a:ext>
            </a:extLst>
          </p:cNvPr>
          <p:cNvSpPr/>
          <p:nvPr/>
        </p:nvSpPr>
        <p:spPr>
          <a:xfrm>
            <a:off x="176981" y="176981"/>
            <a:ext cx="11877367" cy="65384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C11E79-1DE6-C251-DF9B-91AE0C20D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9" y="1269364"/>
            <a:ext cx="11115675" cy="3683636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9B65EBB-723B-2199-6481-D0E36F3D1190}"/>
              </a:ext>
            </a:extLst>
          </p:cNvPr>
          <p:cNvSpPr/>
          <p:nvPr/>
        </p:nvSpPr>
        <p:spPr>
          <a:xfrm>
            <a:off x="7467600" y="1466850"/>
            <a:ext cx="3800475" cy="1152525"/>
          </a:xfrm>
          <a:prstGeom prst="wedgeRoundRectCallout">
            <a:avLst>
              <a:gd name="adj1" fmla="val -42637"/>
              <a:gd name="adj2" fmla="val 7407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94F7237F-7D04-300D-EA94-39DF7683722F}"/>
              </a:ext>
            </a:extLst>
          </p:cNvPr>
          <p:cNvSpPr/>
          <p:nvPr/>
        </p:nvSpPr>
        <p:spPr>
          <a:xfrm>
            <a:off x="7905750" y="2895600"/>
            <a:ext cx="3800475" cy="1381125"/>
          </a:xfrm>
          <a:prstGeom prst="wedgeRoundRectCallout">
            <a:avLst>
              <a:gd name="adj1" fmla="val -42637"/>
              <a:gd name="adj2" fmla="val 7407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C7A96565-9149-DF4F-5D73-FEE454205D86}"/>
              </a:ext>
            </a:extLst>
          </p:cNvPr>
          <p:cNvSpPr/>
          <p:nvPr/>
        </p:nvSpPr>
        <p:spPr>
          <a:xfrm>
            <a:off x="1647825" y="3314700"/>
            <a:ext cx="2085975" cy="1381125"/>
          </a:xfrm>
          <a:prstGeom prst="wedgeRoundRectCallout">
            <a:avLst>
              <a:gd name="adj1" fmla="val 64212"/>
              <a:gd name="adj2" fmla="val 1200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4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127A63-2FD1-96C7-1495-05402A3CF172}"/>
              </a:ext>
            </a:extLst>
          </p:cNvPr>
          <p:cNvSpPr/>
          <p:nvPr/>
        </p:nvSpPr>
        <p:spPr>
          <a:xfrm>
            <a:off x="176981" y="176981"/>
            <a:ext cx="11877367" cy="65384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D8CA83-A3D0-CE12-2A6D-2D7FBB1B332A}"/>
              </a:ext>
            </a:extLst>
          </p:cNvPr>
          <p:cNvSpPr txBox="1"/>
          <p:nvPr/>
        </p:nvSpPr>
        <p:spPr>
          <a:xfrm>
            <a:off x="983226" y="288206"/>
            <a:ext cx="2112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Ví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559C65E-A9B8-D277-F73A-5B2E7ACACC55}"/>
                  </a:ext>
                </a:extLst>
              </p:cNvPr>
              <p:cNvSpPr txBox="1"/>
              <p:nvPr/>
            </p:nvSpPr>
            <p:spPr>
              <a:xfrm>
                <a:off x="648930" y="906718"/>
                <a:ext cx="11543070" cy="973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ho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ph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â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n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s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ố</m:t>
                    </m:r>
                    <m:f>
                      <m:fPr>
                        <m:ctrlPr>
                          <a:rPr kumimoji="0" lang="en-US" sz="36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360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360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 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Theo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í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nh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ch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ấ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ơ 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ả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ủ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ph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â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ố, 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ta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ó: </m:t>
                    </m:r>
                  </m:oMath>
                </a14:m>
                <a:r>
                  <a:rPr kumimoji="0" lang="en-US" sz="360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559C65E-A9B8-D277-F73A-5B2E7ACAC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30" y="906718"/>
                <a:ext cx="11543070" cy="973985"/>
              </a:xfrm>
              <a:prstGeom prst="rect">
                <a:avLst/>
              </a:prstGeom>
              <a:blipFill>
                <a:blip r:embed="rId3"/>
                <a:stretch>
                  <a:fillRect l="-158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F07CE8-0EA1-6711-E8AB-9514EEEB2336}"/>
                  </a:ext>
                </a:extLst>
              </p:cNvPr>
              <p:cNvSpPr txBox="1"/>
              <p:nvPr/>
            </p:nvSpPr>
            <p:spPr>
              <a:xfrm>
                <a:off x="4467225" y="1772877"/>
                <a:ext cx="3438525" cy="997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36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36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36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9 : 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36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12</m:t>
                        </m:r>
                        <m:r>
                          <m:rPr>
                            <m:nor/>
                          </m:rPr>
                          <a:rPr kumimoji="0" lang="en-US" sz="36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: 3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36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36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F07CE8-0EA1-6711-E8AB-9514EEEB2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225" y="1772877"/>
                <a:ext cx="3438525" cy="997774"/>
              </a:xfrm>
              <a:prstGeom prst="rect">
                <a:avLst/>
              </a:prstGeom>
              <a:blipFill>
                <a:blip r:embed="rId4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346CC22-0A2E-9DFC-22CA-20B8BF649A56}"/>
              </a:ext>
            </a:extLst>
          </p:cNvPr>
          <p:cNvSpPr txBox="1"/>
          <p:nvPr/>
        </p:nvSpPr>
        <p:spPr>
          <a:xfrm>
            <a:off x="450441" y="2567446"/>
            <a:ext cx="2550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thấy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A95AC0-C100-7285-8535-04551CED83AC}"/>
                  </a:ext>
                </a:extLst>
              </p:cNvPr>
              <p:cNvSpPr txBox="1"/>
              <p:nvPr/>
            </p:nvSpPr>
            <p:spPr>
              <a:xfrm>
                <a:off x="731274" y="3236039"/>
                <a:ext cx="10494399" cy="973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lvl="0" indent="-571500">
                  <a:buFont typeface="Arial" panose="020B0604020202020204" pitchFamily="34" charset="0"/>
                  <a:buChar char="•"/>
                </a:pPr>
                <a:r>
                  <a:rPr kumimoji="0" lang="en-US" sz="360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Hai </a:t>
                </a:r>
                <a:r>
                  <a:rPr kumimoji="0" lang="en-US" sz="360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kumimoji="0" lang="en-US" sz="360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60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kumimoji="0" lang="en-US" sz="360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US" sz="360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60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kumimoji="0" lang="en-US" sz="360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6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36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ằ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ng</m:t>
                    </m:r>
                    <m:r>
                      <a:rPr lang="en-US" sz="36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nhau</m:t>
                    </m:r>
                    <m:r>
                      <a:rPr lang="en-US" sz="36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kumimoji="0" lang="en-US" sz="360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lang="en-US" sz="36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A95AC0-C100-7285-8535-04551CED8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74" y="3236039"/>
                <a:ext cx="10494399" cy="973985"/>
              </a:xfrm>
              <a:prstGeom prst="rect">
                <a:avLst/>
              </a:prstGeom>
              <a:blipFill>
                <a:blip r:embed="rId5"/>
                <a:stretch>
                  <a:fillRect l="-162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C03C5A2-EE39-A352-36C3-B2ED5001A1E8}"/>
                  </a:ext>
                </a:extLst>
              </p:cNvPr>
              <p:cNvSpPr txBox="1"/>
              <p:nvPr/>
            </p:nvSpPr>
            <p:spPr>
              <a:xfrm>
                <a:off x="747251" y="4444181"/>
                <a:ext cx="11149781" cy="680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0" lang="en-US" sz="240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sz="2400" b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ử</m:t>
                    </m:r>
                    <m:r>
                      <a:rPr lang="en-US" sz="24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4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4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4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ẫ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24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4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4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ủ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4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24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â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4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4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ố 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đề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é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ơ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ử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ẫ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ủ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â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ố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12</m:t>
                        </m:r>
                      </m:den>
                    </m:f>
                  </m:oMath>
                </a14:m>
                <a:endParaRPr kumimoji="0" lang="en-US" sz="24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C03C5A2-EE39-A352-36C3-B2ED5001A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51" y="4444181"/>
                <a:ext cx="11149781" cy="680251"/>
              </a:xfrm>
              <a:prstGeom prst="rect">
                <a:avLst/>
              </a:prstGeom>
              <a:blipFill>
                <a:blip r:embed="rId6"/>
                <a:stretch>
                  <a:fillRect l="-765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14DC7D1-61F3-B09C-DCC9-508F57CC626E}"/>
                  </a:ext>
                </a:extLst>
              </p:cNvPr>
              <p:cNvSpPr txBox="1"/>
              <p:nvPr/>
            </p:nvSpPr>
            <p:spPr>
              <a:xfrm>
                <a:off x="865237" y="5289755"/>
                <a:ext cx="11149781" cy="777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0" lang="en-US" sz="280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8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ó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28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28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ằ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ng</m:t>
                    </m:r>
                    <m:r>
                      <a:rPr lang="en-US" sz="28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28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â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8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ố 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đã đượ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ú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ọ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th</m:t>
                    </m:r>
                    <m: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nh</m:t>
                    </m:r>
                    <m: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â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ố 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kumimoji="0" lang="en-US" sz="28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14DC7D1-61F3-B09C-DCC9-508F57CC6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237" y="5289755"/>
                <a:ext cx="11149781" cy="777970"/>
              </a:xfrm>
              <a:prstGeom prst="rect">
                <a:avLst/>
              </a:prstGeom>
              <a:blipFill>
                <a:blip r:embed="rId7"/>
                <a:stretch>
                  <a:fillRect l="-984" b="-8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348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6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58</TotalTime>
  <Words>492</Words>
  <PresentationFormat>Widescreen</PresentationFormat>
  <Paragraphs>96</Paragraphs>
  <Slides>19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等线</vt:lpstr>
      <vt:lpstr>Arial</vt:lpstr>
      <vt:lpstr>Calibri</vt:lpstr>
      <vt:lpstr>Calibri Light</vt:lpstr>
      <vt:lpstr>Cambria</vt:lpstr>
      <vt:lpstr>Cambria Math</vt:lpstr>
      <vt:lpstr>SVN-Hole Hearted</vt:lpstr>
      <vt:lpstr>UTM Avo</vt:lpstr>
      <vt:lpstr>字魂59号-创粗黑</vt:lpstr>
      <vt:lpstr>Custom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2023-12-28T02:51:37Z</dcterms:created>
  <dcterms:modified xsi:type="dcterms:W3CDTF">2024-01-11T14:44:40Z</dcterms:modified>
</cp:coreProperties>
</file>