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9160"/>
    <a:srgbClr val="A97263"/>
    <a:srgbClr val="5EEC3C"/>
    <a:srgbClr val="A40062"/>
    <a:srgbClr val="9EFF29"/>
    <a:srgbClr val="A4660C"/>
    <a:srgbClr val="952F69"/>
    <a:srgbClr val="FF856D"/>
    <a:srgbClr val="FF2549"/>
    <a:srgbClr val="003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9" d="100"/>
          <a:sy n="129" d="100"/>
        </p:scale>
        <p:origin x="-348" y="-6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3728" y="1696064"/>
            <a:ext cx="7989723" cy="164444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857" y="3760847"/>
            <a:ext cx="7975483" cy="685791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AC91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90" y="224334"/>
            <a:ext cx="8246070" cy="763526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843" y="1415845"/>
            <a:ext cx="8246070" cy="3122012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9065" y="450782"/>
            <a:ext cx="5847733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C91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9065" y="1214307"/>
            <a:ext cx="5847733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91" y="234772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965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68932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965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68932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850" y="1843550"/>
            <a:ext cx="8203575" cy="1364225"/>
          </a:xfrm>
        </p:spPr>
        <p:txBody>
          <a:bodyPr>
            <a:norm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852" y="3722715"/>
            <a:ext cx="8188953" cy="763525"/>
          </a:xfrm>
        </p:spPr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2018-05-10T12:58:35Z</dcterms:modified>
</cp:coreProperties>
</file>