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4" r:id="rId3"/>
    <p:sldId id="258" r:id="rId4"/>
    <p:sldId id="269" r:id="rId5"/>
    <p:sldId id="271" r:id="rId6"/>
    <p:sldId id="268" r:id="rId7"/>
    <p:sldId id="280" r:id="rId8"/>
    <p:sldId id="260" r:id="rId9"/>
    <p:sldId id="273" r:id="rId10"/>
    <p:sldId id="267" r:id="rId11"/>
    <p:sldId id="277" r:id="rId12"/>
    <p:sldId id="259" r:id="rId13"/>
    <p:sldId id="272" r:id="rId14"/>
    <p:sldId id="262" r:id="rId15"/>
    <p:sldId id="278" r:id="rId16"/>
    <p:sldId id="266" r:id="rId17"/>
    <p:sldId id="279" r:id="rId18"/>
    <p:sldId id="263" r:id="rId19"/>
    <p:sldId id="282" r:id="rId20"/>
    <p:sldId id="261" r:id="rId21"/>
    <p:sldId id="274" r:id="rId22"/>
    <p:sldId id="265" r:id="rId23"/>
    <p:sldId id="281" r:id="rId24"/>
    <p:sldId id="270" r:id="rId25"/>
    <p:sldId id="283" r:id="rId26"/>
    <p:sldId id="264" r:id="rId27"/>
    <p:sldId id="276" r:id="rId28"/>
    <p:sldId id="285" r:id="rId29"/>
    <p:sldId id="425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FF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743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0140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2056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5264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6732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4916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7710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494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0351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1826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821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16/09/2023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63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97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audio" Target="../media/audio24.wav"/><Relationship Id="rId12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3.wav"/><Relationship Id="rId11" Type="http://schemas.openxmlformats.org/officeDocument/2006/relationships/image" Target="../media/image28.gif"/><Relationship Id="rId5" Type="http://schemas.openxmlformats.org/officeDocument/2006/relationships/audio" Target="../media/audio22.wav"/><Relationship Id="rId10" Type="http://schemas.openxmlformats.org/officeDocument/2006/relationships/image" Target="../media/image27.gif"/><Relationship Id="rId4" Type="http://schemas.openxmlformats.org/officeDocument/2006/relationships/audio" Target="../media/audio21.wav"/><Relationship Id="rId9" Type="http://schemas.openxmlformats.org/officeDocument/2006/relationships/image" Target="../media/image26.gif"/><Relationship Id="rId1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4.wav"/><Relationship Id="rId7" Type="http://schemas.openxmlformats.org/officeDocument/2006/relationships/audio" Target="../media/audio2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8.wav"/><Relationship Id="rId11" Type="http://schemas.openxmlformats.org/officeDocument/2006/relationships/image" Target="../media/image5.jpg"/><Relationship Id="rId5" Type="http://schemas.openxmlformats.org/officeDocument/2006/relationships/audio" Target="../media/audio27.wav"/><Relationship Id="rId10" Type="http://schemas.microsoft.com/office/2007/relationships/hdphoto" Target="../media/hdphoto11.wdp"/><Relationship Id="rId4" Type="http://schemas.openxmlformats.org/officeDocument/2006/relationships/audio" Target="../media/audio26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audio" Target="../media/audio34.wav"/><Relationship Id="rId12" Type="http://schemas.openxmlformats.org/officeDocument/2006/relationships/image" Target="../media/image34.png"/><Relationship Id="rId17" Type="http://schemas.openxmlformats.org/officeDocument/2006/relationships/image" Target="../media/image5.jpg"/><Relationship Id="rId2" Type="http://schemas.openxmlformats.org/officeDocument/2006/relationships/audio" Target="../media/audio3.wav"/><Relationship Id="rId1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3.wav"/><Relationship Id="rId11" Type="http://schemas.openxmlformats.org/officeDocument/2006/relationships/image" Target="../media/image33.png"/><Relationship Id="rId5" Type="http://schemas.openxmlformats.org/officeDocument/2006/relationships/audio" Target="../media/audio32.wav"/><Relationship Id="rId15" Type="http://schemas.openxmlformats.org/officeDocument/2006/relationships/image" Target="../media/image36.png"/><Relationship Id="rId10" Type="http://schemas.microsoft.com/office/2007/relationships/hdphoto" Target="../media/hdphoto12.wdp"/><Relationship Id="rId4" Type="http://schemas.openxmlformats.org/officeDocument/2006/relationships/audio" Target="../media/audio31.wav"/><Relationship Id="rId9" Type="http://schemas.openxmlformats.org/officeDocument/2006/relationships/image" Target="../media/image32.png"/><Relationship Id="rId1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audio" Target="../media/audio39.wav"/><Relationship Id="rId12" Type="http://schemas.microsoft.com/office/2007/relationships/hdphoto" Target="../media/hdphoto16.wdp"/><Relationship Id="rId17" Type="http://schemas.openxmlformats.org/officeDocument/2006/relationships/image" Target="../media/image5.jp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8.wav"/><Relationship Id="rId11" Type="http://schemas.openxmlformats.org/officeDocument/2006/relationships/image" Target="../media/image38.png"/><Relationship Id="rId5" Type="http://schemas.openxmlformats.org/officeDocument/2006/relationships/audio" Target="../media/audio37.wav"/><Relationship Id="rId15" Type="http://schemas.openxmlformats.org/officeDocument/2006/relationships/image" Target="../media/image40.png"/><Relationship Id="rId10" Type="http://schemas.microsoft.com/office/2007/relationships/hdphoto" Target="../media/hdphoto15.wdp"/><Relationship Id="rId4" Type="http://schemas.openxmlformats.org/officeDocument/2006/relationships/audio" Target="../media/audio36.wav"/><Relationship Id="rId9" Type="http://schemas.openxmlformats.org/officeDocument/2006/relationships/image" Target="../media/image37.png"/><Relationship Id="rId1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audio" Target="../media/audio44.wav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3.wav"/><Relationship Id="rId11" Type="http://schemas.openxmlformats.org/officeDocument/2006/relationships/image" Target="../media/image44.png"/><Relationship Id="rId5" Type="http://schemas.openxmlformats.org/officeDocument/2006/relationships/audio" Target="../media/audio42.wav"/><Relationship Id="rId15" Type="http://schemas.openxmlformats.org/officeDocument/2006/relationships/image" Target="../media/image5.jpg"/><Relationship Id="rId10" Type="http://schemas.openxmlformats.org/officeDocument/2006/relationships/image" Target="../media/image43.png"/><Relationship Id="rId4" Type="http://schemas.openxmlformats.org/officeDocument/2006/relationships/audio" Target="../media/audio41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50.png"/><Relationship Id="rId18" Type="http://schemas.microsoft.com/office/2007/relationships/hdphoto" Target="../media/hdphoto22.wdp"/><Relationship Id="rId3" Type="http://schemas.openxmlformats.org/officeDocument/2006/relationships/audio" Target="../media/audio4.wav"/><Relationship Id="rId7" Type="http://schemas.openxmlformats.org/officeDocument/2006/relationships/audio" Target="../media/audio49.wav"/><Relationship Id="rId12" Type="http://schemas.microsoft.com/office/2007/relationships/hdphoto" Target="../media/hdphoto19.wdp"/><Relationship Id="rId17" Type="http://schemas.openxmlformats.org/officeDocument/2006/relationships/image" Target="../media/image52.png"/><Relationship Id="rId2" Type="http://schemas.openxmlformats.org/officeDocument/2006/relationships/audio" Target="../media/audio3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8.wav"/><Relationship Id="rId11" Type="http://schemas.openxmlformats.org/officeDocument/2006/relationships/image" Target="../media/image49.png"/><Relationship Id="rId5" Type="http://schemas.openxmlformats.org/officeDocument/2006/relationships/audio" Target="../media/audio47.wav"/><Relationship Id="rId15" Type="http://schemas.openxmlformats.org/officeDocument/2006/relationships/image" Target="../media/image51.png"/><Relationship Id="rId10" Type="http://schemas.microsoft.com/office/2007/relationships/hdphoto" Target="../media/hdphoto18.wdp"/><Relationship Id="rId19" Type="http://schemas.openxmlformats.org/officeDocument/2006/relationships/image" Target="../media/image5.jpg"/><Relationship Id="rId4" Type="http://schemas.openxmlformats.org/officeDocument/2006/relationships/audio" Target="../media/audio46.wav"/><Relationship Id="rId9" Type="http://schemas.openxmlformats.org/officeDocument/2006/relationships/image" Target="../media/image48.png"/><Relationship Id="rId1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7.gif"/><Relationship Id="rId3" Type="http://schemas.openxmlformats.org/officeDocument/2006/relationships/audio" Target="../media/audio4.wav"/><Relationship Id="rId7" Type="http://schemas.openxmlformats.org/officeDocument/2006/relationships/audio" Target="../media/audio54.wav"/><Relationship Id="rId12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3.wav"/><Relationship Id="rId11" Type="http://schemas.openxmlformats.org/officeDocument/2006/relationships/image" Target="../media/image55.gif"/><Relationship Id="rId5" Type="http://schemas.openxmlformats.org/officeDocument/2006/relationships/audio" Target="../media/audio52.wav"/><Relationship Id="rId10" Type="http://schemas.openxmlformats.org/officeDocument/2006/relationships/image" Target="../media/image54.gif"/><Relationship Id="rId4" Type="http://schemas.openxmlformats.org/officeDocument/2006/relationships/audio" Target="../media/audio51.wav"/><Relationship Id="rId9" Type="http://schemas.openxmlformats.org/officeDocument/2006/relationships/image" Target="../media/image53.gif"/><Relationship Id="rId1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60.jpeg"/><Relationship Id="rId18" Type="http://schemas.openxmlformats.org/officeDocument/2006/relationships/image" Target="../media/image63.jpeg"/><Relationship Id="rId3" Type="http://schemas.openxmlformats.org/officeDocument/2006/relationships/audio" Target="../media/audio4.wav"/><Relationship Id="rId7" Type="http://schemas.openxmlformats.org/officeDocument/2006/relationships/audio" Target="../media/audio58.wav"/><Relationship Id="rId12" Type="http://schemas.microsoft.com/office/2007/relationships/hdphoto" Target="../media/hdphoto24.wdp"/><Relationship Id="rId17" Type="http://schemas.openxmlformats.org/officeDocument/2006/relationships/image" Target="../media/image62.png"/><Relationship Id="rId2" Type="http://schemas.openxmlformats.org/officeDocument/2006/relationships/audio" Target="../media/audio3.wav"/><Relationship Id="rId16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7.wav"/><Relationship Id="rId11" Type="http://schemas.openxmlformats.org/officeDocument/2006/relationships/image" Target="../media/image59.png"/><Relationship Id="rId5" Type="http://schemas.openxmlformats.org/officeDocument/2006/relationships/audio" Target="../media/audio56.wav"/><Relationship Id="rId15" Type="http://schemas.openxmlformats.org/officeDocument/2006/relationships/image" Target="../media/image61.png"/><Relationship Id="rId10" Type="http://schemas.microsoft.com/office/2007/relationships/hdphoto" Target="../media/hdphoto23.wdp"/><Relationship Id="rId19" Type="http://schemas.openxmlformats.org/officeDocument/2006/relationships/image" Target="../media/image5.jpg"/><Relationship Id="rId4" Type="http://schemas.openxmlformats.org/officeDocument/2006/relationships/audio" Target="../media/audio55.wav"/><Relationship Id="rId9" Type="http://schemas.openxmlformats.org/officeDocument/2006/relationships/image" Target="../media/image58.jpeg"/><Relationship Id="rId1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66.gif"/><Relationship Id="rId18" Type="http://schemas.openxmlformats.org/officeDocument/2006/relationships/image" Target="../media/image5.jpg"/><Relationship Id="rId3" Type="http://schemas.openxmlformats.org/officeDocument/2006/relationships/audio" Target="../media/audio4.wav"/><Relationship Id="rId7" Type="http://schemas.openxmlformats.org/officeDocument/2006/relationships/audio" Target="../media/audio63.wav"/><Relationship Id="rId12" Type="http://schemas.microsoft.com/office/2007/relationships/hdphoto" Target="../media/hdphoto28.wdp"/><Relationship Id="rId17" Type="http://schemas.microsoft.com/office/2007/relationships/hdphoto" Target="../media/hdphoto30.wdp"/><Relationship Id="rId2" Type="http://schemas.openxmlformats.org/officeDocument/2006/relationships/audio" Target="../media/audio3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2.wav"/><Relationship Id="rId11" Type="http://schemas.openxmlformats.org/officeDocument/2006/relationships/image" Target="../media/image65.png"/><Relationship Id="rId5" Type="http://schemas.openxmlformats.org/officeDocument/2006/relationships/audio" Target="../media/audio61.wav"/><Relationship Id="rId15" Type="http://schemas.microsoft.com/office/2007/relationships/hdphoto" Target="../media/hdphoto29.wdp"/><Relationship Id="rId10" Type="http://schemas.microsoft.com/office/2007/relationships/hdphoto" Target="../media/hdphoto27.wdp"/><Relationship Id="rId4" Type="http://schemas.openxmlformats.org/officeDocument/2006/relationships/audio" Target="../media/audio60.wav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jp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microsoft.com/office/2007/relationships/hdphoto" Target="../media/hdphoto5.wdp"/><Relationship Id="rId5" Type="http://schemas.openxmlformats.org/officeDocument/2006/relationships/audio" Target="../media/audio6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18.png"/><Relationship Id="rId5" Type="http://schemas.openxmlformats.org/officeDocument/2006/relationships/audio" Target="../media/audio12.wav"/><Relationship Id="rId10" Type="http://schemas.openxmlformats.org/officeDocument/2006/relationships/image" Target="../media/image17.png"/><Relationship Id="rId4" Type="http://schemas.openxmlformats.org/officeDocument/2006/relationships/audio" Target="../media/audio11.wav"/><Relationship Id="rId9" Type="http://schemas.openxmlformats.org/officeDocument/2006/relationships/image" Target="../media/image16.png"/><Relationship Id="rId1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3.png"/><Relationship Id="rId18" Type="http://schemas.microsoft.com/office/2007/relationships/hdphoto" Target="../media/hdphoto10.wdp"/><Relationship Id="rId3" Type="http://schemas.openxmlformats.org/officeDocument/2006/relationships/audio" Target="../media/audio4.wav"/><Relationship Id="rId7" Type="http://schemas.openxmlformats.org/officeDocument/2006/relationships/audio" Target="../media/audio19.wav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" Type="http://schemas.openxmlformats.org/officeDocument/2006/relationships/audio" Target="../media/audio3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22.png"/><Relationship Id="rId5" Type="http://schemas.openxmlformats.org/officeDocument/2006/relationships/audio" Target="../media/audio17.wav"/><Relationship Id="rId15" Type="http://schemas.openxmlformats.org/officeDocument/2006/relationships/image" Target="../media/image24.png"/><Relationship Id="rId10" Type="http://schemas.microsoft.com/office/2007/relationships/hdphoto" Target="../media/hdphoto6.wdp"/><Relationship Id="rId19" Type="http://schemas.openxmlformats.org/officeDocument/2006/relationships/image" Target="../media/image5.jpg"/><Relationship Id="rId4" Type="http://schemas.openxmlformats.org/officeDocument/2006/relationships/audio" Target="../media/audio16.wav"/><Relationship Id="rId9" Type="http://schemas.openxmlformats.org/officeDocument/2006/relationships/image" Target="../media/image21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97" y="5562827"/>
            <a:ext cx="2250441" cy="120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280550" y="5916125"/>
            <a:ext cx="13227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By Jessica</a:t>
            </a:r>
          </a:p>
        </p:txBody>
      </p:sp>
    </p:spTree>
    <p:extLst>
      <p:ext uri="{BB962C8B-B14F-4D97-AF65-F5344CB8AC3E}">
        <p14:creationId xmlns:p14="http://schemas.microsoft.com/office/powerpoint/2010/main" val="16418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07504" y="116632"/>
            <a:ext cx="9036496" cy="6624736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875121" y="683985"/>
            <a:ext cx="657719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3568" y="3852504"/>
            <a:ext cx="119000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pencil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051720" y="3852504"/>
            <a:ext cx="1296144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pen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563888" y="3858230"/>
            <a:ext cx="180020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notebook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851811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rubber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7045641" y="3851811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book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0767" y="2395747"/>
            <a:ext cx="923654" cy="1341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358" y="2518870"/>
            <a:ext cx="1481268" cy="1131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198" y="2390047"/>
            <a:ext cx="1434504" cy="1335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51" y="2283771"/>
            <a:ext cx="1548693" cy="1441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773" y="2636353"/>
            <a:ext cx="1275136" cy="9955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7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á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lígraf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UAD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4333037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556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4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4" descr="http://thumbs.dreamstime.com/z/boy-body-parts-2432141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54" b="98164" l="2000" r="45500">
                        <a14:backgroundMark x1="21000" y1="37712" x2="21625" y2="37994"/>
                        <a14:backgroundMark x1="9250" y1="62712" x2="9250" y2="62712"/>
                        <a14:backgroundMark x1="32250" y1="48870" x2="32250" y2="49153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537" r="59784" b="56713"/>
          <a:stretch/>
        </p:blipFill>
        <p:spPr bwMode="auto">
          <a:xfrm>
            <a:off x="2638940" y="1528882"/>
            <a:ext cx="3215042" cy="3959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404664"/>
            <a:ext cx="716486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pointed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2277059"/>
            <a:ext cx="1080120" cy="578882"/>
          </a:xfrm>
          <a:prstGeom prst="wedgeRoundRectCallout">
            <a:avLst>
              <a:gd name="adj1" fmla="val 88195"/>
              <a:gd name="adj2" fmla="val 244394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ear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181168" y="1299822"/>
            <a:ext cx="1440160" cy="578882"/>
          </a:xfrm>
          <a:prstGeom prst="wedgeRoundRectCallout">
            <a:avLst>
              <a:gd name="adj1" fmla="val 56769"/>
              <a:gd name="adj2" fmla="val 174988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hair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695087" y="1052736"/>
            <a:ext cx="1440160" cy="578882"/>
          </a:xfrm>
          <a:prstGeom prst="wedgeRoundRectCallout">
            <a:avLst>
              <a:gd name="adj1" fmla="val -97154"/>
              <a:gd name="adj2" fmla="val 478940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nose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6158020" y="2317929"/>
            <a:ext cx="1150130" cy="578882"/>
          </a:xfrm>
          <a:prstGeom prst="wedgeRoundRectCallout">
            <a:avLst>
              <a:gd name="adj1" fmla="val -179493"/>
              <a:gd name="adj2" fmla="val 218067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eye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5988634" y="3701717"/>
            <a:ext cx="1440160" cy="578882"/>
          </a:xfrm>
          <a:prstGeom prst="wedgeRoundRectCallout">
            <a:avLst>
              <a:gd name="adj1" fmla="val -163533"/>
              <a:gd name="adj2" fmla="val 98401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mouth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sp>
        <p:nvSpPr>
          <p:cNvPr id="18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763688" y="5445224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3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E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AR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9022773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155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>
            <a:hlinkClick r:id="" action="ppaction://hlinkshowjump?jump=nextslide"/>
          </p:cNvPr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63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72933" y="3996520"/>
            <a:ext cx="126014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giraffe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115272" y="3996520"/>
            <a:ext cx="1762017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elephant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093312" y="4002246"/>
            <a:ext cx="1080121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lion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389457" y="3995827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zebra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73633" y="3995827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monkey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5" name="Picture 2" descr="http://clipartist.net/links/clipartist.net/lion_studiofibonacc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9" y="1832853"/>
            <a:ext cx="1300502" cy="2026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clipartist.net/links/clipartist.net/elephant_animal_lemmling-555p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01" y="2290967"/>
            <a:ext cx="1620180" cy="1547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clipartist.info/SVG/CLIPARTIST.ORG/CARTOON/cartoon_zebra-229px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26" y="2278148"/>
            <a:ext cx="1322583" cy="1570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://clipartist.info/SVG/CLIPARTIST.ORG/CARTOON/cartoon_monkey-555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17" y="2536519"/>
            <a:ext cx="1533301" cy="1294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clipartist.net/social_justice/Visual_Effects/VFX_Solidarity/giraffe_animal_lemmling_insert_tiger_twitter_social_justice_vfx_solidarity_visual_effects_rhythm_and_hu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297" y1="17527" x2="26351" y2="27971"/>
                        <a14:foregroundMark x1="36937" y1="2281" x2="38288" y2="4682"/>
                        <a14:foregroundMark x1="60360" y1="1801" x2="61486" y2="4202"/>
                        <a14:foregroundMark x1="39865" y1="18367" x2="68468" y2="21849"/>
                        <a14:foregroundMark x1="7658" y1="15126" x2="18694" y2="12485"/>
                        <a14:foregroundMark x1="77477" y1="11405" x2="94144" y2="14286"/>
                        <a14:foregroundMark x1="24775" y1="95438" x2="38964" y2="95678"/>
                        <a14:foregroundMark x1="58559" y1="96999" x2="72072" y2="96519"/>
                        <a14:foregroundMark x1="18694" y1="61705" x2="12162" y2="68427"/>
                        <a14:foregroundMark x1="10811" y1="70468" x2="9234" y2="77431"/>
                        <a14:foregroundMark x1="9685" y1="78872" x2="13288" y2="85474"/>
                        <a14:foregroundMark x1="34910" y1="17287" x2="27928" y2="24010"/>
                        <a14:foregroundMark x1="27252" y1="29532" x2="41892" y2="37095"/>
                        <a14:foregroundMark x1="57432" y1="37575" x2="68468" y2="33613"/>
                        <a14:foregroundMark x1="78604" y1="16206" x2="79505" y2="22569"/>
                        <a14:foregroundMark x1="79054" y1="24730" x2="69595" y2="33013"/>
                        <a14:foregroundMark x1="33784" y1="56062" x2="20946" y2="60624"/>
                        <a14:foregroundMark x1="38514" y1="38055" x2="35135" y2="56182"/>
                        <a14:foregroundMark x1="60360" y1="37215" x2="63288" y2="58223"/>
                        <a14:foregroundMark x1="63964" y1="54862" x2="66667" y2="59064"/>
                        <a14:foregroundMark x1="68018" y1="56903" x2="79955" y2="60984"/>
                        <a14:foregroundMark x1="80856" y1="61465" x2="86712" y2="66747"/>
                        <a14:foregroundMark x1="88063" y1="68067" x2="90315" y2="74310"/>
                        <a14:foregroundMark x1="22297" y1="14886" x2="19820" y2="20648"/>
                        <a14:foregroundMark x1="20045" y1="22089" x2="21847" y2="27131"/>
                        <a14:foregroundMark x1="1577" y1="14766" x2="7207" y2="11164"/>
                        <a14:foregroundMark x1="9009" y1="10324" x2="16892" y2="9484"/>
                        <a14:foregroundMark x1="18243" y1="9004" x2="28378" y2="9484"/>
                        <a14:foregroundMark x1="43919" y1="6723" x2="53829" y2="6002"/>
                        <a14:foregroundMark x1="70721" y1="9724" x2="83108" y2="9124"/>
                        <a14:foregroundMark x1="83559" y1="9244" x2="89414" y2="10324"/>
                        <a14:foregroundMark x1="90315" y1="10564" x2="96396" y2="13085"/>
                        <a14:foregroundMark x1="79955" y1="15126" x2="86036" y2="16447"/>
                        <a14:foregroundMark x1="32658" y1="2641" x2="33333" y2="4682"/>
                        <a14:foregroundMark x1="37613" y1="720" x2="42568" y2="2041"/>
                        <a14:foregroundMark x1="56982" y1="2041" x2="55631" y2="3361"/>
                        <a14:foregroundMark x1="66441" y1="1321" x2="67342" y2="3121"/>
                        <a14:foregroundMark x1="58559" y1="840" x2="61712" y2="720"/>
                        <a14:foregroundMark x1="2703" y1="15966" x2="14189" y2="16567"/>
                        <a14:foregroundMark x1="59036" y1="16252" x2="60241" y2="195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61" y="1746338"/>
            <a:ext cx="1033886" cy="21747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3976823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97194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>
            <a:hlinkClick r:id="" action="ppaction://hlinkshowjump?jump=nextslide"/>
          </p:cNvPr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1560" y="3852504"/>
            <a:ext cx="2004278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teddy</a:t>
            </a:r>
            <a:r>
              <a:rPr lang="es-ES_tradnl" sz="2800" b="1" dirty="0">
                <a:solidFill>
                  <a:schemeClr val="bg1"/>
                </a:solidFill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</a:rPr>
              <a:t>bear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831862" y="3852504"/>
            <a:ext cx="109206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ball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168343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doll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683780" y="3851811"/>
            <a:ext cx="1192475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kite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7045641" y="3851811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puppet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5" name="Picture 2" descr="https://encrypted-tbn3.gstatic.com/images?q=tbn:ANd9GcSnI88StyGgUFAHhah70yAZJ6ApesB-isl3P789tFnhnQKr-jrj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1618" y="2120885"/>
            <a:ext cx="1338134" cy="1585543"/>
          </a:xfrm>
          <a:prstGeom prst="rect">
            <a:avLst/>
          </a:prstGeom>
          <a:noFill/>
          <a:effectLst>
            <a:glow rad="381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5302"/>
          <a:stretch/>
        </p:blipFill>
        <p:spPr bwMode="auto">
          <a:xfrm>
            <a:off x="4033688" y="2005473"/>
            <a:ext cx="1762448" cy="166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clker.com/cliparts/3/8/f/b/12456962301218159454Dug_Puppets.svg.hi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6000" r="100000">
                        <a14:foregroundMark x1="67333" y1="32294" x2="77333" y2="54120"/>
                        <a14:foregroundMark x1="57500" y1="52339" x2="53333" y2="57461"/>
                        <a14:foregroundMark x1="94333" y1="47884" x2="95500" y2="52561"/>
                        <a14:foregroundMark x1="66333" y1="27617" x2="80000" y2="30512"/>
                        <a14:foregroundMark x1="67333" y1="40535" x2="74500" y2="4053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/>
          <a:stretch/>
        </p:blipFill>
        <p:spPr bwMode="auto">
          <a:xfrm>
            <a:off x="7236296" y="2195736"/>
            <a:ext cx="1021365" cy="1528643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9" descr="http://vector.me/files/images/1/4/149092/red_blue_yellow_beach_cartoon_ball_free_balls_beachball_game_play_ocean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86484" y="2167287"/>
            <a:ext cx="1481460" cy="1474356"/>
          </a:xfrm>
          <a:prstGeom prst="rect">
            <a:avLst/>
          </a:prstGeom>
          <a:noFill/>
          <a:effectLst>
            <a:glow rad="381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0441562">
            <a:off x="5637854" y="2010226"/>
            <a:ext cx="1396483" cy="1855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32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pp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20596214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8100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>
            <a:hlinkClick r:id="" action="ppaction://hlinkshowjump?jump=nextslide"/>
          </p:cNvPr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5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691680" y="404664"/>
            <a:ext cx="511256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Lisa’s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733256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3852504"/>
            <a:ext cx="2016224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grandfather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627784" y="3852504"/>
            <a:ext cx="144016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mother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240351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father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652120" y="3851811"/>
            <a:ext cx="146552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brother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7308304" y="3851811"/>
            <a:ext cx="1271651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sister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2" name="Picture 64" descr="Abuel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5616" y="1772816"/>
            <a:ext cx="1038883" cy="1987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50" descr="Mar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015799" y="1239764"/>
            <a:ext cx="764113" cy="2520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49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450656" y="1537501"/>
            <a:ext cx="913432" cy="2234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51" descr="Lis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37334" y="4529359"/>
            <a:ext cx="1469331" cy="1851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54" descr="Maggi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74118" y="2276872"/>
            <a:ext cx="1261399" cy="148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76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815483" y="1944766"/>
            <a:ext cx="1204789" cy="182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8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nd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RM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ERM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7587073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155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>
            <a:hlinkClick r:id="" action="ppaction://hlinkshowjump?jump=nextslide"/>
          </p:cNvPr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7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2"/>
          <a:stretch/>
        </p:blipFill>
        <p:spPr>
          <a:xfrm>
            <a:off x="1374912" y="260648"/>
            <a:ext cx="6394176" cy="2054720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35308" y="1988840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12" y="5583304"/>
            <a:ext cx="1484183" cy="743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78039"/>
            <a:ext cx="1356719" cy="245116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83" y="2871136"/>
            <a:ext cx="1473118" cy="23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036496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27584" y="3996520"/>
            <a:ext cx="119000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baker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195736" y="3996520"/>
            <a:ext cx="145210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fireman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851920" y="4002246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farmer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292080" y="3995827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doctor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804248" y="3995827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teacher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32" y="2281401"/>
            <a:ext cx="1488230" cy="1567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207" y="2228453"/>
            <a:ext cx="1204009" cy="1630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3998" y="2157208"/>
            <a:ext cx="1425675" cy="16938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2204329"/>
            <a:ext cx="1303099" cy="15989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099344"/>
            <a:ext cx="1368152" cy="17270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1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re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3" grpId="0" animBg="1"/>
      <p:bldP spid="55" grpId="0"/>
      <p:bldP spid="7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2165342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4844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1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661248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5576" y="3780496"/>
            <a:ext cx="1406027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banana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339752" y="3780496"/>
            <a:ext cx="145210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cherry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3786222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apple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436096" y="3779803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lemon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48264" y="3779803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orange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622" y="2539454"/>
            <a:ext cx="1368153" cy="969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2172928"/>
            <a:ext cx="1247357" cy="1408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428" y="1855727"/>
            <a:ext cx="1108597" cy="1721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250400"/>
            <a:ext cx="1369284" cy="131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4255" y="2466181"/>
            <a:ext cx="1452673" cy="10431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7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T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RE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ARAN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9093917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95925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>
            <a:hlinkClick r:id="" action="ppaction://hlinkshowjump?jump=nextslide"/>
          </p:cNvPr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9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741368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467544" y="598865"/>
            <a:ext cx="706703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733256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5" name="Picture 4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8"/>
          <a:stretch/>
        </p:blipFill>
        <p:spPr bwMode="auto">
          <a:xfrm>
            <a:off x="928548" y="1650265"/>
            <a:ext cx="1915375" cy="1425777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51" y="1650265"/>
            <a:ext cx="1916045" cy="1425777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interiordesigncool.com/wp-content/uploads/images/12420-bathroom-2-image-vector-clip-art-online-royalty-free-public_1440x9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50266"/>
            <a:ext cx="1900193" cy="142577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>
            <a:grpSpLocks/>
          </p:cNvGrpSpPr>
          <p:nvPr/>
        </p:nvGrpSpPr>
        <p:grpSpPr bwMode="auto">
          <a:xfrm>
            <a:off x="2075373" y="3717032"/>
            <a:ext cx="2015753" cy="1453778"/>
            <a:chOff x="1285875" y="1052513"/>
            <a:chExt cx="5949950" cy="4478337"/>
          </a:xfrm>
        </p:grpSpPr>
        <p:pic>
          <p:nvPicPr>
            <p:cNvPr id="29" name="Picture 4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75" y="1052513"/>
              <a:ext cx="5949950" cy="4478337"/>
            </a:xfrm>
            <a:prstGeom prst="round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5" descr="http://c3e308.medialib.glogster.com/media/f7/f7ecdc64801d0f451708c0990956edd4491d0a504c0cc6a5c550fea2902d2ad9/frutero-jpg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318" y="3119892"/>
              <a:ext cx="703163" cy="64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5 CuadroTexto"/>
          <p:cNvSpPr txBox="1"/>
          <p:nvPr/>
        </p:nvSpPr>
        <p:spPr>
          <a:xfrm>
            <a:off x="1094147" y="3068960"/>
            <a:ext cx="1584176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kitchen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3635896" y="3068960"/>
            <a:ext cx="1728192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bedroom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182360" y="3068960"/>
            <a:ext cx="1771809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bathroom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34" name="Picture 4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35" y="3699086"/>
            <a:ext cx="2011021" cy="1457358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17387" y="5152965"/>
            <a:ext cx="2366581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dinning</a:t>
            </a:r>
            <a:r>
              <a:rPr lang="es-ES_tradnl" sz="2800" b="1" dirty="0">
                <a:solidFill>
                  <a:schemeClr val="bg1"/>
                </a:solidFill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</a:rPr>
              <a:t>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796748" y="5150439"/>
            <a:ext cx="2147994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living </a:t>
            </a:r>
            <a:r>
              <a:rPr lang="es-ES_tradnl" sz="2800" b="1" dirty="0" err="1">
                <a:solidFill>
                  <a:schemeClr val="bg1"/>
                </a:solidFill>
              </a:rPr>
              <a:t>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3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293502" y="5919223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C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RM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ing_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ving_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3" grpId="0" animBg="1"/>
      <p:bldP spid="55" grpId="0"/>
      <p:bldP spid="7" grpId="0" animBg="1"/>
      <p:bldP spid="24" grpId="0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671052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645001">
            <a:off x="2931675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>
            <a:hlinkClick r:id="" action="ppaction://hlinkshowjump?jump=nextslide"/>
          </p:cNvPr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71600" y="3852504"/>
            <a:ext cx="119000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jacket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339752" y="3852504"/>
            <a:ext cx="145210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coat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shirt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436096" y="3851811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jumper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48264" y="3851811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jeans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Botón de acción: Personalizar">
            <a:hlinkClick r:id="" action="ppaction://hlinkshowjump?jump=endshow" highlightClick="1"/>
          </p:cNvPr>
          <p:cNvSpPr/>
          <p:nvPr/>
        </p:nvSpPr>
        <p:spPr>
          <a:xfrm>
            <a:off x="755576" y="5733256"/>
            <a:ext cx="1087035" cy="576064"/>
          </a:xfrm>
          <a:prstGeom prst="actionButtonBlank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EXIT</a:t>
            </a:r>
            <a:endParaRPr lang="es-ES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3447" y="2330152"/>
            <a:ext cx="1368153" cy="1341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6320" y="2456992"/>
            <a:ext cx="1498365" cy="1131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4055" y="2003723"/>
            <a:ext cx="1434504" cy="1721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669" y="2418447"/>
            <a:ext cx="1491863" cy="11697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4416" y="2330152"/>
            <a:ext cx="1275136" cy="13463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1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QU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BR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um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e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52120" y="5085184"/>
            <a:ext cx="2935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Good bye</a:t>
            </a:r>
          </a:p>
        </p:txBody>
      </p:sp>
    </p:spTree>
    <p:extLst>
      <p:ext uri="{BB962C8B-B14F-4D97-AF65-F5344CB8AC3E}">
        <p14:creationId xmlns:p14="http://schemas.microsoft.com/office/powerpoint/2010/main" val="3215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/>
        </p:blipFill>
        <p:spPr bwMode="auto">
          <a:xfrm rot="12637511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/>
        </p:blipFill>
        <p:spPr bwMode="auto">
          <a:xfrm rot="10800000">
            <a:off x="2835308" y="1988840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4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0" y="0"/>
            <a:ext cx="9144000" cy="6741368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467544" y="548680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rainbow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dc663.4shared.com/img/r_CzO04x/s7/13cffe642d0/riverrose-irishblessings-rain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629">
            <a:off x="2074154" y="2218451"/>
            <a:ext cx="4850466" cy="3567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03648" y="2589604"/>
            <a:ext cx="1080120" cy="578882"/>
          </a:xfrm>
          <a:prstGeom prst="wedgeRoundRectCallout">
            <a:avLst>
              <a:gd name="adj1" fmla="val 75368"/>
              <a:gd name="adj2" fmla="val 131908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red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051720" y="1788715"/>
            <a:ext cx="1440160" cy="578882"/>
          </a:xfrm>
          <a:prstGeom prst="wedgeRoundRectCallout">
            <a:avLst>
              <a:gd name="adj1" fmla="val 56769"/>
              <a:gd name="adj2" fmla="val 174988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orange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748864" y="1362233"/>
            <a:ext cx="1440160" cy="578882"/>
          </a:xfrm>
          <a:prstGeom prst="wedgeRoundRectCallout">
            <a:avLst>
              <a:gd name="adj1" fmla="val 9630"/>
              <a:gd name="adj2" fmla="val 251574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yellow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5364088" y="1693296"/>
            <a:ext cx="1296144" cy="578882"/>
          </a:xfrm>
          <a:prstGeom prst="wedgeRoundRectCallout">
            <a:avLst>
              <a:gd name="adj1" fmla="val -89457"/>
              <a:gd name="adj2" fmla="val 244394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green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6157486" y="2388032"/>
            <a:ext cx="1150130" cy="578882"/>
          </a:xfrm>
          <a:prstGeom prst="wedgeRoundRectCallout">
            <a:avLst>
              <a:gd name="adj1" fmla="val -154196"/>
              <a:gd name="adj2" fmla="val 184561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blue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157486" y="3352601"/>
            <a:ext cx="1440160" cy="578882"/>
          </a:xfrm>
          <a:prstGeom prst="wedgeRoundRectCallout">
            <a:avLst>
              <a:gd name="adj1" fmla="val -128900"/>
              <a:gd name="adj2" fmla="val 91221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purple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730521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sp>
        <p:nvSpPr>
          <p:cNvPr id="19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RAN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AR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E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Z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3" grpId="0" animBg="1"/>
      <p:bldP spid="5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7378396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155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4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What</a:t>
            </a:r>
            <a:r>
              <a:rPr lang="es-ES_tradnl" sz="3200" b="1" dirty="0"/>
              <a:t> are </a:t>
            </a:r>
            <a:r>
              <a:rPr lang="es-ES_tradnl" sz="3200" b="1" dirty="0" err="1"/>
              <a:t>these</a:t>
            </a:r>
            <a:r>
              <a:rPr lang="es-ES_tradnl" sz="3200" b="1" dirty="0"/>
              <a:t>?</a:t>
            </a:r>
            <a:endParaRPr lang="es-ES" sz="32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6965301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43608" y="3060416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bicycle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3635896" y="3060416"/>
            <a:ext cx="1296144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car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084168" y="3066142"/>
            <a:ext cx="1548245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lorry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2267744" y="4866342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boat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499992" y="4869160"/>
            <a:ext cx="1940985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aeroplane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733256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916832"/>
            <a:ext cx="2322987" cy="9485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850469"/>
            <a:ext cx="1836202" cy="10024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700808"/>
            <a:ext cx="2240894" cy="1176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4009207"/>
            <a:ext cx="1905794" cy="708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7554" y="3645024"/>
            <a:ext cx="2264632" cy="12294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CIC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R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V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3" grpId="0" animBg="1"/>
      <p:bldP spid="5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5946995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962507">
            <a:off x="2797718" y="2023665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2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588224" y="5661248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53491" y="3852504"/>
            <a:ext cx="108012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five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483768" y="3852504"/>
            <a:ext cx="122086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four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three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851811"/>
            <a:ext cx="115013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two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48264" y="3851811"/>
            <a:ext cx="1126758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one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89959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WHEEL</a:t>
            </a:r>
            <a:endParaRPr lang="es-ES" b="1" dirty="0"/>
          </a:p>
        </p:txBody>
      </p:sp>
      <p:pic>
        <p:nvPicPr>
          <p:cNvPr id="4100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6" b="50000"/>
          <a:stretch/>
        </p:blipFill>
        <p:spPr bwMode="auto">
          <a:xfrm>
            <a:off x="6882083" y="2120885"/>
            <a:ext cx="1089733" cy="1660732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724"/>
          <a:stretch/>
        </p:blipFill>
        <p:spPr bwMode="auto">
          <a:xfrm>
            <a:off x="5353910" y="2024785"/>
            <a:ext cx="1450338" cy="1817267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3950332" y="2120884"/>
            <a:ext cx="1272283" cy="1800281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46535"/>
          <a:stretch/>
        </p:blipFill>
        <p:spPr bwMode="auto">
          <a:xfrm>
            <a:off x="2547676" y="2166975"/>
            <a:ext cx="1160228" cy="1682102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pclipart.com/education/animal_numbers/animal_number_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1161" y1="10500" x2="81250" y2="19167"/>
                        <a14:foregroundMark x1="89063" y1="9833" x2="92188" y2="1783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82" y="2192893"/>
            <a:ext cx="1124962" cy="1506646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3 Marco"/>
          <p:cNvSpPr/>
          <p:nvPr/>
        </p:nvSpPr>
        <p:spPr>
          <a:xfrm>
            <a:off x="-6246" y="147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835696" y="4869160"/>
            <a:ext cx="550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to 20?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8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5663692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67891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98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595</Words>
  <PresentationFormat>Trình chiếu Trên màn hình (4:3)</PresentationFormat>
  <Paragraphs>304</Paragraphs>
  <Slides>28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Impact</vt:lpstr>
      <vt:lpstr>1_Tema de Office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2014-01-24T18:57:42Z</dcterms:created>
  <dcterms:modified xsi:type="dcterms:W3CDTF">2023-09-16T12:18:13Z</dcterms:modified>
</cp:coreProperties>
</file>