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1" r:id="rId2"/>
    <p:sldId id="282" r:id="rId3"/>
    <p:sldId id="295" r:id="rId4"/>
    <p:sldId id="296" r:id="rId5"/>
    <p:sldId id="297" r:id="rId6"/>
    <p:sldId id="298" r:id="rId7"/>
    <p:sldId id="288" r:id="rId8"/>
    <p:sldId id="284" r:id="rId9"/>
    <p:sldId id="289" r:id="rId10"/>
    <p:sldId id="287" r:id="rId11"/>
    <p:sldId id="268" r:id="rId1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99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67" y="-101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75519" y="4343401"/>
            <a:ext cx="14325600" cy="159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42: TÍNH GIÁ TRỊ CỦA BIỂU THỨC SỐ.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01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504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23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4E42B252-ECFF-26FC-9601-13EC36E06CC7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5BF6366D-C312-D338-9974-66A3F16CD300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E3612A83-0AD2-0BA7-5D24-AF1FCB6F284C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49063743-2656-DFC6-FEA2-2DB214BABF77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35EDB70F-F1DC-DC3B-7F65-01BAF6725A6B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67146E8C-8BD6-ADFC-8ABB-74B774B4E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919" y="858322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latin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</a:rPr>
              <a:t> 42: TÍNH GIÁ TRỊ CỦA BIỂU THỨC SỐ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42844B6-5C46-CD15-FA50-B4CED62204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919" y="1455105"/>
            <a:ext cx="12111558" cy="768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406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96748A8-ADEC-58B2-63C2-8E6C546678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-7864" r="59265" b="64645"/>
          <a:stretch/>
        </p:blipFill>
        <p:spPr>
          <a:xfrm>
            <a:off x="239522" y="1192796"/>
            <a:ext cx="4860493" cy="1080300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2DFAF5B4-B4BE-924E-FC93-7E4534A259D8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FA1621AE-7704-F3E8-75D7-398EC44A97A3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A20463F4-07B6-4484-AA9D-CD9F353FBD4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5E00B06B-20FA-3088-45D3-22EB1D36C6F7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BCDCE7BE-1B8B-38CE-FF8D-B528BA08EB9D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BC7E5C71-13D6-1D92-2FEA-D0E11CBEF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919" y="858322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latin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</a:rPr>
              <a:t> 42: TÍNH GIÁ TRỊ CỦA BIỂU THỨC SỐ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D7A5D77-93C0-61D6-9C39-01D31A252CE0}"/>
              </a:ext>
            </a:extLst>
          </p:cNvPr>
          <p:cNvSpPr txBox="1"/>
          <p:nvPr/>
        </p:nvSpPr>
        <p:spPr>
          <a:xfrm>
            <a:off x="1104745" y="2239796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381 + 209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5400EA8-D0E8-D640-2AD3-48F5FC902A80}"/>
              </a:ext>
            </a:extLst>
          </p:cNvPr>
          <p:cNvSpPr txBox="1"/>
          <p:nvPr/>
        </p:nvSpPr>
        <p:spPr>
          <a:xfrm>
            <a:off x="3238345" y="2239796"/>
            <a:ext cx="15323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590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9C34231-C36A-1C8F-0A57-B2CD5BCF8728}"/>
              </a:ext>
            </a:extLst>
          </p:cNvPr>
          <p:cNvSpPr txBox="1"/>
          <p:nvPr/>
        </p:nvSpPr>
        <p:spPr>
          <a:xfrm>
            <a:off x="239522" y="2940051"/>
            <a:ext cx="8305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Gía trị của biểu thức 381 + 209 là 590</a:t>
            </a:r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E84C6547-42D2-B332-31F1-DD636F67C34A}"/>
              </a:ext>
            </a:extLst>
          </p:cNvPr>
          <p:cNvSpPr txBox="1"/>
          <p:nvPr/>
        </p:nvSpPr>
        <p:spPr>
          <a:xfrm>
            <a:off x="10000854" y="206415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68 : 2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A45FB106-1A7D-DC4D-CF4B-A5E52A609484}"/>
              </a:ext>
            </a:extLst>
          </p:cNvPr>
          <p:cNvSpPr txBox="1"/>
          <p:nvPr/>
        </p:nvSpPr>
        <p:spPr>
          <a:xfrm>
            <a:off x="11296254" y="2073364"/>
            <a:ext cx="15323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1B3CFC6C-6D5C-A40F-528C-9541E1261688}"/>
              </a:ext>
            </a:extLst>
          </p:cNvPr>
          <p:cNvSpPr txBox="1"/>
          <p:nvPr/>
        </p:nvSpPr>
        <p:spPr>
          <a:xfrm>
            <a:off x="8545322" y="2921622"/>
            <a:ext cx="70635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Gía trị của biểu thức 68 : 2 là 34</a:t>
            </a:r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98937B77-ACC9-7BAA-C7F1-911125844E58}"/>
              </a:ext>
            </a:extLst>
          </p:cNvPr>
          <p:cNvCxnSpPr/>
          <p:nvPr/>
        </p:nvCxnSpPr>
        <p:spPr>
          <a:xfrm>
            <a:off x="8398056" y="1752600"/>
            <a:ext cx="0" cy="212069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919E6838-7FA3-7CD3-1D3E-95F884F6732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346171"/>
            <a:ext cx="9321416" cy="191839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D787591E-1D68-5649-E14B-6AD7A2D271A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728649"/>
            <a:ext cx="3456023" cy="435110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FB6F664B-5AAD-343B-2F57-ACD61F12F6A2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61414" y="4970124"/>
            <a:ext cx="3872304" cy="410963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859F9FE6-5600-4447-5FBE-2EF4D5A2B090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00592" y="4946370"/>
            <a:ext cx="3872304" cy="4197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64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2DFAF5B4-B4BE-924E-FC93-7E4534A259D8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FA1621AE-7704-F3E8-75D7-398EC44A97A3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A20463F4-07B6-4484-AA9D-CD9F353FBD4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5E00B06B-20FA-3088-45D3-22EB1D36C6F7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BCDCE7BE-1B8B-38CE-FF8D-B528BA08EB9D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BC7E5C71-13D6-1D92-2FEA-D0E11CBEF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919" y="858322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latin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</a:rPr>
              <a:t> 42: TÍNH GIÁ TRỊ CỦA BIỂU THỨC SỐ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E03A9BA-D177-ED7B-863D-A23614867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69402"/>
            <a:ext cx="15824421" cy="20384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40F0A03E-FD8C-B481-85DD-5EE363C693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717" y="3757087"/>
            <a:ext cx="7275147" cy="241511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EEB1C7E8-5F34-3AA4-687C-28E53B4E60B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7011" r="2214"/>
          <a:stretch/>
        </p:blipFill>
        <p:spPr>
          <a:xfrm>
            <a:off x="1356518" y="6291236"/>
            <a:ext cx="5715001" cy="137178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A39756F5-2472-46A2-D7D8-37CA568A9A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13743" y="4572000"/>
            <a:ext cx="6577097" cy="152828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6E4AD111-E9EE-C587-E049-2D19817B96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38519" y="6100287"/>
            <a:ext cx="6324600" cy="147210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7A33648C-DDE6-E129-C1FB-F59317E7374B}"/>
              </a:ext>
            </a:extLst>
          </p:cNvPr>
          <p:cNvSpPr txBox="1"/>
          <p:nvPr/>
        </p:nvSpPr>
        <p:spPr>
          <a:xfrm>
            <a:off x="8507222" y="7746441"/>
            <a:ext cx="7924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Gía</a:t>
            </a:r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trị của biểu thức 37 - 7 - 16 là 14</a:t>
            </a:r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A1C09E1D-3B37-FA14-BBD4-46460480BAC7}"/>
              </a:ext>
            </a:extLst>
          </p:cNvPr>
          <p:cNvSpPr txBox="1"/>
          <p:nvPr/>
        </p:nvSpPr>
        <p:spPr>
          <a:xfrm>
            <a:off x="670717" y="7801103"/>
            <a:ext cx="7924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Gía trị của biểu thức 9 + 3 - 5 là 7</a:t>
            </a:r>
            <a:r>
              <a:rPr lang="pt-BR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CF659925-F163-238D-B099-D27D6C93EB9D}"/>
              </a:ext>
            </a:extLst>
          </p:cNvPr>
          <p:cNvCxnSpPr>
            <a:cxnSpLocks/>
          </p:cNvCxnSpPr>
          <p:nvPr/>
        </p:nvCxnSpPr>
        <p:spPr>
          <a:xfrm>
            <a:off x="8138319" y="4051505"/>
            <a:ext cx="0" cy="417809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28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355BF50-6BDA-726E-8187-9A72FA7500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92" y="1769402"/>
            <a:ext cx="15758319" cy="1933621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FB5B2EEB-0496-F4B3-15E9-A1FF4D001FF1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C9B3B59C-FA60-BA71-9C7D-A610B76F1FB8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7E09ACD0-35A3-EA66-EE23-22F17D5C21DB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5FEB8507-9C7B-2F0A-8331-5D8515BCE35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88C2FA47-A842-3EC3-DF76-AD4598360462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927A2632-6A5A-B9D7-40EE-3C444675F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919" y="858322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latin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</a:rPr>
              <a:t> 42: TÍNH GIÁ TRỊ CỦA BIỂU THỨC SỐ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A9C95B6E-866E-3F92-95DC-D624E61102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7168" b="51551"/>
          <a:stretch/>
        </p:blipFill>
        <p:spPr>
          <a:xfrm>
            <a:off x="594520" y="4038125"/>
            <a:ext cx="6019800" cy="20578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3029AE27-F69C-8C41-D7A5-07FE0AD8C0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6480" r="1233"/>
          <a:stretch/>
        </p:blipFill>
        <p:spPr>
          <a:xfrm>
            <a:off x="389969" y="7336498"/>
            <a:ext cx="7177880" cy="99900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7D9E4DD4-36A1-406C-1FA9-3E17EE22C0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1551" r="28322" b="19898"/>
          <a:stretch/>
        </p:blipFill>
        <p:spPr>
          <a:xfrm>
            <a:off x="809323" y="6180951"/>
            <a:ext cx="5209191" cy="1212697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69B02DCE-526D-1432-0137-D5A56387E5EA}"/>
              </a:ext>
            </a:extLst>
          </p:cNvPr>
          <p:cNvCxnSpPr>
            <a:cxnSpLocks/>
          </p:cNvCxnSpPr>
          <p:nvPr/>
        </p:nvCxnSpPr>
        <p:spPr>
          <a:xfrm>
            <a:off x="8138319" y="4051505"/>
            <a:ext cx="0" cy="417809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37781E94-13DB-811B-094B-56284003C57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8076" b="56675"/>
          <a:stretch/>
        </p:blipFill>
        <p:spPr>
          <a:xfrm>
            <a:off x="8257618" y="4572001"/>
            <a:ext cx="5748099" cy="160895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BB0C8CE3-44F7-9D32-2BB3-397E7C52000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8681"/>
          <a:stretch/>
        </p:blipFill>
        <p:spPr>
          <a:xfrm>
            <a:off x="8138319" y="7543800"/>
            <a:ext cx="7016332" cy="79170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DC39E864-0E5F-DE15-10CE-0F0B8D6FE71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1549" r="31436" b="25621"/>
          <a:stretch/>
        </p:blipFill>
        <p:spPr>
          <a:xfrm>
            <a:off x="8280637" y="6324599"/>
            <a:ext cx="4810681" cy="1219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83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4E42B252-ECFF-26FC-9601-13EC36E06CC7}"/>
              </a:ext>
            </a:extLst>
          </p:cNvPr>
          <p:cNvGrpSpPr/>
          <p:nvPr/>
        </p:nvGrpSpPr>
        <p:grpSpPr>
          <a:xfrm>
            <a:off x="5236910" y="0"/>
            <a:ext cx="5492209" cy="992290"/>
            <a:chOff x="4539228" y="172432"/>
            <a:chExt cx="5399539" cy="99229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5BF6366D-C312-D338-9974-66A3F16CD300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92290"/>
              <a:chOff x="4539228" y="172432"/>
              <a:chExt cx="5399539" cy="992290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E3612A83-0AD2-0BA7-5D24-AF1FCB6F284C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49063743-2656-DFC6-FEA2-2DB214BABF77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35EDB70F-F1DC-DC3B-7F65-01BAF6725A6B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67146E8C-8BD6-ADFC-8ABB-74B774B4E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719" y="898134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latin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</a:rPr>
              <a:t> 42: TÍNH GIÁ TRỊ CỦA BIỂU THỨC SỐ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4C68E67-5A2F-A7FC-D62A-E8B71B9F5277}"/>
              </a:ext>
            </a:extLst>
          </p:cNvPr>
          <p:cNvSpPr txBox="1"/>
          <p:nvPr/>
        </p:nvSpPr>
        <p:spPr>
          <a:xfrm>
            <a:off x="442119" y="1385778"/>
            <a:ext cx="13106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1: 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BDCCD0C3-5439-04CC-70F3-49CB7AB38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608214"/>
              </p:ext>
            </p:extLst>
          </p:nvPr>
        </p:nvGraphicFramePr>
        <p:xfrm>
          <a:off x="937419" y="2214033"/>
          <a:ext cx="12115800" cy="3568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7900">
                  <a:extLst>
                    <a:ext uri="{9D8B030D-6E8A-4147-A177-3AD203B41FA5}">
                      <a16:colId xmlns:a16="http://schemas.microsoft.com/office/drawing/2014/main" xmlns="" val="2952601281"/>
                    </a:ext>
                  </a:extLst>
                </a:gridCol>
                <a:gridCol w="6057900">
                  <a:extLst>
                    <a:ext uri="{9D8B030D-6E8A-4147-A177-3AD203B41FA5}">
                      <a16:colId xmlns:a16="http://schemas.microsoft.com/office/drawing/2014/main" xmlns="" val="3386015263"/>
                    </a:ext>
                  </a:extLst>
                </a:gridCol>
              </a:tblGrid>
              <a:tr h="941740">
                <a:tc>
                  <a:txBody>
                    <a:bodyPr/>
                    <a:lstStyle/>
                    <a:p>
                      <a:pPr marL="0" marR="0" lvl="0" indent="0" algn="l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a) 261 + 414  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d) 310 x 3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54529888"/>
                  </a:ext>
                </a:extLst>
              </a:tr>
              <a:tr h="941740">
                <a:tc>
                  <a:txBody>
                    <a:bodyPr/>
                    <a:lstStyle/>
                    <a:p>
                      <a:pPr marL="0" marR="0" lvl="0" indent="0" algn="l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b) 595 – 17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e) 265 – 82 + 10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30509888"/>
                  </a:ext>
                </a:extLst>
              </a:tr>
              <a:tr h="1312686">
                <a:tc>
                  <a:txBody>
                    <a:bodyPr/>
                    <a:lstStyle/>
                    <a:p>
                      <a:pPr marL="0" marR="0" lvl="0" indent="0" algn="l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c) 286 : 2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g) 21 x 4 : 2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7950098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83C0044-A5A2-C1AA-DA96-EB083029EB8B}"/>
              </a:ext>
            </a:extLst>
          </p:cNvPr>
          <p:cNvSpPr txBox="1"/>
          <p:nvPr/>
        </p:nvSpPr>
        <p:spPr>
          <a:xfrm>
            <a:off x="3636710" y="2218266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675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0E4EF39-9AFF-D2B6-5071-0EBD9863B534}"/>
              </a:ext>
            </a:extLst>
          </p:cNvPr>
          <p:cNvSpPr txBox="1"/>
          <p:nvPr/>
        </p:nvSpPr>
        <p:spPr>
          <a:xfrm>
            <a:off x="3413919" y="3351805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578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4B433D4-006A-E24B-619F-2A9D7C2E6B94}"/>
              </a:ext>
            </a:extLst>
          </p:cNvPr>
          <p:cNvSpPr txBox="1"/>
          <p:nvPr/>
        </p:nvSpPr>
        <p:spPr>
          <a:xfrm>
            <a:off x="2878679" y="4485344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143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0CEB2040-FE54-45F0-9B42-03176FADB54D}"/>
              </a:ext>
            </a:extLst>
          </p:cNvPr>
          <p:cNvSpPr txBox="1"/>
          <p:nvPr/>
        </p:nvSpPr>
        <p:spPr>
          <a:xfrm>
            <a:off x="9128919" y="2218266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930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F9CB754-CF88-4845-54AE-7FB7D1372CF8}"/>
              </a:ext>
            </a:extLst>
          </p:cNvPr>
          <p:cNvSpPr txBox="1"/>
          <p:nvPr/>
        </p:nvSpPr>
        <p:spPr>
          <a:xfrm>
            <a:off x="10424319" y="3407275"/>
            <a:ext cx="2552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183 + 10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81AF05F-AF6D-FAD2-4254-8850A7AFD6A7}"/>
              </a:ext>
            </a:extLst>
          </p:cNvPr>
          <p:cNvSpPr txBox="1"/>
          <p:nvPr/>
        </p:nvSpPr>
        <p:spPr>
          <a:xfrm>
            <a:off x="12733338" y="338723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193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39DEB641-F093-6D43-5329-64255D00D0FE}"/>
              </a:ext>
            </a:extLst>
          </p:cNvPr>
          <p:cNvSpPr txBox="1"/>
          <p:nvPr/>
        </p:nvSpPr>
        <p:spPr>
          <a:xfrm>
            <a:off x="9586119" y="4485344"/>
            <a:ext cx="2097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84 : 2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03670B62-A9B2-4DA5-F4B1-23812EA90D1C}"/>
              </a:ext>
            </a:extLst>
          </p:cNvPr>
          <p:cNvSpPr txBox="1"/>
          <p:nvPr/>
        </p:nvSpPr>
        <p:spPr>
          <a:xfrm>
            <a:off x="11262519" y="4493938"/>
            <a:ext cx="2097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42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01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FBF75FBB-D39E-16EC-296F-89BBB756DA9E}"/>
              </a:ext>
            </a:extLst>
          </p:cNvPr>
          <p:cNvGrpSpPr/>
          <p:nvPr/>
        </p:nvGrpSpPr>
        <p:grpSpPr>
          <a:xfrm>
            <a:off x="5317390" y="33259"/>
            <a:ext cx="7013458" cy="992290"/>
            <a:chOff x="4539228" y="172432"/>
            <a:chExt cx="6895120" cy="99229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xmlns="" id="{067808E9-C324-17BE-E5DD-060D4255DBB3}"/>
                </a:ext>
              </a:extLst>
            </p:cNvPr>
            <p:cNvGrpSpPr/>
            <p:nvPr/>
          </p:nvGrpSpPr>
          <p:grpSpPr>
            <a:xfrm>
              <a:off x="4539228" y="172432"/>
              <a:ext cx="6895120" cy="992290"/>
              <a:chOff x="4539228" y="172432"/>
              <a:chExt cx="6895120" cy="992290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383CEB56-0865-426D-80DD-AE708C8EA724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689512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5D94AB06-FA66-C96B-16FD-91B3B326338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xmlns="" id="{78744168-81FE-17B7-26FC-6533DA378FC3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 Box 14">
            <a:extLst>
              <a:ext uri="{FF2B5EF4-FFF2-40B4-BE49-F238E27FC236}">
                <a16:creationId xmlns:a16="http://schemas.microsoft.com/office/drawing/2014/main" xmlns="" id="{895C517F-1E65-455D-0540-66F1398BD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9719" y="898134"/>
            <a:ext cx="9448800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latin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</a:rPr>
              <a:t> 42: TÍNH GIÁ TRỊ CỦA BIỂU THỨC SỐ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7ED9734A-9008-AFCE-FDAB-06C97E964260}"/>
              </a:ext>
            </a:extLst>
          </p:cNvPr>
          <p:cNvSpPr txBox="1"/>
          <p:nvPr/>
        </p:nvSpPr>
        <p:spPr>
          <a:xfrm>
            <a:off x="575158" y="2007677"/>
            <a:ext cx="1110216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62B3F15D-0108-C827-5DEB-8DF104DE97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7154" y="3318287"/>
            <a:ext cx="2864161" cy="176168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541740B7-5E15-DFC0-339F-89E8274930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0475" y="3204627"/>
            <a:ext cx="2732477" cy="187534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A2AAC41E-B6BF-C96C-CEBF-8F77122FEF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8056" y="3289870"/>
            <a:ext cx="2864161" cy="170486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C6C71EAD-3D5F-29A6-44CD-D6891DF0B6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77321" y="3176214"/>
            <a:ext cx="2831241" cy="193217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B6D6B283-BE6B-0401-8FEF-E9D39F61B1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47119" y="5095600"/>
            <a:ext cx="2149273" cy="2040723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295F2152-B1F1-8291-C613-23C8823400E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89062" y="5133579"/>
            <a:ext cx="2322950" cy="225782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xmlns="" id="{64257D1B-86E5-BD2B-7A1F-B84618EDB45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95847" y="4976195"/>
            <a:ext cx="2366370" cy="2279531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xmlns="" id="{B5853AC4-404C-EE6A-B12B-BC979A6BEE8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920610" y="5166143"/>
            <a:ext cx="2344661" cy="2192691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xmlns="" id="{833AFF6D-1F2D-C66A-B68F-51870E2A5637}"/>
              </a:ext>
            </a:extLst>
          </p:cNvPr>
          <p:cNvCxnSpPr/>
          <p:nvPr/>
        </p:nvCxnSpPr>
        <p:spPr>
          <a:xfrm>
            <a:off x="3421755" y="4918438"/>
            <a:ext cx="0" cy="4917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9241310D-D569-DED5-FCEF-A285315FB6D0}"/>
              </a:ext>
            </a:extLst>
          </p:cNvPr>
          <p:cNvCxnSpPr>
            <a:cxnSpLocks/>
          </p:cNvCxnSpPr>
          <p:nvPr/>
        </p:nvCxnSpPr>
        <p:spPr>
          <a:xfrm>
            <a:off x="6616713" y="4827333"/>
            <a:ext cx="2512206" cy="8876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xmlns="" id="{30B97EE9-1263-2478-E25F-10F334E795D1}"/>
              </a:ext>
            </a:extLst>
          </p:cNvPr>
          <p:cNvCxnSpPr>
            <a:cxnSpLocks/>
          </p:cNvCxnSpPr>
          <p:nvPr/>
        </p:nvCxnSpPr>
        <p:spPr>
          <a:xfrm flipV="1">
            <a:off x="6685506" y="4918438"/>
            <a:ext cx="2492744" cy="7629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008025C5-3DB3-5E36-4BAB-B0D40221D536}"/>
              </a:ext>
            </a:extLst>
          </p:cNvPr>
          <p:cNvCxnSpPr>
            <a:cxnSpLocks/>
          </p:cNvCxnSpPr>
          <p:nvPr/>
        </p:nvCxnSpPr>
        <p:spPr>
          <a:xfrm>
            <a:off x="12938919" y="4976195"/>
            <a:ext cx="15081" cy="56735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036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4E42B252-ECFF-26FC-9601-13EC36E06CC7}"/>
              </a:ext>
            </a:extLst>
          </p:cNvPr>
          <p:cNvGrpSpPr/>
          <p:nvPr/>
        </p:nvGrpSpPr>
        <p:grpSpPr>
          <a:xfrm>
            <a:off x="5236910" y="0"/>
            <a:ext cx="5492209" cy="992290"/>
            <a:chOff x="4539228" y="172432"/>
            <a:chExt cx="5399539" cy="99229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5BF6366D-C312-D338-9974-66A3F16CD300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92290"/>
              <a:chOff x="4539228" y="172432"/>
              <a:chExt cx="5399539" cy="992290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E3612A83-0AD2-0BA7-5D24-AF1FCB6F284C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49063743-2656-DFC6-FEA2-2DB214BABF77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35EDB70F-F1DC-DC3B-7F65-01BAF6725A6B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67146E8C-8BD6-ADFC-8ABB-74B774B4E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919" y="858322"/>
            <a:ext cx="94488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latin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</a:rPr>
              <a:t> 42: TÍNH GIÁ TRỊ CỦA BIỂU THỨC SỐ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4E4D74BC-08D3-4900-4111-A562634356F2}"/>
              </a:ext>
            </a:extLst>
          </p:cNvPr>
          <p:cNvSpPr txBox="1"/>
          <p:nvPr/>
        </p:nvSpPr>
        <p:spPr>
          <a:xfrm>
            <a:off x="557551" y="2018953"/>
            <a:ext cx="88594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(+,-)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391775D8-9DB2-0D2C-24F5-11E0720389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1356519" y="2665284"/>
            <a:ext cx="1012428" cy="132136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55A4CE5-08D5-462C-68A8-C6A651A2695C}"/>
              </a:ext>
            </a:extLst>
          </p:cNvPr>
          <p:cNvSpPr txBox="1"/>
          <p:nvPr/>
        </p:nvSpPr>
        <p:spPr>
          <a:xfrm>
            <a:off x="457847" y="2985514"/>
            <a:ext cx="15452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a) 3       1 = 4              b) 6         4        5 = 5            c) 12         2        1 = 9 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1434FDFA-947F-97EB-F209-5B3DC6B932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5928519" y="2647994"/>
            <a:ext cx="1012428" cy="132136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8D3C886A-3851-CAAD-BA39-1C4DBD443B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7233701" y="2629738"/>
            <a:ext cx="1012428" cy="132136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xmlns="" id="{08FBBBB2-2F10-8725-4A04-EF85F18BDC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11850291" y="2564831"/>
            <a:ext cx="1012428" cy="1321369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xmlns="" id="{6CC10298-D154-397B-93BA-F0DE1E36A0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23" t="-23864" r="84234"/>
          <a:stretch/>
        </p:blipFill>
        <p:spPr>
          <a:xfrm>
            <a:off x="13221891" y="2590800"/>
            <a:ext cx="1012428" cy="132136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xmlns="" id="{CDAB5F7B-5B69-0CC5-5152-EA877E86C0F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00366" y="2727536"/>
            <a:ext cx="1016000" cy="106680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xmlns="" id="{82DE5D63-278B-F644-A014-FD79D383656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20528" y="2737258"/>
            <a:ext cx="976531" cy="1025358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xmlns="" id="{B3932A91-417C-F856-10D7-43392634D8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7125" y="2832927"/>
            <a:ext cx="841970" cy="88628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xmlns="" id="{7321BF75-02FB-5F61-996D-4082F9236A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13195" y="2724017"/>
            <a:ext cx="1012428" cy="106571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xmlns="" id="{4022CF41-FFE4-2EF3-A5EA-AA53D0D403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21891" y="2757565"/>
            <a:ext cx="1012428" cy="106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93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1719</TotalTime>
  <Words>328</Words>
  <Application>Microsoft Office PowerPoint</Application>
  <PresentationFormat>Custom</PresentationFormat>
  <Paragraphs>56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224</cp:revision>
  <dcterms:created xsi:type="dcterms:W3CDTF">2022-07-10T01:37:20Z</dcterms:created>
  <dcterms:modified xsi:type="dcterms:W3CDTF">2022-08-20T14:04:22Z</dcterms:modified>
</cp:coreProperties>
</file>